
<file path=[Content_Types].xml><?xml version="1.0" encoding="utf-8"?>
<Types xmlns="http://schemas.openxmlformats.org/package/2006/content-types">
  <Default Extension="png" ContentType="image/png"/>
  <Default Extension="xlsm" ContentType="application/vnd.ms-excel.sheet.macroEnabled.12"/>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37"/>
  </p:notesMasterIdLst>
  <p:sldIdLst>
    <p:sldId id="256" r:id="rId2"/>
    <p:sldId id="257" r:id="rId3"/>
    <p:sldId id="284" r:id="rId4"/>
    <p:sldId id="259" r:id="rId5"/>
    <p:sldId id="290" r:id="rId6"/>
    <p:sldId id="288" r:id="rId7"/>
    <p:sldId id="263" r:id="rId8"/>
    <p:sldId id="289" r:id="rId9"/>
    <p:sldId id="267" r:id="rId10"/>
    <p:sldId id="264" r:id="rId11"/>
    <p:sldId id="291" r:id="rId12"/>
    <p:sldId id="266" r:id="rId13"/>
    <p:sldId id="292" r:id="rId14"/>
    <p:sldId id="293" r:id="rId15"/>
    <p:sldId id="295" r:id="rId16"/>
    <p:sldId id="268" r:id="rId17"/>
    <p:sldId id="261" r:id="rId18"/>
    <p:sldId id="296" r:id="rId19"/>
    <p:sldId id="273" r:id="rId20"/>
    <p:sldId id="270" r:id="rId21"/>
    <p:sldId id="297" r:id="rId22"/>
    <p:sldId id="298" r:id="rId23"/>
    <p:sldId id="272" r:id="rId24"/>
    <p:sldId id="279" r:id="rId25"/>
    <p:sldId id="260" r:id="rId26"/>
    <p:sldId id="299" r:id="rId27"/>
    <p:sldId id="282" r:id="rId28"/>
    <p:sldId id="271" r:id="rId29"/>
    <p:sldId id="300" r:id="rId30"/>
    <p:sldId id="269" r:id="rId31"/>
    <p:sldId id="280" r:id="rId32"/>
    <p:sldId id="301" r:id="rId33"/>
    <p:sldId id="262" r:id="rId34"/>
    <p:sldId id="265" r:id="rId35"/>
    <p:sldId id="321" r:id="rId36"/>
  </p:sldIdLst>
  <p:sldSz cx="16922750" cy="9361488"/>
  <p:notesSz cx="6858000" cy="9144000"/>
  <p:custDataLst>
    <p:tags r:id="rId38"/>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841065" algn="l" rtl="0" fontAlgn="base">
      <a:spcBef>
        <a:spcPct val="0"/>
      </a:spcBef>
      <a:spcAft>
        <a:spcPct val="0"/>
      </a:spcAft>
      <a:defRPr kern="1200">
        <a:solidFill>
          <a:schemeClr val="tx1"/>
        </a:solidFill>
        <a:latin typeface="Calibri" pitchFamily="34" charset="0"/>
        <a:ea typeface="宋体" charset="-122"/>
        <a:cs typeface="+mn-cs"/>
      </a:defRPr>
    </a:lvl2pPr>
    <a:lvl3pPr marL="1682130" algn="l" rtl="0" fontAlgn="base">
      <a:spcBef>
        <a:spcPct val="0"/>
      </a:spcBef>
      <a:spcAft>
        <a:spcPct val="0"/>
      </a:spcAft>
      <a:defRPr kern="1200">
        <a:solidFill>
          <a:schemeClr val="tx1"/>
        </a:solidFill>
        <a:latin typeface="Calibri" pitchFamily="34" charset="0"/>
        <a:ea typeface="宋体" charset="-122"/>
        <a:cs typeface="+mn-cs"/>
      </a:defRPr>
    </a:lvl3pPr>
    <a:lvl4pPr marL="2523195" algn="l" rtl="0" fontAlgn="base">
      <a:spcBef>
        <a:spcPct val="0"/>
      </a:spcBef>
      <a:spcAft>
        <a:spcPct val="0"/>
      </a:spcAft>
      <a:defRPr kern="1200">
        <a:solidFill>
          <a:schemeClr val="tx1"/>
        </a:solidFill>
        <a:latin typeface="Calibri" pitchFamily="34" charset="0"/>
        <a:ea typeface="宋体" charset="-122"/>
        <a:cs typeface="+mn-cs"/>
      </a:defRPr>
    </a:lvl4pPr>
    <a:lvl5pPr marL="3364260" algn="l" rtl="0" fontAlgn="base">
      <a:spcBef>
        <a:spcPct val="0"/>
      </a:spcBef>
      <a:spcAft>
        <a:spcPct val="0"/>
      </a:spcAft>
      <a:defRPr kern="1200">
        <a:solidFill>
          <a:schemeClr val="tx1"/>
        </a:solidFill>
        <a:latin typeface="Calibri" pitchFamily="34" charset="0"/>
        <a:ea typeface="宋体" charset="-122"/>
        <a:cs typeface="+mn-cs"/>
      </a:defRPr>
    </a:lvl5pPr>
    <a:lvl6pPr marL="4205326" algn="l" defTabSz="1682130" rtl="0" eaLnBrk="1" latinLnBrk="0" hangingPunct="1">
      <a:defRPr kern="1200">
        <a:solidFill>
          <a:schemeClr val="tx1"/>
        </a:solidFill>
        <a:latin typeface="Calibri" pitchFamily="34" charset="0"/>
        <a:ea typeface="宋体" charset="-122"/>
        <a:cs typeface="+mn-cs"/>
      </a:defRPr>
    </a:lvl6pPr>
    <a:lvl7pPr marL="5046391" algn="l" defTabSz="1682130" rtl="0" eaLnBrk="1" latinLnBrk="0" hangingPunct="1">
      <a:defRPr kern="1200">
        <a:solidFill>
          <a:schemeClr val="tx1"/>
        </a:solidFill>
        <a:latin typeface="Calibri" pitchFamily="34" charset="0"/>
        <a:ea typeface="宋体" charset="-122"/>
        <a:cs typeface="+mn-cs"/>
      </a:defRPr>
    </a:lvl7pPr>
    <a:lvl8pPr marL="5887456" algn="l" defTabSz="1682130" rtl="0" eaLnBrk="1" latinLnBrk="0" hangingPunct="1">
      <a:defRPr kern="1200">
        <a:solidFill>
          <a:schemeClr val="tx1"/>
        </a:solidFill>
        <a:latin typeface="Calibri" pitchFamily="34" charset="0"/>
        <a:ea typeface="宋体" charset="-122"/>
        <a:cs typeface="+mn-cs"/>
      </a:defRPr>
    </a:lvl8pPr>
    <a:lvl9pPr marL="6728521" algn="l" defTabSz="168213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949">
          <p15:clr>
            <a:srgbClr val="A4A3A4"/>
          </p15:clr>
        </p15:guide>
        <p15:guide id="2" pos="533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A411"/>
    <a:srgbClr val="E8EAE9"/>
    <a:srgbClr val="FCFCFC"/>
    <a:srgbClr val="CCD0D1"/>
    <a:srgbClr val="D7D9E1"/>
    <a:srgbClr val="D5D8E3"/>
    <a:srgbClr val="DADBDE"/>
    <a:srgbClr val="D9DDE7"/>
    <a:srgbClr val="ECECEC"/>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59" autoAdjust="0"/>
    <p:restoredTop sz="94660"/>
  </p:normalViewPr>
  <p:slideViewPr>
    <p:cSldViewPr>
      <p:cViewPr varScale="1">
        <p:scale>
          <a:sx n="68" d="100"/>
          <a:sy n="68" d="100"/>
        </p:scale>
        <p:origin x="534" y="48"/>
      </p:cViewPr>
      <p:guideLst>
        <p:guide orient="horz" pos="2949"/>
        <p:guide pos="5330"/>
      </p:guideLst>
    </p:cSldViewPr>
  </p:slideViewPr>
  <p:notesTextViewPr>
    <p:cViewPr>
      <p:scale>
        <a:sx n="125" d="100"/>
        <a:sy n="1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_1.xlsm"/></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000000"/>
                </a:solidFill>
                <a:latin typeface="Geneva"/>
                <a:ea typeface="Geneva"/>
                <a:cs typeface="Geneva"/>
              </a:defRPr>
            </a:pPr>
            <a:endParaRPr lang="en-US"/>
          </a:p>
        </c:rich>
      </c:tx>
      <c:layout>
        <c:manualLayout>
          <c:xMode val="edge"/>
          <c:yMode val="edge"/>
          <c:x val="0.49620249741509598"/>
          <c:y val="1.9316630875686001E-2"/>
        </c:manualLayout>
      </c:layout>
      <c:overlay val="0"/>
      <c:spPr>
        <a:noFill/>
        <a:ln w="25384">
          <a:noFill/>
        </a:ln>
      </c:spPr>
    </c:title>
    <c:autoTitleDeleted val="0"/>
    <c:plotArea>
      <c:layout>
        <c:manualLayout>
          <c:layoutTarget val="inner"/>
          <c:xMode val="edge"/>
          <c:yMode val="edge"/>
          <c:x val="0"/>
          <c:y val="1.3314847451050099E-2"/>
          <c:w val="0.96005545764684996"/>
          <c:h val="0.98668515254894995"/>
        </c:manualLayout>
      </c:layout>
      <c:pieChart>
        <c:varyColors val="0"/>
        <c:ser>
          <c:idx val="0"/>
          <c:order val="0"/>
          <c:tx>
            <c:strRef>
              <c:f>Sheet1!$A$2</c:f>
              <c:strCache>
                <c:ptCount val="1"/>
                <c:pt idx="0">
                  <c:v>Sales</c:v>
                </c:pt>
              </c:strCache>
            </c:strRef>
          </c:tx>
          <c:spPr>
            <a:solidFill>
              <a:srgbClr val="DD0806"/>
            </a:solidFill>
            <a:ln w="25384">
              <a:noFill/>
            </a:ln>
          </c:spPr>
          <c:dPt>
            <c:idx val="0"/>
            <c:bubble3D val="0"/>
            <c:spPr>
              <a:solidFill>
                <a:schemeClr val="accent2"/>
              </a:solidFill>
              <a:ln w="25384">
                <a:noFill/>
              </a:ln>
            </c:spPr>
            <c:extLst xmlns:c16r2="http://schemas.microsoft.com/office/drawing/2015/06/chart">
              <c:ext xmlns:c16="http://schemas.microsoft.com/office/drawing/2014/chart" uri="{C3380CC4-5D6E-409C-BE32-E72D297353CC}">
                <c16:uniqueId val="{00000001-61EA-4399-945F-DFAA7DA6EFB2}"/>
              </c:ext>
            </c:extLst>
          </c:dPt>
          <c:dPt>
            <c:idx val="1"/>
            <c:bubble3D val="0"/>
            <c:spPr>
              <a:solidFill>
                <a:schemeClr val="accent1">
                  <a:lumMod val="75000"/>
                </a:schemeClr>
              </a:solidFill>
              <a:ln w="25384">
                <a:noFill/>
              </a:ln>
            </c:spPr>
            <c:extLst xmlns:c16r2="http://schemas.microsoft.com/office/drawing/2015/06/chart">
              <c:ext xmlns:c16="http://schemas.microsoft.com/office/drawing/2014/chart" uri="{C3380CC4-5D6E-409C-BE32-E72D297353CC}">
                <c16:uniqueId val="{00000003-61EA-4399-945F-DFAA7DA6EFB2}"/>
              </c:ext>
            </c:extLst>
          </c:dPt>
          <c:dPt>
            <c:idx val="2"/>
            <c:bubble3D val="0"/>
            <c:spPr>
              <a:solidFill>
                <a:schemeClr val="accent6"/>
              </a:solidFill>
              <a:ln w="25384">
                <a:noFill/>
              </a:ln>
            </c:spPr>
            <c:extLst xmlns:c16r2="http://schemas.microsoft.com/office/drawing/2015/06/chart">
              <c:ext xmlns:c16="http://schemas.microsoft.com/office/drawing/2014/chart" uri="{C3380CC4-5D6E-409C-BE32-E72D297353CC}">
                <c16:uniqueId val="{00000005-61EA-4399-945F-DFAA7DA6EFB2}"/>
              </c:ext>
            </c:extLst>
          </c:dPt>
          <c:dPt>
            <c:idx val="3"/>
            <c:bubble3D val="0"/>
            <c:spPr>
              <a:solidFill>
                <a:schemeClr val="accent4">
                  <a:lumMod val="75000"/>
                </a:schemeClr>
              </a:solidFill>
              <a:ln w="25384">
                <a:noFill/>
              </a:ln>
            </c:spPr>
            <c:extLst xmlns:c16r2="http://schemas.microsoft.com/office/drawing/2015/06/chart">
              <c:ext xmlns:c16="http://schemas.microsoft.com/office/drawing/2014/chart" uri="{C3380CC4-5D6E-409C-BE32-E72D297353CC}">
                <c16:uniqueId val="{00000007-61EA-4399-945F-DFAA7DA6EFB2}"/>
              </c:ext>
            </c:extLst>
          </c:dPt>
          <c:cat>
            <c:strRef>
              <c:f>Sheet1!$B$1:$E$1</c:f>
              <c:strCache>
                <c:ptCount val="4"/>
                <c:pt idx="0">
                  <c:v>1st Qtr</c:v>
                </c:pt>
                <c:pt idx="1">
                  <c:v>2nd Qtr</c:v>
                </c:pt>
                <c:pt idx="2">
                  <c:v>3rd Qtr</c:v>
                </c:pt>
                <c:pt idx="3">
                  <c:v>4th Qtr</c:v>
                </c:pt>
              </c:strCache>
            </c:strRef>
          </c:cat>
          <c:val>
            <c:numRef>
              <c:f>Sheet1!$B$2:$E$2</c:f>
              <c:numCache>
                <c:formatCode>General</c:formatCode>
                <c:ptCount val="4"/>
                <c:pt idx="0">
                  <c:v>25</c:v>
                </c:pt>
                <c:pt idx="1">
                  <c:v>25</c:v>
                </c:pt>
                <c:pt idx="2">
                  <c:v>25</c:v>
                </c:pt>
                <c:pt idx="3">
                  <c:v>10</c:v>
                </c:pt>
              </c:numCache>
            </c:numRef>
          </c:val>
          <c:extLst xmlns:c16r2="http://schemas.microsoft.com/office/drawing/2015/06/chart">
            <c:ext xmlns:c16="http://schemas.microsoft.com/office/drawing/2014/chart" uri="{C3380CC4-5D6E-409C-BE32-E72D297353CC}">
              <c16:uniqueId val="{00000008-61EA-4399-945F-DFAA7DA6EFB2}"/>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a:ln>
      <a:noFill/>
    </a:ln>
  </c:spPr>
  <c:txPr>
    <a:bodyPr/>
    <a:lstStyle/>
    <a:p>
      <a:pPr>
        <a:defRPr sz="1800" b="0" i="0" u="none" strike="noStrike" baseline="0">
          <a:solidFill>
            <a:srgbClr val="000000"/>
          </a:solidFill>
          <a:latin typeface="Calibri"/>
          <a:ea typeface="Calibri"/>
          <a:cs typeface="Calibri"/>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B58EF-4ABD-40F4-ACA4-FE81D742E6DD}" type="datetimeFigureOut">
              <a:rPr lang="zh-CN" altLang="en-US" smtClean="0"/>
              <a:t>2019/6/13</a:t>
            </a:fld>
            <a:endParaRPr lang="zh-CN" altLang="en-US"/>
          </a:p>
        </p:txBody>
      </p:sp>
      <p:sp>
        <p:nvSpPr>
          <p:cNvPr id="4" name="幻灯片图像占位符 3"/>
          <p:cNvSpPr>
            <a:spLocks noGrp="1" noRot="1" noChangeAspect="1"/>
          </p:cNvSpPr>
          <p:nvPr>
            <p:ph type="sldImg" idx="2"/>
          </p:nvPr>
        </p:nvSpPr>
        <p:spPr>
          <a:xfrm>
            <a:off x="330200" y="685800"/>
            <a:ext cx="61976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1FC198-2D83-4DFC-8CDD-7D23AF44D411}" type="slidenum">
              <a:rPr lang="zh-CN" altLang="en-US" smtClean="0"/>
              <a:t>‹#›</a:t>
            </a:fld>
            <a:endParaRPr lang="zh-CN" altLang="en-US"/>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1682130" rtl="0" eaLnBrk="1" latinLnBrk="0" hangingPunct="1">
      <a:defRPr sz="2200" kern="1200">
        <a:solidFill>
          <a:schemeClr val="tx1"/>
        </a:solidFill>
        <a:latin typeface="+mn-lt"/>
        <a:ea typeface="+mn-ea"/>
        <a:cs typeface="+mn-cs"/>
      </a:defRPr>
    </a:lvl1pPr>
    <a:lvl2pPr marL="841065" algn="l" defTabSz="1682130" rtl="0" eaLnBrk="1" latinLnBrk="0" hangingPunct="1">
      <a:defRPr sz="2200" kern="1200">
        <a:solidFill>
          <a:schemeClr val="tx1"/>
        </a:solidFill>
        <a:latin typeface="+mn-lt"/>
        <a:ea typeface="+mn-ea"/>
        <a:cs typeface="+mn-cs"/>
      </a:defRPr>
    </a:lvl2pPr>
    <a:lvl3pPr marL="1682130" algn="l" defTabSz="1682130" rtl="0" eaLnBrk="1" latinLnBrk="0" hangingPunct="1">
      <a:defRPr sz="2200" kern="1200">
        <a:solidFill>
          <a:schemeClr val="tx1"/>
        </a:solidFill>
        <a:latin typeface="+mn-lt"/>
        <a:ea typeface="+mn-ea"/>
        <a:cs typeface="+mn-cs"/>
      </a:defRPr>
    </a:lvl3pPr>
    <a:lvl4pPr marL="2523195" algn="l" defTabSz="1682130" rtl="0" eaLnBrk="1" latinLnBrk="0" hangingPunct="1">
      <a:defRPr sz="2200" kern="1200">
        <a:solidFill>
          <a:schemeClr val="tx1"/>
        </a:solidFill>
        <a:latin typeface="+mn-lt"/>
        <a:ea typeface="+mn-ea"/>
        <a:cs typeface="+mn-cs"/>
      </a:defRPr>
    </a:lvl4pPr>
    <a:lvl5pPr marL="3364260" algn="l" defTabSz="1682130" rtl="0" eaLnBrk="1" latinLnBrk="0" hangingPunct="1">
      <a:defRPr sz="2200" kern="1200">
        <a:solidFill>
          <a:schemeClr val="tx1"/>
        </a:solidFill>
        <a:latin typeface="+mn-lt"/>
        <a:ea typeface="+mn-ea"/>
        <a:cs typeface="+mn-cs"/>
      </a:defRPr>
    </a:lvl5pPr>
    <a:lvl6pPr marL="4205326" algn="l" defTabSz="1682130" rtl="0" eaLnBrk="1" latinLnBrk="0" hangingPunct="1">
      <a:defRPr sz="2200" kern="1200">
        <a:solidFill>
          <a:schemeClr val="tx1"/>
        </a:solidFill>
        <a:latin typeface="+mn-lt"/>
        <a:ea typeface="+mn-ea"/>
        <a:cs typeface="+mn-cs"/>
      </a:defRPr>
    </a:lvl6pPr>
    <a:lvl7pPr marL="5046391" algn="l" defTabSz="1682130" rtl="0" eaLnBrk="1" latinLnBrk="0" hangingPunct="1">
      <a:defRPr sz="2200" kern="1200">
        <a:solidFill>
          <a:schemeClr val="tx1"/>
        </a:solidFill>
        <a:latin typeface="+mn-lt"/>
        <a:ea typeface="+mn-ea"/>
        <a:cs typeface="+mn-cs"/>
      </a:defRPr>
    </a:lvl7pPr>
    <a:lvl8pPr marL="5887456" algn="l" defTabSz="1682130" rtl="0" eaLnBrk="1" latinLnBrk="0" hangingPunct="1">
      <a:defRPr sz="2200" kern="1200">
        <a:solidFill>
          <a:schemeClr val="tx1"/>
        </a:solidFill>
        <a:latin typeface="+mn-lt"/>
        <a:ea typeface="+mn-ea"/>
        <a:cs typeface="+mn-cs"/>
      </a:defRPr>
    </a:lvl8pPr>
    <a:lvl9pPr marL="6728521" algn="l" defTabSz="1682130" rtl="0" eaLnBrk="1" latinLnBrk="0" hangingPunct="1">
      <a:defRPr sz="2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a:t>
            </a:fld>
            <a:endParaRPr lang="zh-CN" altLang="en-US"/>
          </a:p>
        </p:txBody>
      </p:sp>
    </p:spTree>
    <p:extLst>
      <p:ext uri="{BB962C8B-B14F-4D97-AF65-F5344CB8AC3E}">
        <p14:creationId xmlns:p14="http://schemas.microsoft.com/office/powerpoint/2010/main" val="995415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a:p>
        </p:txBody>
      </p:sp>
    </p:spTree>
    <p:extLst>
      <p:ext uri="{BB962C8B-B14F-4D97-AF65-F5344CB8AC3E}">
        <p14:creationId xmlns:p14="http://schemas.microsoft.com/office/powerpoint/2010/main" val="1813946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a:p>
        </p:txBody>
      </p:sp>
    </p:spTree>
    <p:extLst>
      <p:ext uri="{BB962C8B-B14F-4D97-AF65-F5344CB8AC3E}">
        <p14:creationId xmlns:p14="http://schemas.microsoft.com/office/powerpoint/2010/main" val="147381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a:p>
        </p:txBody>
      </p:sp>
    </p:spTree>
    <p:extLst>
      <p:ext uri="{BB962C8B-B14F-4D97-AF65-F5344CB8AC3E}">
        <p14:creationId xmlns:p14="http://schemas.microsoft.com/office/powerpoint/2010/main" val="2966496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5</a:t>
            </a:fld>
            <a:endParaRPr lang="zh-CN" altLang="en-US"/>
          </a:p>
        </p:txBody>
      </p:sp>
    </p:spTree>
    <p:extLst>
      <p:ext uri="{BB962C8B-B14F-4D97-AF65-F5344CB8AC3E}">
        <p14:creationId xmlns:p14="http://schemas.microsoft.com/office/powerpoint/2010/main" val="1027110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a:p>
        </p:txBody>
      </p:sp>
    </p:spTree>
    <p:extLst>
      <p:ext uri="{BB962C8B-B14F-4D97-AF65-F5344CB8AC3E}">
        <p14:creationId xmlns:p14="http://schemas.microsoft.com/office/powerpoint/2010/main" val="3818513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a:p>
        </p:txBody>
      </p:sp>
    </p:spTree>
    <p:extLst>
      <p:ext uri="{BB962C8B-B14F-4D97-AF65-F5344CB8AC3E}">
        <p14:creationId xmlns:p14="http://schemas.microsoft.com/office/powerpoint/2010/main" val="1440179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a:p>
        </p:txBody>
      </p:sp>
    </p:spTree>
    <p:extLst>
      <p:ext uri="{BB962C8B-B14F-4D97-AF65-F5344CB8AC3E}">
        <p14:creationId xmlns:p14="http://schemas.microsoft.com/office/powerpoint/2010/main" val="3357945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a:p>
        </p:txBody>
      </p:sp>
    </p:spTree>
    <p:extLst>
      <p:ext uri="{BB962C8B-B14F-4D97-AF65-F5344CB8AC3E}">
        <p14:creationId xmlns:p14="http://schemas.microsoft.com/office/powerpoint/2010/main" val="210427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a:p>
        </p:txBody>
      </p:sp>
    </p:spTree>
    <p:extLst>
      <p:ext uri="{BB962C8B-B14F-4D97-AF65-F5344CB8AC3E}">
        <p14:creationId xmlns:p14="http://schemas.microsoft.com/office/powerpoint/2010/main" val="703218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a:p>
        </p:txBody>
      </p:sp>
    </p:spTree>
    <p:extLst>
      <p:ext uri="{BB962C8B-B14F-4D97-AF65-F5344CB8AC3E}">
        <p14:creationId xmlns:p14="http://schemas.microsoft.com/office/powerpoint/2010/main" val="1498390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a:p>
        </p:txBody>
      </p:sp>
    </p:spTree>
    <p:extLst>
      <p:ext uri="{BB962C8B-B14F-4D97-AF65-F5344CB8AC3E}">
        <p14:creationId xmlns:p14="http://schemas.microsoft.com/office/powerpoint/2010/main" val="1774540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a:p>
        </p:txBody>
      </p:sp>
    </p:spTree>
    <p:extLst>
      <p:ext uri="{BB962C8B-B14F-4D97-AF65-F5344CB8AC3E}">
        <p14:creationId xmlns:p14="http://schemas.microsoft.com/office/powerpoint/2010/main" val="3753684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a:p>
        </p:txBody>
      </p:sp>
    </p:spTree>
    <p:extLst>
      <p:ext uri="{BB962C8B-B14F-4D97-AF65-F5344CB8AC3E}">
        <p14:creationId xmlns:p14="http://schemas.microsoft.com/office/powerpoint/2010/main" val="4155975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15</a:t>
            </a:fld>
            <a:endParaRPr lang="zh-CN" altLang="en-US"/>
          </a:p>
        </p:txBody>
      </p:sp>
    </p:spTree>
    <p:extLst>
      <p:ext uri="{BB962C8B-B14F-4D97-AF65-F5344CB8AC3E}">
        <p14:creationId xmlns:p14="http://schemas.microsoft.com/office/powerpoint/2010/main" val="1450623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16</a:t>
            </a:fld>
            <a:endParaRPr lang="zh-CN" altLang="en-US"/>
          </a:p>
        </p:txBody>
      </p:sp>
    </p:spTree>
    <p:extLst>
      <p:ext uri="{BB962C8B-B14F-4D97-AF65-F5344CB8AC3E}">
        <p14:creationId xmlns:p14="http://schemas.microsoft.com/office/powerpoint/2010/main" val="1226006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a:p>
        </p:txBody>
      </p:sp>
    </p:spTree>
    <p:extLst>
      <p:ext uri="{BB962C8B-B14F-4D97-AF65-F5344CB8AC3E}">
        <p14:creationId xmlns:p14="http://schemas.microsoft.com/office/powerpoint/2010/main" val="1424676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a:p>
        </p:txBody>
      </p:sp>
    </p:spTree>
    <p:extLst>
      <p:ext uri="{BB962C8B-B14F-4D97-AF65-F5344CB8AC3E}">
        <p14:creationId xmlns:p14="http://schemas.microsoft.com/office/powerpoint/2010/main" val="4291664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a:p>
        </p:txBody>
      </p:sp>
    </p:spTree>
    <p:extLst>
      <p:ext uri="{BB962C8B-B14F-4D97-AF65-F5344CB8AC3E}">
        <p14:creationId xmlns:p14="http://schemas.microsoft.com/office/powerpoint/2010/main" val="1562669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a:p>
        </p:txBody>
      </p:sp>
    </p:spTree>
    <p:extLst>
      <p:ext uri="{BB962C8B-B14F-4D97-AF65-F5344CB8AC3E}">
        <p14:creationId xmlns:p14="http://schemas.microsoft.com/office/powerpoint/2010/main" val="1700252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a:p>
        </p:txBody>
      </p:sp>
    </p:spTree>
    <p:extLst>
      <p:ext uri="{BB962C8B-B14F-4D97-AF65-F5344CB8AC3E}">
        <p14:creationId xmlns:p14="http://schemas.microsoft.com/office/powerpoint/2010/main" val="3738647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a:p>
        </p:txBody>
      </p:sp>
    </p:spTree>
    <p:extLst>
      <p:ext uri="{BB962C8B-B14F-4D97-AF65-F5344CB8AC3E}">
        <p14:creationId xmlns:p14="http://schemas.microsoft.com/office/powerpoint/2010/main" val="38411223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a:p>
        </p:txBody>
      </p:sp>
    </p:spTree>
    <p:extLst>
      <p:ext uri="{BB962C8B-B14F-4D97-AF65-F5344CB8AC3E}">
        <p14:creationId xmlns:p14="http://schemas.microsoft.com/office/powerpoint/2010/main" val="1491039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a:p>
        </p:txBody>
      </p:sp>
    </p:spTree>
    <p:extLst>
      <p:ext uri="{BB962C8B-B14F-4D97-AF65-F5344CB8AC3E}">
        <p14:creationId xmlns:p14="http://schemas.microsoft.com/office/powerpoint/2010/main" val="2061960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a:p>
        </p:txBody>
      </p:sp>
    </p:spTree>
    <p:extLst>
      <p:ext uri="{BB962C8B-B14F-4D97-AF65-F5344CB8AC3E}">
        <p14:creationId xmlns:p14="http://schemas.microsoft.com/office/powerpoint/2010/main" val="527125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a:p>
        </p:txBody>
      </p:sp>
    </p:spTree>
    <p:extLst>
      <p:ext uri="{BB962C8B-B14F-4D97-AF65-F5344CB8AC3E}">
        <p14:creationId xmlns:p14="http://schemas.microsoft.com/office/powerpoint/2010/main" val="39331824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27</a:t>
            </a:fld>
            <a:endParaRPr lang="zh-CN" altLang="en-US"/>
          </a:p>
        </p:txBody>
      </p:sp>
    </p:spTree>
    <p:extLst>
      <p:ext uri="{BB962C8B-B14F-4D97-AF65-F5344CB8AC3E}">
        <p14:creationId xmlns:p14="http://schemas.microsoft.com/office/powerpoint/2010/main" val="40040963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a:p>
        </p:txBody>
      </p:sp>
    </p:spTree>
    <p:extLst>
      <p:ext uri="{BB962C8B-B14F-4D97-AF65-F5344CB8AC3E}">
        <p14:creationId xmlns:p14="http://schemas.microsoft.com/office/powerpoint/2010/main" val="25725081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a:p>
        </p:txBody>
      </p:sp>
    </p:spTree>
    <p:extLst>
      <p:ext uri="{BB962C8B-B14F-4D97-AF65-F5344CB8AC3E}">
        <p14:creationId xmlns:p14="http://schemas.microsoft.com/office/powerpoint/2010/main" val="4091697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a:p>
        </p:txBody>
      </p:sp>
    </p:spTree>
    <p:extLst>
      <p:ext uri="{BB962C8B-B14F-4D97-AF65-F5344CB8AC3E}">
        <p14:creationId xmlns:p14="http://schemas.microsoft.com/office/powerpoint/2010/main" val="29760001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a:p>
        </p:txBody>
      </p:sp>
    </p:spTree>
    <p:extLst>
      <p:ext uri="{BB962C8B-B14F-4D97-AF65-F5344CB8AC3E}">
        <p14:creationId xmlns:p14="http://schemas.microsoft.com/office/powerpoint/2010/main" val="33009661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a:p>
        </p:txBody>
      </p:sp>
    </p:spTree>
    <p:extLst>
      <p:ext uri="{BB962C8B-B14F-4D97-AF65-F5344CB8AC3E}">
        <p14:creationId xmlns:p14="http://schemas.microsoft.com/office/powerpoint/2010/main" val="12994238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33</a:t>
            </a:fld>
            <a:endParaRPr lang="zh-CN" altLang="en-US"/>
          </a:p>
        </p:txBody>
      </p:sp>
    </p:spTree>
    <p:extLst>
      <p:ext uri="{BB962C8B-B14F-4D97-AF65-F5344CB8AC3E}">
        <p14:creationId xmlns:p14="http://schemas.microsoft.com/office/powerpoint/2010/main" val="4041004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34</a:t>
            </a:fld>
            <a:endParaRPr lang="zh-CN" altLang="en-US"/>
          </a:p>
        </p:txBody>
      </p:sp>
    </p:spTree>
    <p:extLst>
      <p:ext uri="{BB962C8B-B14F-4D97-AF65-F5344CB8AC3E}">
        <p14:creationId xmlns:p14="http://schemas.microsoft.com/office/powerpoint/2010/main" val="33550631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a:p>
        </p:txBody>
      </p:sp>
    </p:spTree>
    <p:extLst>
      <p:ext uri="{BB962C8B-B14F-4D97-AF65-F5344CB8AC3E}">
        <p14:creationId xmlns:p14="http://schemas.microsoft.com/office/powerpoint/2010/main" val="1481211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7" name="Group 6"/>
          <p:cNvGrpSpPr/>
          <p:nvPr/>
        </p:nvGrpSpPr>
        <p:grpSpPr>
          <a:xfrm>
            <a:off x="0" y="-11557"/>
            <a:ext cx="16922750" cy="9373046"/>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2091840" y="3282300"/>
            <a:ext cx="10780669" cy="2247279"/>
          </a:xfrm>
          <a:prstGeom prst="rect">
            <a:avLst/>
          </a:prstGeom>
        </p:spPr>
        <p:txBody>
          <a:bodyPr anchor="b">
            <a:noAutofit/>
          </a:bodyPr>
          <a:lstStyle>
            <a:lvl1pPr algn="r">
              <a:defRPr sz="7371">
                <a:solidFill>
                  <a:schemeClr val="accent1"/>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091840" y="5529576"/>
            <a:ext cx="10780669" cy="1497318"/>
          </a:xfrm>
          <a:prstGeom prst="rect">
            <a:avLst/>
          </a:prstGeom>
        </p:spPr>
        <p:txBody>
          <a:bodyPr anchor="t"/>
          <a:lstStyle>
            <a:lvl1pPr marL="0" indent="0" algn="r">
              <a:buNone/>
              <a:defRPr>
                <a:solidFill>
                  <a:schemeClr val="tx1">
                    <a:lumMod val="50000"/>
                    <a:lumOff val="50000"/>
                  </a:schemeClr>
                </a:solidFill>
              </a:defRPr>
            </a:lvl1pPr>
            <a:lvl2pPr marL="624078" indent="0" algn="ctr">
              <a:buNone/>
              <a:defRPr>
                <a:solidFill>
                  <a:schemeClr val="tx1">
                    <a:tint val="75000"/>
                  </a:schemeClr>
                </a:solidFill>
              </a:defRPr>
            </a:lvl2pPr>
            <a:lvl3pPr marL="1248156" indent="0" algn="ctr">
              <a:buNone/>
              <a:defRPr>
                <a:solidFill>
                  <a:schemeClr val="tx1">
                    <a:tint val="75000"/>
                  </a:schemeClr>
                </a:solidFill>
              </a:defRPr>
            </a:lvl3pPr>
            <a:lvl4pPr marL="1872234" indent="0" algn="ctr">
              <a:buNone/>
              <a:defRPr>
                <a:solidFill>
                  <a:schemeClr val="tx1">
                    <a:tint val="75000"/>
                  </a:schemeClr>
                </a:solidFill>
              </a:defRPr>
            </a:lvl4pPr>
            <a:lvl5pPr marL="2496312" indent="0" algn="ctr">
              <a:buNone/>
              <a:defRPr>
                <a:solidFill>
                  <a:schemeClr val="tx1">
                    <a:tint val="75000"/>
                  </a:schemeClr>
                </a:solidFill>
              </a:defRPr>
            </a:lvl5pPr>
            <a:lvl6pPr marL="3120390" indent="0" algn="ctr">
              <a:buNone/>
              <a:defRPr>
                <a:solidFill>
                  <a:schemeClr val="tx1">
                    <a:tint val="75000"/>
                  </a:schemeClr>
                </a:solidFill>
              </a:defRPr>
            </a:lvl6pPr>
            <a:lvl7pPr marL="3744468" indent="0" algn="ctr">
              <a:buNone/>
              <a:defRPr>
                <a:solidFill>
                  <a:schemeClr val="tx1">
                    <a:tint val="75000"/>
                  </a:schemeClr>
                </a:solidFill>
              </a:defRPr>
            </a:lvl7pPr>
            <a:lvl8pPr marL="4368546" indent="0" algn="ctr">
              <a:buNone/>
              <a:defRPr>
                <a:solidFill>
                  <a:schemeClr val="tx1">
                    <a:tint val="75000"/>
                  </a:schemeClr>
                </a:solidFill>
              </a:defRPr>
            </a:lvl8pPr>
            <a:lvl9pPr marL="4992624"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10000876" y="8246740"/>
            <a:ext cx="1265790" cy="498413"/>
          </a:xfrm>
          <a:prstGeom prst="rect">
            <a:avLst/>
          </a:prstGeom>
        </p:spPr>
        <p:txBody>
          <a:bodyPr/>
          <a:lstStyle/>
          <a:p>
            <a:pPr>
              <a:defRPr/>
            </a:pPr>
            <a:fld id="{F1DF8838-2596-481A-81BD-BA549497E720}" type="datetimeFigureOut">
              <a:rPr lang="zh-CN" altLang="en-US" smtClean="0"/>
              <a:pPr>
                <a:defRPr/>
              </a:pPr>
              <a:t>2019/6/13</a:t>
            </a:fld>
            <a:endParaRPr lang="zh-CN" altLang="en-US"/>
          </a:p>
        </p:txBody>
      </p:sp>
      <p:sp>
        <p:nvSpPr>
          <p:cNvPr id="5" name="Footer Placeholder 4"/>
          <p:cNvSpPr>
            <a:spLocks noGrp="1"/>
          </p:cNvSpPr>
          <p:nvPr>
            <p:ph type="ftr" sz="quarter" idx="11"/>
          </p:nvPr>
        </p:nvSpPr>
        <p:spPr>
          <a:xfrm>
            <a:off x="940154" y="8246740"/>
            <a:ext cx="8741217" cy="498413"/>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11924020" y="8246740"/>
            <a:ext cx="948489" cy="498413"/>
          </a:xfrm>
          <a:prstGeom prst="rect">
            <a:avLst/>
          </a:prstGeom>
        </p:spPr>
        <p:txBody>
          <a:bodyPr/>
          <a:lstStyle/>
          <a:p>
            <a:pPr>
              <a:defRPr/>
            </a:pPr>
            <a:fld id="{7F7507C5-9851-4EF6-82C9-5647805156C3}" type="slidenum">
              <a:rPr lang="zh-CN" altLang="en-US" smtClean="0"/>
              <a:pPr>
                <a:defRPr/>
              </a:pPr>
              <a:t>‹#›</a:t>
            </a:fld>
            <a:endParaRPr lang="zh-CN" altLang="en-US"/>
          </a:p>
        </p:txBody>
      </p:sp>
    </p:spTree>
    <p:extLst>
      <p:ext uri="{BB962C8B-B14F-4D97-AF65-F5344CB8AC3E}">
        <p14:creationId xmlns:p14="http://schemas.microsoft.com/office/powerpoint/2010/main" val="2436232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000876" y="8246740"/>
            <a:ext cx="1265790" cy="498413"/>
          </a:xfrm>
          <a:prstGeom prst="rect">
            <a:avLst/>
          </a:prstGeom>
        </p:spPr>
        <p:txBody>
          <a:bodyPr/>
          <a:lstStyle/>
          <a:p>
            <a:pPr>
              <a:defRPr/>
            </a:pPr>
            <a:fld id="{E95118EC-EDEF-4F9C-852D-0A464BD53A70}" type="datetimeFigureOut">
              <a:rPr lang="zh-CN" altLang="en-US" smtClean="0"/>
              <a:pPr>
                <a:defRPr/>
              </a:pPr>
              <a:t>2019/6/13</a:t>
            </a:fld>
            <a:endParaRPr lang="zh-CN" altLang="en-US"/>
          </a:p>
        </p:txBody>
      </p:sp>
      <p:sp>
        <p:nvSpPr>
          <p:cNvPr id="3" name="Footer Placeholder 2"/>
          <p:cNvSpPr>
            <a:spLocks noGrp="1"/>
          </p:cNvSpPr>
          <p:nvPr>
            <p:ph type="ftr" sz="quarter" idx="11"/>
          </p:nvPr>
        </p:nvSpPr>
        <p:spPr>
          <a:xfrm>
            <a:off x="940154" y="8246740"/>
            <a:ext cx="8741217" cy="498413"/>
          </a:xfrm>
          <a:prstGeom prst="rect">
            <a:avLst/>
          </a:prstGeom>
        </p:spPr>
        <p:txBody>
          <a:bodyPr/>
          <a:lstStyle/>
          <a:p>
            <a:endParaRPr lang="en-US" dirty="0"/>
          </a:p>
        </p:txBody>
      </p:sp>
      <p:sp>
        <p:nvSpPr>
          <p:cNvPr id="4" name="Slide Number Placeholder 3"/>
          <p:cNvSpPr>
            <a:spLocks noGrp="1"/>
          </p:cNvSpPr>
          <p:nvPr>
            <p:ph type="sldNum" sz="quarter" idx="12"/>
          </p:nvPr>
        </p:nvSpPr>
        <p:spPr>
          <a:xfrm>
            <a:off x="11924020" y="8246740"/>
            <a:ext cx="948489" cy="498413"/>
          </a:xfrm>
          <a:prstGeom prst="rect">
            <a:avLst/>
          </a:prstGeom>
        </p:spPr>
        <p:txBody>
          <a:bodyPr/>
          <a:lstStyle/>
          <a:p>
            <a:pPr>
              <a:defRPr/>
            </a:pPr>
            <a:fld id="{D2CC5073-A55C-4F3C-8D7B-130473455D17}" type="slidenum">
              <a:rPr lang="zh-CN" altLang="en-US" smtClean="0"/>
              <a:pPr>
                <a:defRPr/>
              </a:pPr>
              <a:t>‹#›</a:t>
            </a:fld>
            <a:endParaRPr lang="zh-CN" altLang="en-US"/>
          </a:p>
        </p:txBody>
      </p:sp>
    </p:spTree>
    <p:extLst>
      <p:ext uri="{BB962C8B-B14F-4D97-AF65-F5344CB8AC3E}">
        <p14:creationId xmlns:p14="http://schemas.microsoft.com/office/powerpoint/2010/main" val="1457077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312" y="-81509"/>
            <a:ext cx="17034061" cy="9585557"/>
          </a:xfrm>
          <a:prstGeom prst="rect">
            <a:avLst/>
          </a:prstGeom>
        </p:spPr>
      </p:pic>
      <p:pic>
        <p:nvPicPr>
          <p:cNvPr id="6" name="图片 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262450" y="11674795"/>
            <a:ext cx="16922749" cy="9357360"/>
          </a:xfrm>
          <a:prstGeom prst="rect">
            <a:avLst/>
          </a:prstGeom>
        </p:spPr>
      </p:pic>
      <p:pic>
        <p:nvPicPr>
          <p:cNvPr id="3" name="虚点"/>
          <p:cNvPicPr>
            <a:picLocks noChangeAspect="1"/>
          </p:cNvPicPr>
          <p:nvPr userDrawn="1"/>
        </p:nvPicPr>
        <p:blipFill>
          <a:blip r:embed="rId4"/>
          <a:stretch>
            <a:fillRect/>
          </a:stretch>
        </p:blipFill>
        <p:spPr>
          <a:xfrm>
            <a:off x="-6974601" y="-644272"/>
            <a:ext cx="14418653" cy="14106659"/>
          </a:xfrm>
          <a:prstGeom prst="rect">
            <a:avLst/>
          </a:prstGeom>
        </p:spPr>
      </p:pic>
      <p:grpSp>
        <p:nvGrpSpPr>
          <p:cNvPr id="5" name="实点"/>
          <p:cNvGrpSpPr/>
          <p:nvPr userDrawn="1"/>
        </p:nvGrpSpPr>
        <p:grpSpPr>
          <a:xfrm>
            <a:off x="864337" y="-5922474"/>
            <a:ext cx="12583133" cy="11653973"/>
            <a:chOff x="-1112838" y="-6292080"/>
            <a:chExt cx="14425613" cy="13360401"/>
          </a:xfrm>
          <a:solidFill>
            <a:schemeClr val="accent5">
              <a:alpha val="91000"/>
            </a:schemeClr>
          </a:solidFill>
        </p:grpSpPr>
        <p:sp>
          <p:nvSpPr>
            <p:cNvPr id="7"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2"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3"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4"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5"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6"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7"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8"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9"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0"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1"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2"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3"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4"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5"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6"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7"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8"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9"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0"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1"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2"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3"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4"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5"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6"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7"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8"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9"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0"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1"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2"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3"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4"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5"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6"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7"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8"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9"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0"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1"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2"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3"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4"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5"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6"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7"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8"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9"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0"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1"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2"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3"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4"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5"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6"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7"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8"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9"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0"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1"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2"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3"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4"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5"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6"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7"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8"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9"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0"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1"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2"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3"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4"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5"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6"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7"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8"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9"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0"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1"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2"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3"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4"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5"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6"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7"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8"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9"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0"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1"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2"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3"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4"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5"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6"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7"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8"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9"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0"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1"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2"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3"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4"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5"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6"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7"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8"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9"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0"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1"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2"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3"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4"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5"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6"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7"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8"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9"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0"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1"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2"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3"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4"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5"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6"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7"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8"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9"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0"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1"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2"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3"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4"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5"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6"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7"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8"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9"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0"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1"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2"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3"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4"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175" name="组合 174"/>
          <p:cNvGrpSpPr/>
          <p:nvPr userDrawn="1"/>
        </p:nvGrpSpPr>
        <p:grpSpPr>
          <a:xfrm>
            <a:off x="-8531705" y="-3737737"/>
            <a:ext cx="12595080" cy="12595080"/>
            <a:chOff x="2329347" y="3868208"/>
            <a:chExt cx="12151766" cy="12151766"/>
          </a:xfrm>
        </p:grpSpPr>
        <p:grpSp>
          <p:nvGrpSpPr>
            <p:cNvPr id="176" name="组合 38"/>
            <p:cNvGrpSpPr>
              <a:grpSpLocks/>
            </p:cNvGrpSpPr>
            <p:nvPr/>
          </p:nvGrpSpPr>
          <p:grpSpPr bwMode="auto">
            <a:xfrm>
              <a:off x="11143244" y="4086006"/>
              <a:ext cx="312944" cy="335122"/>
              <a:chOff x="0" y="0"/>
              <a:chExt cx="1579866" cy="1685211"/>
            </a:xfrm>
          </p:grpSpPr>
          <p:grpSp>
            <p:nvGrpSpPr>
              <p:cNvPr id="202" name="组合 39"/>
              <p:cNvGrpSpPr>
                <a:grpSpLocks/>
              </p:cNvGrpSpPr>
              <p:nvPr/>
            </p:nvGrpSpPr>
            <p:grpSpPr bwMode="auto">
              <a:xfrm>
                <a:off x="0" y="138230"/>
                <a:ext cx="1276851" cy="1546981"/>
                <a:chOff x="0" y="0"/>
                <a:chExt cx="1276851" cy="1546981"/>
              </a:xfrm>
            </p:grpSpPr>
            <p:sp>
              <p:nvSpPr>
                <p:cNvPr id="207" name="等腰三角形 44"/>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8" name="等腰三角形 45"/>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9" name="等腰三角形 46"/>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203" name="组合 40"/>
              <p:cNvGrpSpPr>
                <a:grpSpLocks/>
              </p:cNvGrpSpPr>
              <p:nvPr/>
            </p:nvGrpSpPr>
            <p:grpSpPr bwMode="auto">
              <a:xfrm flipH="1" flipV="1">
                <a:off x="303015" y="0"/>
                <a:ext cx="1276851" cy="1546981"/>
                <a:chOff x="0" y="0"/>
                <a:chExt cx="1276851" cy="1546981"/>
              </a:xfrm>
            </p:grpSpPr>
            <p:sp>
              <p:nvSpPr>
                <p:cNvPr id="204" name="等腰三角形 41"/>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5" name="等腰三角形 42"/>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6" name="等腰三角形 43"/>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177" name="组合 176"/>
            <p:cNvGrpSpPr/>
            <p:nvPr/>
          </p:nvGrpSpPr>
          <p:grpSpPr>
            <a:xfrm rot="1313263">
              <a:off x="2329347" y="3868208"/>
              <a:ext cx="12151766" cy="12151766"/>
              <a:chOff x="804839" y="2704271"/>
              <a:chExt cx="10425480" cy="10425480"/>
            </a:xfrm>
          </p:grpSpPr>
          <p:sp>
            <p:nvSpPr>
              <p:cNvPr id="196" name="虚线圆外"/>
              <p:cNvSpPr/>
              <p:nvPr/>
            </p:nvSpPr>
            <p:spPr bwMode="auto">
              <a:xfrm>
                <a:off x="804839" y="2704271"/>
                <a:ext cx="10425480" cy="10425480"/>
              </a:xfrm>
              <a:prstGeom prst="ellipse">
                <a:avLst/>
              </a:prstGeom>
              <a:noFill/>
              <a:ln w="6350" cap="flat" cmpd="sng" algn="ctr">
                <a:solidFill>
                  <a:schemeClr val="bg2">
                    <a:alpha val="46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97" name="椭圆 196"/>
              <p:cNvSpPr/>
              <p:nvPr/>
            </p:nvSpPr>
            <p:spPr bwMode="auto">
              <a:xfrm>
                <a:off x="1758061" y="4631451"/>
                <a:ext cx="249195" cy="249195"/>
              </a:xfrm>
              <a:prstGeom prst="ellipse">
                <a:avLst/>
              </a:prstGeom>
              <a:solidFill>
                <a:schemeClr val="accent2">
                  <a:alpha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98" name="椭圆 197"/>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99" name="椭圆 198"/>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00" name="椭圆 199"/>
              <p:cNvSpPr/>
              <p:nvPr/>
            </p:nvSpPr>
            <p:spPr bwMode="auto">
              <a:xfrm>
                <a:off x="10059096" y="11055557"/>
                <a:ext cx="151864" cy="151864"/>
              </a:xfrm>
              <a:prstGeom prst="ellipse">
                <a:avLst/>
              </a:prstGeom>
              <a:solidFill>
                <a:schemeClr val="accent2">
                  <a:alpha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01" name="椭圆 200"/>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grpSp>
        <p:nvGrpSpPr>
          <p:cNvPr id="210" name="组合 209"/>
          <p:cNvGrpSpPr/>
          <p:nvPr userDrawn="1"/>
        </p:nvGrpSpPr>
        <p:grpSpPr>
          <a:xfrm>
            <a:off x="-1041325" y="-7627894"/>
            <a:ext cx="11192544" cy="11637120"/>
            <a:chOff x="2774946" y="4405059"/>
            <a:chExt cx="11397718" cy="11850444"/>
          </a:xfrm>
        </p:grpSpPr>
        <p:grpSp>
          <p:nvGrpSpPr>
            <p:cNvPr id="211" name="组合 22"/>
            <p:cNvGrpSpPr>
              <a:grpSpLocks/>
            </p:cNvGrpSpPr>
            <p:nvPr/>
          </p:nvGrpSpPr>
          <p:grpSpPr bwMode="auto">
            <a:xfrm>
              <a:off x="3114077" y="7577018"/>
              <a:ext cx="312944" cy="332659"/>
              <a:chOff x="0" y="0"/>
              <a:chExt cx="1579866" cy="1685211"/>
            </a:xfrm>
          </p:grpSpPr>
          <p:grpSp>
            <p:nvGrpSpPr>
              <p:cNvPr id="237" name="组合 23"/>
              <p:cNvGrpSpPr>
                <a:grpSpLocks/>
              </p:cNvGrpSpPr>
              <p:nvPr/>
            </p:nvGrpSpPr>
            <p:grpSpPr bwMode="auto">
              <a:xfrm>
                <a:off x="0" y="138230"/>
                <a:ext cx="1276851" cy="1546981"/>
                <a:chOff x="0" y="0"/>
                <a:chExt cx="1276851" cy="1546981"/>
              </a:xfrm>
            </p:grpSpPr>
            <p:sp>
              <p:nvSpPr>
                <p:cNvPr id="242"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3"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4"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238" name="组合 24"/>
              <p:cNvGrpSpPr>
                <a:grpSpLocks/>
              </p:cNvGrpSpPr>
              <p:nvPr/>
            </p:nvGrpSpPr>
            <p:grpSpPr bwMode="auto">
              <a:xfrm flipH="1" flipV="1">
                <a:off x="303015" y="0"/>
                <a:ext cx="1276851" cy="1546981"/>
                <a:chOff x="0" y="0"/>
                <a:chExt cx="1276851" cy="1546981"/>
              </a:xfrm>
            </p:grpSpPr>
            <p:sp>
              <p:nvSpPr>
                <p:cNvPr id="239"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0"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1"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212" name="组合 211"/>
            <p:cNvGrpSpPr/>
            <p:nvPr/>
          </p:nvGrpSpPr>
          <p:grpSpPr>
            <a:xfrm>
              <a:off x="2774946" y="4405059"/>
              <a:ext cx="11397718" cy="11397718"/>
              <a:chOff x="804839" y="2704271"/>
              <a:chExt cx="10425480" cy="10425480"/>
            </a:xfrm>
          </p:grpSpPr>
          <p:sp>
            <p:nvSpPr>
              <p:cNvPr id="231" name="虚线圆外"/>
              <p:cNvSpPr/>
              <p:nvPr/>
            </p:nvSpPr>
            <p:spPr bwMode="auto">
              <a:xfrm>
                <a:off x="804839" y="2704271"/>
                <a:ext cx="10425480" cy="10425480"/>
              </a:xfrm>
              <a:prstGeom prst="ellipse">
                <a:avLst/>
              </a:prstGeom>
              <a:noFill/>
              <a:ln w="6350" cap="flat" cmpd="sng" algn="ctr">
                <a:solidFill>
                  <a:schemeClr val="bg2">
                    <a:alpha val="27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2" name="椭圆 231"/>
              <p:cNvSpPr/>
              <p:nvPr/>
            </p:nvSpPr>
            <p:spPr bwMode="auto">
              <a:xfrm>
                <a:off x="1811243" y="4675824"/>
                <a:ext cx="151864" cy="151864"/>
              </a:xfrm>
              <a:prstGeom prst="ellipse">
                <a:avLst/>
              </a:prstGeom>
              <a:solidFill>
                <a:schemeClr val="accent2">
                  <a:alpha val="7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3" name="椭圆 232"/>
              <p:cNvSpPr/>
              <p:nvPr/>
            </p:nvSpPr>
            <p:spPr bwMode="auto">
              <a:xfrm>
                <a:off x="8459312" y="3267655"/>
                <a:ext cx="151864" cy="151864"/>
              </a:xfrm>
              <a:prstGeom prst="ellipse">
                <a:avLst/>
              </a:prstGeom>
              <a:solidFill>
                <a:schemeClr val="accent2">
                  <a:alpha val="7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4" name="椭圆 233"/>
              <p:cNvSpPr/>
              <p:nvPr/>
            </p:nvSpPr>
            <p:spPr bwMode="auto">
              <a:xfrm>
                <a:off x="10554214" y="5361682"/>
                <a:ext cx="151864" cy="151864"/>
              </a:xfrm>
              <a:prstGeom prst="ellipse">
                <a:avLst/>
              </a:prstGeom>
              <a:solidFill>
                <a:schemeClr val="accent2">
                  <a:alpha val="7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5" name="椭圆 234"/>
              <p:cNvSpPr/>
              <p:nvPr/>
            </p:nvSpPr>
            <p:spPr bwMode="auto">
              <a:xfrm>
                <a:off x="10059096" y="11055557"/>
                <a:ext cx="151864" cy="151864"/>
              </a:xfrm>
              <a:prstGeom prst="ellipse">
                <a:avLst/>
              </a:prstGeom>
              <a:solidFill>
                <a:schemeClr val="accent2">
                  <a:alpha val="7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6" name="椭圆 235"/>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214" name="组合 22"/>
            <p:cNvGrpSpPr>
              <a:grpSpLocks/>
            </p:cNvGrpSpPr>
            <p:nvPr/>
          </p:nvGrpSpPr>
          <p:grpSpPr bwMode="auto">
            <a:xfrm>
              <a:off x="7958582" y="15922844"/>
              <a:ext cx="312944" cy="332659"/>
              <a:chOff x="0" y="0"/>
              <a:chExt cx="1579866" cy="1685211"/>
            </a:xfrm>
          </p:grpSpPr>
          <p:grpSp>
            <p:nvGrpSpPr>
              <p:cNvPr id="215" name="组合 23"/>
              <p:cNvGrpSpPr>
                <a:grpSpLocks/>
              </p:cNvGrpSpPr>
              <p:nvPr/>
            </p:nvGrpSpPr>
            <p:grpSpPr bwMode="auto">
              <a:xfrm>
                <a:off x="0" y="138230"/>
                <a:ext cx="1276851" cy="1546981"/>
                <a:chOff x="0" y="0"/>
                <a:chExt cx="1276851" cy="1546981"/>
              </a:xfrm>
            </p:grpSpPr>
            <p:sp>
              <p:nvSpPr>
                <p:cNvPr id="220"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1"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2"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216" name="组合 24"/>
              <p:cNvGrpSpPr>
                <a:grpSpLocks/>
              </p:cNvGrpSpPr>
              <p:nvPr/>
            </p:nvGrpSpPr>
            <p:grpSpPr bwMode="auto">
              <a:xfrm flipH="1" flipV="1">
                <a:off x="303015" y="0"/>
                <a:ext cx="1276851" cy="1546981"/>
                <a:chOff x="0" y="0"/>
                <a:chExt cx="1276851" cy="1546981"/>
              </a:xfrm>
            </p:grpSpPr>
            <p:sp>
              <p:nvSpPr>
                <p:cNvPr id="217"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8"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9"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spTree>
    <p:extLst>
      <p:ext uri="{BB962C8B-B14F-4D97-AF65-F5344CB8AC3E}">
        <p14:creationId xmlns:p14="http://schemas.microsoft.com/office/powerpoint/2010/main" val="162719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50"/>
                                  </p:stCondLst>
                                  <p:childTnLst>
                                    <p:animRot by="21600000">
                                      <p:cBhvr>
                                        <p:cTn id="6" dur="12050" fill="hold"/>
                                        <p:tgtEl>
                                          <p:spTgt spid="3"/>
                                        </p:tgtEl>
                                        <p:attrNameLst>
                                          <p:attrName>r</p:attrName>
                                        </p:attrNameLst>
                                      </p:cBhvr>
                                    </p:animRot>
                                  </p:childTnLst>
                                </p:cTn>
                              </p:par>
                              <p:par>
                                <p:cTn id="7" presetID="8" presetClass="emph" presetSubtype="0" fill="hold" nodeType="withEffect">
                                  <p:stCondLst>
                                    <p:cond delay="50"/>
                                  </p:stCondLst>
                                  <p:childTnLst>
                                    <p:animRot by="21600000">
                                      <p:cBhvr>
                                        <p:cTn id="8" dur="9850" fill="hold"/>
                                        <p:tgtEl>
                                          <p:spTgt spid="5"/>
                                        </p:tgtEl>
                                        <p:attrNameLst>
                                          <p:attrName>r</p:attrName>
                                        </p:attrNameLst>
                                      </p:cBhvr>
                                    </p:animRot>
                                  </p:childTnLst>
                                </p:cTn>
                              </p:par>
                              <p:par>
                                <p:cTn id="9" presetID="8" presetClass="emph" presetSubtype="0" fill="hold" nodeType="withEffect">
                                  <p:stCondLst>
                                    <p:cond delay="0"/>
                                  </p:stCondLst>
                                  <p:childTnLst>
                                    <p:animRot by="10800000">
                                      <p:cBhvr>
                                        <p:cTn id="10" dur="5900" fill="hold"/>
                                        <p:tgtEl>
                                          <p:spTgt spid="175"/>
                                        </p:tgtEl>
                                        <p:attrNameLst>
                                          <p:attrName>r</p:attrName>
                                        </p:attrNameLst>
                                      </p:cBhvr>
                                    </p:animRot>
                                  </p:childTnLst>
                                </p:cTn>
                              </p:par>
                              <p:par>
                                <p:cTn id="11" presetID="8" presetClass="emph" presetSubtype="0" fill="hold" nodeType="withEffect">
                                  <p:stCondLst>
                                    <p:cond delay="0"/>
                                  </p:stCondLst>
                                  <p:childTnLst>
                                    <p:animRot by="10800000">
                                      <p:cBhvr>
                                        <p:cTn id="12" dur="7800" fill="hold"/>
                                        <p:tgtEl>
                                          <p:spTgt spid="2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77047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4052806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78023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174798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304183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100961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289792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318122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63850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4189173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15662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921432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63982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92081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254594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3873703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8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313136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9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836647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0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7006909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111544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2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8101319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3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677061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4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8699646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5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8647120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6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2564728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7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4215054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543860"/>
      </p:ext>
    </p:extLst>
  </p:cSld>
  <p:clrMap bg1="lt1" tx1="dk1" bg2="lt2" tx2="dk2" accent1="accent1" accent2="accent2" accent3="accent3" accent4="accent4" accent5="accent5" accent6="accent6" hlink="hlink" folHlink="folHlink"/>
  <p:sldLayoutIdLst>
    <p:sldLayoutId id="2147483779" r:id="rId1"/>
    <p:sldLayoutId id="2147483785"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 id="2147483810" r:id="rId18"/>
    <p:sldLayoutId id="2147483811" r:id="rId19"/>
    <p:sldLayoutId id="2147483812" r:id="rId20"/>
    <p:sldLayoutId id="2147483813" r:id="rId21"/>
    <p:sldLayoutId id="2147483814" r:id="rId22"/>
    <p:sldLayoutId id="2147483815" r:id="rId23"/>
    <p:sldLayoutId id="2147483816" r:id="rId24"/>
    <p:sldLayoutId id="2147483817" r:id="rId25"/>
    <p:sldLayoutId id="2147483818" r:id="rId26"/>
    <p:sldLayoutId id="2147483819" r:id="rId27"/>
    <p:sldLayoutId id="2147483820" r:id="rId28"/>
    <p:sldLayoutId id="2147483821" r:id="rId29"/>
  </p:sldLayoutIdLst>
  <p:txStyles>
    <p:titleStyle>
      <a:lvl1pPr algn="l" defTabSz="624078" rtl="0" eaLnBrk="1" latinLnBrk="0" hangingPunct="1">
        <a:spcBef>
          <a:spcPct val="0"/>
        </a:spcBef>
        <a:buNone/>
        <a:defRPr sz="4914"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68059" indent="-468059" algn="l" defTabSz="624078" rtl="0" eaLnBrk="1" latinLnBrk="0" hangingPunct="1">
        <a:spcBef>
          <a:spcPts val="1365"/>
        </a:spcBef>
        <a:spcAft>
          <a:spcPts val="0"/>
        </a:spcAft>
        <a:buClr>
          <a:schemeClr val="accent1"/>
        </a:buClr>
        <a:buSzPct val="80000"/>
        <a:buFont typeface="Wingdings 3" charset="2"/>
        <a:buChar char=""/>
        <a:defRPr sz="2457" kern="1200">
          <a:solidFill>
            <a:schemeClr val="tx1">
              <a:lumMod val="75000"/>
              <a:lumOff val="25000"/>
            </a:schemeClr>
          </a:solidFill>
          <a:latin typeface="+mn-lt"/>
          <a:ea typeface="+mn-ea"/>
          <a:cs typeface="+mn-cs"/>
        </a:defRPr>
      </a:lvl1pPr>
      <a:lvl2pPr marL="1014127" indent="-390049" algn="l" defTabSz="624078" rtl="0" eaLnBrk="1" latinLnBrk="0" hangingPunct="1">
        <a:spcBef>
          <a:spcPts val="1365"/>
        </a:spcBef>
        <a:spcAft>
          <a:spcPts val="0"/>
        </a:spcAft>
        <a:buClr>
          <a:schemeClr val="accent1"/>
        </a:buClr>
        <a:buSzPct val="80000"/>
        <a:buFont typeface="Wingdings 3" charset="2"/>
        <a:buChar char=""/>
        <a:defRPr sz="2184" kern="1200">
          <a:solidFill>
            <a:schemeClr val="tx1">
              <a:lumMod val="75000"/>
              <a:lumOff val="25000"/>
            </a:schemeClr>
          </a:solidFill>
          <a:latin typeface="+mn-lt"/>
          <a:ea typeface="+mn-ea"/>
          <a:cs typeface="+mn-cs"/>
        </a:defRPr>
      </a:lvl2pPr>
      <a:lvl3pPr marL="1560195" indent="-312039" algn="l" defTabSz="624078" rtl="0" eaLnBrk="1" latinLnBrk="0" hangingPunct="1">
        <a:spcBef>
          <a:spcPts val="1365"/>
        </a:spcBef>
        <a:spcAft>
          <a:spcPts val="0"/>
        </a:spcAft>
        <a:buClr>
          <a:schemeClr val="accent1"/>
        </a:buClr>
        <a:buSzPct val="80000"/>
        <a:buFont typeface="Wingdings 3" charset="2"/>
        <a:buChar char=""/>
        <a:defRPr sz="1911" kern="1200">
          <a:solidFill>
            <a:schemeClr val="tx1">
              <a:lumMod val="75000"/>
              <a:lumOff val="25000"/>
            </a:schemeClr>
          </a:solidFill>
          <a:latin typeface="+mn-lt"/>
          <a:ea typeface="+mn-ea"/>
          <a:cs typeface="+mn-cs"/>
        </a:defRPr>
      </a:lvl3pPr>
      <a:lvl4pPr marL="2184273"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4pPr>
      <a:lvl5pPr marL="2808351"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5pPr>
      <a:lvl6pPr marL="3432429"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6pPr>
      <a:lvl7pPr marL="4056507"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7pPr>
      <a:lvl8pPr marL="4680585"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8pPr>
      <a:lvl9pPr marL="5304663"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9pPr>
    </p:bodyStyle>
    <p:otherStyle>
      <a:defPPr>
        <a:defRPr lang="en-US"/>
      </a:defPPr>
      <a:lvl1pPr marL="0" algn="l" defTabSz="624078" rtl="0" eaLnBrk="1" latinLnBrk="0" hangingPunct="1">
        <a:defRPr sz="2457" kern="1200">
          <a:solidFill>
            <a:schemeClr val="tx1"/>
          </a:solidFill>
          <a:latin typeface="+mn-lt"/>
          <a:ea typeface="+mn-ea"/>
          <a:cs typeface="+mn-cs"/>
        </a:defRPr>
      </a:lvl1pPr>
      <a:lvl2pPr marL="624078" algn="l" defTabSz="624078" rtl="0" eaLnBrk="1" latinLnBrk="0" hangingPunct="1">
        <a:defRPr sz="2457" kern="1200">
          <a:solidFill>
            <a:schemeClr val="tx1"/>
          </a:solidFill>
          <a:latin typeface="+mn-lt"/>
          <a:ea typeface="+mn-ea"/>
          <a:cs typeface="+mn-cs"/>
        </a:defRPr>
      </a:lvl2pPr>
      <a:lvl3pPr marL="1248156" algn="l" defTabSz="624078" rtl="0" eaLnBrk="1" latinLnBrk="0" hangingPunct="1">
        <a:defRPr sz="2457" kern="1200">
          <a:solidFill>
            <a:schemeClr val="tx1"/>
          </a:solidFill>
          <a:latin typeface="+mn-lt"/>
          <a:ea typeface="+mn-ea"/>
          <a:cs typeface="+mn-cs"/>
        </a:defRPr>
      </a:lvl3pPr>
      <a:lvl4pPr marL="1872234" algn="l" defTabSz="624078" rtl="0" eaLnBrk="1" latinLnBrk="0" hangingPunct="1">
        <a:defRPr sz="2457" kern="1200">
          <a:solidFill>
            <a:schemeClr val="tx1"/>
          </a:solidFill>
          <a:latin typeface="+mn-lt"/>
          <a:ea typeface="+mn-ea"/>
          <a:cs typeface="+mn-cs"/>
        </a:defRPr>
      </a:lvl4pPr>
      <a:lvl5pPr marL="2496312" algn="l" defTabSz="624078" rtl="0" eaLnBrk="1" latinLnBrk="0" hangingPunct="1">
        <a:defRPr sz="2457" kern="1200">
          <a:solidFill>
            <a:schemeClr val="tx1"/>
          </a:solidFill>
          <a:latin typeface="+mn-lt"/>
          <a:ea typeface="+mn-ea"/>
          <a:cs typeface="+mn-cs"/>
        </a:defRPr>
      </a:lvl5pPr>
      <a:lvl6pPr marL="3120390" algn="l" defTabSz="624078" rtl="0" eaLnBrk="1" latinLnBrk="0" hangingPunct="1">
        <a:defRPr sz="2457" kern="1200">
          <a:solidFill>
            <a:schemeClr val="tx1"/>
          </a:solidFill>
          <a:latin typeface="+mn-lt"/>
          <a:ea typeface="+mn-ea"/>
          <a:cs typeface="+mn-cs"/>
        </a:defRPr>
      </a:lvl6pPr>
      <a:lvl7pPr marL="3744468" algn="l" defTabSz="624078" rtl="0" eaLnBrk="1" latinLnBrk="0" hangingPunct="1">
        <a:defRPr sz="2457" kern="1200">
          <a:solidFill>
            <a:schemeClr val="tx1"/>
          </a:solidFill>
          <a:latin typeface="+mn-lt"/>
          <a:ea typeface="+mn-ea"/>
          <a:cs typeface="+mn-cs"/>
        </a:defRPr>
      </a:lvl7pPr>
      <a:lvl8pPr marL="4368546" algn="l" defTabSz="624078" rtl="0" eaLnBrk="1" latinLnBrk="0" hangingPunct="1">
        <a:defRPr sz="2457" kern="1200">
          <a:solidFill>
            <a:schemeClr val="tx1"/>
          </a:solidFill>
          <a:latin typeface="+mn-lt"/>
          <a:ea typeface="+mn-ea"/>
          <a:cs typeface="+mn-cs"/>
        </a:defRPr>
      </a:lvl8pPr>
      <a:lvl9pPr marL="4992624" algn="l" defTabSz="624078" rtl="0" eaLnBrk="1" latinLnBrk="0" hangingPunct="1">
        <a:defRPr sz="245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3564831" y="6152745"/>
            <a:ext cx="9866492" cy="9866492"/>
          </a:xfrm>
          <a:prstGeom prst="ellipse">
            <a:avLst/>
          </a:prstGeom>
          <a:blipFill dpi="0" rotWithShape="1">
            <a:blip r:embed="rId3" cstate="screen">
              <a:extLst>
                <a:ext uri="{28A0092B-C50C-407E-A947-70E740481C1C}">
                  <a14:useLocalDpi xmlns:a14="http://schemas.microsoft.com/office/drawing/2010/main"/>
                </a:ext>
              </a:extLst>
            </a:blip>
            <a:srcRect/>
            <a:stretch>
              <a:fillRect l="-19000" r="-7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4" name="虚点"/>
          <p:cNvPicPr>
            <a:picLocks noChangeAspect="1"/>
          </p:cNvPicPr>
          <p:nvPr/>
        </p:nvPicPr>
        <p:blipFill>
          <a:blip r:embed="rId4"/>
          <a:stretch>
            <a:fillRect/>
          </a:stretch>
        </p:blipFill>
        <p:spPr>
          <a:xfrm>
            <a:off x="1407932" y="3751549"/>
            <a:ext cx="14418653" cy="14106659"/>
          </a:xfrm>
          <a:prstGeom prst="rect">
            <a:avLst/>
          </a:prstGeom>
        </p:spPr>
      </p:pic>
      <p:sp>
        <p:nvSpPr>
          <p:cNvPr id="5" name="TextBox 7"/>
          <p:cNvSpPr>
            <a:spLocks noChangeArrowheads="1"/>
          </p:cNvSpPr>
          <p:nvPr/>
        </p:nvSpPr>
        <p:spPr bwMode="auto">
          <a:xfrm>
            <a:off x="3052415" y="2102391"/>
            <a:ext cx="11128623"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8800" b="1" dirty="0">
                <a:solidFill>
                  <a:schemeClr val="accent1"/>
                </a:solidFill>
                <a:latin typeface="微软雅黑" pitchFamily="34" charset="-122"/>
                <a:ea typeface="微软雅黑" pitchFamily="34" charset="-122"/>
                <a:sym typeface="微软雅黑" pitchFamily="34" charset="-122"/>
              </a:rPr>
              <a:t>学校宣传演讲</a:t>
            </a:r>
            <a:r>
              <a:rPr lang="en-US" altLang="zh-CN" sz="8800" b="1" dirty="0" err="1">
                <a:solidFill>
                  <a:schemeClr val="accent1"/>
                </a:solidFill>
                <a:latin typeface="微软雅黑" pitchFamily="34" charset="-122"/>
                <a:ea typeface="微软雅黑" pitchFamily="34" charset="-122"/>
                <a:sym typeface="微软雅黑" pitchFamily="34" charset="-122"/>
              </a:rPr>
              <a:t>ppt</a:t>
            </a:r>
            <a:r>
              <a:rPr lang="zh-CN" altLang="en-US" sz="8800" b="1" dirty="0">
                <a:solidFill>
                  <a:schemeClr val="accent1"/>
                </a:solidFill>
                <a:latin typeface="微软雅黑" pitchFamily="34" charset="-122"/>
                <a:ea typeface="微软雅黑" pitchFamily="34" charset="-122"/>
                <a:sym typeface="微软雅黑" pitchFamily="34" charset="-122"/>
              </a:rPr>
              <a:t>模板</a:t>
            </a:r>
            <a:endParaRPr lang="zh-CN" altLang="en-US" sz="8800" b="1" dirty="0">
              <a:solidFill>
                <a:schemeClr val="accent3"/>
              </a:solidFill>
              <a:latin typeface="微软雅黑" pitchFamily="34" charset="-122"/>
              <a:ea typeface="微软雅黑" pitchFamily="34" charset="-122"/>
              <a:sym typeface="微软雅黑" pitchFamily="34" charset="-122"/>
            </a:endParaRPr>
          </a:p>
        </p:txBody>
      </p:sp>
      <p:grpSp>
        <p:nvGrpSpPr>
          <p:cNvPr id="46" name="组合 45"/>
          <p:cNvGrpSpPr/>
          <p:nvPr/>
        </p:nvGrpSpPr>
        <p:grpSpPr>
          <a:xfrm>
            <a:off x="7540625" y="421201"/>
            <a:ext cx="1644758" cy="1578328"/>
            <a:chOff x="14471966" y="3403"/>
            <a:chExt cx="1778229" cy="1706410"/>
          </a:xfrm>
        </p:grpSpPr>
        <p:sp>
          <p:nvSpPr>
            <p:cNvPr id="38" name="Shape 13"/>
            <p:cNvSpPr/>
            <p:nvPr/>
          </p:nvSpPr>
          <p:spPr>
            <a:xfrm>
              <a:off x="14471966" y="999940"/>
              <a:ext cx="1778229" cy="709873"/>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indent="12700" algn="l" defTabSz="825500">
                <a:defRPr sz="10000">
                  <a:solidFill>
                    <a:srgbClr val="53585F"/>
                  </a:solidFill>
                  <a:latin typeface="Lato Light"/>
                  <a:ea typeface="Lato Light"/>
                  <a:cs typeface="Lato Light"/>
                  <a:sym typeface="Lato Light"/>
                </a:defRPr>
              </a:lvl1pPr>
            </a:lstStyle>
            <a:p>
              <a:pPr lvl="0" algn="ctr">
                <a:defRPr sz="1800">
                  <a:solidFill>
                    <a:srgbClr val="000000"/>
                  </a:solidFill>
                </a:defRPr>
              </a:pPr>
              <a:r>
                <a:rPr lang="en-US" sz="3600" b="1" dirty="0">
                  <a:solidFill>
                    <a:schemeClr val="accent3"/>
                  </a:solidFill>
                  <a:latin typeface="微软雅黑" pitchFamily="34" charset="-122"/>
                  <a:ea typeface="微软雅黑" pitchFamily="34" charset="-122"/>
                </a:rPr>
                <a:t>LOGO</a:t>
              </a:r>
              <a:endParaRPr sz="3600" b="1" dirty="0">
                <a:solidFill>
                  <a:schemeClr val="accent3"/>
                </a:solidFill>
                <a:latin typeface="微软雅黑" pitchFamily="34" charset="-122"/>
                <a:ea typeface="微软雅黑" pitchFamily="34" charset="-122"/>
              </a:endParaRPr>
            </a:p>
          </p:txBody>
        </p:sp>
        <p:sp>
          <p:nvSpPr>
            <p:cNvPr id="39" name="Freeform 7"/>
            <p:cNvSpPr>
              <a:spLocks/>
            </p:cNvSpPr>
            <p:nvPr/>
          </p:nvSpPr>
          <p:spPr bwMode="auto">
            <a:xfrm>
              <a:off x="14696844" y="3403"/>
              <a:ext cx="1397775" cy="1035067"/>
            </a:xfrm>
            <a:custGeom>
              <a:avLst/>
              <a:gdLst>
                <a:gd name="T0" fmla="*/ 1566 w 1959"/>
                <a:gd name="T1" fmla="*/ 471 h 1454"/>
                <a:gd name="T2" fmla="*/ 975 w 1959"/>
                <a:gd name="T3" fmla="*/ 1069 h 1454"/>
                <a:gd name="T4" fmla="*/ 385 w 1959"/>
                <a:gd name="T5" fmla="*/ 471 h 1454"/>
                <a:gd name="T6" fmla="*/ 590 w 1959"/>
                <a:gd name="T7" fmla="*/ 274 h 1454"/>
                <a:gd name="T8" fmla="*/ 839 w 1959"/>
                <a:gd name="T9" fmla="*/ 274 h 1454"/>
                <a:gd name="T10" fmla="*/ 839 w 1959"/>
                <a:gd name="T11" fmla="*/ 0 h 1454"/>
                <a:gd name="T12" fmla="*/ 471 w 1959"/>
                <a:gd name="T13" fmla="*/ 0 h 1454"/>
                <a:gd name="T14" fmla="*/ 0 w 1959"/>
                <a:gd name="T15" fmla="*/ 471 h 1454"/>
                <a:gd name="T16" fmla="*/ 975 w 1959"/>
                <a:gd name="T17" fmla="*/ 1454 h 1454"/>
                <a:gd name="T18" fmla="*/ 1959 w 1959"/>
                <a:gd name="T19" fmla="*/ 471 h 1454"/>
                <a:gd name="T20" fmla="*/ 1480 w 1959"/>
                <a:gd name="T21" fmla="*/ 0 h 1454"/>
                <a:gd name="T22" fmla="*/ 1112 w 1959"/>
                <a:gd name="T23" fmla="*/ 0 h 1454"/>
                <a:gd name="T24" fmla="*/ 1112 w 1959"/>
                <a:gd name="T25" fmla="*/ 274 h 1454"/>
                <a:gd name="T26" fmla="*/ 1369 w 1959"/>
                <a:gd name="T27" fmla="*/ 274 h 1454"/>
                <a:gd name="T28" fmla="*/ 1566 w 1959"/>
                <a:gd name="T29" fmla="*/ 471 h 1454"/>
                <a:gd name="T30" fmla="*/ 1566 w 1959"/>
                <a:gd name="T31" fmla="*/ 471 h 1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9" h="1454">
                  <a:moveTo>
                    <a:pt x="1566" y="471"/>
                  </a:moveTo>
                  <a:lnTo>
                    <a:pt x="975" y="1069"/>
                  </a:lnTo>
                  <a:lnTo>
                    <a:pt x="385" y="471"/>
                  </a:lnTo>
                  <a:lnTo>
                    <a:pt x="590" y="274"/>
                  </a:lnTo>
                  <a:lnTo>
                    <a:pt x="839" y="274"/>
                  </a:lnTo>
                  <a:lnTo>
                    <a:pt x="839" y="0"/>
                  </a:lnTo>
                  <a:lnTo>
                    <a:pt x="471" y="0"/>
                  </a:lnTo>
                  <a:lnTo>
                    <a:pt x="0" y="471"/>
                  </a:lnTo>
                  <a:lnTo>
                    <a:pt x="975" y="1454"/>
                  </a:lnTo>
                  <a:lnTo>
                    <a:pt x="1959" y="471"/>
                  </a:lnTo>
                  <a:lnTo>
                    <a:pt x="1480" y="0"/>
                  </a:lnTo>
                  <a:lnTo>
                    <a:pt x="1112" y="0"/>
                  </a:lnTo>
                  <a:lnTo>
                    <a:pt x="1112" y="274"/>
                  </a:lnTo>
                  <a:lnTo>
                    <a:pt x="1369" y="274"/>
                  </a:lnTo>
                  <a:lnTo>
                    <a:pt x="1566" y="471"/>
                  </a:lnTo>
                  <a:lnTo>
                    <a:pt x="1566" y="47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schemeClr val="accent3"/>
                </a:solidFill>
              </a:endParaRPr>
            </a:p>
          </p:txBody>
        </p:sp>
      </p:grpSp>
      <p:grpSp>
        <p:nvGrpSpPr>
          <p:cNvPr id="10" name="组合 9"/>
          <p:cNvGrpSpPr/>
          <p:nvPr/>
        </p:nvGrpSpPr>
        <p:grpSpPr>
          <a:xfrm>
            <a:off x="5069037" y="6895088"/>
            <a:ext cx="3362833" cy="3067132"/>
            <a:chOff x="16813087" y="5768157"/>
            <a:chExt cx="4063357" cy="3706058"/>
          </a:xfrm>
        </p:grpSpPr>
        <p:cxnSp>
          <p:nvCxnSpPr>
            <p:cNvPr id="74" name="直接连接符 48"/>
            <p:cNvCxnSpPr>
              <a:cxnSpLocks noChangeShapeType="1"/>
            </p:cNvCxnSpPr>
            <p:nvPr/>
          </p:nvCxnSpPr>
          <p:spPr bwMode="auto">
            <a:xfrm>
              <a:off x="18261997" y="5810047"/>
              <a:ext cx="1251780" cy="125178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5" name="直接连接符 49"/>
            <p:cNvCxnSpPr>
              <a:cxnSpLocks noChangeShapeType="1"/>
            </p:cNvCxnSpPr>
            <p:nvPr/>
          </p:nvCxnSpPr>
          <p:spPr bwMode="auto">
            <a:xfrm flipV="1">
              <a:off x="16818015" y="7061827"/>
              <a:ext cx="2695762" cy="1360202"/>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6" name="直接连接符 52"/>
            <p:cNvCxnSpPr>
              <a:cxnSpLocks noChangeShapeType="1"/>
            </p:cNvCxnSpPr>
            <p:nvPr/>
          </p:nvCxnSpPr>
          <p:spPr bwMode="auto">
            <a:xfrm flipV="1">
              <a:off x="17919484" y="7061827"/>
              <a:ext cx="1594294" cy="236064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7" name="直接连接符 55"/>
            <p:cNvCxnSpPr>
              <a:cxnSpLocks noChangeShapeType="1"/>
            </p:cNvCxnSpPr>
            <p:nvPr/>
          </p:nvCxnSpPr>
          <p:spPr bwMode="auto">
            <a:xfrm>
              <a:off x="19299399" y="5819903"/>
              <a:ext cx="211916" cy="1241923"/>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8" name="直接连接符 58"/>
            <p:cNvCxnSpPr>
              <a:cxnSpLocks noChangeShapeType="1"/>
            </p:cNvCxnSpPr>
            <p:nvPr/>
          </p:nvCxnSpPr>
          <p:spPr bwMode="auto">
            <a:xfrm>
              <a:off x="19516242" y="7061827"/>
              <a:ext cx="1360202" cy="236064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0" name="直接连接符 65"/>
            <p:cNvCxnSpPr>
              <a:cxnSpLocks noChangeShapeType="1"/>
            </p:cNvCxnSpPr>
            <p:nvPr/>
          </p:nvCxnSpPr>
          <p:spPr bwMode="auto">
            <a:xfrm flipH="1">
              <a:off x="16837728" y="5819903"/>
              <a:ext cx="1419341" cy="2602125"/>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1" name="直接连接符 68"/>
            <p:cNvCxnSpPr>
              <a:cxnSpLocks noChangeShapeType="1"/>
            </p:cNvCxnSpPr>
            <p:nvPr/>
          </p:nvCxnSpPr>
          <p:spPr bwMode="auto">
            <a:xfrm flipH="1" flipV="1">
              <a:off x="16832800" y="8422028"/>
              <a:ext cx="1081756" cy="1010295"/>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2" name="直接连接符 71"/>
            <p:cNvCxnSpPr>
              <a:cxnSpLocks noChangeShapeType="1"/>
            </p:cNvCxnSpPr>
            <p:nvPr/>
          </p:nvCxnSpPr>
          <p:spPr bwMode="auto">
            <a:xfrm>
              <a:off x="18264462" y="5819903"/>
              <a:ext cx="1030008" cy="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83" name="椭圆 74"/>
            <p:cNvSpPr>
              <a:spLocks noChangeArrowheads="1"/>
            </p:cNvSpPr>
            <p:nvPr/>
          </p:nvSpPr>
          <p:spPr bwMode="auto">
            <a:xfrm>
              <a:off x="19469423" y="7022401"/>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84" name="椭圆 75"/>
            <p:cNvSpPr>
              <a:spLocks noChangeArrowheads="1"/>
            </p:cNvSpPr>
            <p:nvPr/>
          </p:nvSpPr>
          <p:spPr bwMode="auto">
            <a:xfrm>
              <a:off x="19240259" y="5768157"/>
              <a:ext cx="105957" cy="105957"/>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85" name="椭圆 76"/>
            <p:cNvSpPr>
              <a:spLocks noChangeArrowheads="1"/>
            </p:cNvSpPr>
            <p:nvPr/>
          </p:nvSpPr>
          <p:spPr bwMode="auto">
            <a:xfrm>
              <a:off x="16813087" y="8370282"/>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86" name="椭圆 77"/>
            <p:cNvSpPr>
              <a:spLocks noChangeArrowheads="1"/>
            </p:cNvSpPr>
            <p:nvPr/>
          </p:nvSpPr>
          <p:spPr bwMode="auto">
            <a:xfrm>
              <a:off x="17877593" y="9370721"/>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1" name="组合 10"/>
          <p:cNvGrpSpPr/>
          <p:nvPr/>
        </p:nvGrpSpPr>
        <p:grpSpPr>
          <a:xfrm>
            <a:off x="11732758" y="9001529"/>
            <a:ext cx="988119" cy="741704"/>
            <a:chOff x="24353336" y="8690620"/>
            <a:chExt cx="988119" cy="741704"/>
          </a:xfrm>
        </p:grpSpPr>
        <p:cxnSp>
          <p:nvCxnSpPr>
            <p:cNvPr id="79" name="直接连接符 61"/>
            <p:cNvCxnSpPr>
              <a:cxnSpLocks noChangeShapeType="1"/>
            </p:cNvCxnSpPr>
            <p:nvPr/>
          </p:nvCxnSpPr>
          <p:spPr bwMode="auto">
            <a:xfrm flipH="1">
              <a:off x="24353336" y="8695548"/>
              <a:ext cx="251342" cy="726919"/>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8" name="直接连接符 82"/>
            <p:cNvCxnSpPr>
              <a:cxnSpLocks noChangeShapeType="1"/>
            </p:cNvCxnSpPr>
            <p:nvPr/>
          </p:nvCxnSpPr>
          <p:spPr bwMode="auto">
            <a:xfrm flipH="1" flipV="1">
              <a:off x="24587430" y="8695548"/>
              <a:ext cx="697349" cy="229164"/>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9" name="直接连接符 85"/>
            <p:cNvCxnSpPr>
              <a:cxnSpLocks noChangeShapeType="1"/>
            </p:cNvCxnSpPr>
            <p:nvPr/>
          </p:nvCxnSpPr>
          <p:spPr bwMode="auto">
            <a:xfrm flipV="1">
              <a:off x="25129539" y="8924712"/>
              <a:ext cx="150311" cy="507612"/>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90" name="直接连接符 91"/>
            <p:cNvCxnSpPr>
              <a:cxnSpLocks noChangeShapeType="1"/>
            </p:cNvCxnSpPr>
            <p:nvPr/>
          </p:nvCxnSpPr>
          <p:spPr bwMode="auto">
            <a:xfrm flipH="1" flipV="1">
              <a:off x="24604678" y="8700476"/>
              <a:ext cx="485435" cy="72199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91" name="椭圆 99"/>
            <p:cNvSpPr>
              <a:spLocks noChangeArrowheads="1"/>
            </p:cNvSpPr>
            <p:nvPr/>
          </p:nvSpPr>
          <p:spPr bwMode="auto">
            <a:xfrm>
              <a:off x="24557860" y="8690620"/>
              <a:ext cx="105957"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92" name="椭圆 100"/>
            <p:cNvSpPr>
              <a:spLocks noChangeArrowheads="1"/>
            </p:cNvSpPr>
            <p:nvPr/>
          </p:nvSpPr>
          <p:spPr bwMode="auto">
            <a:xfrm>
              <a:off x="25237961" y="8885286"/>
              <a:ext cx="103494" cy="105959"/>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15" name="实点"/>
          <p:cNvGrpSpPr/>
          <p:nvPr/>
        </p:nvGrpSpPr>
        <p:grpSpPr>
          <a:xfrm>
            <a:off x="2196220" y="5026358"/>
            <a:ext cx="12583133" cy="11653973"/>
            <a:chOff x="-1112838" y="-6292080"/>
            <a:chExt cx="14425613" cy="13360401"/>
          </a:xfrm>
          <a:solidFill>
            <a:schemeClr val="accent3"/>
          </a:solidFill>
        </p:grpSpPr>
        <p:sp>
          <p:nvSpPr>
            <p:cNvPr id="116"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7"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8"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9"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0"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1"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2"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3"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4"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5"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6"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7"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8"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9"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0"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1"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2"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3"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4"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5"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6"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7"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8"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9"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0"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1"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2"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3"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4"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5"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6"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7"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8"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9"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0"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1"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2"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3"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4"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5"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6"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7"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8"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9"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0"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1"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2"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3"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4"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5"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6"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7"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8"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9"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0"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1"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2"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3"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4"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5"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6"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7"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8"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9"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0"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1"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2"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3"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4"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5"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6"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7"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8"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9"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0"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1"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2"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3"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4"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5"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6"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7"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8"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9"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0"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1"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2"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3"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4"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5"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6"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7"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8"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9"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0"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1"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2"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3"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4"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5"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6"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7"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8"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9"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0"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1"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2"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3"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4"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5"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6"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7"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8"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9"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0"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1"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2"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3"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4"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5"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6"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7"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8"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9"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0"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1"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2"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3"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4"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5"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6"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7"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8"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9"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0"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1"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2"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3"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4"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5"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6"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7"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8"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9"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0"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1"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2"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3"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4"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5"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6"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7"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8"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9"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0"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1"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2"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3"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4"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5"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6"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7"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8"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9"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0"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1"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2"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3"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sp>
        <p:nvSpPr>
          <p:cNvPr id="285" name="矩形 36"/>
          <p:cNvSpPr>
            <a:spLocks noChangeArrowheads="1"/>
          </p:cNvSpPr>
          <p:nvPr/>
        </p:nvSpPr>
        <p:spPr bwMode="auto">
          <a:xfrm>
            <a:off x="2753004" y="3545824"/>
            <a:ext cx="102625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altLang="zh-CN" sz="3200" dirty="0">
                <a:solidFill>
                  <a:srgbClr val="404040"/>
                </a:solidFill>
                <a:latin typeface="Arial" pitchFamily="34" charset="0"/>
              </a:rPr>
              <a:t>Professional Commercial Project Plan</a:t>
            </a:r>
            <a:endParaRPr lang="zh-CN" altLang="en-US" sz="3200" dirty="0">
              <a:solidFill>
                <a:srgbClr val="404040"/>
              </a:solidFill>
            </a:endParaRPr>
          </a:p>
        </p:txBody>
      </p:sp>
      <p:sp>
        <p:nvSpPr>
          <p:cNvPr id="4" name="TextBox 7"/>
          <p:cNvSpPr>
            <a:spLocks noChangeArrowheads="1"/>
          </p:cNvSpPr>
          <p:nvPr/>
        </p:nvSpPr>
        <p:spPr bwMode="auto">
          <a:xfrm>
            <a:off x="4561595" y="8884295"/>
            <a:ext cx="81291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400" b="1" dirty="0">
                <a:solidFill>
                  <a:schemeClr val="bg1"/>
                </a:solidFill>
                <a:latin typeface="微软雅黑" pitchFamily="34" charset="-122"/>
                <a:ea typeface="微软雅黑" pitchFamily="34" charset="-122"/>
                <a:sym typeface="微软雅黑" pitchFamily="34" charset="-122"/>
              </a:rPr>
              <a:t>这里输入商业计划书或公司团队名称</a:t>
            </a:r>
          </a:p>
        </p:txBody>
      </p:sp>
      <p:sp>
        <p:nvSpPr>
          <p:cNvPr id="457" name="圆角矩形 456"/>
          <p:cNvSpPr/>
          <p:nvPr/>
        </p:nvSpPr>
        <p:spPr>
          <a:xfrm rot="16200000">
            <a:off x="7785119" y="3474552"/>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8" name="圆角矩形 457"/>
          <p:cNvSpPr/>
          <p:nvPr/>
        </p:nvSpPr>
        <p:spPr>
          <a:xfrm rot="16200000">
            <a:off x="7699199" y="6126312"/>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9" name="圆角矩形 458"/>
          <p:cNvSpPr/>
          <p:nvPr/>
        </p:nvSpPr>
        <p:spPr>
          <a:xfrm rot="10800000">
            <a:off x="6385799" y="4843391"/>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0" name="圆角矩形 459"/>
          <p:cNvSpPr/>
          <p:nvPr/>
        </p:nvSpPr>
        <p:spPr>
          <a:xfrm rot="10800000">
            <a:off x="9037559" y="4843391"/>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1" name="圆角矩形 460"/>
          <p:cNvSpPr/>
          <p:nvPr/>
        </p:nvSpPr>
        <p:spPr>
          <a:xfrm rot="2700000">
            <a:off x="8680646" y="5768552"/>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2" name="圆角矩形 461"/>
          <p:cNvSpPr/>
          <p:nvPr/>
        </p:nvSpPr>
        <p:spPr>
          <a:xfrm rot="2700000">
            <a:off x="6805568" y="3893474"/>
            <a:ext cx="1080000" cy="36000"/>
          </a:xfrm>
          <a:prstGeom prst="roundRect">
            <a:avLst/>
          </a:prstGeom>
          <a:solidFill>
            <a:schemeClr val="accent3"/>
          </a:solidFill>
          <a:ln w="9525" cap="flat">
            <a:noFill/>
            <a:prstDash val="solid"/>
            <a:miter lim="800000"/>
            <a:headEnd/>
            <a:tailEnd/>
          </a:ln>
        </p:spPr>
        <p:txBody>
          <a:bodyPr vert="horz" wrap="square" lIns="168213" tIns="84107" rIns="168213" bIns="84107" numCol="1" anchor="t" anchorCtr="0" compatLnSpc="1">
            <a:prstTxWarp prst="textNoShape">
              <a:avLst/>
            </a:prstTxWarp>
          </a:bodyPr>
          <a:lstStyle/>
          <a:p>
            <a:endParaRPr lang="zh-CN" altLang="en-US">
              <a:solidFill>
                <a:schemeClr val="tx1"/>
              </a:solidFill>
              <a:latin typeface="Calibri" pitchFamily="34" charset="0"/>
              <a:ea typeface="宋体" charset="-122"/>
            </a:endParaRPr>
          </a:p>
        </p:txBody>
      </p:sp>
      <p:sp>
        <p:nvSpPr>
          <p:cNvPr id="463" name="圆角矩形 462"/>
          <p:cNvSpPr/>
          <p:nvPr/>
        </p:nvSpPr>
        <p:spPr>
          <a:xfrm rot="18900000" flipH="1">
            <a:off x="6835203" y="5744196"/>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4" name="圆角矩形 463"/>
          <p:cNvSpPr/>
          <p:nvPr/>
        </p:nvSpPr>
        <p:spPr>
          <a:xfrm rot="18900000" flipH="1">
            <a:off x="8663051" y="3865626"/>
            <a:ext cx="1167476"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5" name="任意多边形 464"/>
          <p:cNvSpPr/>
          <p:nvPr/>
        </p:nvSpPr>
        <p:spPr>
          <a:xfrm>
            <a:off x="7737857" y="4234629"/>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6" name="任意多边形 465"/>
          <p:cNvSpPr/>
          <p:nvPr/>
        </p:nvSpPr>
        <p:spPr>
          <a:xfrm flipH="1">
            <a:off x="8310793" y="4234629"/>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7" name="任意多边形 466"/>
          <p:cNvSpPr/>
          <p:nvPr/>
        </p:nvSpPr>
        <p:spPr>
          <a:xfrm>
            <a:off x="7983638" y="4486264"/>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8" name="任意多边形 467"/>
          <p:cNvSpPr/>
          <p:nvPr/>
        </p:nvSpPr>
        <p:spPr>
          <a:xfrm flipH="1">
            <a:off x="8316646" y="4486264"/>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992836" y="4604250"/>
            <a:ext cx="530638" cy="5306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p:nvGrpSpPr>
        <p:grpSpPr>
          <a:xfrm>
            <a:off x="2052663" y="4497957"/>
            <a:ext cx="13159633" cy="12595080"/>
            <a:chOff x="2329347" y="3868208"/>
            <a:chExt cx="12696448" cy="12151766"/>
          </a:xfrm>
        </p:grpSpPr>
        <p:grpSp>
          <p:nvGrpSpPr>
            <p:cNvPr id="65" name="组合 38"/>
            <p:cNvGrpSpPr>
              <a:grpSpLocks/>
            </p:cNvGrpSpPr>
            <p:nvPr/>
          </p:nvGrpSpPr>
          <p:grpSpPr bwMode="auto">
            <a:xfrm>
              <a:off x="11143244" y="4086006"/>
              <a:ext cx="312944" cy="335122"/>
              <a:chOff x="0" y="0"/>
              <a:chExt cx="1579866" cy="1685211"/>
            </a:xfrm>
          </p:grpSpPr>
          <p:grpSp>
            <p:nvGrpSpPr>
              <p:cNvPr id="66" name="组合 39"/>
              <p:cNvGrpSpPr>
                <a:grpSpLocks/>
              </p:cNvGrpSpPr>
              <p:nvPr/>
            </p:nvGrpSpPr>
            <p:grpSpPr bwMode="auto">
              <a:xfrm>
                <a:off x="0" y="138230"/>
                <a:ext cx="1276851" cy="1546981"/>
                <a:chOff x="0" y="0"/>
                <a:chExt cx="1276851" cy="1546981"/>
              </a:xfrm>
            </p:grpSpPr>
            <p:sp>
              <p:nvSpPr>
                <p:cNvPr id="71" name="等腰三角形 44"/>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72" name="等腰三角形 45"/>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73" name="等腰三角形 46"/>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67" name="组合 40"/>
              <p:cNvGrpSpPr>
                <a:grpSpLocks/>
              </p:cNvGrpSpPr>
              <p:nvPr/>
            </p:nvGrpSpPr>
            <p:grpSpPr bwMode="auto">
              <a:xfrm flipH="1" flipV="1">
                <a:off x="303015" y="0"/>
                <a:ext cx="1276851" cy="1546981"/>
                <a:chOff x="0" y="0"/>
                <a:chExt cx="1276851" cy="1546981"/>
              </a:xfrm>
            </p:grpSpPr>
            <p:sp>
              <p:nvSpPr>
                <p:cNvPr id="68" name="等腰三角形 41"/>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9" name="等腰三角形 42"/>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70" name="等腰三角形 43"/>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488" name="组合 487"/>
            <p:cNvGrpSpPr/>
            <p:nvPr/>
          </p:nvGrpSpPr>
          <p:grpSpPr>
            <a:xfrm rot="1313263">
              <a:off x="2329347" y="3868208"/>
              <a:ext cx="12151766" cy="12151766"/>
              <a:chOff x="804839" y="2704271"/>
              <a:chExt cx="10425480" cy="10425480"/>
            </a:xfrm>
          </p:grpSpPr>
          <p:sp>
            <p:nvSpPr>
              <p:cNvPr id="489"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0" name="椭圆 489"/>
              <p:cNvSpPr/>
              <p:nvPr/>
            </p:nvSpPr>
            <p:spPr bwMode="auto">
              <a:xfrm>
                <a:off x="1758061" y="4631451"/>
                <a:ext cx="249195" cy="249195"/>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1" name="椭圆 490"/>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2" name="椭圆 491"/>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3" name="椭圆 492"/>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4" name="椭圆 493"/>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40" name="组合 21"/>
            <p:cNvGrpSpPr>
              <a:grpSpLocks/>
            </p:cNvGrpSpPr>
            <p:nvPr/>
          </p:nvGrpSpPr>
          <p:grpSpPr bwMode="auto">
            <a:xfrm>
              <a:off x="14146098" y="10429425"/>
              <a:ext cx="879697" cy="938836"/>
              <a:chOff x="0" y="0"/>
              <a:chExt cx="1579866" cy="1685211"/>
            </a:xfrm>
          </p:grpSpPr>
          <p:grpSp>
            <p:nvGrpSpPr>
              <p:cNvPr id="41" name="组合 16"/>
              <p:cNvGrpSpPr>
                <a:grpSpLocks/>
              </p:cNvGrpSpPr>
              <p:nvPr/>
            </p:nvGrpSpPr>
            <p:grpSpPr bwMode="auto">
              <a:xfrm>
                <a:off x="0" y="138230"/>
                <a:ext cx="1276851" cy="1546981"/>
                <a:chOff x="0" y="0"/>
                <a:chExt cx="1276851" cy="1546981"/>
              </a:xfrm>
            </p:grpSpPr>
            <p:sp>
              <p:nvSpPr>
                <p:cNvPr id="53"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4"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5"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42" name="组合 17"/>
              <p:cNvGrpSpPr>
                <a:grpSpLocks/>
              </p:cNvGrpSpPr>
              <p:nvPr/>
            </p:nvGrpSpPr>
            <p:grpSpPr bwMode="auto">
              <a:xfrm flipH="1" flipV="1">
                <a:off x="303015" y="0"/>
                <a:ext cx="1276851" cy="1546981"/>
                <a:chOff x="0" y="0"/>
                <a:chExt cx="1276851" cy="1546981"/>
              </a:xfrm>
            </p:grpSpPr>
            <p:sp>
              <p:nvSpPr>
                <p:cNvPr id="43"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4"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5"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495" name="组合 21"/>
            <p:cNvGrpSpPr>
              <a:grpSpLocks/>
            </p:cNvGrpSpPr>
            <p:nvPr/>
          </p:nvGrpSpPr>
          <p:grpSpPr bwMode="auto">
            <a:xfrm>
              <a:off x="2953648" y="12869781"/>
              <a:ext cx="652523" cy="696389"/>
              <a:chOff x="0" y="0"/>
              <a:chExt cx="1579866" cy="1685211"/>
            </a:xfrm>
          </p:grpSpPr>
          <p:grpSp>
            <p:nvGrpSpPr>
              <p:cNvPr id="496" name="组合 16"/>
              <p:cNvGrpSpPr>
                <a:grpSpLocks/>
              </p:cNvGrpSpPr>
              <p:nvPr/>
            </p:nvGrpSpPr>
            <p:grpSpPr bwMode="auto">
              <a:xfrm>
                <a:off x="0" y="138230"/>
                <a:ext cx="1276851" cy="1546981"/>
                <a:chOff x="0" y="0"/>
                <a:chExt cx="1276851" cy="1546981"/>
              </a:xfrm>
            </p:grpSpPr>
            <p:sp>
              <p:nvSpPr>
                <p:cNvPr id="501"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2"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3"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497" name="组合 17"/>
              <p:cNvGrpSpPr>
                <a:grpSpLocks/>
              </p:cNvGrpSpPr>
              <p:nvPr/>
            </p:nvGrpSpPr>
            <p:grpSpPr bwMode="auto">
              <a:xfrm flipH="1" flipV="1">
                <a:off x="303015" y="0"/>
                <a:ext cx="1276851" cy="1546981"/>
                <a:chOff x="0" y="0"/>
                <a:chExt cx="1276851" cy="1546981"/>
              </a:xfrm>
            </p:grpSpPr>
            <p:sp>
              <p:nvSpPr>
                <p:cNvPr id="498"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99"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0"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grpSp>
        <p:nvGrpSpPr>
          <p:cNvPr id="15" name="组合 14"/>
          <p:cNvGrpSpPr/>
          <p:nvPr/>
        </p:nvGrpSpPr>
        <p:grpSpPr>
          <a:xfrm>
            <a:off x="2868479" y="5356268"/>
            <a:ext cx="11192544" cy="11637120"/>
            <a:chOff x="2774946" y="4405059"/>
            <a:chExt cx="11397718" cy="11850444"/>
          </a:xfrm>
        </p:grpSpPr>
        <p:grpSp>
          <p:nvGrpSpPr>
            <p:cNvPr id="56" name="组合 22"/>
            <p:cNvGrpSpPr>
              <a:grpSpLocks/>
            </p:cNvGrpSpPr>
            <p:nvPr/>
          </p:nvGrpSpPr>
          <p:grpSpPr bwMode="auto">
            <a:xfrm>
              <a:off x="3114077" y="7577018"/>
              <a:ext cx="312944" cy="332659"/>
              <a:chOff x="0" y="0"/>
              <a:chExt cx="1579866" cy="1685211"/>
            </a:xfrm>
          </p:grpSpPr>
          <p:grpSp>
            <p:nvGrpSpPr>
              <p:cNvPr id="57" name="组合 23"/>
              <p:cNvGrpSpPr>
                <a:grpSpLocks/>
              </p:cNvGrpSpPr>
              <p:nvPr/>
            </p:nvGrpSpPr>
            <p:grpSpPr bwMode="auto">
              <a:xfrm>
                <a:off x="0" y="138230"/>
                <a:ext cx="1276851" cy="1546981"/>
                <a:chOff x="0" y="0"/>
                <a:chExt cx="1276851" cy="1546981"/>
              </a:xfrm>
            </p:grpSpPr>
            <p:sp>
              <p:nvSpPr>
                <p:cNvPr id="62"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3"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4"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58" name="组合 24"/>
              <p:cNvGrpSpPr>
                <a:grpSpLocks/>
              </p:cNvGrpSpPr>
              <p:nvPr/>
            </p:nvGrpSpPr>
            <p:grpSpPr bwMode="auto">
              <a:xfrm flipH="1" flipV="1">
                <a:off x="303015" y="0"/>
                <a:ext cx="1276851" cy="1546981"/>
                <a:chOff x="0" y="0"/>
                <a:chExt cx="1276851" cy="1546981"/>
              </a:xfrm>
            </p:grpSpPr>
            <p:sp>
              <p:nvSpPr>
                <p:cNvPr id="59"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0"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1"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480" name="组合 479"/>
            <p:cNvGrpSpPr/>
            <p:nvPr/>
          </p:nvGrpSpPr>
          <p:grpSpPr>
            <a:xfrm>
              <a:off x="2774946" y="4405059"/>
              <a:ext cx="11397718" cy="11397718"/>
              <a:chOff x="804839" y="2704271"/>
              <a:chExt cx="10425480" cy="10425480"/>
            </a:xfrm>
          </p:grpSpPr>
          <p:sp>
            <p:nvSpPr>
              <p:cNvPr id="481"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2" name="椭圆 481"/>
              <p:cNvSpPr/>
              <p:nvPr/>
            </p:nvSpPr>
            <p:spPr bwMode="auto">
              <a:xfrm>
                <a:off x="1811243" y="4675824"/>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3" name="椭圆 482"/>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4" name="椭圆 483"/>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5" name="椭圆 484"/>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6" name="椭圆 485"/>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504" name="组合 22"/>
            <p:cNvGrpSpPr>
              <a:grpSpLocks/>
            </p:cNvGrpSpPr>
            <p:nvPr/>
          </p:nvGrpSpPr>
          <p:grpSpPr bwMode="auto">
            <a:xfrm>
              <a:off x="11894424" y="5386636"/>
              <a:ext cx="600552" cy="638386"/>
              <a:chOff x="0" y="0"/>
              <a:chExt cx="1579866" cy="1685211"/>
            </a:xfrm>
          </p:grpSpPr>
          <p:grpSp>
            <p:nvGrpSpPr>
              <p:cNvPr id="505" name="组合 23"/>
              <p:cNvGrpSpPr>
                <a:grpSpLocks/>
              </p:cNvGrpSpPr>
              <p:nvPr/>
            </p:nvGrpSpPr>
            <p:grpSpPr bwMode="auto">
              <a:xfrm>
                <a:off x="0" y="138230"/>
                <a:ext cx="1276851" cy="1546981"/>
                <a:chOff x="0" y="0"/>
                <a:chExt cx="1276851" cy="1546981"/>
              </a:xfrm>
            </p:grpSpPr>
            <p:sp>
              <p:nvSpPr>
                <p:cNvPr id="510"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1"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2"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506" name="组合 24"/>
              <p:cNvGrpSpPr>
                <a:grpSpLocks/>
              </p:cNvGrpSpPr>
              <p:nvPr/>
            </p:nvGrpSpPr>
            <p:grpSpPr bwMode="auto">
              <a:xfrm flipH="1" flipV="1">
                <a:off x="303015" y="0"/>
                <a:ext cx="1276851" cy="1546981"/>
                <a:chOff x="0" y="0"/>
                <a:chExt cx="1276851" cy="1546981"/>
              </a:xfrm>
            </p:grpSpPr>
            <p:sp>
              <p:nvSpPr>
                <p:cNvPr id="507"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8"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9"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513" name="组合 22"/>
            <p:cNvGrpSpPr>
              <a:grpSpLocks/>
            </p:cNvGrpSpPr>
            <p:nvPr/>
          </p:nvGrpSpPr>
          <p:grpSpPr bwMode="auto">
            <a:xfrm>
              <a:off x="7958582" y="15922844"/>
              <a:ext cx="312944" cy="332659"/>
              <a:chOff x="0" y="0"/>
              <a:chExt cx="1579866" cy="1685211"/>
            </a:xfrm>
          </p:grpSpPr>
          <p:grpSp>
            <p:nvGrpSpPr>
              <p:cNvPr id="514" name="组合 23"/>
              <p:cNvGrpSpPr>
                <a:grpSpLocks/>
              </p:cNvGrpSpPr>
              <p:nvPr/>
            </p:nvGrpSpPr>
            <p:grpSpPr bwMode="auto">
              <a:xfrm>
                <a:off x="0" y="138230"/>
                <a:ext cx="1276851" cy="1546981"/>
                <a:chOff x="0" y="0"/>
                <a:chExt cx="1276851" cy="1546981"/>
              </a:xfrm>
            </p:grpSpPr>
            <p:sp>
              <p:nvSpPr>
                <p:cNvPr id="519"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20"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21"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515" name="组合 24"/>
              <p:cNvGrpSpPr>
                <a:grpSpLocks/>
              </p:cNvGrpSpPr>
              <p:nvPr/>
            </p:nvGrpSpPr>
            <p:grpSpPr bwMode="auto">
              <a:xfrm flipH="1" flipV="1">
                <a:off x="303015" y="0"/>
                <a:ext cx="1276851" cy="1546981"/>
                <a:chOff x="0" y="0"/>
                <a:chExt cx="1276851" cy="1546981"/>
              </a:xfrm>
            </p:grpSpPr>
            <p:sp>
              <p:nvSpPr>
                <p:cNvPr id="516"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7"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8"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ppt_w</p:attrName>
                                        </p:attrNameLst>
                                      </p:cBhvr>
                                      <p:tavLst>
                                        <p:tav tm="0">
                                          <p:val>
                                            <p:strVal val="(6*min(max(#ppt_w*#ppt_h,.3),1)-7.4)/-.7*#ppt_w"/>
                                          </p:val>
                                        </p:tav>
                                        <p:tav tm="100000">
                                          <p:val>
                                            <p:strVal val="#ppt_w"/>
                                          </p:val>
                                        </p:tav>
                                      </p:tavLst>
                                    </p:anim>
                                    <p:anim calcmode="lin" valueType="num">
                                      <p:cBhvr>
                                        <p:cTn id="8" dur="250" fill="hold"/>
                                        <p:tgtEl>
                                          <p:spTgt spid="9"/>
                                        </p:tgtEl>
                                        <p:attrNameLst>
                                          <p:attrName>ppt_h</p:attrName>
                                        </p:attrNameLst>
                                      </p:cBhvr>
                                      <p:tavLst>
                                        <p:tav tm="0">
                                          <p:val>
                                            <p:strVal val="(6*min(max(#ppt_w*#ppt_h,.3),1)-7.4)/-.7*#ppt_h"/>
                                          </p:val>
                                        </p:tav>
                                        <p:tav tm="100000">
                                          <p:val>
                                            <p:strVal val="#ppt_h"/>
                                          </p:val>
                                        </p:tav>
                                      </p:tavLst>
                                    </p:anim>
                                    <p:anim calcmode="lin" valueType="num">
                                      <p:cBhvr>
                                        <p:cTn id="9" dur="250" fill="hold"/>
                                        <p:tgtEl>
                                          <p:spTgt spid="9"/>
                                        </p:tgtEl>
                                        <p:attrNameLst>
                                          <p:attrName>ppt_x</p:attrName>
                                        </p:attrNameLst>
                                      </p:cBhvr>
                                      <p:tavLst>
                                        <p:tav tm="0">
                                          <p:val>
                                            <p:fltVal val="0.5"/>
                                          </p:val>
                                        </p:tav>
                                        <p:tav tm="100000">
                                          <p:val>
                                            <p:strVal val="#ppt_x"/>
                                          </p:val>
                                        </p:tav>
                                      </p:tavLst>
                                    </p:anim>
                                    <p:anim calcmode="lin" valueType="num">
                                      <p:cBhvr>
                                        <p:cTn id="10" dur="25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250"/>
                            </p:stCondLst>
                            <p:childTnLst>
                              <p:par>
                                <p:cTn id="12" presetID="22" presetClass="entr" presetSubtype="4" fill="hold" grpId="0" nodeType="afterEffect">
                                  <p:stCondLst>
                                    <p:cond delay="0"/>
                                  </p:stCondLst>
                                  <p:childTnLst>
                                    <p:set>
                                      <p:cBhvr>
                                        <p:cTn id="13" dur="1" fill="hold">
                                          <p:stCondLst>
                                            <p:cond delay="0"/>
                                          </p:stCondLst>
                                        </p:cTn>
                                        <p:tgtEl>
                                          <p:spTgt spid="464"/>
                                        </p:tgtEl>
                                        <p:attrNameLst>
                                          <p:attrName>style.visibility</p:attrName>
                                        </p:attrNameLst>
                                      </p:cBhvr>
                                      <p:to>
                                        <p:strVal val="visible"/>
                                      </p:to>
                                    </p:set>
                                    <p:animEffect transition="in" filter="wipe(down)">
                                      <p:cBhvr>
                                        <p:cTn id="14" dur="300"/>
                                        <p:tgtEl>
                                          <p:spTgt spid="464"/>
                                        </p:tgtEl>
                                      </p:cBhvr>
                                    </p:animEffect>
                                  </p:childTnLst>
                                </p:cTn>
                              </p:par>
                              <p:par>
                                <p:cTn id="15" presetID="22" presetClass="exit" presetSubtype="4" fill="hold" grpId="1" nodeType="withEffect">
                                  <p:stCondLst>
                                    <p:cond delay="200"/>
                                  </p:stCondLst>
                                  <p:childTnLst>
                                    <p:animEffect transition="out" filter="wipe(down)">
                                      <p:cBhvr>
                                        <p:cTn id="16" dur="300"/>
                                        <p:tgtEl>
                                          <p:spTgt spid="464"/>
                                        </p:tgtEl>
                                      </p:cBhvr>
                                    </p:animEffect>
                                    <p:set>
                                      <p:cBhvr>
                                        <p:cTn id="17" dur="1" fill="hold">
                                          <p:stCondLst>
                                            <p:cond delay="299"/>
                                          </p:stCondLst>
                                        </p:cTn>
                                        <p:tgtEl>
                                          <p:spTgt spid="464"/>
                                        </p:tgtEl>
                                        <p:attrNameLst>
                                          <p:attrName>style.visibility</p:attrName>
                                        </p:attrNameLst>
                                      </p:cBhvr>
                                      <p:to>
                                        <p:strVal val="hidden"/>
                                      </p:to>
                                    </p:set>
                                  </p:childTnLst>
                                </p:cTn>
                              </p:par>
                              <p:par>
                                <p:cTn id="18" presetID="64" presetClass="path" presetSubtype="0" accel="50000" decel="50000" fill="hold" grpId="2" nodeType="withEffect">
                                  <p:stCondLst>
                                    <p:cond delay="0"/>
                                  </p:stCondLst>
                                  <p:childTnLst>
                                    <p:animMotion origin="layout" path="M -1.46341E-6 2.82008E-6 L 0.05497 -0.09632 " pathEditMode="relative" rAng="0" ptsTypes="AA">
                                      <p:cBhvr>
                                        <p:cTn id="19" dur="600" fill="hold"/>
                                        <p:tgtEl>
                                          <p:spTgt spid="464"/>
                                        </p:tgtEl>
                                        <p:attrNameLst>
                                          <p:attrName>ppt_x</p:attrName>
                                          <p:attrName>ppt_y</p:attrName>
                                        </p:attrNameLst>
                                      </p:cBhvr>
                                      <p:rCtr x="2749" y="-4816"/>
                                    </p:animMotion>
                                  </p:childTnLst>
                                </p:cTn>
                              </p:par>
                              <p:par>
                                <p:cTn id="20" presetID="22" presetClass="entr" presetSubtype="8" fill="hold" grpId="0" nodeType="withEffect">
                                  <p:stCondLst>
                                    <p:cond delay="0"/>
                                  </p:stCondLst>
                                  <p:childTnLst>
                                    <p:set>
                                      <p:cBhvr>
                                        <p:cTn id="21" dur="1" fill="hold">
                                          <p:stCondLst>
                                            <p:cond delay="0"/>
                                          </p:stCondLst>
                                        </p:cTn>
                                        <p:tgtEl>
                                          <p:spTgt spid="460"/>
                                        </p:tgtEl>
                                        <p:attrNameLst>
                                          <p:attrName>style.visibility</p:attrName>
                                        </p:attrNameLst>
                                      </p:cBhvr>
                                      <p:to>
                                        <p:strVal val="visible"/>
                                      </p:to>
                                    </p:set>
                                    <p:animEffect transition="in" filter="wipe(left)">
                                      <p:cBhvr>
                                        <p:cTn id="22" dur="300"/>
                                        <p:tgtEl>
                                          <p:spTgt spid="460"/>
                                        </p:tgtEl>
                                      </p:cBhvr>
                                    </p:animEffect>
                                  </p:childTnLst>
                                </p:cTn>
                              </p:par>
                              <p:par>
                                <p:cTn id="23" presetID="22" presetClass="exit" presetSubtype="8" fill="hold" grpId="1" nodeType="withEffect">
                                  <p:stCondLst>
                                    <p:cond delay="200"/>
                                  </p:stCondLst>
                                  <p:childTnLst>
                                    <p:animEffect transition="out" filter="wipe(left)">
                                      <p:cBhvr>
                                        <p:cTn id="24" dur="300"/>
                                        <p:tgtEl>
                                          <p:spTgt spid="460"/>
                                        </p:tgtEl>
                                      </p:cBhvr>
                                    </p:animEffect>
                                    <p:set>
                                      <p:cBhvr>
                                        <p:cTn id="25" dur="1" fill="hold">
                                          <p:stCondLst>
                                            <p:cond delay="299"/>
                                          </p:stCondLst>
                                        </p:cTn>
                                        <p:tgtEl>
                                          <p:spTgt spid="460"/>
                                        </p:tgtEl>
                                        <p:attrNameLst>
                                          <p:attrName>style.visibility</p:attrName>
                                        </p:attrNameLst>
                                      </p:cBhvr>
                                      <p:to>
                                        <p:strVal val="hidden"/>
                                      </p:to>
                                    </p:set>
                                  </p:childTnLst>
                                </p:cTn>
                              </p:par>
                              <p:par>
                                <p:cTn id="26" presetID="64" presetClass="path" presetSubtype="0" accel="50000" decel="50000" fill="hold" grpId="2" nodeType="withEffect">
                                  <p:stCondLst>
                                    <p:cond delay="0"/>
                                  </p:stCondLst>
                                  <p:childTnLst>
                                    <p:animMotion origin="layout" path="M 2.53283E-6 2.92522E-6 L 0.05966 0.00068 " pathEditMode="relative" rAng="0" ptsTypes="AA">
                                      <p:cBhvr>
                                        <p:cTn id="27" dur="600" fill="hold"/>
                                        <p:tgtEl>
                                          <p:spTgt spid="460"/>
                                        </p:tgtEl>
                                        <p:attrNameLst>
                                          <p:attrName>ppt_x</p:attrName>
                                          <p:attrName>ppt_y</p:attrName>
                                        </p:attrNameLst>
                                      </p:cBhvr>
                                      <p:rCtr x="2983" y="34"/>
                                    </p:animMotion>
                                  </p:childTnLst>
                                </p:cTn>
                              </p:par>
                              <p:par>
                                <p:cTn id="28" presetID="22" presetClass="entr" presetSubtype="1" fill="hold" grpId="0" nodeType="withEffect">
                                  <p:stCondLst>
                                    <p:cond delay="0"/>
                                  </p:stCondLst>
                                  <p:childTnLst>
                                    <p:set>
                                      <p:cBhvr>
                                        <p:cTn id="29" dur="1" fill="hold">
                                          <p:stCondLst>
                                            <p:cond delay="0"/>
                                          </p:stCondLst>
                                        </p:cTn>
                                        <p:tgtEl>
                                          <p:spTgt spid="461"/>
                                        </p:tgtEl>
                                        <p:attrNameLst>
                                          <p:attrName>style.visibility</p:attrName>
                                        </p:attrNameLst>
                                      </p:cBhvr>
                                      <p:to>
                                        <p:strVal val="visible"/>
                                      </p:to>
                                    </p:set>
                                    <p:animEffect transition="in" filter="wipe(up)">
                                      <p:cBhvr>
                                        <p:cTn id="30" dur="300"/>
                                        <p:tgtEl>
                                          <p:spTgt spid="461"/>
                                        </p:tgtEl>
                                      </p:cBhvr>
                                    </p:animEffect>
                                  </p:childTnLst>
                                </p:cTn>
                              </p:par>
                              <p:par>
                                <p:cTn id="31" presetID="22" presetClass="exit" presetSubtype="1" fill="hold" grpId="1" nodeType="withEffect">
                                  <p:stCondLst>
                                    <p:cond delay="200"/>
                                  </p:stCondLst>
                                  <p:childTnLst>
                                    <p:animEffect transition="out" filter="wipe(up)">
                                      <p:cBhvr>
                                        <p:cTn id="32" dur="300"/>
                                        <p:tgtEl>
                                          <p:spTgt spid="461"/>
                                        </p:tgtEl>
                                      </p:cBhvr>
                                    </p:animEffect>
                                    <p:set>
                                      <p:cBhvr>
                                        <p:cTn id="33" dur="1" fill="hold">
                                          <p:stCondLst>
                                            <p:cond delay="299"/>
                                          </p:stCondLst>
                                        </p:cTn>
                                        <p:tgtEl>
                                          <p:spTgt spid="461"/>
                                        </p:tgtEl>
                                        <p:attrNameLst>
                                          <p:attrName>style.visibility</p:attrName>
                                        </p:attrNameLst>
                                      </p:cBhvr>
                                      <p:to>
                                        <p:strVal val="hidden"/>
                                      </p:to>
                                    </p:set>
                                  </p:childTnLst>
                                </p:cTn>
                              </p:par>
                              <p:par>
                                <p:cTn id="34" presetID="64" presetClass="path" presetSubtype="0" accel="50000" decel="50000" fill="hold" grpId="2" nodeType="withEffect">
                                  <p:stCondLst>
                                    <p:cond delay="0"/>
                                  </p:stCondLst>
                                  <p:childTnLst>
                                    <p:animMotion origin="layout" path="M -5.25328E-7 -9.03849E-7 L 0.03799 0.06919 " pathEditMode="relative" rAng="0" ptsTypes="AA">
                                      <p:cBhvr>
                                        <p:cTn id="35" dur="600" fill="hold"/>
                                        <p:tgtEl>
                                          <p:spTgt spid="461"/>
                                        </p:tgtEl>
                                        <p:attrNameLst>
                                          <p:attrName>ppt_x</p:attrName>
                                          <p:attrName>ppt_y</p:attrName>
                                        </p:attrNameLst>
                                      </p:cBhvr>
                                      <p:rCtr x="1895" y="3459"/>
                                    </p:animMotion>
                                  </p:childTnLst>
                                </p:cTn>
                              </p:par>
                              <p:par>
                                <p:cTn id="36" presetID="22" presetClass="entr" presetSubtype="1" fill="hold" grpId="0" nodeType="withEffect">
                                  <p:stCondLst>
                                    <p:cond delay="0"/>
                                  </p:stCondLst>
                                  <p:childTnLst>
                                    <p:set>
                                      <p:cBhvr>
                                        <p:cTn id="37" dur="1" fill="hold">
                                          <p:stCondLst>
                                            <p:cond delay="0"/>
                                          </p:stCondLst>
                                        </p:cTn>
                                        <p:tgtEl>
                                          <p:spTgt spid="458"/>
                                        </p:tgtEl>
                                        <p:attrNameLst>
                                          <p:attrName>style.visibility</p:attrName>
                                        </p:attrNameLst>
                                      </p:cBhvr>
                                      <p:to>
                                        <p:strVal val="visible"/>
                                      </p:to>
                                    </p:set>
                                    <p:animEffect transition="in" filter="wipe(up)">
                                      <p:cBhvr>
                                        <p:cTn id="38" dur="300"/>
                                        <p:tgtEl>
                                          <p:spTgt spid="458"/>
                                        </p:tgtEl>
                                      </p:cBhvr>
                                    </p:animEffect>
                                  </p:childTnLst>
                                </p:cTn>
                              </p:par>
                              <p:par>
                                <p:cTn id="39" presetID="22" presetClass="exit" presetSubtype="1" fill="hold" grpId="1" nodeType="withEffect">
                                  <p:stCondLst>
                                    <p:cond delay="200"/>
                                  </p:stCondLst>
                                  <p:childTnLst>
                                    <p:animEffect transition="out" filter="wipe(up)">
                                      <p:cBhvr>
                                        <p:cTn id="40" dur="300"/>
                                        <p:tgtEl>
                                          <p:spTgt spid="458"/>
                                        </p:tgtEl>
                                      </p:cBhvr>
                                    </p:animEffect>
                                    <p:set>
                                      <p:cBhvr>
                                        <p:cTn id="41" dur="1" fill="hold">
                                          <p:stCondLst>
                                            <p:cond delay="299"/>
                                          </p:stCondLst>
                                        </p:cTn>
                                        <p:tgtEl>
                                          <p:spTgt spid="458"/>
                                        </p:tgtEl>
                                        <p:attrNameLst>
                                          <p:attrName>style.visibility</p:attrName>
                                        </p:attrNameLst>
                                      </p:cBhvr>
                                      <p:to>
                                        <p:strVal val="hidden"/>
                                      </p:to>
                                    </p:set>
                                  </p:childTnLst>
                                </p:cTn>
                              </p:par>
                              <p:par>
                                <p:cTn id="42" presetID="64" presetClass="path" presetSubtype="0" accel="50000" decel="50000" fill="hold" grpId="2" nodeType="withEffect">
                                  <p:stCondLst>
                                    <p:cond delay="0"/>
                                  </p:stCondLst>
                                  <p:childTnLst>
                                    <p:animMotion origin="layout" path="M 3.20826E-6 4.10209E-6 L 0.00028 0.10225 " pathEditMode="relative" rAng="0" ptsTypes="AA">
                                      <p:cBhvr>
                                        <p:cTn id="43" dur="600" fill="hold"/>
                                        <p:tgtEl>
                                          <p:spTgt spid="458"/>
                                        </p:tgtEl>
                                        <p:attrNameLst>
                                          <p:attrName>ppt_x</p:attrName>
                                          <p:attrName>ppt_y</p:attrName>
                                        </p:attrNameLst>
                                      </p:cBhvr>
                                      <p:rCtr x="9" y="5104"/>
                                    </p:animMotion>
                                  </p:childTnLst>
                                </p:cTn>
                              </p:par>
                              <p:par>
                                <p:cTn id="44" presetID="22" presetClass="entr" presetSubtype="1" fill="hold" grpId="0" nodeType="withEffect">
                                  <p:stCondLst>
                                    <p:cond delay="0"/>
                                  </p:stCondLst>
                                  <p:childTnLst>
                                    <p:set>
                                      <p:cBhvr>
                                        <p:cTn id="45" dur="1" fill="hold">
                                          <p:stCondLst>
                                            <p:cond delay="0"/>
                                          </p:stCondLst>
                                        </p:cTn>
                                        <p:tgtEl>
                                          <p:spTgt spid="463"/>
                                        </p:tgtEl>
                                        <p:attrNameLst>
                                          <p:attrName>style.visibility</p:attrName>
                                        </p:attrNameLst>
                                      </p:cBhvr>
                                      <p:to>
                                        <p:strVal val="visible"/>
                                      </p:to>
                                    </p:set>
                                    <p:animEffect transition="in" filter="wipe(up)">
                                      <p:cBhvr>
                                        <p:cTn id="46" dur="300"/>
                                        <p:tgtEl>
                                          <p:spTgt spid="463"/>
                                        </p:tgtEl>
                                      </p:cBhvr>
                                    </p:animEffect>
                                  </p:childTnLst>
                                </p:cTn>
                              </p:par>
                              <p:par>
                                <p:cTn id="47" presetID="22" presetClass="exit" presetSubtype="1" fill="hold" grpId="1" nodeType="withEffect">
                                  <p:stCondLst>
                                    <p:cond delay="200"/>
                                  </p:stCondLst>
                                  <p:childTnLst>
                                    <p:animEffect transition="out" filter="wipe(up)">
                                      <p:cBhvr>
                                        <p:cTn id="48" dur="300"/>
                                        <p:tgtEl>
                                          <p:spTgt spid="463"/>
                                        </p:tgtEl>
                                      </p:cBhvr>
                                    </p:animEffect>
                                    <p:set>
                                      <p:cBhvr>
                                        <p:cTn id="49" dur="1" fill="hold">
                                          <p:stCondLst>
                                            <p:cond delay="299"/>
                                          </p:stCondLst>
                                        </p:cTn>
                                        <p:tgtEl>
                                          <p:spTgt spid="463"/>
                                        </p:tgtEl>
                                        <p:attrNameLst>
                                          <p:attrName>style.visibility</p:attrName>
                                        </p:attrNameLst>
                                      </p:cBhvr>
                                      <p:to>
                                        <p:strVal val="hidden"/>
                                      </p:to>
                                    </p:set>
                                  </p:childTnLst>
                                </p:cTn>
                              </p:par>
                              <p:par>
                                <p:cTn id="50" presetID="64" presetClass="path" presetSubtype="0" accel="50000" decel="50000" fill="hold" grpId="2" nodeType="withEffect">
                                  <p:stCondLst>
                                    <p:cond delay="0"/>
                                  </p:stCondLst>
                                  <p:childTnLst>
                                    <p:animMotion origin="layout" path="M -4.89681E-6 2.34017E-6 L -0.03893 0.06952 " pathEditMode="relative" rAng="0" ptsTypes="AA">
                                      <p:cBhvr>
                                        <p:cTn id="51" dur="600" fill="hold"/>
                                        <p:tgtEl>
                                          <p:spTgt spid="463"/>
                                        </p:tgtEl>
                                        <p:attrNameLst>
                                          <p:attrName>ppt_x</p:attrName>
                                          <p:attrName>ppt_y</p:attrName>
                                        </p:attrNameLst>
                                      </p:cBhvr>
                                      <p:rCtr x="-1951" y="3476"/>
                                    </p:animMotion>
                                  </p:childTnLst>
                                </p:cTn>
                              </p:par>
                              <p:par>
                                <p:cTn id="52" presetID="22" presetClass="entr" presetSubtype="2" fill="hold" grpId="0" nodeType="withEffect">
                                  <p:stCondLst>
                                    <p:cond delay="0"/>
                                  </p:stCondLst>
                                  <p:childTnLst>
                                    <p:set>
                                      <p:cBhvr>
                                        <p:cTn id="53" dur="1" fill="hold">
                                          <p:stCondLst>
                                            <p:cond delay="0"/>
                                          </p:stCondLst>
                                        </p:cTn>
                                        <p:tgtEl>
                                          <p:spTgt spid="459"/>
                                        </p:tgtEl>
                                        <p:attrNameLst>
                                          <p:attrName>style.visibility</p:attrName>
                                        </p:attrNameLst>
                                      </p:cBhvr>
                                      <p:to>
                                        <p:strVal val="visible"/>
                                      </p:to>
                                    </p:set>
                                    <p:animEffect transition="in" filter="wipe(right)">
                                      <p:cBhvr>
                                        <p:cTn id="54" dur="300"/>
                                        <p:tgtEl>
                                          <p:spTgt spid="459"/>
                                        </p:tgtEl>
                                      </p:cBhvr>
                                    </p:animEffect>
                                  </p:childTnLst>
                                </p:cTn>
                              </p:par>
                              <p:par>
                                <p:cTn id="55" presetID="22" presetClass="exit" presetSubtype="2" fill="hold" grpId="1" nodeType="withEffect">
                                  <p:stCondLst>
                                    <p:cond delay="200"/>
                                  </p:stCondLst>
                                  <p:childTnLst>
                                    <p:animEffect transition="out" filter="wipe(right)">
                                      <p:cBhvr>
                                        <p:cTn id="56" dur="300"/>
                                        <p:tgtEl>
                                          <p:spTgt spid="459"/>
                                        </p:tgtEl>
                                      </p:cBhvr>
                                    </p:animEffect>
                                    <p:set>
                                      <p:cBhvr>
                                        <p:cTn id="57" dur="1" fill="hold">
                                          <p:stCondLst>
                                            <p:cond delay="299"/>
                                          </p:stCondLst>
                                        </p:cTn>
                                        <p:tgtEl>
                                          <p:spTgt spid="459"/>
                                        </p:tgtEl>
                                        <p:attrNameLst>
                                          <p:attrName>style.visibility</p:attrName>
                                        </p:attrNameLst>
                                      </p:cBhvr>
                                      <p:to>
                                        <p:strVal val="hidden"/>
                                      </p:to>
                                    </p:set>
                                  </p:childTnLst>
                                </p:cTn>
                              </p:par>
                              <p:par>
                                <p:cTn id="58" presetID="64" presetClass="path" presetSubtype="0" accel="50000" decel="50000" fill="hold" grpId="2" nodeType="withEffect">
                                  <p:stCondLst>
                                    <p:cond delay="0"/>
                                  </p:stCondLst>
                                  <p:childTnLst>
                                    <p:animMotion origin="layout" path="M 2.94559E-6 2.92522E-6 L -0.05469 0.00118 " pathEditMode="relative" rAng="0" ptsTypes="AA">
                                      <p:cBhvr>
                                        <p:cTn id="59" dur="600" fill="hold"/>
                                        <p:tgtEl>
                                          <p:spTgt spid="459"/>
                                        </p:tgtEl>
                                        <p:attrNameLst>
                                          <p:attrName>ppt_x</p:attrName>
                                          <p:attrName>ppt_y</p:attrName>
                                        </p:attrNameLst>
                                      </p:cBhvr>
                                      <p:rCtr x="-2739" y="51"/>
                                    </p:animMotion>
                                  </p:childTnLst>
                                </p:cTn>
                              </p:par>
                              <p:par>
                                <p:cTn id="60" presetID="22" presetClass="entr" presetSubtype="4" fill="hold" grpId="0" nodeType="withEffect">
                                  <p:stCondLst>
                                    <p:cond delay="0"/>
                                  </p:stCondLst>
                                  <p:childTnLst>
                                    <p:set>
                                      <p:cBhvr>
                                        <p:cTn id="61" dur="1" fill="hold">
                                          <p:stCondLst>
                                            <p:cond delay="0"/>
                                          </p:stCondLst>
                                        </p:cTn>
                                        <p:tgtEl>
                                          <p:spTgt spid="462"/>
                                        </p:tgtEl>
                                        <p:attrNameLst>
                                          <p:attrName>style.visibility</p:attrName>
                                        </p:attrNameLst>
                                      </p:cBhvr>
                                      <p:to>
                                        <p:strVal val="visible"/>
                                      </p:to>
                                    </p:set>
                                    <p:animEffect transition="in" filter="wipe(down)">
                                      <p:cBhvr>
                                        <p:cTn id="62" dur="300"/>
                                        <p:tgtEl>
                                          <p:spTgt spid="462"/>
                                        </p:tgtEl>
                                      </p:cBhvr>
                                    </p:animEffect>
                                  </p:childTnLst>
                                </p:cTn>
                              </p:par>
                              <p:par>
                                <p:cTn id="63" presetID="22" presetClass="exit" presetSubtype="4" fill="hold" grpId="1" nodeType="withEffect">
                                  <p:stCondLst>
                                    <p:cond delay="200"/>
                                  </p:stCondLst>
                                  <p:childTnLst>
                                    <p:animEffect transition="out" filter="wipe(down)">
                                      <p:cBhvr>
                                        <p:cTn id="64" dur="300"/>
                                        <p:tgtEl>
                                          <p:spTgt spid="462"/>
                                        </p:tgtEl>
                                      </p:cBhvr>
                                    </p:animEffect>
                                    <p:set>
                                      <p:cBhvr>
                                        <p:cTn id="65" dur="1" fill="hold">
                                          <p:stCondLst>
                                            <p:cond delay="299"/>
                                          </p:stCondLst>
                                        </p:cTn>
                                        <p:tgtEl>
                                          <p:spTgt spid="462"/>
                                        </p:tgtEl>
                                        <p:attrNameLst>
                                          <p:attrName>style.visibility</p:attrName>
                                        </p:attrNameLst>
                                      </p:cBhvr>
                                      <p:to>
                                        <p:strVal val="hidden"/>
                                      </p:to>
                                    </p:set>
                                  </p:childTnLst>
                                </p:cTn>
                              </p:par>
                              <p:par>
                                <p:cTn id="66" presetID="64" presetClass="path" presetSubtype="0" accel="50000" decel="50000" fill="hold" grpId="2" nodeType="withEffect">
                                  <p:stCondLst>
                                    <p:cond delay="0"/>
                                  </p:stCondLst>
                                  <p:childTnLst>
                                    <p:animMotion origin="layout" path="M -2.53283E-6 4.20553E-7 L -0.04137 -0.07038 " pathEditMode="relative" rAng="0" ptsTypes="AA">
                                      <p:cBhvr>
                                        <p:cTn id="67" dur="600" fill="hold"/>
                                        <p:tgtEl>
                                          <p:spTgt spid="462"/>
                                        </p:tgtEl>
                                        <p:attrNameLst>
                                          <p:attrName>ppt_x</p:attrName>
                                          <p:attrName>ppt_y</p:attrName>
                                        </p:attrNameLst>
                                      </p:cBhvr>
                                      <p:rCtr x="-2073" y="-3527"/>
                                    </p:animMotion>
                                  </p:childTnLst>
                                </p:cTn>
                              </p:par>
                              <p:par>
                                <p:cTn id="68" presetID="22" presetClass="entr" presetSubtype="4" fill="hold" grpId="0" nodeType="withEffect">
                                  <p:stCondLst>
                                    <p:cond delay="0"/>
                                  </p:stCondLst>
                                  <p:childTnLst>
                                    <p:set>
                                      <p:cBhvr>
                                        <p:cTn id="69" dur="1" fill="hold">
                                          <p:stCondLst>
                                            <p:cond delay="0"/>
                                          </p:stCondLst>
                                        </p:cTn>
                                        <p:tgtEl>
                                          <p:spTgt spid="457"/>
                                        </p:tgtEl>
                                        <p:attrNameLst>
                                          <p:attrName>style.visibility</p:attrName>
                                        </p:attrNameLst>
                                      </p:cBhvr>
                                      <p:to>
                                        <p:strVal val="visible"/>
                                      </p:to>
                                    </p:set>
                                    <p:animEffect transition="in" filter="wipe(down)">
                                      <p:cBhvr>
                                        <p:cTn id="70" dur="300"/>
                                        <p:tgtEl>
                                          <p:spTgt spid="457"/>
                                        </p:tgtEl>
                                      </p:cBhvr>
                                    </p:animEffect>
                                  </p:childTnLst>
                                </p:cTn>
                              </p:par>
                              <p:par>
                                <p:cTn id="71" presetID="22" presetClass="exit" presetSubtype="4" fill="hold" grpId="1" nodeType="withEffect">
                                  <p:stCondLst>
                                    <p:cond delay="200"/>
                                  </p:stCondLst>
                                  <p:childTnLst>
                                    <p:animEffect transition="out" filter="wipe(down)">
                                      <p:cBhvr>
                                        <p:cTn id="72" dur="300"/>
                                        <p:tgtEl>
                                          <p:spTgt spid="457"/>
                                        </p:tgtEl>
                                      </p:cBhvr>
                                    </p:animEffect>
                                    <p:set>
                                      <p:cBhvr>
                                        <p:cTn id="73" dur="1" fill="hold">
                                          <p:stCondLst>
                                            <p:cond delay="299"/>
                                          </p:stCondLst>
                                        </p:cTn>
                                        <p:tgtEl>
                                          <p:spTgt spid="457"/>
                                        </p:tgtEl>
                                        <p:attrNameLst>
                                          <p:attrName>style.visibility</p:attrName>
                                        </p:attrNameLst>
                                      </p:cBhvr>
                                      <p:to>
                                        <p:strVal val="hidden"/>
                                      </p:to>
                                    </p:set>
                                  </p:childTnLst>
                                </p:cTn>
                              </p:par>
                              <p:par>
                                <p:cTn id="74" presetID="64" presetClass="path" presetSubtype="0" accel="50000" decel="50000" fill="hold" grpId="2" nodeType="withEffect">
                                  <p:stCondLst>
                                    <p:cond delay="0"/>
                                  </p:stCondLst>
                                  <p:childTnLst>
                                    <p:animMotion origin="layout" path="M -2.45779E-6 -1.05308E-6 L 0.00028 -0.10904 " pathEditMode="relative" rAng="0" ptsTypes="AA">
                                      <p:cBhvr>
                                        <p:cTn id="75" dur="600" fill="hold"/>
                                        <p:tgtEl>
                                          <p:spTgt spid="457"/>
                                        </p:tgtEl>
                                        <p:attrNameLst>
                                          <p:attrName>ppt_x</p:attrName>
                                          <p:attrName>ppt_y</p:attrName>
                                        </p:attrNameLst>
                                      </p:cBhvr>
                                      <p:rCtr x="9" y="-5460"/>
                                    </p:animMotion>
                                  </p:childTnLst>
                                </p:cTn>
                              </p:par>
                              <p:par>
                                <p:cTn id="76" presetID="22" presetClass="entr" presetSubtype="4" fill="hold" grpId="0" nodeType="withEffect">
                                  <p:stCondLst>
                                    <p:cond delay="0"/>
                                  </p:stCondLst>
                                  <p:childTnLst>
                                    <p:set>
                                      <p:cBhvr>
                                        <p:cTn id="77" dur="1" fill="hold">
                                          <p:stCondLst>
                                            <p:cond delay="0"/>
                                          </p:stCondLst>
                                        </p:cTn>
                                        <p:tgtEl>
                                          <p:spTgt spid="466"/>
                                        </p:tgtEl>
                                        <p:attrNameLst>
                                          <p:attrName>style.visibility</p:attrName>
                                        </p:attrNameLst>
                                      </p:cBhvr>
                                      <p:to>
                                        <p:strVal val="visible"/>
                                      </p:to>
                                    </p:set>
                                    <p:animEffect transition="in" filter="wipe(down)">
                                      <p:cBhvr>
                                        <p:cTn id="78" dur="300"/>
                                        <p:tgtEl>
                                          <p:spTgt spid="466"/>
                                        </p:tgtEl>
                                      </p:cBhvr>
                                    </p:animEffect>
                                  </p:childTnLst>
                                </p:cTn>
                              </p:par>
                              <p:par>
                                <p:cTn id="79" presetID="22" presetClass="exit" presetSubtype="4" fill="hold" grpId="1" nodeType="withEffect">
                                  <p:stCondLst>
                                    <p:cond delay="200"/>
                                  </p:stCondLst>
                                  <p:childTnLst>
                                    <p:animEffect transition="out" filter="wipe(down)">
                                      <p:cBhvr>
                                        <p:cTn id="80" dur="300"/>
                                        <p:tgtEl>
                                          <p:spTgt spid="466"/>
                                        </p:tgtEl>
                                      </p:cBhvr>
                                    </p:animEffect>
                                    <p:set>
                                      <p:cBhvr>
                                        <p:cTn id="81" dur="1" fill="hold">
                                          <p:stCondLst>
                                            <p:cond delay="299"/>
                                          </p:stCondLst>
                                        </p:cTn>
                                        <p:tgtEl>
                                          <p:spTgt spid="466"/>
                                        </p:tgtEl>
                                        <p:attrNameLst>
                                          <p:attrName>style.visibility</p:attrName>
                                        </p:attrNameLst>
                                      </p:cBhvr>
                                      <p:to>
                                        <p:strVal val="hidden"/>
                                      </p:to>
                                    </p:set>
                                  </p:childTnLst>
                                </p:cTn>
                              </p:par>
                              <p:par>
                                <p:cTn id="82" presetID="22" presetClass="entr" presetSubtype="1" fill="hold" grpId="0" nodeType="withEffect">
                                  <p:stCondLst>
                                    <p:cond delay="200"/>
                                  </p:stCondLst>
                                  <p:childTnLst>
                                    <p:set>
                                      <p:cBhvr>
                                        <p:cTn id="83" dur="1" fill="hold">
                                          <p:stCondLst>
                                            <p:cond delay="0"/>
                                          </p:stCondLst>
                                        </p:cTn>
                                        <p:tgtEl>
                                          <p:spTgt spid="465"/>
                                        </p:tgtEl>
                                        <p:attrNameLst>
                                          <p:attrName>style.visibility</p:attrName>
                                        </p:attrNameLst>
                                      </p:cBhvr>
                                      <p:to>
                                        <p:strVal val="visible"/>
                                      </p:to>
                                    </p:set>
                                    <p:animEffect transition="in" filter="wipe(up)">
                                      <p:cBhvr>
                                        <p:cTn id="84" dur="300"/>
                                        <p:tgtEl>
                                          <p:spTgt spid="465"/>
                                        </p:tgtEl>
                                      </p:cBhvr>
                                    </p:animEffect>
                                  </p:childTnLst>
                                </p:cTn>
                              </p:par>
                              <p:par>
                                <p:cTn id="85" presetID="22" presetClass="exit" presetSubtype="1" fill="hold" grpId="1" nodeType="withEffect">
                                  <p:stCondLst>
                                    <p:cond delay="400"/>
                                  </p:stCondLst>
                                  <p:childTnLst>
                                    <p:animEffect transition="out" filter="wipe(up)">
                                      <p:cBhvr>
                                        <p:cTn id="86" dur="300"/>
                                        <p:tgtEl>
                                          <p:spTgt spid="465"/>
                                        </p:tgtEl>
                                      </p:cBhvr>
                                    </p:animEffect>
                                    <p:set>
                                      <p:cBhvr>
                                        <p:cTn id="87" dur="1" fill="hold">
                                          <p:stCondLst>
                                            <p:cond delay="299"/>
                                          </p:stCondLst>
                                        </p:cTn>
                                        <p:tgtEl>
                                          <p:spTgt spid="465"/>
                                        </p:tgtEl>
                                        <p:attrNameLst>
                                          <p:attrName>style.visibility</p:attrName>
                                        </p:attrNameLst>
                                      </p:cBhvr>
                                      <p:to>
                                        <p:strVal val="hidden"/>
                                      </p:to>
                                    </p:set>
                                  </p:childTnLst>
                                </p:cTn>
                              </p:par>
                              <p:par>
                                <p:cTn id="88" presetID="22" presetClass="entr" presetSubtype="4" fill="hold" grpId="0" nodeType="withEffect">
                                  <p:stCondLst>
                                    <p:cond delay="100"/>
                                  </p:stCondLst>
                                  <p:childTnLst>
                                    <p:set>
                                      <p:cBhvr>
                                        <p:cTn id="89" dur="1" fill="hold">
                                          <p:stCondLst>
                                            <p:cond delay="0"/>
                                          </p:stCondLst>
                                        </p:cTn>
                                        <p:tgtEl>
                                          <p:spTgt spid="468"/>
                                        </p:tgtEl>
                                        <p:attrNameLst>
                                          <p:attrName>style.visibility</p:attrName>
                                        </p:attrNameLst>
                                      </p:cBhvr>
                                      <p:to>
                                        <p:strVal val="visible"/>
                                      </p:to>
                                    </p:set>
                                    <p:animEffect transition="in" filter="wipe(down)">
                                      <p:cBhvr>
                                        <p:cTn id="90" dur="300"/>
                                        <p:tgtEl>
                                          <p:spTgt spid="468"/>
                                        </p:tgtEl>
                                      </p:cBhvr>
                                    </p:animEffect>
                                  </p:childTnLst>
                                </p:cTn>
                              </p:par>
                              <p:par>
                                <p:cTn id="91" presetID="22" presetClass="exit" presetSubtype="4" fill="hold" grpId="1" nodeType="withEffect">
                                  <p:stCondLst>
                                    <p:cond delay="300"/>
                                  </p:stCondLst>
                                  <p:childTnLst>
                                    <p:animEffect transition="out" filter="wipe(down)">
                                      <p:cBhvr>
                                        <p:cTn id="92" dur="300"/>
                                        <p:tgtEl>
                                          <p:spTgt spid="468"/>
                                        </p:tgtEl>
                                      </p:cBhvr>
                                    </p:animEffect>
                                    <p:set>
                                      <p:cBhvr>
                                        <p:cTn id="93" dur="1" fill="hold">
                                          <p:stCondLst>
                                            <p:cond delay="299"/>
                                          </p:stCondLst>
                                        </p:cTn>
                                        <p:tgtEl>
                                          <p:spTgt spid="468"/>
                                        </p:tgtEl>
                                        <p:attrNameLst>
                                          <p:attrName>style.visibility</p:attrName>
                                        </p:attrNameLst>
                                      </p:cBhvr>
                                      <p:to>
                                        <p:strVal val="hidden"/>
                                      </p:to>
                                    </p:set>
                                  </p:childTnLst>
                                </p:cTn>
                              </p:par>
                              <p:par>
                                <p:cTn id="94" presetID="22" presetClass="entr" presetSubtype="1" fill="hold" grpId="0" nodeType="withEffect">
                                  <p:stCondLst>
                                    <p:cond delay="300"/>
                                  </p:stCondLst>
                                  <p:childTnLst>
                                    <p:set>
                                      <p:cBhvr>
                                        <p:cTn id="95" dur="1" fill="hold">
                                          <p:stCondLst>
                                            <p:cond delay="0"/>
                                          </p:stCondLst>
                                        </p:cTn>
                                        <p:tgtEl>
                                          <p:spTgt spid="467"/>
                                        </p:tgtEl>
                                        <p:attrNameLst>
                                          <p:attrName>style.visibility</p:attrName>
                                        </p:attrNameLst>
                                      </p:cBhvr>
                                      <p:to>
                                        <p:strVal val="visible"/>
                                      </p:to>
                                    </p:set>
                                    <p:animEffect transition="in" filter="wipe(up)">
                                      <p:cBhvr>
                                        <p:cTn id="96" dur="300"/>
                                        <p:tgtEl>
                                          <p:spTgt spid="467"/>
                                        </p:tgtEl>
                                      </p:cBhvr>
                                    </p:animEffect>
                                  </p:childTnLst>
                                </p:cTn>
                              </p:par>
                              <p:par>
                                <p:cTn id="97" presetID="22" presetClass="exit" presetSubtype="1" fill="hold" grpId="1" nodeType="withEffect">
                                  <p:stCondLst>
                                    <p:cond delay="500"/>
                                  </p:stCondLst>
                                  <p:childTnLst>
                                    <p:animEffect transition="out" filter="wipe(up)">
                                      <p:cBhvr>
                                        <p:cTn id="98" dur="300"/>
                                        <p:tgtEl>
                                          <p:spTgt spid="467"/>
                                        </p:tgtEl>
                                      </p:cBhvr>
                                    </p:animEffect>
                                    <p:set>
                                      <p:cBhvr>
                                        <p:cTn id="99" dur="1" fill="hold">
                                          <p:stCondLst>
                                            <p:cond delay="299"/>
                                          </p:stCondLst>
                                        </p:cTn>
                                        <p:tgtEl>
                                          <p:spTgt spid="467"/>
                                        </p:tgtEl>
                                        <p:attrNameLst>
                                          <p:attrName>style.visibility</p:attrName>
                                        </p:attrNameLst>
                                      </p:cBhvr>
                                      <p:to>
                                        <p:strVal val="hidden"/>
                                      </p:to>
                                    </p:set>
                                  </p:childTnLst>
                                </p:cTn>
                              </p:par>
                              <p:par>
                                <p:cTn id="100" presetID="53" presetClass="exit" presetSubtype="32" fill="hold" grpId="1" nodeType="withEffect">
                                  <p:stCondLst>
                                    <p:cond delay="750"/>
                                  </p:stCondLst>
                                  <p:childTnLst>
                                    <p:anim calcmode="lin" valueType="num">
                                      <p:cBhvr>
                                        <p:cTn id="101" dur="250"/>
                                        <p:tgtEl>
                                          <p:spTgt spid="9"/>
                                        </p:tgtEl>
                                        <p:attrNameLst>
                                          <p:attrName>ppt_w</p:attrName>
                                        </p:attrNameLst>
                                      </p:cBhvr>
                                      <p:tavLst>
                                        <p:tav tm="0">
                                          <p:val>
                                            <p:strVal val="ppt_w"/>
                                          </p:val>
                                        </p:tav>
                                        <p:tav tm="100000">
                                          <p:val>
                                            <p:fltVal val="0"/>
                                          </p:val>
                                        </p:tav>
                                      </p:tavLst>
                                    </p:anim>
                                    <p:anim calcmode="lin" valueType="num">
                                      <p:cBhvr>
                                        <p:cTn id="102" dur="250"/>
                                        <p:tgtEl>
                                          <p:spTgt spid="9"/>
                                        </p:tgtEl>
                                        <p:attrNameLst>
                                          <p:attrName>ppt_h</p:attrName>
                                        </p:attrNameLst>
                                      </p:cBhvr>
                                      <p:tavLst>
                                        <p:tav tm="0">
                                          <p:val>
                                            <p:strVal val="ppt_h"/>
                                          </p:val>
                                        </p:tav>
                                        <p:tav tm="100000">
                                          <p:val>
                                            <p:fltVal val="0"/>
                                          </p:val>
                                        </p:tav>
                                      </p:tavLst>
                                    </p:anim>
                                    <p:animEffect transition="out" filter="fade">
                                      <p:cBhvr>
                                        <p:cTn id="103" dur="250"/>
                                        <p:tgtEl>
                                          <p:spTgt spid="9"/>
                                        </p:tgtEl>
                                      </p:cBhvr>
                                    </p:animEffect>
                                    <p:set>
                                      <p:cBhvr>
                                        <p:cTn id="104" dur="1" fill="hold">
                                          <p:stCondLst>
                                            <p:cond delay="249"/>
                                          </p:stCondLst>
                                        </p:cTn>
                                        <p:tgtEl>
                                          <p:spTgt spid="9"/>
                                        </p:tgtEl>
                                        <p:attrNameLst>
                                          <p:attrName>style.visibility</p:attrName>
                                        </p:attrNameLst>
                                      </p:cBhvr>
                                      <p:to>
                                        <p:strVal val="hidden"/>
                                      </p:to>
                                    </p:set>
                                  </p:childTnLst>
                                </p:cTn>
                              </p:par>
                            </p:childTnLst>
                          </p:cTn>
                        </p:par>
                        <p:par>
                          <p:cTn id="105" fill="hold">
                            <p:stCondLst>
                              <p:cond delay="1250"/>
                            </p:stCondLst>
                            <p:childTnLst>
                              <p:par>
                                <p:cTn id="106" presetID="53" presetClass="entr" presetSubtype="528" fill="hold" grpId="0" nodeType="afterEffect">
                                  <p:stCondLst>
                                    <p:cond delay="0"/>
                                  </p:stCondLst>
                                  <p:childTnLst>
                                    <p:set>
                                      <p:cBhvr>
                                        <p:cTn id="107" dur="1" fill="hold">
                                          <p:stCondLst>
                                            <p:cond delay="0"/>
                                          </p:stCondLst>
                                        </p:cTn>
                                        <p:tgtEl>
                                          <p:spTgt spid="12"/>
                                        </p:tgtEl>
                                        <p:attrNameLst>
                                          <p:attrName>style.visibility</p:attrName>
                                        </p:attrNameLst>
                                      </p:cBhvr>
                                      <p:to>
                                        <p:strVal val="visible"/>
                                      </p:to>
                                    </p:set>
                                    <p:anim calcmode="lin" valueType="num">
                                      <p:cBhvr>
                                        <p:cTn id="108" dur="500" fill="hold"/>
                                        <p:tgtEl>
                                          <p:spTgt spid="12"/>
                                        </p:tgtEl>
                                        <p:attrNameLst>
                                          <p:attrName>ppt_w</p:attrName>
                                        </p:attrNameLst>
                                      </p:cBhvr>
                                      <p:tavLst>
                                        <p:tav tm="0">
                                          <p:val>
                                            <p:fltVal val="0"/>
                                          </p:val>
                                        </p:tav>
                                        <p:tav tm="100000">
                                          <p:val>
                                            <p:strVal val="#ppt_w"/>
                                          </p:val>
                                        </p:tav>
                                      </p:tavLst>
                                    </p:anim>
                                    <p:anim calcmode="lin" valueType="num">
                                      <p:cBhvr>
                                        <p:cTn id="109" dur="500" fill="hold"/>
                                        <p:tgtEl>
                                          <p:spTgt spid="12"/>
                                        </p:tgtEl>
                                        <p:attrNameLst>
                                          <p:attrName>ppt_h</p:attrName>
                                        </p:attrNameLst>
                                      </p:cBhvr>
                                      <p:tavLst>
                                        <p:tav tm="0">
                                          <p:val>
                                            <p:fltVal val="0"/>
                                          </p:val>
                                        </p:tav>
                                        <p:tav tm="100000">
                                          <p:val>
                                            <p:strVal val="#ppt_h"/>
                                          </p:val>
                                        </p:tav>
                                      </p:tavLst>
                                    </p:anim>
                                    <p:animEffect transition="in" filter="fade">
                                      <p:cBhvr>
                                        <p:cTn id="110" dur="500"/>
                                        <p:tgtEl>
                                          <p:spTgt spid="12"/>
                                        </p:tgtEl>
                                      </p:cBhvr>
                                    </p:animEffect>
                                    <p:anim calcmode="lin" valueType="num">
                                      <p:cBhvr>
                                        <p:cTn id="111" dur="500" fill="hold"/>
                                        <p:tgtEl>
                                          <p:spTgt spid="12"/>
                                        </p:tgtEl>
                                        <p:attrNameLst>
                                          <p:attrName>ppt_x</p:attrName>
                                        </p:attrNameLst>
                                      </p:cBhvr>
                                      <p:tavLst>
                                        <p:tav tm="0">
                                          <p:val>
                                            <p:fltVal val="0.5"/>
                                          </p:val>
                                        </p:tav>
                                        <p:tav tm="100000">
                                          <p:val>
                                            <p:strVal val="#ppt_x"/>
                                          </p:val>
                                        </p:tav>
                                      </p:tavLst>
                                    </p:anim>
                                    <p:anim calcmode="lin" valueType="num">
                                      <p:cBhvr>
                                        <p:cTn id="112" dur="500" fill="hold"/>
                                        <p:tgtEl>
                                          <p:spTgt spid="12"/>
                                        </p:tgtEl>
                                        <p:attrNameLst>
                                          <p:attrName>ppt_y</p:attrName>
                                        </p:attrNameLst>
                                      </p:cBhvr>
                                      <p:tavLst>
                                        <p:tav tm="0">
                                          <p:val>
                                            <p:fltVal val="0.5"/>
                                          </p:val>
                                        </p:tav>
                                        <p:tav tm="100000">
                                          <p:val>
                                            <p:strVal val="#ppt_y"/>
                                          </p:val>
                                        </p:tav>
                                      </p:tavLst>
                                    </p:anim>
                                  </p:childTnLst>
                                </p:cTn>
                              </p:par>
                              <p:par>
                                <p:cTn id="113" presetID="53" presetClass="entr" presetSubtype="528" fill="hold" nodeType="withEffect">
                                  <p:stCondLst>
                                    <p:cond delay="0"/>
                                  </p:stCondLst>
                                  <p:childTnLst>
                                    <p:set>
                                      <p:cBhvr>
                                        <p:cTn id="114" dur="1" fill="hold">
                                          <p:stCondLst>
                                            <p:cond delay="0"/>
                                          </p:stCondLst>
                                        </p:cTn>
                                        <p:tgtEl>
                                          <p:spTgt spid="284"/>
                                        </p:tgtEl>
                                        <p:attrNameLst>
                                          <p:attrName>style.visibility</p:attrName>
                                        </p:attrNameLst>
                                      </p:cBhvr>
                                      <p:to>
                                        <p:strVal val="visible"/>
                                      </p:to>
                                    </p:set>
                                    <p:anim calcmode="lin" valueType="num">
                                      <p:cBhvr>
                                        <p:cTn id="115" dur="500" fill="hold"/>
                                        <p:tgtEl>
                                          <p:spTgt spid="284"/>
                                        </p:tgtEl>
                                        <p:attrNameLst>
                                          <p:attrName>ppt_w</p:attrName>
                                        </p:attrNameLst>
                                      </p:cBhvr>
                                      <p:tavLst>
                                        <p:tav tm="0">
                                          <p:val>
                                            <p:fltVal val="0"/>
                                          </p:val>
                                        </p:tav>
                                        <p:tav tm="100000">
                                          <p:val>
                                            <p:strVal val="#ppt_w"/>
                                          </p:val>
                                        </p:tav>
                                      </p:tavLst>
                                    </p:anim>
                                    <p:anim calcmode="lin" valueType="num">
                                      <p:cBhvr>
                                        <p:cTn id="116" dur="500" fill="hold"/>
                                        <p:tgtEl>
                                          <p:spTgt spid="284"/>
                                        </p:tgtEl>
                                        <p:attrNameLst>
                                          <p:attrName>ppt_h</p:attrName>
                                        </p:attrNameLst>
                                      </p:cBhvr>
                                      <p:tavLst>
                                        <p:tav tm="0">
                                          <p:val>
                                            <p:fltVal val="0"/>
                                          </p:val>
                                        </p:tav>
                                        <p:tav tm="100000">
                                          <p:val>
                                            <p:strVal val="#ppt_h"/>
                                          </p:val>
                                        </p:tav>
                                      </p:tavLst>
                                    </p:anim>
                                    <p:animEffect transition="in" filter="fade">
                                      <p:cBhvr>
                                        <p:cTn id="117" dur="500"/>
                                        <p:tgtEl>
                                          <p:spTgt spid="284"/>
                                        </p:tgtEl>
                                      </p:cBhvr>
                                    </p:animEffect>
                                    <p:anim calcmode="lin" valueType="num">
                                      <p:cBhvr>
                                        <p:cTn id="118" dur="500" fill="hold"/>
                                        <p:tgtEl>
                                          <p:spTgt spid="284"/>
                                        </p:tgtEl>
                                        <p:attrNameLst>
                                          <p:attrName>ppt_x</p:attrName>
                                        </p:attrNameLst>
                                      </p:cBhvr>
                                      <p:tavLst>
                                        <p:tav tm="0">
                                          <p:val>
                                            <p:fltVal val="0.5"/>
                                          </p:val>
                                        </p:tav>
                                        <p:tav tm="100000">
                                          <p:val>
                                            <p:strVal val="#ppt_x"/>
                                          </p:val>
                                        </p:tav>
                                      </p:tavLst>
                                    </p:anim>
                                    <p:anim calcmode="lin" valueType="num">
                                      <p:cBhvr>
                                        <p:cTn id="119" dur="500" fill="hold"/>
                                        <p:tgtEl>
                                          <p:spTgt spid="284"/>
                                        </p:tgtEl>
                                        <p:attrNameLst>
                                          <p:attrName>ppt_y</p:attrName>
                                        </p:attrNameLst>
                                      </p:cBhvr>
                                      <p:tavLst>
                                        <p:tav tm="0">
                                          <p:val>
                                            <p:fltVal val="0.5"/>
                                          </p:val>
                                        </p:tav>
                                        <p:tav tm="100000">
                                          <p:val>
                                            <p:strVal val="#ppt_y"/>
                                          </p:val>
                                        </p:tav>
                                      </p:tavLst>
                                    </p:anim>
                                  </p:childTnLst>
                                </p:cTn>
                              </p:par>
                              <p:par>
                                <p:cTn id="120" presetID="53" presetClass="entr" presetSubtype="528" fill="hold" nodeType="withEffect">
                                  <p:stCondLst>
                                    <p:cond delay="0"/>
                                  </p:stCondLst>
                                  <p:childTnLst>
                                    <p:set>
                                      <p:cBhvr>
                                        <p:cTn id="121" dur="1" fill="hold">
                                          <p:stCondLst>
                                            <p:cond delay="0"/>
                                          </p:stCondLst>
                                        </p:cTn>
                                        <p:tgtEl>
                                          <p:spTgt spid="115"/>
                                        </p:tgtEl>
                                        <p:attrNameLst>
                                          <p:attrName>style.visibility</p:attrName>
                                        </p:attrNameLst>
                                      </p:cBhvr>
                                      <p:to>
                                        <p:strVal val="visible"/>
                                      </p:to>
                                    </p:set>
                                    <p:anim calcmode="lin" valueType="num">
                                      <p:cBhvr>
                                        <p:cTn id="122" dur="500" fill="hold"/>
                                        <p:tgtEl>
                                          <p:spTgt spid="115"/>
                                        </p:tgtEl>
                                        <p:attrNameLst>
                                          <p:attrName>ppt_w</p:attrName>
                                        </p:attrNameLst>
                                      </p:cBhvr>
                                      <p:tavLst>
                                        <p:tav tm="0">
                                          <p:val>
                                            <p:fltVal val="0"/>
                                          </p:val>
                                        </p:tav>
                                        <p:tav tm="100000">
                                          <p:val>
                                            <p:strVal val="#ppt_w"/>
                                          </p:val>
                                        </p:tav>
                                      </p:tavLst>
                                    </p:anim>
                                    <p:anim calcmode="lin" valueType="num">
                                      <p:cBhvr>
                                        <p:cTn id="123" dur="500" fill="hold"/>
                                        <p:tgtEl>
                                          <p:spTgt spid="115"/>
                                        </p:tgtEl>
                                        <p:attrNameLst>
                                          <p:attrName>ppt_h</p:attrName>
                                        </p:attrNameLst>
                                      </p:cBhvr>
                                      <p:tavLst>
                                        <p:tav tm="0">
                                          <p:val>
                                            <p:fltVal val="0"/>
                                          </p:val>
                                        </p:tav>
                                        <p:tav tm="100000">
                                          <p:val>
                                            <p:strVal val="#ppt_h"/>
                                          </p:val>
                                        </p:tav>
                                      </p:tavLst>
                                    </p:anim>
                                    <p:animEffect transition="in" filter="fade">
                                      <p:cBhvr>
                                        <p:cTn id="124" dur="500"/>
                                        <p:tgtEl>
                                          <p:spTgt spid="115"/>
                                        </p:tgtEl>
                                      </p:cBhvr>
                                    </p:animEffect>
                                    <p:anim calcmode="lin" valueType="num">
                                      <p:cBhvr>
                                        <p:cTn id="125" dur="500" fill="hold"/>
                                        <p:tgtEl>
                                          <p:spTgt spid="115"/>
                                        </p:tgtEl>
                                        <p:attrNameLst>
                                          <p:attrName>ppt_x</p:attrName>
                                        </p:attrNameLst>
                                      </p:cBhvr>
                                      <p:tavLst>
                                        <p:tav tm="0">
                                          <p:val>
                                            <p:fltVal val="0.5"/>
                                          </p:val>
                                        </p:tav>
                                        <p:tav tm="100000">
                                          <p:val>
                                            <p:strVal val="#ppt_x"/>
                                          </p:val>
                                        </p:tav>
                                      </p:tavLst>
                                    </p:anim>
                                    <p:anim calcmode="lin" valueType="num">
                                      <p:cBhvr>
                                        <p:cTn id="126" dur="500" fill="hold"/>
                                        <p:tgtEl>
                                          <p:spTgt spid="115"/>
                                        </p:tgtEl>
                                        <p:attrNameLst>
                                          <p:attrName>ppt_y</p:attrName>
                                        </p:attrNameLst>
                                      </p:cBhvr>
                                      <p:tavLst>
                                        <p:tav tm="0">
                                          <p:val>
                                            <p:fltVal val="0.5"/>
                                          </p:val>
                                        </p:tav>
                                        <p:tav tm="100000">
                                          <p:val>
                                            <p:strVal val="#ppt_y"/>
                                          </p:val>
                                        </p:tav>
                                      </p:tavLst>
                                    </p:anim>
                                  </p:childTnLst>
                                </p:cTn>
                              </p:par>
                              <p:par>
                                <p:cTn id="127" presetID="53" presetClass="entr" presetSubtype="528" fill="hold" nodeType="withEffect">
                                  <p:stCondLst>
                                    <p:cond delay="0"/>
                                  </p:stCondLst>
                                  <p:childTnLst>
                                    <p:set>
                                      <p:cBhvr>
                                        <p:cTn id="128" dur="1" fill="hold">
                                          <p:stCondLst>
                                            <p:cond delay="0"/>
                                          </p:stCondLst>
                                        </p:cTn>
                                        <p:tgtEl>
                                          <p:spTgt spid="13"/>
                                        </p:tgtEl>
                                        <p:attrNameLst>
                                          <p:attrName>style.visibility</p:attrName>
                                        </p:attrNameLst>
                                      </p:cBhvr>
                                      <p:to>
                                        <p:strVal val="visible"/>
                                      </p:to>
                                    </p:set>
                                    <p:anim calcmode="lin" valueType="num">
                                      <p:cBhvr>
                                        <p:cTn id="129" dur="500" fill="hold"/>
                                        <p:tgtEl>
                                          <p:spTgt spid="13"/>
                                        </p:tgtEl>
                                        <p:attrNameLst>
                                          <p:attrName>ppt_w</p:attrName>
                                        </p:attrNameLst>
                                      </p:cBhvr>
                                      <p:tavLst>
                                        <p:tav tm="0">
                                          <p:val>
                                            <p:fltVal val="0"/>
                                          </p:val>
                                        </p:tav>
                                        <p:tav tm="100000">
                                          <p:val>
                                            <p:strVal val="#ppt_w"/>
                                          </p:val>
                                        </p:tav>
                                      </p:tavLst>
                                    </p:anim>
                                    <p:anim calcmode="lin" valueType="num">
                                      <p:cBhvr>
                                        <p:cTn id="130" dur="500" fill="hold"/>
                                        <p:tgtEl>
                                          <p:spTgt spid="13"/>
                                        </p:tgtEl>
                                        <p:attrNameLst>
                                          <p:attrName>ppt_h</p:attrName>
                                        </p:attrNameLst>
                                      </p:cBhvr>
                                      <p:tavLst>
                                        <p:tav tm="0">
                                          <p:val>
                                            <p:fltVal val="0"/>
                                          </p:val>
                                        </p:tav>
                                        <p:tav tm="100000">
                                          <p:val>
                                            <p:strVal val="#ppt_h"/>
                                          </p:val>
                                        </p:tav>
                                      </p:tavLst>
                                    </p:anim>
                                    <p:animEffect transition="in" filter="fade">
                                      <p:cBhvr>
                                        <p:cTn id="131" dur="500"/>
                                        <p:tgtEl>
                                          <p:spTgt spid="13"/>
                                        </p:tgtEl>
                                      </p:cBhvr>
                                    </p:animEffect>
                                    <p:anim calcmode="lin" valueType="num">
                                      <p:cBhvr>
                                        <p:cTn id="132" dur="500" fill="hold"/>
                                        <p:tgtEl>
                                          <p:spTgt spid="13"/>
                                        </p:tgtEl>
                                        <p:attrNameLst>
                                          <p:attrName>ppt_x</p:attrName>
                                        </p:attrNameLst>
                                      </p:cBhvr>
                                      <p:tavLst>
                                        <p:tav tm="0">
                                          <p:val>
                                            <p:fltVal val="0.5"/>
                                          </p:val>
                                        </p:tav>
                                        <p:tav tm="100000">
                                          <p:val>
                                            <p:strVal val="#ppt_x"/>
                                          </p:val>
                                        </p:tav>
                                      </p:tavLst>
                                    </p:anim>
                                    <p:anim calcmode="lin" valueType="num">
                                      <p:cBhvr>
                                        <p:cTn id="133" dur="500" fill="hold"/>
                                        <p:tgtEl>
                                          <p:spTgt spid="13"/>
                                        </p:tgtEl>
                                        <p:attrNameLst>
                                          <p:attrName>ppt_y</p:attrName>
                                        </p:attrNameLst>
                                      </p:cBhvr>
                                      <p:tavLst>
                                        <p:tav tm="0">
                                          <p:val>
                                            <p:fltVal val="0.5"/>
                                          </p:val>
                                        </p:tav>
                                        <p:tav tm="100000">
                                          <p:val>
                                            <p:strVal val="#ppt_y"/>
                                          </p:val>
                                        </p:tav>
                                      </p:tavLst>
                                    </p:anim>
                                  </p:childTnLst>
                                </p:cTn>
                              </p:par>
                              <p:par>
                                <p:cTn id="134" presetID="53" presetClass="entr" presetSubtype="528" fill="hold" nodeType="withEffect">
                                  <p:stCondLst>
                                    <p:cond delay="0"/>
                                  </p:stCondLst>
                                  <p:childTnLst>
                                    <p:set>
                                      <p:cBhvr>
                                        <p:cTn id="135" dur="1" fill="hold">
                                          <p:stCondLst>
                                            <p:cond delay="0"/>
                                          </p:stCondLst>
                                        </p:cTn>
                                        <p:tgtEl>
                                          <p:spTgt spid="15"/>
                                        </p:tgtEl>
                                        <p:attrNameLst>
                                          <p:attrName>style.visibility</p:attrName>
                                        </p:attrNameLst>
                                      </p:cBhvr>
                                      <p:to>
                                        <p:strVal val="visible"/>
                                      </p:to>
                                    </p:set>
                                    <p:anim calcmode="lin" valueType="num">
                                      <p:cBhvr>
                                        <p:cTn id="136" dur="500" fill="hold"/>
                                        <p:tgtEl>
                                          <p:spTgt spid="15"/>
                                        </p:tgtEl>
                                        <p:attrNameLst>
                                          <p:attrName>ppt_w</p:attrName>
                                        </p:attrNameLst>
                                      </p:cBhvr>
                                      <p:tavLst>
                                        <p:tav tm="0">
                                          <p:val>
                                            <p:fltVal val="0"/>
                                          </p:val>
                                        </p:tav>
                                        <p:tav tm="100000">
                                          <p:val>
                                            <p:strVal val="#ppt_w"/>
                                          </p:val>
                                        </p:tav>
                                      </p:tavLst>
                                    </p:anim>
                                    <p:anim calcmode="lin" valueType="num">
                                      <p:cBhvr>
                                        <p:cTn id="137" dur="500" fill="hold"/>
                                        <p:tgtEl>
                                          <p:spTgt spid="15"/>
                                        </p:tgtEl>
                                        <p:attrNameLst>
                                          <p:attrName>ppt_h</p:attrName>
                                        </p:attrNameLst>
                                      </p:cBhvr>
                                      <p:tavLst>
                                        <p:tav tm="0">
                                          <p:val>
                                            <p:fltVal val="0"/>
                                          </p:val>
                                        </p:tav>
                                        <p:tav tm="100000">
                                          <p:val>
                                            <p:strVal val="#ppt_h"/>
                                          </p:val>
                                        </p:tav>
                                      </p:tavLst>
                                    </p:anim>
                                    <p:animEffect transition="in" filter="fade">
                                      <p:cBhvr>
                                        <p:cTn id="138" dur="500"/>
                                        <p:tgtEl>
                                          <p:spTgt spid="15"/>
                                        </p:tgtEl>
                                      </p:cBhvr>
                                    </p:animEffect>
                                    <p:anim calcmode="lin" valueType="num">
                                      <p:cBhvr>
                                        <p:cTn id="139" dur="500" fill="hold"/>
                                        <p:tgtEl>
                                          <p:spTgt spid="15"/>
                                        </p:tgtEl>
                                        <p:attrNameLst>
                                          <p:attrName>ppt_x</p:attrName>
                                        </p:attrNameLst>
                                      </p:cBhvr>
                                      <p:tavLst>
                                        <p:tav tm="0">
                                          <p:val>
                                            <p:fltVal val="0.5"/>
                                          </p:val>
                                        </p:tav>
                                        <p:tav tm="100000">
                                          <p:val>
                                            <p:strVal val="#ppt_x"/>
                                          </p:val>
                                        </p:tav>
                                      </p:tavLst>
                                    </p:anim>
                                    <p:anim calcmode="lin" valueType="num">
                                      <p:cBhvr>
                                        <p:cTn id="140" dur="500" fill="hold"/>
                                        <p:tgtEl>
                                          <p:spTgt spid="15"/>
                                        </p:tgtEl>
                                        <p:attrNameLst>
                                          <p:attrName>ppt_y</p:attrName>
                                        </p:attrNameLst>
                                      </p:cBhvr>
                                      <p:tavLst>
                                        <p:tav tm="0">
                                          <p:val>
                                            <p:fltVal val="0.5"/>
                                          </p:val>
                                        </p:tav>
                                        <p:tav tm="100000">
                                          <p:val>
                                            <p:strVal val="#ppt_y"/>
                                          </p:val>
                                        </p:tav>
                                      </p:tavLst>
                                    </p:anim>
                                  </p:childTnLst>
                                </p:cTn>
                              </p:par>
                            </p:childTnLst>
                          </p:cTn>
                        </p:par>
                        <p:par>
                          <p:cTn id="141" fill="hold">
                            <p:stCondLst>
                              <p:cond delay="1750"/>
                            </p:stCondLst>
                            <p:childTnLst>
                              <p:par>
                                <p:cTn id="142" presetID="8" presetClass="emph" presetSubtype="0" fill="hold" grpId="1" nodeType="afterEffect">
                                  <p:stCondLst>
                                    <p:cond delay="50"/>
                                  </p:stCondLst>
                                  <p:childTnLst>
                                    <p:animRot by="21600000">
                                      <p:cBhvr>
                                        <p:cTn id="143" dur="8200" fill="hold"/>
                                        <p:tgtEl>
                                          <p:spTgt spid="12"/>
                                        </p:tgtEl>
                                        <p:attrNameLst>
                                          <p:attrName>r</p:attrName>
                                        </p:attrNameLst>
                                      </p:cBhvr>
                                    </p:animRot>
                                  </p:childTnLst>
                                </p:cTn>
                              </p:par>
                              <p:par>
                                <p:cTn id="144" presetID="8" presetClass="emph" presetSubtype="0" fill="hold" nodeType="withEffect">
                                  <p:stCondLst>
                                    <p:cond delay="50"/>
                                  </p:stCondLst>
                                  <p:childTnLst>
                                    <p:animRot by="21600000">
                                      <p:cBhvr>
                                        <p:cTn id="145" dur="9300" fill="hold"/>
                                        <p:tgtEl>
                                          <p:spTgt spid="284"/>
                                        </p:tgtEl>
                                        <p:attrNameLst>
                                          <p:attrName>r</p:attrName>
                                        </p:attrNameLst>
                                      </p:cBhvr>
                                    </p:animRot>
                                  </p:childTnLst>
                                </p:cTn>
                              </p:par>
                              <p:par>
                                <p:cTn id="146" presetID="8" presetClass="emph" presetSubtype="0" fill="hold" nodeType="withEffect">
                                  <p:stCondLst>
                                    <p:cond delay="150"/>
                                  </p:stCondLst>
                                  <p:childTnLst>
                                    <p:animRot by="10800000">
                                      <p:cBhvr>
                                        <p:cTn id="147" dur="7100" fill="hold"/>
                                        <p:tgtEl>
                                          <p:spTgt spid="115"/>
                                        </p:tgtEl>
                                        <p:attrNameLst>
                                          <p:attrName>r</p:attrName>
                                        </p:attrNameLst>
                                      </p:cBhvr>
                                    </p:animRot>
                                  </p:childTnLst>
                                </p:cTn>
                              </p:par>
                              <p:par>
                                <p:cTn id="148" presetID="8" presetClass="emph" presetSubtype="0" fill="hold" nodeType="withEffect">
                                  <p:stCondLst>
                                    <p:cond delay="50"/>
                                  </p:stCondLst>
                                  <p:childTnLst>
                                    <p:animRot by="10800000">
                                      <p:cBhvr>
                                        <p:cTn id="149" dur="5750" fill="hold"/>
                                        <p:tgtEl>
                                          <p:spTgt spid="13"/>
                                        </p:tgtEl>
                                        <p:attrNameLst>
                                          <p:attrName>r</p:attrName>
                                        </p:attrNameLst>
                                      </p:cBhvr>
                                    </p:animRot>
                                  </p:childTnLst>
                                </p:cTn>
                              </p:par>
                              <p:par>
                                <p:cTn id="150" presetID="8" presetClass="emph" presetSubtype="0" fill="hold" nodeType="withEffect">
                                  <p:stCondLst>
                                    <p:cond delay="0"/>
                                  </p:stCondLst>
                                  <p:childTnLst>
                                    <p:animRot by="21600000">
                                      <p:cBhvr>
                                        <p:cTn id="151" dur="8150" fill="hold"/>
                                        <p:tgtEl>
                                          <p:spTgt spid="15"/>
                                        </p:tgtEl>
                                        <p:attrNameLst>
                                          <p:attrName>r</p:attrName>
                                        </p:attrNameLst>
                                      </p:cBhvr>
                                    </p:animRot>
                                  </p:childTnLst>
                                </p:cTn>
                              </p:par>
                              <p:par>
                                <p:cTn id="152" presetID="41" presetClass="entr" presetSubtype="0" fill="hold" grpId="0" nodeType="withEffect">
                                  <p:stCondLst>
                                    <p:cond delay="50"/>
                                  </p:stCondLst>
                                  <p:iterate type="lt">
                                    <p:tmPct val="7407"/>
                                  </p:iterate>
                                  <p:childTnLst>
                                    <p:set>
                                      <p:cBhvr>
                                        <p:cTn id="153" dur="1" fill="hold">
                                          <p:stCondLst>
                                            <p:cond delay="0"/>
                                          </p:stCondLst>
                                        </p:cTn>
                                        <p:tgtEl>
                                          <p:spTgt spid="5"/>
                                        </p:tgtEl>
                                        <p:attrNameLst>
                                          <p:attrName>style.visibility</p:attrName>
                                        </p:attrNameLst>
                                      </p:cBhvr>
                                      <p:to>
                                        <p:strVal val="visible"/>
                                      </p:to>
                                    </p:set>
                                    <p:anim calcmode="lin" valueType="num">
                                      <p:cBhvr>
                                        <p:cTn id="154" dur="20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55" dur="2000" fill="hold"/>
                                        <p:tgtEl>
                                          <p:spTgt spid="5"/>
                                        </p:tgtEl>
                                        <p:attrNameLst>
                                          <p:attrName>ppt_y</p:attrName>
                                        </p:attrNameLst>
                                      </p:cBhvr>
                                      <p:tavLst>
                                        <p:tav tm="0">
                                          <p:val>
                                            <p:strVal val="#ppt_y"/>
                                          </p:val>
                                        </p:tav>
                                        <p:tav tm="100000">
                                          <p:val>
                                            <p:strVal val="#ppt_y"/>
                                          </p:val>
                                        </p:tav>
                                      </p:tavLst>
                                    </p:anim>
                                    <p:anim calcmode="lin" valueType="num">
                                      <p:cBhvr>
                                        <p:cTn id="156" dur="20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7" dur="20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58" dur="2000" tmFilter="0,0; .5, 1; 1, 1"/>
                                        <p:tgtEl>
                                          <p:spTgt spid="5"/>
                                        </p:tgtEl>
                                      </p:cBhvr>
                                    </p:animEffect>
                                  </p:childTnLst>
                                </p:cTn>
                              </p:par>
                              <p:par>
                                <p:cTn id="159" presetID="47" presetClass="entr" presetSubtype="0" fill="hold" grpId="0" nodeType="withEffect">
                                  <p:stCondLst>
                                    <p:cond delay="3750"/>
                                  </p:stCondLst>
                                  <p:childTnLst>
                                    <p:set>
                                      <p:cBhvr>
                                        <p:cTn id="160" dur="1" fill="hold">
                                          <p:stCondLst>
                                            <p:cond delay="0"/>
                                          </p:stCondLst>
                                        </p:cTn>
                                        <p:tgtEl>
                                          <p:spTgt spid="285"/>
                                        </p:tgtEl>
                                        <p:attrNameLst>
                                          <p:attrName>style.visibility</p:attrName>
                                        </p:attrNameLst>
                                      </p:cBhvr>
                                      <p:to>
                                        <p:strVal val="visible"/>
                                      </p:to>
                                    </p:set>
                                    <p:animEffect transition="in" filter="fade">
                                      <p:cBhvr>
                                        <p:cTn id="161" dur="1000"/>
                                        <p:tgtEl>
                                          <p:spTgt spid="285"/>
                                        </p:tgtEl>
                                      </p:cBhvr>
                                    </p:animEffect>
                                    <p:anim calcmode="lin" valueType="num">
                                      <p:cBhvr>
                                        <p:cTn id="162" dur="1000" fill="hold"/>
                                        <p:tgtEl>
                                          <p:spTgt spid="285"/>
                                        </p:tgtEl>
                                        <p:attrNameLst>
                                          <p:attrName>ppt_x</p:attrName>
                                        </p:attrNameLst>
                                      </p:cBhvr>
                                      <p:tavLst>
                                        <p:tav tm="0">
                                          <p:val>
                                            <p:strVal val="#ppt_x"/>
                                          </p:val>
                                        </p:tav>
                                        <p:tav tm="100000">
                                          <p:val>
                                            <p:strVal val="#ppt_x"/>
                                          </p:val>
                                        </p:tav>
                                      </p:tavLst>
                                    </p:anim>
                                    <p:anim calcmode="lin" valueType="num">
                                      <p:cBhvr>
                                        <p:cTn id="163" dur="1000" fill="hold"/>
                                        <p:tgtEl>
                                          <p:spTgt spid="285"/>
                                        </p:tgtEl>
                                        <p:attrNameLst>
                                          <p:attrName>ppt_y</p:attrName>
                                        </p:attrNameLst>
                                      </p:cBhvr>
                                      <p:tavLst>
                                        <p:tav tm="0">
                                          <p:val>
                                            <p:strVal val="#ppt_y-.1"/>
                                          </p:val>
                                        </p:tav>
                                        <p:tav tm="100000">
                                          <p:val>
                                            <p:strVal val="#ppt_y"/>
                                          </p:val>
                                        </p:tav>
                                      </p:tavLst>
                                    </p:anim>
                                  </p:childTnLst>
                                </p:cTn>
                              </p:par>
                              <p:par>
                                <p:cTn id="164" presetID="53" presetClass="entr" presetSubtype="16" fill="hold" nodeType="withEffect">
                                  <p:stCondLst>
                                    <p:cond delay="5150"/>
                                  </p:stCondLst>
                                  <p:childTnLst>
                                    <p:set>
                                      <p:cBhvr>
                                        <p:cTn id="165" dur="1" fill="hold">
                                          <p:stCondLst>
                                            <p:cond delay="0"/>
                                          </p:stCondLst>
                                        </p:cTn>
                                        <p:tgtEl>
                                          <p:spTgt spid="46"/>
                                        </p:tgtEl>
                                        <p:attrNameLst>
                                          <p:attrName>style.visibility</p:attrName>
                                        </p:attrNameLst>
                                      </p:cBhvr>
                                      <p:to>
                                        <p:strVal val="visible"/>
                                      </p:to>
                                    </p:set>
                                    <p:anim calcmode="lin" valueType="num">
                                      <p:cBhvr>
                                        <p:cTn id="166" dur="900" fill="hold"/>
                                        <p:tgtEl>
                                          <p:spTgt spid="46"/>
                                        </p:tgtEl>
                                        <p:attrNameLst>
                                          <p:attrName>ppt_w</p:attrName>
                                        </p:attrNameLst>
                                      </p:cBhvr>
                                      <p:tavLst>
                                        <p:tav tm="0">
                                          <p:val>
                                            <p:fltVal val="0"/>
                                          </p:val>
                                        </p:tav>
                                        <p:tav tm="100000">
                                          <p:val>
                                            <p:strVal val="#ppt_w"/>
                                          </p:val>
                                        </p:tav>
                                      </p:tavLst>
                                    </p:anim>
                                    <p:anim calcmode="lin" valueType="num">
                                      <p:cBhvr>
                                        <p:cTn id="167" dur="900" fill="hold"/>
                                        <p:tgtEl>
                                          <p:spTgt spid="46"/>
                                        </p:tgtEl>
                                        <p:attrNameLst>
                                          <p:attrName>ppt_h</p:attrName>
                                        </p:attrNameLst>
                                      </p:cBhvr>
                                      <p:tavLst>
                                        <p:tav tm="0">
                                          <p:val>
                                            <p:fltVal val="0"/>
                                          </p:val>
                                        </p:tav>
                                        <p:tav tm="100000">
                                          <p:val>
                                            <p:strVal val="#ppt_h"/>
                                          </p:val>
                                        </p:tav>
                                      </p:tavLst>
                                    </p:anim>
                                    <p:animEffect transition="in" filter="fade">
                                      <p:cBhvr>
                                        <p:cTn id="168" dur="900"/>
                                        <p:tgtEl>
                                          <p:spTgt spid="46"/>
                                        </p:tgtEl>
                                      </p:cBhvr>
                                    </p:animEffect>
                                  </p:childTnLst>
                                </p:cTn>
                              </p:par>
                              <p:par>
                                <p:cTn id="169" presetID="53" presetClass="entr" presetSubtype="16" fill="hold" grpId="0" nodeType="withEffect">
                                  <p:stCondLst>
                                    <p:cond delay="6350"/>
                                  </p:stCondLst>
                                  <p:childTnLst>
                                    <p:set>
                                      <p:cBhvr>
                                        <p:cTn id="170" dur="1" fill="hold">
                                          <p:stCondLst>
                                            <p:cond delay="0"/>
                                          </p:stCondLst>
                                        </p:cTn>
                                        <p:tgtEl>
                                          <p:spTgt spid="4"/>
                                        </p:tgtEl>
                                        <p:attrNameLst>
                                          <p:attrName>style.visibility</p:attrName>
                                        </p:attrNameLst>
                                      </p:cBhvr>
                                      <p:to>
                                        <p:strVal val="visible"/>
                                      </p:to>
                                    </p:set>
                                    <p:anim calcmode="lin" valueType="num">
                                      <p:cBhvr>
                                        <p:cTn id="171" dur="700" fill="hold"/>
                                        <p:tgtEl>
                                          <p:spTgt spid="4"/>
                                        </p:tgtEl>
                                        <p:attrNameLst>
                                          <p:attrName>ppt_w</p:attrName>
                                        </p:attrNameLst>
                                      </p:cBhvr>
                                      <p:tavLst>
                                        <p:tav tm="0">
                                          <p:val>
                                            <p:fltVal val="0"/>
                                          </p:val>
                                        </p:tav>
                                        <p:tav tm="100000">
                                          <p:val>
                                            <p:strVal val="#ppt_w"/>
                                          </p:val>
                                        </p:tav>
                                      </p:tavLst>
                                    </p:anim>
                                    <p:anim calcmode="lin" valueType="num">
                                      <p:cBhvr>
                                        <p:cTn id="172" dur="700" fill="hold"/>
                                        <p:tgtEl>
                                          <p:spTgt spid="4"/>
                                        </p:tgtEl>
                                        <p:attrNameLst>
                                          <p:attrName>ppt_h</p:attrName>
                                        </p:attrNameLst>
                                      </p:cBhvr>
                                      <p:tavLst>
                                        <p:tav tm="0">
                                          <p:val>
                                            <p:fltVal val="0"/>
                                          </p:val>
                                        </p:tav>
                                        <p:tav tm="100000">
                                          <p:val>
                                            <p:strVal val="#ppt_h"/>
                                          </p:val>
                                        </p:tav>
                                      </p:tavLst>
                                    </p:anim>
                                    <p:animEffect transition="in" filter="fade">
                                      <p:cBhvr>
                                        <p:cTn id="173"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5" grpId="0"/>
      <p:bldP spid="285" grpId="0"/>
      <p:bldP spid="4" grpId="0"/>
      <p:bldP spid="457" grpId="0" animBg="1"/>
      <p:bldP spid="457" grpId="1" animBg="1"/>
      <p:bldP spid="457" grpId="2" animBg="1"/>
      <p:bldP spid="458" grpId="0" animBg="1"/>
      <p:bldP spid="458" grpId="1" animBg="1"/>
      <p:bldP spid="458" grpId="2" animBg="1"/>
      <p:bldP spid="459" grpId="0" animBg="1"/>
      <p:bldP spid="459" grpId="1" animBg="1"/>
      <p:bldP spid="459" grpId="2" animBg="1"/>
      <p:bldP spid="460" grpId="0" animBg="1"/>
      <p:bldP spid="460" grpId="1" animBg="1"/>
      <p:bldP spid="460" grpId="2" animBg="1"/>
      <p:bldP spid="461" grpId="0" animBg="1"/>
      <p:bldP spid="461" grpId="1" animBg="1"/>
      <p:bldP spid="461" grpId="2" animBg="1"/>
      <p:bldP spid="462" grpId="0" animBg="1"/>
      <p:bldP spid="462" grpId="1" animBg="1"/>
      <p:bldP spid="462" grpId="2" animBg="1"/>
      <p:bldP spid="463" grpId="0" animBg="1"/>
      <p:bldP spid="463" grpId="1" animBg="1"/>
      <p:bldP spid="463" grpId="2" animBg="1"/>
      <p:bldP spid="464" grpId="0" animBg="1"/>
      <p:bldP spid="464" grpId="1" animBg="1"/>
      <p:bldP spid="464" grpId="2" animBg="1"/>
      <p:bldP spid="465" grpId="0" animBg="1"/>
      <p:bldP spid="465" grpId="1" animBg="1"/>
      <p:bldP spid="466" grpId="0" animBg="1"/>
      <p:bldP spid="466" grpId="1" animBg="1"/>
      <p:bldP spid="467" grpId="0" animBg="1"/>
      <p:bldP spid="467" grpId="1" animBg="1"/>
      <p:bldP spid="468" grpId="0" animBg="1"/>
      <p:bldP spid="468" grpId="1" animBg="1"/>
      <p:bldP spid="9" grpId="0" animBg="1"/>
      <p:bldP spid="9"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虚点"/>
          <p:cNvPicPr>
            <a:picLocks noChangeAspect="1"/>
          </p:cNvPicPr>
          <p:nvPr/>
        </p:nvPicPr>
        <p:blipFill>
          <a:blip r:embed="rId3"/>
          <a:stretch>
            <a:fillRect/>
          </a:stretch>
        </p:blipFill>
        <p:spPr>
          <a:xfrm>
            <a:off x="2107618" y="-6113547"/>
            <a:ext cx="14418653" cy="14106659"/>
          </a:xfrm>
          <a:prstGeom prst="rect">
            <a:avLst/>
          </a:prstGeom>
        </p:spPr>
      </p:pic>
      <p:grpSp>
        <p:nvGrpSpPr>
          <p:cNvPr id="6" name="组合 5"/>
          <p:cNvGrpSpPr/>
          <p:nvPr/>
        </p:nvGrpSpPr>
        <p:grpSpPr>
          <a:xfrm>
            <a:off x="14040161" y="2567511"/>
            <a:ext cx="1161149" cy="1029579"/>
            <a:chOff x="13913198" y="2567511"/>
            <a:chExt cx="1161149" cy="1029579"/>
          </a:xfrm>
        </p:grpSpPr>
        <p:sp>
          <p:nvSpPr>
            <p:cNvPr id="405" name="Freeform 5"/>
            <p:cNvSpPr>
              <a:spLocks/>
            </p:cNvSpPr>
            <p:nvPr/>
          </p:nvSpPr>
          <p:spPr bwMode="auto">
            <a:xfrm>
              <a:off x="13913198" y="2567511"/>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p>
          </p:txBody>
        </p:sp>
        <p:sp>
          <p:nvSpPr>
            <p:cNvPr id="406" name="KSO_Shape"/>
            <p:cNvSpPr>
              <a:spLocks/>
            </p:cNvSpPr>
            <p:nvPr/>
          </p:nvSpPr>
          <p:spPr bwMode="auto">
            <a:xfrm>
              <a:off x="14133873" y="2738971"/>
              <a:ext cx="655367" cy="61874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accent3"/>
                </a:solidFill>
                <a:ea typeface="宋体" panose="02010600030101010101" pitchFamily="2" charset="-122"/>
              </a:endParaRPr>
            </a:p>
          </p:txBody>
        </p:sp>
      </p:grpSp>
      <p:grpSp>
        <p:nvGrpSpPr>
          <p:cNvPr id="3" name="组合 2"/>
          <p:cNvGrpSpPr/>
          <p:nvPr/>
        </p:nvGrpSpPr>
        <p:grpSpPr>
          <a:xfrm>
            <a:off x="3838953" y="4635080"/>
            <a:ext cx="1161149" cy="1029579"/>
            <a:chOff x="3711990" y="4635080"/>
            <a:chExt cx="1161149" cy="1029579"/>
          </a:xfrm>
        </p:grpSpPr>
        <p:sp>
          <p:nvSpPr>
            <p:cNvPr id="403" name="Freeform 5"/>
            <p:cNvSpPr>
              <a:spLocks/>
            </p:cNvSpPr>
            <p:nvPr/>
          </p:nvSpPr>
          <p:spPr bwMode="auto">
            <a:xfrm>
              <a:off x="3711990" y="4635080"/>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p>
          </p:txBody>
        </p:sp>
        <p:sp>
          <p:nvSpPr>
            <p:cNvPr id="428" name="Freeform 8"/>
            <p:cNvSpPr>
              <a:spLocks noEditPoints="1"/>
            </p:cNvSpPr>
            <p:nvPr/>
          </p:nvSpPr>
          <p:spPr bwMode="auto">
            <a:xfrm>
              <a:off x="3917871" y="4841337"/>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grpSp>
      <p:grpSp>
        <p:nvGrpSpPr>
          <p:cNvPr id="5" name="组合 4"/>
          <p:cNvGrpSpPr/>
          <p:nvPr/>
        </p:nvGrpSpPr>
        <p:grpSpPr>
          <a:xfrm>
            <a:off x="11398048" y="4827244"/>
            <a:ext cx="1161149" cy="1029579"/>
            <a:chOff x="11271085" y="4827244"/>
            <a:chExt cx="1161149" cy="1029579"/>
          </a:xfrm>
        </p:grpSpPr>
        <p:sp>
          <p:nvSpPr>
            <p:cNvPr id="404" name="Freeform 5"/>
            <p:cNvSpPr>
              <a:spLocks/>
            </p:cNvSpPr>
            <p:nvPr/>
          </p:nvSpPr>
          <p:spPr bwMode="auto">
            <a:xfrm>
              <a:off x="11271085" y="4827244"/>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accent3"/>
                </a:solidFill>
              </a:endParaRPr>
            </a:p>
          </p:txBody>
        </p:sp>
        <p:grpSp>
          <p:nvGrpSpPr>
            <p:cNvPr id="429" name="组合 428"/>
            <p:cNvGrpSpPr/>
            <p:nvPr/>
          </p:nvGrpSpPr>
          <p:grpSpPr>
            <a:xfrm>
              <a:off x="11504395" y="4972338"/>
              <a:ext cx="746572" cy="661016"/>
              <a:chOff x="2098676" y="7219950"/>
              <a:chExt cx="1163637" cy="1030288"/>
            </a:xfrm>
          </p:grpSpPr>
          <p:sp>
            <p:nvSpPr>
              <p:cNvPr id="430"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1"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2"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3"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4" name="Line 17"/>
              <p:cNvSpPr>
                <a:spLocks noChangeShapeType="1"/>
              </p:cNvSpPr>
              <p:nvPr/>
            </p:nvSpPr>
            <p:spPr bwMode="auto">
              <a:xfrm>
                <a:off x="2335213" y="81264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5" name="Line 18"/>
              <p:cNvSpPr>
                <a:spLocks noChangeShapeType="1"/>
              </p:cNvSpPr>
              <p:nvPr/>
            </p:nvSpPr>
            <p:spPr bwMode="auto">
              <a:xfrm>
                <a:off x="2335213" y="81264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6" name="Rectangle 19"/>
              <p:cNvSpPr>
                <a:spLocks noChangeArrowheads="1"/>
              </p:cNvSpPr>
              <p:nvPr/>
            </p:nvSpPr>
            <p:spPr bwMode="auto">
              <a:xfrm>
                <a:off x="2189163" y="8085138"/>
                <a:ext cx="296863" cy="165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7" name="Rectangle 20"/>
              <p:cNvSpPr>
                <a:spLocks noChangeArrowheads="1"/>
              </p:cNvSpPr>
              <p:nvPr/>
            </p:nvSpPr>
            <p:spPr bwMode="auto">
              <a:xfrm>
                <a:off x="2541588" y="7927975"/>
                <a:ext cx="300038" cy="322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8"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grpSp>
      </p:grpSp>
      <p:grpSp>
        <p:nvGrpSpPr>
          <p:cNvPr id="2" name="组合 1"/>
          <p:cNvGrpSpPr/>
          <p:nvPr/>
        </p:nvGrpSpPr>
        <p:grpSpPr>
          <a:xfrm>
            <a:off x="1572222" y="2947877"/>
            <a:ext cx="1161149" cy="1029579"/>
            <a:chOff x="1445259" y="2947877"/>
            <a:chExt cx="1161149" cy="1029579"/>
          </a:xfrm>
        </p:grpSpPr>
        <p:sp>
          <p:nvSpPr>
            <p:cNvPr id="402" name="Freeform 5"/>
            <p:cNvSpPr>
              <a:spLocks/>
            </p:cNvSpPr>
            <p:nvPr/>
          </p:nvSpPr>
          <p:spPr bwMode="auto">
            <a:xfrm>
              <a:off x="1445259" y="2947877"/>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p>
          </p:txBody>
        </p:sp>
        <p:sp>
          <p:nvSpPr>
            <p:cNvPr id="439" name="Freeform 26"/>
            <p:cNvSpPr>
              <a:spLocks noEditPoints="1"/>
            </p:cNvSpPr>
            <p:nvPr/>
          </p:nvSpPr>
          <p:spPr bwMode="auto">
            <a:xfrm>
              <a:off x="1695135" y="3214384"/>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7391636" y="5326821"/>
            <a:ext cx="1161149" cy="1029579"/>
            <a:chOff x="7264673" y="5326821"/>
            <a:chExt cx="1161149" cy="1029579"/>
          </a:xfrm>
        </p:grpSpPr>
        <p:sp>
          <p:nvSpPr>
            <p:cNvPr id="440" name="Freeform 5"/>
            <p:cNvSpPr>
              <a:spLocks/>
            </p:cNvSpPr>
            <p:nvPr/>
          </p:nvSpPr>
          <p:spPr bwMode="auto">
            <a:xfrm>
              <a:off x="7264673" y="5326821"/>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p>
          </p:txBody>
        </p:sp>
        <p:sp>
          <p:nvSpPr>
            <p:cNvPr id="441" name="KSO_Shape"/>
            <p:cNvSpPr>
              <a:spLocks/>
            </p:cNvSpPr>
            <p:nvPr/>
          </p:nvSpPr>
          <p:spPr bwMode="auto">
            <a:xfrm>
              <a:off x="7523835" y="5497852"/>
              <a:ext cx="715020" cy="69615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accent3"/>
                </a:solidFill>
                <a:ea typeface="宋体" panose="02010600030101010101" pitchFamily="2" charset="-122"/>
              </a:endParaRPr>
            </a:p>
          </p:txBody>
        </p:sp>
      </p:grpSp>
      <p:sp>
        <p:nvSpPr>
          <p:cNvPr id="91" name="椭圆 90"/>
          <p:cNvSpPr/>
          <p:nvPr/>
        </p:nvSpPr>
        <p:spPr>
          <a:xfrm>
            <a:off x="3550969" y="-3712351"/>
            <a:ext cx="9866492" cy="9866492"/>
          </a:xfrm>
          <a:prstGeom prst="ellipse">
            <a:avLst/>
          </a:prstGeom>
          <a:blipFill dpi="0" rotWithShape="1">
            <a:blip r:embed="rId4" cstate="screen">
              <a:extLst>
                <a:ext uri="{28A0092B-C50C-407E-A947-70E740481C1C}">
                  <a14:useLocalDpi xmlns:a14="http://schemas.microsoft.com/office/drawing/2010/main"/>
                </a:ext>
              </a:extLst>
            </a:blip>
            <a:srcRect/>
            <a:stretch>
              <a:fillRect l="-19000" r="-7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7" name="实点"/>
          <p:cNvGrpSpPr/>
          <p:nvPr/>
        </p:nvGrpSpPr>
        <p:grpSpPr>
          <a:xfrm>
            <a:off x="2182358" y="-4838738"/>
            <a:ext cx="12583133" cy="11653973"/>
            <a:chOff x="-1112838" y="-6292080"/>
            <a:chExt cx="14425613" cy="13360401"/>
          </a:xfrm>
          <a:solidFill>
            <a:schemeClr val="accent3"/>
          </a:solidFill>
        </p:grpSpPr>
        <p:sp>
          <p:nvSpPr>
            <p:cNvPr id="148"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9"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0"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1"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2"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3"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4"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5"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6"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7"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8"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9"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0"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1"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2"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3"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4"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5"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6"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7"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8"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9"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0"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1"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2"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3"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4"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5"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6"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7"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8"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9"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0"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1"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2"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3"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4"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5"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6"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7"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8"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9"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0"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1"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2"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3"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4"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5"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6"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7"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8"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9"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0"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1"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2"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3"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4"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5"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6"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7"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8"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9"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0"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1"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2"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3"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4"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5"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6"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7"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8"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9"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0"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1"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2"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3"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4"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5"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6"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7"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8"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9"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0"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1"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2"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3"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4"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5"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6"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7"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8"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9"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0"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1"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2"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3"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4"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5"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6"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7"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8"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9"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0"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1"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2"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3"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4"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5"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6"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7"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8"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9"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0"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1"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2"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3"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4"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5"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6"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7"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8"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9"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0"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1"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2"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3"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4"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5"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6"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7"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8"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9"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0"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1"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2"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3"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4"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5"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6"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7"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8"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9"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0"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1"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2"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3"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4"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5"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6"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7"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8"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9"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0"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1"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2"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3"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4"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5"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6"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7"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8"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9"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0"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1"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2"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3"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4"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5"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330" name="组合 329"/>
          <p:cNvGrpSpPr/>
          <p:nvPr/>
        </p:nvGrpSpPr>
        <p:grpSpPr>
          <a:xfrm>
            <a:off x="2038801" y="-5367139"/>
            <a:ext cx="13159633" cy="12595080"/>
            <a:chOff x="2329347" y="3868208"/>
            <a:chExt cx="12696448" cy="12151766"/>
          </a:xfrm>
        </p:grpSpPr>
        <p:grpSp>
          <p:nvGrpSpPr>
            <p:cNvPr id="331" name="组合 38"/>
            <p:cNvGrpSpPr>
              <a:grpSpLocks/>
            </p:cNvGrpSpPr>
            <p:nvPr/>
          </p:nvGrpSpPr>
          <p:grpSpPr bwMode="auto">
            <a:xfrm>
              <a:off x="11143244" y="4086006"/>
              <a:ext cx="312944" cy="335122"/>
              <a:chOff x="0" y="0"/>
              <a:chExt cx="1579866" cy="1685211"/>
            </a:xfrm>
          </p:grpSpPr>
          <p:grpSp>
            <p:nvGrpSpPr>
              <p:cNvPr id="357" name="组合 39"/>
              <p:cNvGrpSpPr>
                <a:grpSpLocks/>
              </p:cNvGrpSpPr>
              <p:nvPr/>
            </p:nvGrpSpPr>
            <p:grpSpPr bwMode="auto">
              <a:xfrm>
                <a:off x="0" y="138230"/>
                <a:ext cx="1276851" cy="1546981"/>
                <a:chOff x="0" y="0"/>
                <a:chExt cx="1276851" cy="1546981"/>
              </a:xfrm>
            </p:grpSpPr>
            <p:sp>
              <p:nvSpPr>
                <p:cNvPr id="362" name="等腰三角形 44"/>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3" name="等腰三角形 45"/>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4" name="等腰三角形 46"/>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58" name="组合 40"/>
              <p:cNvGrpSpPr>
                <a:grpSpLocks/>
              </p:cNvGrpSpPr>
              <p:nvPr/>
            </p:nvGrpSpPr>
            <p:grpSpPr bwMode="auto">
              <a:xfrm flipH="1" flipV="1">
                <a:off x="303015" y="0"/>
                <a:ext cx="1276851" cy="1546981"/>
                <a:chOff x="0" y="0"/>
                <a:chExt cx="1276851" cy="1546981"/>
              </a:xfrm>
            </p:grpSpPr>
            <p:sp>
              <p:nvSpPr>
                <p:cNvPr id="359" name="等腰三角形 41"/>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0" name="等腰三角形 42"/>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1" name="等腰三角形 43"/>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332" name="组合 331"/>
            <p:cNvGrpSpPr/>
            <p:nvPr/>
          </p:nvGrpSpPr>
          <p:grpSpPr>
            <a:xfrm rot="1313263">
              <a:off x="2329347" y="3868208"/>
              <a:ext cx="12151766" cy="12151766"/>
              <a:chOff x="804839" y="2704271"/>
              <a:chExt cx="10425480" cy="10425480"/>
            </a:xfrm>
          </p:grpSpPr>
          <p:sp>
            <p:nvSpPr>
              <p:cNvPr id="351"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2" name="椭圆 351"/>
              <p:cNvSpPr/>
              <p:nvPr/>
            </p:nvSpPr>
            <p:spPr bwMode="auto">
              <a:xfrm>
                <a:off x="1758061" y="4631451"/>
                <a:ext cx="249195" cy="249195"/>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3" name="椭圆 352"/>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4" name="椭圆 353"/>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5" name="椭圆 354"/>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6" name="椭圆 355"/>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333" name="组合 21"/>
            <p:cNvGrpSpPr>
              <a:grpSpLocks/>
            </p:cNvGrpSpPr>
            <p:nvPr/>
          </p:nvGrpSpPr>
          <p:grpSpPr bwMode="auto">
            <a:xfrm>
              <a:off x="14146098" y="10429425"/>
              <a:ext cx="879697" cy="938836"/>
              <a:chOff x="0" y="0"/>
              <a:chExt cx="1579866" cy="1685211"/>
            </a:xfrm>
          </p:grpSpPr>
          <p:grpSp>
            <p:nvGrpSpPr>
              <p:cNvPr id="343" name="组合 16"/>
              <p:cNvGrpSpPr>
                <a:grpSpLocks/>
              </p:cNvGrpSpPr>
              <p:nvPr/>
            </p:nvGrpSpPr>
            <p:grpSpPr bwMode="auto">
              <a:xfrm>
                <a:off x="0" y="138230"/>
                <a:ext cx="1276851" cy="1546981"/>
                <a:chOff x="0" y="0"/>
                <a:chExt cx="1276851" cy="1546981"/>
              </a:xfrm>
            </p:grpSpPr>
            <p:sp>
              <p:nvSpPr>
                <p:cNvPr id="348"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9"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50"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44" name="组合 17"/>
              <p:cNvGrpSpPr>
                <a:grpSpLocks/>
              </p:cNvGrpSpPr>
              <p:nvPr/>
            </p:nvGrpSpPr>
            <p:grpSpPr bwMode="auto">
              <a:xfrm flipH="1" flipV="1">
                <a:off x="303015" y="0"/>
                <a:ext cx="1276851" cy="1546981"/>
                <a:chOff x="0" y="0"/>
                <a:chExt cx="1276851" cy="1546981"/>
              </a:xfrm>
            </p:grpSpPr>
            <p:sp>
              <p:nvSpPr>
                <p:cNvPr id="345"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6"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7"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334" name="组合 21"/>
            <p:cNvGrpSpPr>
              <a:grpSpLocks/>
            </p:cNvGrpSpPr>
            <p:nvPr/>
          </p:nvGrpSpPr>
          <p:grpSpPr bwMode="auto">
            <a:xfrm>
              <a:off x="2953648" y="12869781"/>
              <a:ext cx="652523" cy="696389"/>
              <a:chOff x="0" y="0"/>
              <a:chExt cx="1579866" cy="1685211"/>
            </a:xfrm>
          </p:grpSpPr>
          <p:grpSp>
            <p:nvGrpSpPr>
              <p:cNvPr id="335" name="组合 16"/>
              <p:cNvGrpSpPr>
                <a:grpSpLocks/>
              </p:cNvGrpSpPr>
              <p:nvPr/>
            </p:nvGrpSpPr>
            <p:grpSpPr bwMode="auto">
              <a:xfrm>
                <a:off x="0" y="138230"/>
                <a:ext cx="1276851" cy="1546981"/>
                <a:chOff x="0" y="0"/>
                <a:chExt cx="1276851" cy="1546981"/>
              </a:xfrm>
            </p:grpSpPr>
            <p:sp>
              <p:nvSpPr>
                <p:cNvPr id="340"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1"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2"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36" name="组合 17"/>
              <p:cNvGrpSpPr>
                <a:grpSpLocks/>
              </p:cNvGrpSpPr>
              <p:nvPr/>
            </p:nvGrpSpPr>
            <p:grpSpPr bwMode="auto">
              <a:xfrm flipH="1" flipV="1">
                <a:off x="303015" y="0"/>
                <a:ext cx="1276851" cy="1546981"/>
                <a:chOff x="0" y="0"/>
                <a:chExt cx="1276851" cy="1546981"/>
              </a:xfrm>
            </p:grpSpPr>
            <p:sp>
              <p:nvSpPr>
                <p:cNvPr id="337"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38"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39"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grpSp>
        <p:nvGrpSpPr>
          <p:cNvPr id="365" name="组合 364"/>
          <p:cNvGrpSpPr/>
          <p:nvPr/>
        </p:nvGrpSpPr>
        <p:grpSpPr>
          <a:xfrm>
            <a:off x="2899706" y="-4673387"/>
            <a:ext cx="11192544" cy="11637120"/>
            <a:chOff x="2774946" y="4405059"/>
            <a:chExt cx="11397718" cy="11850444"/>
          </a:xfrm>
        </p:grpSpPr>
        <p:grpSp>
          <p:nvGrpSpPr>
            <p:cNvPr id="366" name="组合 22"/>
            <p:cNvGrpSpPr>
              <a:grpSpLocks/>
            </p:cNvGrpSpPr>
            <p:nvPr/>
          </p:nvGrpSpPr>
          <p:grpSpPr bwMode="auto">
            <a:xfrm>
              <a:off x="3114077" y="7577018"/>
              <a:ext cx="312944" cy="332659"/>
              <a:chOff x="0" y="0"/>
              <a:chExt cx="1579866" cy="1685211"/>
            </a:xfrm>
          </p:grpSpPr>
          <p:grpSp>
            <p:nvGrpSpPr>
              <p:cNvPr id="392" name="组合 23"/>
              <p:cNvGrpSpPr>
                <a:grpSpLocks/>
              </p:cNvGrpSpPr>
              <p:nvPr/>
            </p:nvGrpSpPr>
            <p:grpSpPr bwMode="auto">
              <a:xfrm>
                <a:off x="0" y="138230"/>
                <a:ext cx="1276851" cy="1546981"/>
                <a:chOff x="0" y="0"/>
                <a:chExt cx="1276851" cy="1546981"/>
              </a:xfrm>
            </p:grpSpPr>
            <p:sp>
              <p:nvSpPr>
                <p:cNvPr id="397"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8"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9"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93" name="组合 24"/>
              <p:cNvGrpSpPr>
                <a:grpSpLocks/>
              </p:cNvGrpSpPr>
              <p:nvPr/>
            </p:nvGrpSpPr>
            <p:grpSpPr bwMode="auto">
              <a:xfrm flipH="1" flipV="1">
                <a:off x="303015" y="0"/>
                <a:ext cx="1276851" cy="1546981"/>
                <a:chOff x="0" y="0"/>
                <a:chExt cx="1276851" cy="1546981"/>
              </a:xfrm>
            </p:grpSpPr>
            <p:sp>
              <p:nvSpPr>
                <p:cNvPr id="394"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5"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6"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367" name="组合 366"/>
            <p:cNvGrpSpPr/>
            <p:nvPr/>
          </p:nvGrpSpPr>
          <p:grpSpPr>
            <a:xfrm>
              <a:off x="2774946" y="4405059"/>
              <a:ext cx="11397718" cy="11397718"/>
              <a:chOff x="804839" y="2704271"/>
              <a:chExt cx="10425480" cy="10425480"/>
            </a:xfrm>
          </p:grpSpPr>
          <p:sp>
            <p:nvSpPr>
              <p:cNvPr id="386"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87" name="椭圆 386"/>
              <p:cNvSpPr/>
              <p:nvPr/>
            </p:nvSpPr>
            <p:spPr bwMode="auto">
              <a:xfrm>
                <a:off x="1811243" y="4675824"/>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88" name="椭圆 387"/>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89" name="椭圆 388"/>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90" name="椭圆 389"/>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91" name="椭圆 390"/>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368" name="组合 22"/>
            <p:cNvGrpSpPr>
              <a:grpSpLocks/>
            </p:cNvGrpSpPr>
            <p:nvPr/>
          </p:nvGrpSpPr>
          <p:grpSpPr bwMode="auto">
            <a:xfrm>
              <a:off x="11894424" y="5386636"/>
              <a:ext cx="600552" cy="638386"/>
              <a:chOff x="0" y="0"/>
              <a:chExt cx="1579866" cy="1685211"/>
            </a:xfrm>
          </p:grpSpPr>
          <p:grpSp>
            <p:nvGrpSpPr>
              <p:cNvPr id="378" name="组合 23"/>
              <p:cNvGrpSpPr>
                <a:grpSpLocks/>
              </p:cNvGrpSpPr>
              <p:nvPr/>
            </p:nvGrpSpPr>
            <p:grpSpPr bwMode="auto">
              <a:xfrm>
                <a:off x="0" y="138230"/>
                <a:ext cx="1276851" cy="1546981"/>
                <a:chOff x="0" y="0"/>
                <a:chExt cx="1276851" cy="1546981"/>
              </a:xfrm>
            </p:grpSpPr>
            <p:sp>
              <p:nvSpPr>
                <p:cNvPr id="383"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4"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5"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79" name="组合 24"/>
              <p:cNvGrpSpPr>
                <a:grpSpLocks/>
              </p:cNvGrpSpPr>
              <p:nvPr/>
            </p:nvGrpSpPr>
            <p:grpSpPr bwMode="auto">
              <a:xfrm flipH="1" flipV="1">
                <a:off x="303015" y="0"/>
                <a:ext cx="1276851" cy="1546981"/>
                <a:chOff x="0" y="0"/>
                <a:chExt cx="1276851" cy="1546981"/>
              </a:xfrm>
            </p:grpSpPr>
            <p:sp>
              <p:nvSpPr>
                <p:cNvPr id="380"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1"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2"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369" name="组合 22"/>
            <p:cNvGrpSpPr>
              <a:grpSpLocks/>
            </p:cNvGrpSpPr>
            <p:nvPr/>
          </p:nvGrpSpPr>
          <p:grpSpPr bwMode="auto">
            <a:xfrm>
              <a:off x="7958582" y="15922844"/>
              <a:ext cx="312944" cy="332659"/>
              <a:chOff x="0" y="0"/>
              <a:chExt cx="1579866" cy="1685211"/>
            </a:xfrm>
          </p:grpSpPr>
          <p:grpSp>
            <p:nvGrpSpPr>
              <p:cNvPr id="370" name="组合 23"/>
              <p:cNvGrpSpPr>
                <a:grpSpLocks/>
              </p:cNvGrpSpPr>
              <p:nvPr/>
            </p:nvGrpSpPr>
            <p:grpSpPr bwMode="auto">
              <a:xfrm>
                <a:off x="0" y="138230"/>
                <a:ext cx="1276851" cy="1546981"/>
                <a:chOff x="0" y="0"/>
                <a:chExt cx="1276851" cy="1546981"/>
              </a:xfrm>
            </p:grpSpPr>
            <p:sp>
              <p:nvSpPr>
                <p:cNvPr id="375"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6"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7"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71" name="组合 24"/>
              <p:cNvGrpSpPr>
                <a:grpSpLocks/>
              </p:cNvGrpSpPr>
              <p:nvPr/>
            </p:nvGrpSpPr>
            <p:grpSpPr bwMode="auto">
              <a:xfrm flipH="1" flipV="1">
                <a:off x="303015" y="0"/>
                <a:ext cx="1276851" cy="1546981"/>
                <a:chOff x="0" y="0"/>
                <a:chExt cx="1276851" cy="1546981"/>
              </a:xfrm>
            </p:grpSpPr>
            <p:sp>
              <p:nvSpPr>
                <p:cNvPr id="372"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3"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4"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grpSp>
        <p:nvGrpSpPr>
          <p:cNvPr id="7" name="组合 6"/>
          <p:cNvGrpSpPr/>
          <p:nvPr/>
        </p:nvGrpSpPr>
        <p:grpSpPr>
          <a:xfrm>
            <a:off x="7250235" y="951581"/>
            <a:ext cx="2906499" cy="1244164"/>
            <a:chOff x="7123272" y="951581"/>
            <a:chExt cx="2906499" cy="1244164"/>
          </a:xfrm>
        </p:grpSpPr>
        <p:sp>
          <p:nvSpPr>
            <p:cNvPr id="141" name="Freeform 16"/>
            <p:cNvSpPr>
              <a:spLocks noEditPoints="1"/>
            </p:cNvSpPr>
            <p:nvPr/>
          </p:nvSpPr>
          <p:spPr bwMode="auto">
            <a:xfrm>
              <a:off x="7123272" y="990038"/>
              <a:ext cx="1052044" cy="1170446"/>
            </a:xfrm>
            <a:custGeom>
              <a:avLst/>
              <a:gdLst>
                <a:gd name="T0" fmla="*/ 315 w 632"/>
                <a:gd name="T1" fmla="*/ 617 h 699"/>
                <a:gd name="T2" fmla="*/ 322 w 632"/>
                <a:gd name="T3" fmla="*/ 617 h 699"/>
                <a:gd name="T4" fmla="*/ 357 w 632"/>
                <a:gd name="T5" fmla="*/ 591 h 699"/>
                <a:gd name="T6" fmla="*/ 365 w 632"/>
                <a:gd name="T7" fmla="*/ 589 h 699"/>
                <a:gd name="T8" fmla="*/ 383 w 632"/>
                <a:gd name="T9" fmla="*/ 581 h 699"/>
                <a:gd name="T10" fmla="*/ 377 w 632"/>
                <a:gd name="T11" fmla="*/ 576 h 699"/>
                <a:gd name="T12" fmla="*/ 378 w 632"/>
                <a:gd name="T13" fmla="*/ 567 h 699"/>
                <a:gd name="T14" fmla="*/ 374 w 632"/>
                <a:gd name="T15" fmla="*/ 555 h 699"/>
                <a:gd name="T16" fmla="*/ 349 w 632"/>
                <a:gd name="T17" fmla="*/ 536 h 699"/>
                <a:gd name="T18" fmla="*/ 340 w 632"/>
                <a:gd name="T19" fmla="*/ 534 h 699"/>
                <a:gd name="T20" fmla="*/ 323 w 632"/>
                <a:gd name="T21" fmla="*/ 541 h 699"/>
                <a:gd name="T22" fmla="*/ 320 w 632"/>
                <a:gd name="T23" fmla="*/ 552 h 699"/>
                <a:gd name="T24" fmla="*/ 328 w 632"/>
                <a:gd name="T25" fmla="*/ 575 h 699"/>
                <a:gd name="T26" fmla="*/ 327 w 632"/>
                <a:gd name="T27" fmla="*/ 576 h 699"/>
                <a:gd name="T28" fmla="*/ 306 w 632"/>
                <a:gd name="T29" fmla="*/ 573 h 699"/>
                <a:gd name="T30" fmla="*/ 290 w 632"/>
                <a:gd name="T31" fmla="*/ 565 h 699"/>
                <a:gd name="T32" fmla="*/ 290 w 632"/>
                <a:gd name="T33" fmla="*/ 560 h 699"/>
                <a:gd name="T34" fmla="*/ 298 w 632"/>
                <a:gd name="T35" fmla="*/ 542 h 699"/>
                <a:gd name="T36" fmla="*/ 296 w 632"/>
                <a:gd name="T37" fmla="*/ 531 h 699"/>
                <a:gd name="T38" fmla="*/ 278 w 632"/>
                <a:gd name="T39" fmla="*/ 523 h 699"/>
                <a:gd name="T40" fmla="*/ 262 w 632"/>
                <a:gd name="T41" fmla="*/ 523 h 699"/>
                <a:gd name="T42" fmla="*/ 244 w 632"/>
                <a:gd name="T43" fmla="*/ 533 h 699"/>
                <a:gd name="T44" fmla="*/ 241 w 632"/>
                <a:gd name="T45" fmla="*/ 542 h 699"/>
                <a:gd name="T46" fmla="*/ 248 w 632"/>
                <a:gd name="T47" fmla="*/ 575 h 699"/>
                <a:gd name="T48" fmla="*/ 278 w 632"/>
                <a:gd name="T49" fmla="*/ 597 h 699"/>
                <a:gd name="T50" fmla="*/ 262 w 632"/>
                <a:gd name="T51" fmla="*/ 567 h 699"/>
                <a:gd name="T52" fmla="*/ 259 w 632"/>
                <a:gd name="T53" fmla="*/ 541 h 699"/>
                <a:gd name="T54" fmla="*/ 264 w 632"/>
                <a:gd name="T55" fmla="*/ 539 h 699"/>
                <a:gd name="T56" fmla="*/ 281 w 632"/>
                <a:gd name="T57" fmla="*/ 539 h 699"/>
                <a:gd name="T58" fmla="*/ 278 w 632"/>
                <a:gd name="T59" fmla="*/ 547 h 699"/>
                <a:gd name="T60" fmla="*/ 273 w 632"/>
                <a:gd name="T61" fmla="*/ 567 h 699"/>
                <a:gd name="T62" fmla="*/ 281 w 632"/>
                <a:gd name="T63" fmla="*/ 579 h 699"/>
                <a:gd name="T64" fmla="*/ 315 w 632"/>
                <a:gd name="T65" fmla="*/ 591 h 699"/>
                <a:gd name="T66" fmla="*/ 309 w 632"/>
                <a:gd name="T67" fmla="*/ 609 h 699"/>
                <a:gd name="T68" fmla="*/ 312 w 632"/>
                <a:gd name="T69" fmla="*/ 615 h 699"/>
                <a:gd name="T70" fmla="*/ 399 w 632"/>
                <a:gd name="T71" fmla="*/ 600 h 699"/>
                <a:gd name="T72" fmla="*/ 357 w 632"/>
                <a:gd name="T73" fmla="*/ 609 h 699"/>
                <a:gd name="T74" fmla="*/ 335 w 632"/>
                <a:gd name="T75" fmla="*/ 628 h 699"/>
                <a:gd name="T76" fmla="*/ 343 w 632"/>
                <a:gd name="T77" fmla="*/ 642 h 699"/>
                <a:gd name="T78" fmla="*/ 365 w 632"/>
                <a:gd name="T79" fmla="*/ 625 h 699"/>
                <a:gd name="T80" fmla="*/ 398 w 632"/>
                <a:gd name="T81" fmla="*/ 617 h 699"/>
                <a:gd name="T82" fmla="*/ 427 w 632"/>
                <a:gd name="T83" fmla="*/ 604 h 699"/>
                <a:gd name="T84" fmla="*/ 424 w 632"/>
                <a:gd name="T85" fmla="*/ 621 h 699"/>
                <a:gd name="T86" fmla="*/ 51 w 632"/>
                <a:gd name="T87" fmla="*/ 651 h 699"/>
                <a:gd name="T88" fmla="*/ 475 w 632"/>
                <a:gd name="T89" fmla="*/ 305 h 699"/>
                <a:gd name="T90" fmla="*/ 0 w 632"/>
                <a:gd name="T91" fmla="*/ 0 h 699"/>
                <a:gd name="T92" fmla="*/ 524 w 632"/>
                <a:gd name="T93" fmla="*/ 466 h 699"/>
                <a:gd name="T94" fmla="*/ 152 w 632"/>
                <a:gd name="T95" fmla="*/ 116 h 699"/>
                <a:gd name="T96" fmla="*/ 152 w 632"/>
                <a:gd name="T97" fmla="*/ 82 h 699"/>
                <a:gd name="T98" fmla="*/ 84 w 632"/>
                <a:gd name="T99" fmla="*/ 187 h 699"/>
                <a:gd name="T100" fmla="*/ 428 w 632"/>
                <a:gd name="T101" fmla="*/ 222 h 699"/>
                <a:gd name="T102" fmla="*/ 428 w 632"/>
                <a:gd name="T103" fmla="*/ 242 h 699"/>
                <a:gd name="T104" fmla="*/ 84 w 632"/>
                <a:gd name="T105" fmla="*/ 281 h 699"/>
                <a:gd name="T106" fmla="*/ 428 w 632"/>
                <a:gd name="T107" fmla="*/ 281 h 699"/>
                <a:gd name="T108" fmla="*/ 84 w 632"/>
                <a:gd name="T109" fmla="*/ 357 h 699"/>
                <a:gd name="T110" fmla="*/ 571 w 632"/>
                <a:gd name="T111" fmla="*/ 250 h 699"/>
                <a:gd name="T112" fmla="*/ 632 w 632"/>
                <a:gd name="T113" fmla="*/ 311 h 699"/>
                <a:gd name="T114" fmla="*/ 454 w 632"/>
                <a:gd name="T115" fmla="*/ 489 h 699"/>
                <a:gd name="T116" fmla="*/ 393 w 632"/>
                <a:gd name="T117" fmla="*/ 428 h 699"/>
                <a:gd name="T118" fmla="*/ 375 w 632"/>
                <a:gd name="T119" fmla="*/ 445 h 699"/>
                <a:gd name="T120" fmla="*/ 445 w 632"/>
                <a:gd name="T121" fmla="*/ 50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2" h="699">
                  <a:moveTo>
                    <a:pt x="312" y="615"/>
                  </a:moveTo>
                  <a:lnTo>
                    <a:pt x="312" y="615"/>
                  </a:lnTo>
                  <a:lnTo>
                    <a:pt x="315" y="617"/>
                  </a:lnTo>
                  <a:lnTo>
                    <a:pt x="319" y="618"/>
                  </a:lnTo>
                  <a:lnTo>
                    <a:pt x="319" y="618"/>
                  </a:lnTo>
                  <a:lnTo>
                    <a:pt x="322" y="617"/>
                  </a:lnTo>
                  <a:lnTo>
                    <a:pt x="327" y="615"/>
                  </a:lnTo>
                  <a:lnTo>
                    <a:pt x="335" y="609"/>
                  </a:lnTo>
                  <a:lnTo>
                    <a:pt x="357" y="591"/>
                  </a:lnTo>
                  <a:lnTo>
                    <a:pt x="357" y="591"/>
                  </a:lnTo>
                  <a:lnTo>
                    <a:pt x="365" y="589"/>
                  </a:lnTo>
                  <a:lnTo>
                    <a:pt x="365" y="589"/>
                  </a:lnTo>
                  <a:lnTo>
                    <a:pt x="369" y="591"/>
                  </a:lnTo>
                  <a:lnTo>
                    <a:pt x="375" y="594"/>
                  </a:lnTo>
                  <a:lnTo>
                    <a:pt x="383" y="581"/>
                  </a:lnTo>
                  <a:lnTo>
                    <a:pt x="378" y="576"/>
                  </a:lnTo>
                  <a:lnTo>
                    <a:pt x="378" y="576"/>
                  </a:lnTo>
                  <a:lnTo>
                    <a:pt x="377" y="576"/>
                  </a:lnTo>
                  <a:lnTo>
                    <a:pt x="377" y="576"/>
                  </a:lnTo>
                  <a:lnTo>
                    <a:pt x="378" y="571"/>
                  </a:lnTo>
                  <a:lnTo>
                    <a:pt x="378" y="567"/>
                  </a:lnTo>
                  <a:lnTo>
                    <a:pt x="377" y="560"/>
                  </a:lnTo>
                  <a:lnTo>
                    <a:pt x="374" y="555"/>
                  </a:lnTo>
                  <a:lnTo>
                    <a:pt x="374" y="555"/>
                  </a:lnTo>
                  <a:lnTo>
                    <a:pt x="369" y="547"/>
                  </a:lnTo>
                  <a:lnTo>
                    <a:pt x="359" y="539"/>
                  </a:lnTo>
                  <a:lnTo>
                    <a:pt x="349" y="536"/>
                  </a:lnTo>
                  <a:lnTo>
                    <a:pt x="344" y="534"/>
                  </a:lnTo>
                  <a:lnTo>
                    <a:pt x="340" y="534"/>
                  </a:lnTo>
                  <a:lnTo>
                    <a:pt x="340" y="534"/>
                  </a:lnTo>
                  <a:lnTo>
                    <a:pt x="332" y="536"/>
                  </a:lnTo>
                  <a:lnTo>
                    <a:pt x="327" y="537"/>
                  </a:lnTo>
                  <a:lnTo>
                    <a:pt x="323" y="541"/>
                  </a:lnTo>
                  <a:lnTo>
                    <a:pt x="322" y="544"/>
                  </a:lnTo>
                  <a:lnTo>
                    <a:pt x="322" y="544"/>
                  </a:lnTo>
                  <a:lnTo>
                    <a:pt x="320" y="552"/>
                  </a:lnTo>
                  <a:lnTo>
                    <a:pt x="322" y="560"/>
                  </a:lnTo>
                  <a:lnTo>
                    <a:pt x="325" y="568"/>
                  </a:lnTo>
                  <a:lnTo>
                    <a:pt x="328" y="575"/>
                  </a:lnTo>
                  <a:lnTo>
                    <a:pt x="328" y="575"/>
                  </a:lnTo>
                  <a:lnTo>
                    <a:pt x="327" y="576"/>
                  </a:lnTo>
                  <a:lnTo>
                    <a:pt x="327" y="576"/>
                  </a:lnTo>
                  <a:lnTo>
                    <a:pt x="320" y="576"/>
                  </a:lnTo>
                  <a:lnTo>
                    <a:pt x="320" y="576"/>
                  </a:lnTo>
                  <a:lnTo>
                    <a:pt x="306" y="573"/>
                  </a:lnTo>
                  <a:lnTo>
                    <a:pt x="296" y="570"/>
                  </a:lnTo>
                  <a:lnTo>
                    <a:pt x="291" y="567"/>
                  </a:lnTo>
                  <a:lnTo>
                    <a:pt x="290" y="565"/>
                  </a:lnTo>
                  <a:lnTo>
                    <a:pt x="290" y="565"/>
                  </a:lnTo>
                  <a:lnTo>
                    <a:pt x="290" y="563"/>
                  </a:lnTo>
                  <a:lnTo>
                    <a:pt x="290" y="560"/>
                  </a:lnTo>
                  <a:lnTo>
                    <a:pt x="293" y="554"/>
                  </a:lnTo>
                  <a:lnTo>
                    <a:pt x="293" y="554"/>
                  </a:lnTo>
                  <a:lnTo>
                    <a:pt x="298" y="542"/>
                  </a:lnTo>
                  <a:lnTo>
                    <a:pt x="298" y="537"/>
                  </a:lnTo>
                  <a:lnTo>
                    <a:pt x="296" y="531"/>
                  </a:lnTo>
                  <a:lnTo>
                    <a:pt x="296" y="531"/>
                  </a:lnTo>
                  <a:lnTo>
                    <a:pt x="291" y="528"/>
                  </a:lnTo>
                  <a:lnTo>
                    <a:pt x="285" y="525"/>
                  </a:lnTo>
                  <a:lnTo>
                    <a:pt x="278" y="523"/>
                  </a:lnTo>
                  <a:lnTo>
                    <a:pt x="272" y="521"/>
                  </a:lnTo>
                  <a:lnTo>
                    <a:pt x="272" y="521"/>
                  </a:lnTo>
                  <a:lnTo>
                    <a:pt x="262" y="523"/>
                  </a:lnTo>
                  <a:lnTo>
                    <a:pt x="254" y="525"/>
                  </a:lnTo>
                  <a:lnTo>
                    <a:pt x="248" y="529"/>
                  </a:lnTo>
                  <a:lnTo>
                    <a:pt x="244" y="533"/>
                  </a:lnTo>
                  <a:lnTo>
                    <a:pt x="244" y="533"/>
                  </a:lnTo>
                  <a:lnTo>
                    <a:pt x="243" y="537"/>
                  </a:lnTo>
                  <a:lnTo>
                    <a:pt x="241" y="542"/>
                  </a:lnTo>
                  <a:lnTo>
                    <a:pt x="241" y="552"/>
                  </a:lnTo>
                  <a:lnTo>
                    <a:pt x="244" y="563"/>
                  </a:lnTo>
                  <a:lnTo>
                    <a:pt x="248" y="575"/>
                  </a:lnTo>
                  <a:lnTo>
                    <a:pt x="257" y="594"/>
                  </a:lnTo>
                  <a:lnTo>
                    <a:pt x="265" y="607"/>
                  </a:lnTo>
                  <a:lnTo>
                    <a:pt x="278" y="597"/>
                  </a:lnTo>
                  <a:lnTo>
                    <a:pt x="278" y="597"/>
                  </a:lnTo>
                  <a:lnTo>
                    <a:pt x="270" y="583"/>
                  </a:lnTo>
                  <a:lnTo>
                    <a:pt x="262" y="567"/>
                  </a:lnTo>
                  <a:lnTo>
                    <a:pt x="257" y="552"/>
                  </a:lnTo>
                  <a:lnTo>
                    <a:pt x="257" y="546"/>
                  </a:lnTo>
                  <a:lnTo>
                    <a:pt x="259" y="541"/>
                  </a:lnTo>
                  <a:lnTo>
                    <a:pt x="259" y="541"/>
                  </a:lnTo>
                  <a:lnTo>
                    <a:pt x="260" y="539"/>
                  </a:lnTo>
                  <a:lnTo>
                    <a:pt x="264" y="539"/>
                  </a:lnTo>
                  <a:lnTo>
                    <a:pt x="272" y="539"/>
                  </a:lnTo>
                  <a:lnTo>
                    <a:pt x="272" y="539"/>
                  </a:lnTo>
                  <a:lnTo>
                    <a:pt x="281" y="539"/>
                  </a:lnTo>
                  <a:lnTo>
                    <a:pt x="281" y="539"/>
                  </a:lnTo>
                  <a:lnTo>
                    <a:pt x="278" y="547"/>
                  </a:lnTo>
                  <a:lnTo>
                    <a:pt x="278" y="547"/>
                  </a:lnTo>
                  <a:lnTo>
                    <a:pt x="275" y="552"/>
                  </a:lnTo>
                  <a:lnTo>
                    <a:pt x="273" y="558"/>
                  </a:lnTo>
                  <a:lnTo>
                    <a:pt x="273" y="567"/>
                  </a:lnTo>
                  <a:lnTo>
                    <a:pt x="275" y="573"/>
                  </a:lnTo>
                  <a:lnTo>
                    <a:pt x="275" y="573"/>
                  </a:lnTo>
                  <a:lnTo>
                    <a:pt x="281" y="579"/>
                  </a:lnTo>
                  <a:lnTo>
                    <a:pt x="290" y="584"/>
                  </a:lnTo>
                  <a:lnTo>
                    <a:pt x="301" y="589"/>
                  </a:lnTo>
                  <a:lnTo>
                    <a:pt x="315" y="591"/>
                  </a:lnTo>
                  <a:lnTo>
                    <a:pt x="315" y="591"/>
                  </a:lnTo>
                  <a:lnTo>
                    <a:pt x="311" y="602"/>
                  </a:lnTo>
                  <a:lnTo>
                    <a:pt x="309" y="609"/>
                  </a:lnTo>
                  <a:lnTo>
                    <a:pt x="309" y="612"/>
                  </a:lnTo>
                  <a:lnTo>
                    <a:pt x="312" y="615"/>
                  </a:lnTo>
                  <a:lnTo>
                    <a:pt x="312" y="615"/>
                  </a:lnTo>
                  <a:close/>
                  <a:moveTo>
                    <a:pt x="398" y="617"/>
                  </a:moveTo>
                  <a:lnTo>
                    <a:pt x="399" y="600"/>
                  </a:lnTo>
                  <a:lnTo>
                    <a:pt x="399" y="600"/>
                  </a:lnTo>
                  <a:lnTo>
                    <a:pt x="383" y="600"/>
                  </a:lnTo>
                  <a:lnTo>
                    <a:pt x="370" y="604"/>
                  </a:lnTo>
                  <a:lnTo>
                    <a:pt x="357" y="609"/>
                  </a:lnTo>
                  <a:lnTo>
                    <a:pt x="348" y="615"/>
                  </a:lnTo>
                  <a:lnTo>
                    <a:pt x="340" y="621"/>
                  </a:lnTo>
                  <a:lnTo>
                    <a:pt x="335" y="628"/>
                  </a:lnTo>
                  <a:lnTo>
                    <a:pt x="330" y="633"/>
                  </a:lnTo>
                  <a:lnTo>
                    <a:pt x="343" y="642"/>
                  </a:lnTo>
                  <a:lnTo>
                    <a:pt x="343" y="642"/>
                  </a:lnTo>
                  <a:lnTo>
                    <a:pt x="346" y="639"/>
                  </a:lnTo>
                  <a:lnTo>
                    <a:pt x="357" y="630"/>
                  </a:lnTo>
                  <a:lnTo>
                    <a:pt x="365" y="625"/>
                  </a:lnTo>
                  <a:lnTo>
                    <a:pt x="374" y="620"/>
                  </a:lnTo>
                  <a:lnTo>
                    <a:pt x="385" y="618"/>
                  </a:lnTo>
                  <a:lnTo>
                    <a:pt x="398" y="617"/>
                  </a:lnTo>
                  <a:lnTo>
                    <a:pt x="398" y="617"/>
                  </a:lnTo>
                  <a:close/>
                  <a:moveTo>
                    <a:pt x="424" y="621"/>
                  </a:moveTo>
                  <a:lnTo>
                    <a:pt x="427" y="604"/>
                  </a:lnTo>
                  <a:lnTo>
                    <a:pt x="409" y="602"/>
                  </a:lnTo>
                  <a:lnTo>
                    <a:pt x="407" y="618"/>
                  </a:lnTo>
                  <a:lnTo>
                    <a:pt x="424" y="621"/>
                  </a:lnTo>
                  <a:close/>
                  <a:moveTo>
                    <a:pt x="475" y="507"/>
                  </a:moveTo>
                  <a:lnTo>
                    <a:pt x="475" y="651"/>
                  </a:lnTo>
                  <a:lnTo>
                    <a:pt x="51" y="651"/>
                  </a:lnTo>
                  <a:lnTo>
                    <a:pt x="51" y="50"/>
                  </a:lnTo>
                  <a:lnTo>
                    <a:pt x="475" y="50"/>
                  </a:lnTo>
                  <a:lnTo>
                    <a:pt x="475" y="305"/>
                  </a:lnTo>
                  <a:lnTo>
                    <a:pt x="524" y="261"/>
                  </a:lnTo>
                  <a:lnTo>
                    <a:pt x="524" y="0"/>
                  </a:lnTo>
                  <a:lnTo>
                    <a:pt x="0" y="0"/>
                  </a:lnTo>
                  <a:lnTo>
                    <a:pt x="0" y="699"/>
                  </a:lnTo>
                  <a:lnTo>
                    <a:pt x="524" y="699"/>
                  </a:lnTo>
                  <a:lnTo>
                    <a:pt x="524" y="466"/>
                  </a:lnTo>
                  <a:lnTo>
                    <a:pt x="475" y="507"/>
                  </a:lnTo>
                  <a:close/>
                  <a:moveTo>
                    <a:pt x="152" y="82"/>
                  </a:moveTo>
                  <a:lnTo>
                    <a:pt x="152" y="116"/>
                  </a:lnTo>
                  <a:lnTo>
                    <a:pt x="372" y="116"/>
                  </a:lnTo>
                  <a:lnTo>
                    <a:pt x="372" y="82"/>
                  </a:lnTo>
                  <a:lnTo>
                    <a:pt x="152" y="82"/>
                  </a:lnTo>
                  <a:close/>
                  <a:moveTo>
                    <a:pt x="428" y="168"/>
                  </a:moveTo>
                  <a:lnTo>
                    <a:pt x="84" y="168"/>
                  </a:lnTo>
                  <a:lnTo>
                    <a:pt x="84" y="187"/>
                  </a:lnTo>
                  <a:lnTo>
                    <a:pt x="428" y="187"/>
                  </a:lnTo>
                  <a:lnTo>
                    <a:pt x="428" y="168"/>
                  </a:lnTo>
                  <a:close/>
                  <a:moveTo>
                    <a:pt x="428" y="222"/>
                  </a:moveTo>
                  <a:lnTo>
                    <a:pt x="84" y="222"/>
                  </a:lnTo>
                  <a:lnTo>
                    <a:pt x="84" y="242"/>
                  </a:lnTo>
                  <a:lnTo>
                    <a:pt x="428" y="242"/>
                  </a:lnTo>
                  <a:lnTo>
                    <a:pt x="428" y="222"/>
                  </a:lnTo>
                  <a:close/>
                  <a:moveTo>
                    <a:pt x="428" y="281"/>
                  </a:moveTo>
                  <a:lnTo>
                    <a:pt x="84" y="281"/>
                  </a:lnTo>
                  <a:lnTo>
                    <a:pt x="84" y="298"/>
                  </a:lnTo>
                  <a:lnTo>
                    <a:pt x="428" y="298"/>
                  </a:lnTo>
                  <a:lnTo>
                    <a:pt x="428" y="281"/>
                  </a:lnTo>
                  <a:close/>
                  <a:moveTo>
                    <a:pt x="428" y="339"/>
                  </a:moveTo>
                  <a:lnTo>
                    <a:pt x="84" y="339"/>
                  </a:lnTo>
                  <a:lnTo>
                    <a:pt x="84" y="357"/>
                  </a:lnTo>
                  <a:lnTo>
                    <a:pt x="428" y="357"/>
                  </a:lnTo>
                  <a:lnTo>
                    <a:pt x="428" y="339"/>
                  </a:lnTo>
                  <a:close/>
                  <a:moveTo>
                    <a:pt x="571" y="250"/>
                  </a:moveTo>
                  <a:lnTo>
                    <a:pt x="542" y="279"/>
                  </a:lnTo>
                  <a:lnTo>
                    <a:pt x="603" y="340"/>
                  </a:lnTo>
                  <a:lnTo>
                    <a:pt x="632" y="311"/>
                  </a:lnTo>
                  <a:lnTo>
                    <a:pt x="571" y="250"/>
                  </a:lnTo>
                  <a:close/>
                  <a:moveTo>
                    <a:pt x="393" y="428"/>
                  </a:moveTo>
                  <a:lnTo>
                    <a:pt x="454" y="489"/>
                  </a:lnTo>
                  <a:lnTo>
                    <a:pt x="596" y="348"/>
                  </a:lnTo>
                  <a:lnTo>
                    <a:pt x="533" y="285"/>
                  </a:lnTo>
                  <a:lnTo>
                    <a:pt x="393" y="428"/>
                  </a:lnTo>
                  <a:close/>
                  <a:moveTo>
                    <a:pt x="445" y="500"/>
                  </a:moveTo>
                  <a:lnTo>
                    <a:pt x="382" y="439"/>
                  </a:lnTo>
                  <a:lnTo>
                    <a:pt x="375" y="445"/>
                  </a:lnTo>
                  <a:lnTo>
                    <a:pt x="357" y="525"/>
                  </a:lnTo>
                  <a:lnTo>
                    <a:pt x="437" y="507"/>
                  </a:lnTo>
                  <a:lnTo>
                    <a:pt x="445" y="50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r>
                <a:rPr lang="en-US" altLang="zh-CN" dirty="0">
                  <a:solidFill>
                    <a:schemeClr val="accent2">
                      <a:lumMod val="50000"/>
                    </a:schemeClr>
                  </a:solidFill>
                  <a:latin typeface="方正中等线简体" panose="02010601030101010101" pitchFamily="2" charset="-122"/>
                  <a:ea typeface="方正中等线简体" panose="02010601030101010101" pitchFamily="2" charset="-122"/>
                </a:rPr>
                <a:t> </a:t>
              </a:r>
              <a:endParaRPr lang="zh-CN" altLang="en-US" dirty="0">
                <a:solidFill>
                  <a:schemeClr val="accent2">
                    <a:lumMod val="50000"/>
                  </a:schemeClr>
                </a:solidFill>
                <a:latin typeface="方正中等线简体" panose="02010601030101010101" pitchFamily="2" charset="-122"/>
                <a:ea typeface="方正中等线简体" panose="02010601030101010101" pitchFamily="2" charset="-122"/>
              </a:endParaRPr>
            </a:p>
          </p:txBody>
        </p:sp>
        <p:sp>
          <p:nvSpPr>
            <p:cNvPr id="142" name="Rectangle 17"/>
            <p:cNvSpPr>
              <a:spLocks noChangeArrowheads="1"/>
            </p:cNvSpPr>
            <p:nvPr/>
          </p:nvSpPr>
          <p:spPr bwMode="auto">
            <a:xfrm>
              <a:off x="8261658" y="951581"/>
              <a:ext cx="17681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691716"/>
              <a:r>
                <a:rPr lang="zh-CN" altLang="zh-CN" sz="6000" b="1" dirty="0">
                  <a:solidFill>
                    <a:schemeClr val="accent2">
                      <a:lumMod val="20000"/>
                      <a:lumOff val="80000"/>
                    </a:schemeClr>
                  </a:solidFill>
                  <a:latin typeface="微软雅黑" pitchFamily="34" charset="-122"/>
                  <a:ea typeface="微软雅黑" pitchFamily="34" charset="-122"/>
                </a:rPr>
                <a:t>目 录</a:t>
              </a:r>
              <a:endParaRPr lang="zh-CN" altLang="zh-CN" sz="3600" b="1" dirty="0">
                <a:solidFill>
                  <a:schemeClr val="accent2">
                    <a:lumMod val="20000"/>
                    <a:lumOff val="80000"/>
                  </a:schemeClr>
                </a:solidFill>
                <a:latin typeface="微软雅黑" pitchFamily="34" charset="-122"/>
                <a:ea typeface="微软雅黑" pitchFamily="34" charset="-122"/>
              </a:endParaRPr>
            </a:p>
          </p:txBody>
        </p:sp>
        <p:sp>
          <p:nvSpPr>
            <p:cNvPr id="143" name="Rectangle 18"/>
            <p:cNvSpPr>
              <a:spLocks noChangeArrowheads="1"/>
            </p:cNvSpPr>
            <p:nvPr/>
          </p:nvSpPr>
          <p:spPr bwMode="auto">
            <a:xfrm>
              <a:off x="8417242" y="1764858"/>
              <a:ext cx="148303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691716"/>
              <a:r>
                <a:rPr lang="zh-CN" altLang="zh-CN" sz="2800" dirty="0">
                  <a:solidFill>
                    <a:schemeClr val="accent2">
                      <a:lumMod val="20000"/>
                      <a:lumOff val="80000"/>
                    </a:schemeClr>
                  </a:solidFill>
                  <a:latin typeface="微软雅黑" pitchFamily="34" charset="-122"/>
                  <a:ea typeface="微软雅黑" pitchFamily="34" charset="-122"/>
                </a:rPr>
                <a:t>contents</a:t>
              </a:r>
              <a:endParaRPr lang="zh-CN" altLang="zh-CN" sz="2400" dirty="0">
                <a:solidFill>
                  <a:schemeClr val="accent2">
                    <a:lumMod val="20000"/>
                    <a:lumOff val="80000"/>
                  </a:schemeClr>
                </a:solidFill>
                <a:latin typeface="微软雅黑" pitchFamily="34" charset="-122"/>
                <a:ea typeface="微软雅黑" pitchFamily="34" charset="-122"/>
              </a:endParaRPr>
            </a:p>
          </p:txBody>
        </p:sp>
      </p:grpSp>
      <p:grpSp>
        <p:nvGrpSpPr>
          <p:cNvPr id="8" name="组合 7"/>
          <p:cNvGrpSpPr/>
          <p:nvPr/>
        </p:nvGrpSpPr>
        <p:grpSpPr>
          <a:xfrm>
            <a:off x="923596" y="4258896"/>
            <a:ext cx="2367243" cy="1092945"/>
            <a:chOff x="796633" y="4258896"/>
            <a:chExt cx="2367243" cy="1092945"/>
          </a:xfrm>
        </p:grpSpPr>
        <p:sp>
          <p:nvSpPr>
            <p:cNvPr id="401" name="文本框 9"/>
            <p:cNvSpPr txBox="1"/>
            <p:nvPr/>
          </p:nvSpPr>
          <p:spPr>
            <a:xfrm>
              <a:off x="796633" y="4258896"/>
              <a:ext cx="2365417" cy="696779"/>
            </a:xfrm>
            <a:prstGeom prst="rect">
              <a:avLst/>
            </a:prstGeom>
            <a:noFill/>
          </p:spPr>
          <p:txBody>
            <a:bodyPr wrap="square" lIns="126160" tIns="63080" rIns="126160" bIns="63080" rtlCol="0">
              <a:spAutoFit/>
            </a:bodyPr>
            <a:lstStyle/>
            <a:p>
              <a:pPr marL="0" lvl="1"/>
              <a:r>
                <a:rPr lang="zh-CN" altLang="en-US" sz="3700" b="1" dirty="0">
                  <a:solidFill>
                    <a:schemeClr val="accent3"/>
                  </a:solidFill>
                  <a:latin typeface="微软雅黑" pitchFamily="34" charset="-122"/>
                  <a:ea typeface="微软雅黑" pitchFamily="34" charset="-122"/>
                </a:rPr>
                <a:t>我们是谁</a:t>
              </a:r>
            </a:p>
          </p:txBody>
        </p:sp>
        <p:sp>
          <p:nvSpPr>
            <p:cNvPr id="407" name="文本框 9"/>
            <p:cNvSpPr txBox="1"/>
            <p:nvPr/>
          </p:nvSpPr>
          <p:spPr>
            <a:xfrm>
              <a:off x="798459" y="4916672"/>
              <a:ext cx="2365417" cy="435169"/>
            </a:xfrm>
            <a:prstGeom prst="rect">
              <a:avLst/>
            </a:prstGeom>
            <a:noFill/>
          </p:spPr>
          <p:txBody>
            <a:bodyPr wrap="square" lIns="126160" tIns="63080" rIns="126160" bIns="63080" rtlCol="0">
              <a:spAutoFit/>
            </a:bodyPr>
            <a:lstStyle/>
            <a:p>
              <a:pPr marL="0" lvl="1"/>
              <a:r>
                <a:rPr lang="zh-CN" altLang="en-US" sz="2000" dirty="0">
                  <a:solidFill>
                    <a:schemeClr val="accent3"/>
                  </a:solidFill>
                  <a:latin typeface="微软雅黑" pitchFamily="34" charset="-122"/>
                  <a:ea typeface="微软雅黑" pitchFamily="34" charset="-122"/>
                </a:rPr>
                <a:t>公司与团队介绍</a:t>
              </a:r>
            </a:p>
          </p:txBody>
        </p:sp>
      </p:grpSp>
      <p:grpSp>
        <p:nvGrpSpPr>
          <p:cNvPr id="9" name="组合 8"/>
          <p:cNvGrpSpPr/>
          <p:nvPr/>
        </p:nvGrpSpPr>
        <p:grpSpPr>
          <a:xfrm>
            <a:off x="2874606" y="5940627"/>
            <a:ext cx="3189825" cy="1116381"/>
            <a:chOff x="2876546" y="5878263"/>
            <a:chExt cx="3189825" cy="1116381"/>
          </a:xfrm>
        </p:grpSpPr>
        <p:sp>
          <p:nvSpPr>
            <p:cNvPr id="408" name="文本框 9"/>
            <p:cNvSpPr txBox="1"/>
            <p:nvPr/>
          </p:nvSpPr>
          <p:spPr>
            <a:xfrm>
              <a:off x="2876546" y="5878263"/>
              <a:ext cx="3189825" cy="696779"/>
            </a:xfrm>
            <a:prstGeom prst="rect">
              <a:avLst/>
            </a:prstGeom>
            <a:noFill/>
          </p:spPr>
          <p:txBody>
            <a:bodyPr wrap="square" lIns="126160" tIns="63080" rIns="126160" bIns="63080" rtlCol="0">
              <a:spAutoFit/>
            </a:bodyPr>
            <a:lstStyle/>
            <a:p>
              <a:pPr marL="0" lvl="1"/>
              <a:r>
                <a:rPr lang="zh-CN" altLang="en-US" sz="3700" b="1" dirty="0">
                  <a:solidFill>
                    <a:schemeClr val="accent3"/>
                  </a:solidFill>
                  <a:latin typeface="微软雅黑" pitchFamily="34" charset="-122"/>
                  <a:ea typeface="微软雅黑" pitchFamily="34" charset="-122"/>
                </a:rPr>
                <a:t>我们要做什么</a:t>
              </a:r>
            </a:p>
          </p:txBody>
        </p:sp>
        <p:sp>
          <p:nvSpPr>
            <p:cNvPr id="409" name="文本框 9"/>
            <p:cNvSpPr txBox="1"/>
            <p:nvPr/>
          </p:nvSpPr>
          <p:spPr>
            <a:xfrm>
              <a:off x="3752272" y="6559475"/>
              <a:ext cx="1932206" cy="435169"/>
            </a:xfrm>
            <a:prstGeom prst="rect">
              <a:avLst/>
            </a:prstGeom>
            <a:noFill/>
          </p:spPr>
          <p:txBody>
            <a:bodyPr wrap="square" lIns="126160" tIns="63080" rIns="126160" bIns="63080" rtlCol="0">
              <a:spAutoFit/>
            </a:bodyPr>
            <a:lstStyle/>
            <a:p>
              <a:pPr marL="0" lvl="1"/>
              <a:r>
                <a:rPr lang="zh-CN" altLang="en-US" sz="2000" dirty="0">
                  <a:solidFill>
                    <a:schemeClr val="accent3"/>
                  </a:solidFill>
                  <a:latin typeface="微软雅黑" pitchFamily="34" charset="-122"/>
                  <a:ea typeface="微软雅黑" pitchFamily="34" charset="-122"/>
                </a:rPr>
                <a:t>项目介绍</a:t>
              </a:r>
            </a:p>
          </p:txBody>
        </p:sp>
      </p:grpSp>
      <p:grpSp>
        <p:nvGrpSpPr>
          <p:cNvPr id="10" name="组合 9"/>
          <p:cNvGrpSpPr/>
          <p:nvPr/>
        </p:nvGrpSpPr>
        <p:grpSpPr>
          <a:xfrm>
            <a:off x="6748623" y="6624960"/>
            <a:ext cx="2981954" cy="1116380"/>
            <a:chOff x="6621660" y="6715964"/>
            <a:chExt cx="2981954" cy="1116380"/>
          </a:xfrm>
        </p:grpSpPr>
        <p:sp>
          <p:nvSpPr>
            <p:cNvPr id="410" name="文本框 9"/>
            <p:cNvSpPr txBox="1"/>
            <p:nvPr/>
          </p:nvSpPr>
          <p:spPr>
            <a:xfrm>
              <a:off x="6621660" y="6715964"/>
              <a:ext cx="2981954" cy="696779"/>
            </a:xfrm>
            <a:prstGeom prst="rect">
              <a:avLst/>
            </a:prstGeom>
            <a:noFill/>
          </p:spPr>
          <p:txBody>
            <a:bodyPr wrap="square" lIns="126160" tIns="63080" rIns="126160" bIns="63080" rtlCol="0">
              <a:spAutoFit/>
            </a:bodyPr>
            <a:lstStyle/>
            <a:p>
              <a:pPr marL="0" lvl="1"/>
              <a:r>
                <a:rPr lang="zh-CN" altLang="en-US" sz="3700" b="1" dirty="0">
                  <a:solidFill>
                    <a:schemeClr val="accent3"/>
                  </a:solidFill>
                  <a:latin typeface="微软雅黑" pitchFamily="34" charset="-122"/>
                  <a:ea typeface="微软雅黑" pitchFamily="34" charset="-122"/>
                </a:rPr>
                <a:t>我们怎么做</a:t>
              </a:r>
            </a:p>
          </p:txBody>
        </p:sp>
        <p:sp>
          <p:nvSpPr>
            <p:cNvPr id="411" name="文本框 9"/>
            <p:cNvSpPr txBox="1"/>
            <p:nvPr/>
          </p:nvSpPr>
          <p:spPr>
            <a:xfrm>
              <a:off x="6876046" y="7397175"/>
              <a:ext cx="2353199" cy="435169"/>
            </a:xfrm>
            <a:prstGeom prst="rect">
              <a:avLst/>
            </a:prstGeom>
            <a:noFill/>
          </p:spPr>
          <p:txBody>
            <a:bodyPr wrap="square" lIns="126160" tIns="63080" rIns="126160" bIns="63080" rtlCol="0">
              <a:spAutoFit/>
            </a:bodyPr>
            <a:lstStyle/>
            <a:p>
              <a:pPr marL="0" lvl="1"/>
              <a:r>
                <a:rPr lang="zh-CN" altLang="en-US" sz="2000" dirty="0">
                  <a:solidFill>
                    <a:schemeClr val="accent3"/>
                  </a:solidFill>
                  <a:latin typeface="微软雅黑" pitchFamily="34" charset="-122"/>
                  <a:ea typeface="微软雅黑" pitchFamily="34" charset="-122"/>
                </a:rPr>
                <a:t>产品及运营方法</a:t>
              </a:r>
            </a:p>
          </p:txBody>
        </p:sp>
      </p:grpSp>
      <p:grpSp>
        <p:nvGrpSpPr>
          <p:cNvPr id="11" name="组合 10"/>
          <p:cNvGrpSpPr/>
          <p:nvPr/>
        </p:nvGrpSpPr>
        <p:grpSpPr>
          <a:xfrm>
            <a:off x="10776055" y="6084644"/>
            <a:ext cx="2594670" cy="1116380"/>
            <a:chOff x="10649092" y="6010183"/>
            <a:chExt cx="2594670" cy="1116380"/>
          </a:xfrm>
        </p:grpSpPr>
        <p:sp>
          <p:nvSpPr>
            <p:cNvPr id="412" name="文本框 9"/>
            <p:cNvSpPr txBox="1"/>
            <p:nvPr/>
          </p:nvSpPr>
          <p:spPr>
            <a:xfrm>
              <a:off x="10649092" y="6010183"/>
              <a:ext cx="2594670" cy="696779"/>
            </a:xfrm>
            <a:prstGeom prst="rect">
              <a:avLst/>
            </a:prstGeom>
            <a:noFill/>
          </p:spPr>
          <p:txBody>
            <a:bodyPr wrap="square" lIns="126160" tIns="63080" rIns="126160" bIns="63080" rtlCol="0">
              <a:spAutoFit/>
            </a:bodyPr>
            <a:lstStyle/>
            <a:p>
              <a:pPr marL="0" lvl="1" algn="ctr"/>
              <a:r>
                <a:rPr lang="zh-CN" altLang="en-US" sz="3700" b="1" dirty="0">
                  <a:solidFill>
                    <a:schemeClr val="accent3"/>
                  </a:solidFill>
                  <a:latin typeface="微软雅黑" pitchFamily="34" charset="-122"/>
                  <a:ea typeface="微软雅黑" pitchFamily="34" charset="-122"/>
                </a:rPr>
                <a:t>发展计划</a:t>
              </a:r>
            </a:p>
          </p:txBody>
        </p:sp>
        <p:sp>
          <p:nvSpPr>
            <p:cNvPr id="413" name="文本框 9"/>
            <p:cNvSpPr txBox="1"/>
            <p:nvPr/>
          </p:nvSpPr>
          <p:spPr>
            <a:xfrm>
              <a:off x="10794425" y="6691394"/>
              <a:ext cx="2252333" cy="435169"/>
            </a:xfrm>
            <a:prstGeom prst="rect">
              <a:avLst/>
            </a:prstGeom>
            <a:noFill/>
          </p:spPr>
          <p:txBody>
            <a:bodyPr wrap="square" lIns="126160" tIns="63080" rIns="126160" bIns="63080" rtlCol="0">
              <a:spAutoFit/>
            </a:bodyPr>
            <a:lstStyle/>
            <a:p>
              <a:pPr marL="0" lvl="1" algn="ctr"/>
              <a:r>
                <a:rPr lang="zh-CN" altLang="en-US" sz="2000" dirty="0">
                  <a:solidFill>
                    <a:schemeClr val="accent3"/>
                  </a:solidFill>
                  <a:latin typeface="微软雅黑" pitchFamily="34" charset="-122"/>
                  <a:ea typeface="微软雅黑" pitchFamily="34" charset="-122"/>
                </a:rPr>
                <a:t>长期的战略目标</a:t>
              </a:r>
            </a:p>
          </p:txBody>
        </p:sp>
      </p:grpSp>
      <p:grpSp>
        <p:nvGrpSpPr>
          <p:cNvPr id="12" name="组合 11"/>
          <p:cNvGrpSpPr/>
          <p:nvPr/>
        </p:nvGrpSpPr>
        <p:grpSpPr>
          <a:xfrm>
            <a:off x="13267573" y="3960664"/>
            <a:ext cx="2797909" cy="1116380"/>
            <a:chOff x="13140610" y="4021822"/>
            <a:chExt cx="2797909" cy="1116380"/>
          </a:xfrm>
        </p:grpSpPr>
        <p:sp>
          <p:nvSpPr>
            <p:cNvPr id="414" name="文本框 9"/>
            <p:cNvSpPr txBox="1"/>
            <p:nvPr/>
          </p:nvSpPr>
          <p:spPr>
            <a:xfrm>
              <a:off x="13140610" y="4021822"/>
              <a:ext cx="2797909" cy="696779"/>
            </a:xfrm>
            <a:prstGeom prst="rect">
              <a:avLst/>
            </a:prstGeom>
            <a:noFill/>
          </p:spPr>
          <p:txBody>
            <a:bodyPr wrap="square" lIns="126160" tIns="63080" rIns="126160" bIns="63080" rtlCol="0">
              <a:spAutoFit/>
            </a:bodyPr>
            <a:lstStyle/>
            <a:p>
              <a:pPr marL="0" lvl="1" algn="ctr"/>
              <a:r>
                <a:rPr lang="zh-CN" altLang="en-US" sz="3700" b="1" dirty="0">
                  <a:solidFill>
                    <a:schemeClr val="accent3"/>
                  </a:solidFill>
                  <a:latin typeface="微软雅黑" pitchFamily="34" charset="-122"/>
                  <a:ea typeface="微软雅黑" pitchFamily="34" charset="-122"/>
                </a:rPr>
                <a:t>财务与融资</a:t>
              </a:r>
            </a:p>
          </p:txBody>
        </p:sp>
        <p:sp>
          <p:nvSpPr>
            <p:cNvPr id="415" name="文本框 9"/>
            <p:cNvSpPr txBox="1"/>
            <p:nvPr/>
          </p:nvSpPr>
          <p:spPr>
            <a:xfrm>
              <a:off x="13413494" y="4703033"/>
              <a:ext cx="2201149" cy="435169"/>
            </a:xfrm>
            <a:prstGeom prst="rect">
              <a:avLst/>
            </a:prstGeom>
            <a:noFill/>
          </p:spPr>
          <p:txBody>
            <a:bodyPr wrap="square" lIns="126160" tIns="63080" rIns="126160" bIns="63080" rtlCol="0">
              <a:spAutoFit/>
            </a:bodyPr>
            <a:lstStyle/>
            <a:p>
              <a:pPr marL="0" lvl="1" algn="ctr"/>
              <a:r>
                <a:rPr lang="zh-CN" altLang="en-US" sz="2000" dirty="0">
                  <a:solidFill>
                    <a:schemeClr val="accent3"/>
                  </a:solidFill>
                  <a:latin typeface="微软雅黑" pitchFamily="34" charset="-122"/>
                  <a:ea typeface="微软雅黑" pitchFamily="34" charset="-122"/>
                </a:rPr>
                <a:t>融资与资本运作</a:t>
              </a:r>
            </a:p>
          </p:txBody>
        </p:sp>
      </p:grpSp>
    </p:spTree>
    <p:extLst>
      <p:ext uri="{BB962C8B-B14F-4D97-AF65-F5344CB8AC3E}">
        <p14:creationId xmlns:p14="http://schemas.microsoft.com/office/powerpoint/2010/main" val="197239288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fill="hold" grpId="2" nodeType="withEffect" p14:presetBounceEnd="70667">
                                      <p:stCondLst>
                                        <p:cond delay="0"/>
                                      </p:stCondLst>
                                      <p:childTnLst>
                                        <p:animMotion origin="layout" path="M -3.32083E-6 4.70917E-6 L -3.32083E-6 -0.24996 " pathEditMode="relative" rAng="0" ptsTypes="AA" p14:bounceEnd="70667">
                                          <p:cBhvr>
                                            <p:cTn id="6" dur="750" fill="hold"/>
                                            <p:tgtEl>
                                              <p:spTgt spid="91"/>
                                            </p:tgtEl>
                                            <p:attrNameLst>
                                              <p:attrName>ppt_x</p:attrName>
                                              <p:attrName>ppt_y</p:attrName>
                                            </p:attrNameLst>
                                          </p:cBhvr>
                                          <p:rCtr x="0" y="-12498"/>
                                        </p:animMotion>
                                      </p:childTnLst>
                                    </p:cTn>
                                  </p:par>
                                  <p:par>
                                    <p:cTn id="7" presetID="64" presetClass="path" presetSubtype="0" accel="50000" fill="hold" nodeType="withEffect" p14:presetBounceEnd="70667">
                                      <p:stCondLst>
                                        <p:cond delay="0"/>
                                      </p:stCondLst>
                                      <p:childTnLst>
                                        <p:animMotion origin="layout" path="M -2.85178E-6 -2.88282E-8 L -2.85178E-6 -0.24996 " pathEditMode="relative" rAng="0" ptsTypes="AA" p14:bounceEnd="70667">
                                          <p:cBhvr>
                                            <p:cTn id="8" dur="750" fill="hold"/>
                                            <p:tgtEl>
                                              <p:spTgt spid="92"/>
                                            </p:tgtEl>
                                            <p:attrNameLst>
                                              <p:attrName>ppt_x</p:attrName>
                                              <p:attrName>ppt_y</p:attrName>
                                            </p:attrNameLst>
                                          </p:cBhvr>
                                          <p:rCtr x="0" y="-12498"/>
                                        </p:animMotion>
                                      </p:childTnLst>
                                    </p:cTn>
                                  </p:par>
                                  <p:par>
                                    <p:cTn id="9" presetID="64" presetClass="path" presetSubtype="0" accel="50000" fill="hold" nodeType="withEffect" p14:presetBounceEnd="70667">
                                      <p:stCondLst>
                                        <p:cond delay="0"/>
                                      </p:stCondLst>
                                      <p:childTnLst>
                                        <p:animMotion origin="layout" path="M -4.69043E-7 2.63863E-6 L -4.69043E-7 -0.24996 " pathEditMode="relative" rAng="0" ptsTypes="AA" p14:bounceEnd="70667">
                                          <p:cBhvr>
                                            <p:cTn id="10" dur="750" fill="hold"/>
                                            <p:tgtEl>
                                              <p:spTgt spid="147"/>
                                            </p:tgtEl>
                                            <p:attrNameLst>
                                              <p:attrName>ppt_x</p:attrName>
                                              <p:attrName>ppt_y</p:attrName>
                                            </p:attrNameLst>
                                          </p:cBhvr>
                                          <p:rCtr x="0" y="-12498"/>
                                        </p:animMotion>
                                      </p:childTnLst>
                                    </p:cTn>
                                  </p:par>
                                  <p:par>
                                    <p:cTn id="11" presetID="64" presetClass="path" presetSubtype="0" accel="50000" fill="hold" nodeType="withEffect" p14:presetBounceEnd="70667">
                                      <p:stCondLst>
                                        <p:cond delay="0"/>
                                      </p:stCondLst>
                                      <p:childTnLst>
                                        <p:animMotion origin="layout" path="M 2.94559E-6 -2.56232E-6 L 2.94559E-6 -0.24996 " pathEditMode="relative" rAng="0" ptsTypes="AA" p14:bounceEnd="70667">
                                          <p:cBhvr>
                                            <p:cTn id="12" dur="750" fill="hold"/>
                                            <p:tgtEl>
                                              <p:spTgt spid="330"/>
                                            </p:tgtEl>
                                            <p:attrNameLst>
                                              <p:attrName>ppt_x</p:attrName>
                                              <p:attrName>ppt_y</p:attrName>
                                            </p:attrNameLst>
                                          </p:cBhvr>
                                          <p:rCtr x="0" y="-12498"/>
                                        </p:animMotion>
                                      </p:childTnLst>
                                    </p:cTn>
                                  </p:par>
                                  <p:par>
                                    <p:cTn id="13" presetID="64" presetClass="path" presetSubtype="0" accel="50000" fill="hold" nodeType="withEffect" p14:presetBounceEnd="70667">
                                      <p:stCondLst>
                                        <p:cond delay="0"/>
                                      </p:stCondLst>
                                      <p:childTnLst>
                                        <p:animMotion origin="layout" path="M -3.78987E-6 4.44124E-6 L -3.78987E-6 -0.24996 " pathEditMode="relative" rAng="0" ptsTypes="AA" p14:bounceEnd="70667">
                                          <p:cBhvr>
                                            <p:cTn id="14" dur="750" fill="hold"/>
                                            <p:tgtEl>
                                              <p:spTgt spid="365"/>
                                            </p:tgtEl>
                                            <p:attrNameLst>
                                              <p:attrName>ppt_x</p:attrName>
                                              <p:attrName>ppt_y</p:attrName>
                                            </p:attrNameLst>
                                          </p:cBhvr>
                                          <p:rCtr x="0" y="-12498"/>
                                        </p:animMotion>
                                      </p:childTnLst>
                                    </p:cTn>
                                  </p:par>
                                </p:childTnLst>
                              </p:cTn>
                            </p:par>
                            <p:par>
                              <p:cTn id="15" fill="hold">
                                <p:stCondLst>
                                  <p:cond delay="750"/>
                                </p:stCondLst>
                                <p:childTnLst>
                                  <p:par>
                                    <p:cTn id="16" presetID="8" presetClass="emph" presetSubtype="0" fill="hold" grpId="1" nodeType="afterEffect">
                                      <p:stCondLst>
                                        <p:cond delay="50"/>
                                      </p:stCondLst>
                                      <p:childTnLst>
                                        <p:animRot by="21600000">
                                          <p:cBhvr>
                                            <p:cTn id="17" dur="10100" fill="hold"/>
                                            <p:tgtEl>
                                              <p:spTgt spid="91"/>
                                            </p:tgtEl>
                                            <p:attrNameLst>
                                              <p:attrName>r</p:attrName>
                                            </p:attrNameLst>
                                          </p:cBhvr>
                                        </p:animRot>
                                      </p:childTnLst>
                                    </p:cTn>
                                  </p:par>
                                  <p:par>
                                    <p:cTn id="18" presetID="8" presetClass="emph" presetSubtype="0" fill="hold" nodeType="withEffect">
                                      <p:stCondLst>
                                        <p:cond delay="50"/>
                                      </p:stCondLst>
                                      <p:childTnLst>
                                        <p:animRot by="21600000">
                                          <p:cBhvr>
                                            <p:cTn id="19" dur="11700" fill="hold"/>
                                            <p:tgtEl>
                                              <p:spTgt spid="92"/>
                                            </p:tgtEl>
                                            <p:attrNameLst>
                                              <p:attrName>r</p:attrName>
                                            </p:attrNameLst>
                                          </p:cBhvr>
                                        </p:animRot>
                                      </p:childTnLst>
                                    </p:cTn>
                                  </p:par>
                                  <p:par>
                                    <p:cTn id="20" presetID="8" presetClass="emph" presetSubtype="0" fill="hold" nodeType="withEffect">
                                      <p:stCondLst>
                                        <p:cond delay="50"/>
                                      </p:stCondLst>
                                      <p:childTnLst>
                                        <p:animRot by="21600000">
                                          <p:cBhvr>
                                            <p:cTn id="21" dur="8900" fill="hold"/>
                                            <p:tgtEl>
                                              <p:spTgt spid="147"/>
                                            </p:tgtEl>
                                            <p:attrNameLst>
                                              <p:attrName>r</p:attrName>
                                            </p:attrNameLst>
                                          </p:cBhvr>
                                        </p:animRot>
                                      </p:childTnLst>
                                    </p:cTn>
                                  </p:par>
                                  <p:par>
                                    <p:cTn id="22" presetID="8" presetClass="emph" presetSubtype="0" fill="hold" nodeType="withEffect">
                                      <p:stCondLst>
                                        <p:cond delay="0"/>
                                      </p:stCondLst>
                                      <p:childTnLst>
                                        <p:animRot by="10800000">
                                          <p:cBhvr>
                                            <p:cTn id="23" dur="6750" fill="hold"/>
                                            <p:tgtEl>
                                              <p:spTgt spid="330"/>
                                            </p:tgtEl>
                                            <p:attrNameLst>
                                              <p:attrName>r</p:attrName>
                                            </p:attrNameLst>
                                          </p:cBhvr>
                                        </p:animRot>
                                      </p:childTnLst>
                                    </p:cTn>
                                  </p:par>
                                  <p:par>
                                    <p:cTn id="24" presetID="8" presetClass="emph" presetSubtype="0" fill="hold" nodeType="withEffect">
                                      <p:stCondLst>
                                        <p:cond delay="50"/>
                                      </p:stCondLst>
                                      <p:childTnLst>
                                        <p:animRot by="10800000">
                                          <p:cBhvr>
                                            <p:cTn id="25" dur="8050" fill="hold"/>
                                            <p:tgtEl>
                                              <p:spTgt spid="365"/>
                                            </p:tgtEl>
                                            <p:attrNameLst>
                                              <p:attrName>r</p:attrName>
                                            </p:attrNameLst>
                                          </p:cBhvr>
                                        </p:animRo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1" presetClass="entr" presetSubtype="0" fill="hold" nodeType="withEffect">
                                      <p:stCondLst>
                                        <p:cond delay="500"/>
                                      </p:stCondLst>
                                      <p:childTnLst>
                                        <p:set>
                                          <p:cBhvr>
                                            <p:cTn id="32" dur="1" fill="hold">
                                              <p:stCondLst>
                                                <p:cond delay="0"/>
                                              </p:stCondLst>
                                            </p:cTn>
                                            <p:tgtEl>
                                              <p:spTgt spid="2"/>
                                            </p:tgtEl>
                                            <p:attrNameLst>
                                              <p:attrName>style.visibility</p:attrName>
                                            </p:attrNameLst>
                                          </p:cBhvr>
                                          <p:to>
                                            <p:strVal val="visible"/>
                                          </p:to>
                                        </p:set>
                                      </p:childTnLst>
                                    </p:cTn>
                                  </p:par>
                                  <p:par>
                                    <p:cTn id="33" presetID="64" presetClass="path" presetSubtype="0" accel="50000" decel="50000" fill="hold" nodeType="withEffect">
                                      <p:stCondLst>
                                        <p:cond delay="500"/>
                                      </p:stCondLst>
                                      <p:childTnLst>
                                        <p:animMotion origin="layout" path="M -4.50281E-6 9.24199E-7 L 0.33237 -0.21791 " pathEditMode="relative" rAng="0" ptsTypes="AA">
                                          <p:cBhvr>
                                            <p:cTn id="34" dur="1000" spd="-100000" fill="hold"/>
                                            <p:tgtEl>
                                              <p:spTgt spid="2"/>
                                            </p:tgtEl>
                                            <p:attrNameLst>
                                              <p:attrName>ppt_x</p:attrName>
                                              <p:attrName>ppt_y</p:attrName>
                                            </p:attrNameLst>
                                          </p:cBhvr>
                                          <p:rCtr x="16614" y="-10904"/>
                                        </p:animMotion>
                                      </p:childTnLst>
                                    </p:cTn>
                                  </p:par>
                                  <p:par>
                                    <p:cTn id="35" presetID="2" presetClass="entr" presetSubtype="4" fill="hold" nodeType="withEffect">
                                      <p:stCondLst>
                                        <p:cond delay="10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1" presetClass="entr" presetSubtype="0" fill="hold" nodeType="withEffect">
                                      <p:stCondLst>
                                        <p:cond delay="1750"/>
                                      </p:stCondLst>
                                      <p:childTnLst>
                                        <p:set>
                                          <p:cBhvr>
                                            <p:cTn id="40" dur="1" fill="hold">
                                              <p:stCondLst>
                                                <p:cond delay="0"/>
                                              </p:stCondLst>
                                            </p:cTn>
                                            <p:tgtEl>
                                              <p:spTgt spid="3"/>
                                            </p:tgtEl>
                                            <p:attrNameLst>
                                              <p:attrName>style.visibility</p:attrName>
                                            </p:attrNameLst>
                                          </p:cBhvr>
                                          <p:to>
                                            <p:strVal val="visible"/>
                                          </p:to>
                                        </p:set>
                                      </p:childTnLst>
                                    </p:cTn>
                                  </p:par>
                                  <p:par>
                                    <p:cTn id="41" presetID="64" presetClass="path" presetSubtype="0" accel="50000" decel="50000" fill="hold" nodeType="withEffect">
                                      <p:stCondLst>
                                        <p:cond delay="1750"/>
                                      </p:stCondLst>
                                      <p:childTnLst>
                                        <p:animMotion origin="layout" path="M -3.22702E-6 -2.25538E-7 L 0.21633 -0.37663 " pathEditMode="relative" rAng="0" ptsTypes="AA">
                                          <p:cBhvr>
                                            <p:cTn id="42" dur="1000" spd="-100000" fill="hold"/>
                                            <p:tgtEl>
                                              <p:spTgt spid="3"/>
                                            </p:tgtEl>
                                            <p:attrNameLst>
                                              <p:attrName>ppt_x</p:attrName>
                                              <p:attrName>ppt_y</p:attrName>
                                            </p:attrNameLst>
                                          </p:cBhvr>
                                          <p:rCtr x="10816" y="-18840"/>
                                        </p:animMotion>
                                      </p:childTnLst>
                                    </p:cTn>
                                  </p:par>
                                  <p:par>
                                    <p:cTn id="43" presetID="2" presetClass="entr" presetSubtype="4" fill="hold" nodeType="withEffect">
                                      <p:stCondLst>
                                        <p:cond delay="225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par>
                                    <p:cTn id="47" presetID="1" presetClass="entr" presetSubtype="0" fill="hold" nodeType="withEffect">
                                      <p:stCondLst>
                                        <p:cond delay="2750"/>
                                      </p:stCondLst>
                                      <p:childTnLst>
                                        <p:set>
                                          <p:cBhvr>
                                            <p:cTn id="48" dur="1" fill="hold">
                                              <p:stCondLst>
                                                <p:cond delay="0"/>
                                              </p:stCondLst>
                                            </p:cTn>
                                            <p:tgtEl>
                                              <p:spTgt spid="4"/>
                                            </p:tgtEl>
                                            <p:attrNameLst>
                                              <p:attrName>style.visibility</p:attrName>
                                            </p:attrNameLst>
                                          </p:cBhvr>
                                          <p:to>
                                            <p:strVal val="visible"/>
                                          </p:to>
                                        </p:set>
                                      </p:childTnLst>
                                    </p:cTn>
                                  </p:par>
                                  <p:par>
                                    <p:cTn id="49" presetID="42" presetClass="path" presetSubtype="0" accel="50000" decel="50000" fill="hold" nodeType="withEffect">
                                      <p:stCondLst>
                                        <p:cond delay="2750"/>
                                      </p:stCondLst>
                                      <p:childTnLst>
                                        <p:animMotion origin="layout" path="M 3.05816E-6 3.4526E-6 L 0.01538 -0.43531 " pathEditMode="relative" rAng="0" ptsTypes="AA">
                                          <p:cBhvr>
                                            <p:cTn id="50" dur="1000" spd="-100000" fill="hold"/>
                                            <p:tgtEl>
                                              <p:spTgt spid="4"/>
                                            </p:tgtEl>
                                            <p:attrNameLst>
                                              <p:attrName>ppt_x</p:attrName>
                                              <p:attrName>ppt_y</p:attrName>
                                            </p:attrNameLst>
                                          </p:cBhvr>
                                          <p:rCtr x="769" y="-21774"/>
                                        </p:animMotion>
                                      </p:childTnLst>
                                    </p:cTn>
                                  </p:par>
                                  <p:par>
                                    <p:cTn id="51" presetID="2" presetClass="entr" presetSubtype="4" fill="hold" nodeType="withEffect">
                                      <p:stCondLst>
                                        <p:cond delay="325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par>
                                    <p:cTn id="55" presetID="1" presetClass="entr" presetSubtype="0" fill="hold" nodeType="withEffect">
                                      <p:stCondLst>
                                        <p:cond delay="3750"/>
                                      </p:stCondLst>
                                      <p:childTnLst>
                                        <p:set>
                                          <p:cBhvr>
                                            <p:cTn id="56" dur="1" fill="hold">
                                              <p:stCondLst>
                                                <p:cond delay="0"/>
                                              </p:stCondLst>
                                            </p:cTn>
                                            <p:tgtEl>
                                              <p:spTgt spid="5"/>
                                            </p:tgtEl>
                                            <p:attrNameLst>
                                              <p:attrName>style.visibility</p:attrName>
                                            </p:attrNameLst>
                                          </p:cBhvr>
                                          <p:to>
                                            <p:strVal val="visible"/>
                                          </p:to>
                                        </p:set>
                                      </p:childTnLst>
                                    </p:cTn>
                                  </p:par>
                                  <p:par>
                                    <p:cTn id="57" presetID="64" presetClass="path" presetSubtype="0" accel="50000" decel="50000" fill="hold" nodeType="withEffect">
                                      <p:stCondLst>
                                        <p:cond delay="3750"/>
                                      </p:stCondLst>
                                      <p:childTnLst>
                                        <p:animMotion origin="layout" path="M 3.88368E-6 8.66542E-7 L -0.19597 -0.37612 " pathEditMode="relative" rAng="0" ptsTypes="AA">
                                          <p:cBhvr>
                                            <p:cTn id="58" dur="1000" spd="-100000" fill="hold"/>
                                            <p:tgtEl>
                                              <p:spTgt spid="5"/>
                                            </p:tgtEl>
                                            <p:attrNameLst>
                                              <p:attrName>ppt_x</p:attrName>
                                              <p:attrName>ppt_y</p:attrName>
                                            </p:attrNameLst>
                                          </p:cBhvr>
                                          <p:rCtr x="-9803" y="-18806"/>
                                        </p:animMotion>
                                      </p:childTnLst>
                                    </p:cTn>
                                  </p:par>
                                  <p:par>
                                    <p:cTn id="59" presetID="2" presetClass="entr" presetSubtype="4" fill="hold" nodeType="withEffect">
                                      <p:stCondLst>
                                        <p:cond delay="425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par>
                                    <p:cTn id="63" presetID="1" presetClass="entr" presetSubtype="0" fill="hold" nodeType="withEffect">
                                      <p:stCondLst>
                                        <p:cond delay="4750"/>
                                      </p:stCondLst>
                                      <p:childTnLst>
                                        <p:set>
                                          <p:cBhvr>
                                            <p:cTn id="64" dur="1" fill="hold">
                                              <p:stCondLst>
                                                <p:cond delay="0"/>
                                              </p:stCondLst>
                                            </p:cTn>
                                            <p:tgtEl>
                                              <p:spTgt spid="6"/>
                                            </p:tgtEl>
                                            <p:attrNameLst>
                                              <p:attrName>style.visibility</p:attrName>
                                            </p:attrNameLst>
                                          </p:cBhvr>
                                          <p:to>
                                            <p:strVal val="visible"/>
                                          </p:to>
                                        </p:set>
                                      </p:childTnLst>
                                    </p:cTn>
                                  </p:par>
                                  <p:par>
                                    <p:cTn id="65" presetID="42" presetClass="path" presetSubtype="0" accel="50000" decel="50000" fill="hold" nodeType="withEffect">
                                      <p:stCondLst>
                                        <p:cond delay="4750"/>
                                      </p:stCondLst>
                                      <p:childTnLst>
                                        <p:animMotion origin="layout" path="M 2.51407E-6 -4.15465E-7 L -0.303 -0.15296 " pathEditMode="relative" rAng="0" ptsTypes="AA">
                                          <p:cBhvr>
                                            <p:cTn id="66" dur="1000" spd="-100000" fill="hold"/>
                                            <p:tgtEl>
                                              <p:spTgt spid="6"/>
                                            </p:tgtEl>
                                            <p:attrNameLst>
                                              <p:attrName>ppt_x</p:attrName>
                                              <p:attrName>ppt_y</p:attrName>
                                            </p:attrNameLst>
                                          </p:cBhvr>
                                          <p:rCtr x="-15150" y="-7648"/>
                                        </p:animMotion>
                                      </p:childTnLst>
                                    </p:cTn>
                                  </p:par>
                                  <p:par>
                                    <p:cTn id="67" presetID="2" presetClass="entr" presetSubtype="4" fill="hold" nodeType="withEffect">
                                      <p:stCondLst>
                                        <p:cond delay="520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ppt_x"/>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1" animBg="1"/>
          <p:bldP spid="91"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fill="hold" grpId="2" nodeType="withEffect">
                                      <p:stCondLst>
                                        <p:cond delay="0"/>
                                      </p:stCondLst>
                                      <p:childTnLst>
                                        <p:animMotion origin="layout" path="M -3.32083E-6 4.70917E-6 L -3.32083E-6 -0.24996 " pathEditMode="relative" rAng="0" ptsTypes="AA">
                                          <p:cBhvr>
                                            <p:cTn id="6" dur="750" fill="hold"/>
                                            <p:tgtEl>
                                              <p:spTgt spid="91"/>
                                            </p:tgtEl>
                                            <p:attrNameLst>
                                              <p:attrName>ppt_x</p:attrName>
                                              <p:attrName>ppt_y</p:attrName>
                                            </p:attrNameLst>
                                          </p:cBhvr>
                                          <p:rCtr x="0" y="-12498"/>
                                        </p:animMotion>
                                      </p:childTnLst>
                                    </p:cTn>
                                  </p:par>
                                  <p:par>
                                    <p:cTn id="7" presetID="64" presetClass="path" presetSubtype="0" accel="50000" fill="hold" nodeType="withEffect">
                                      <p:stCondLst>
                                        <p:cond delay="0"/>
                                      </p:stCondLst>
                                      <p:childTnLst>
                                        <p:animMotion origin="layout" path="M -2.85178E-6 -2.88282E-8 L -2.85178E-6 -0.24996 " pathEditMode="relative" rAng="0" ptsTypes="AA">
                                          <p:cBhvr>
                                            <p:cTn id="8" dur="750" fill="hold"/>
                                            <p:tgtEl>
                                              <p:spTgt spid="92"/>
                                            </p:tgtEl>
                                            <p:attrNameLst>
                                              <p:attrName>ppt_x</p:attrName>
                                              <p:attrName>ppt_y</p:attrName>
                                            </p:attrNameLst>
                                          </p:cBhvr>
                                          <p:rCtr x="0" y="-12498"/>
                                        </p:animMotion>
                                      </p:childTnLst>
                                    </p:cTn>
                                  </p:par>
                                  <p:par>
                                    <p:cTn id="9" presetID="64" presetClass="path" presetSubtype="0" accel="50000" fill="hold" nodeType="withEffect">
                                      <p:stCondLst>
                                        <p:cond delay="0"/>
                                      </p:stCondLst>
                                      <p:childTnLst>
                                        <p:animMotion origin="layout" path="M -4.69043E-7 2.63863E-6 L -4.69043E-7 -0.24996 " pathEditMode="relative" rAng="0" ptsTypes="AA">
                                          <p:cBhvr>
                                            <p:cTn id="10" dur="750" fill="hold"/>
                                            <p:tgtEl>
                                              <p:spTgt spid="147"/>
                                            </p:tgtEl>
                                            <p:attrNameLst>
                                              <p:attrName>ppt_x</p:attrName>
                                              <p:attrName>ppt_y</p:attrName>
                                            </p:attrNameLst>
                                          </p:cBhvr>
                                          <p:rCtr x="0" y="-12498"/>
                                        </p:animMotion>
                                      </p:childTnLst>
                                    </p:cTn>
                                  </p:par>
                                  <p:par>
                                    <p:cTn id="11" presetID="64" presetClass="path" presetSubtype="0" accel="50000" fill="hold" nodeType="withEffect">
                                      <p:stCondLst>
                                        <p:cond delay="0"/>
                                      </p:stCondLst>
                                      <p:childTnLst>
                                        <p:animMotion origin="layout" path="M 2.94559E-6 -2.56232E-6 L 2.94559E-6 -0.24996 " pathEditMode="relative" rAng="0" ptsTypes="AA">
                                          <p:cBhvr>
                                            <p:cTn id="12" dur="750" fill="hold"/>
                                            <p:tgtEl>
                                              <p:spTgt spid="330"/>
                                            </p:tgtEl>
                                            <p:attrNameLst>
                                              <p:attrName>ppt_x</p:attrName>
                                              <p:attrName>ppt_y</p:attrName>
                                            </p:attrNameLst>
                                          </p:cBhvr>
                                          <p:rCtr x="0" y="-12498"/>
                                        </p:animMotion>
                                      </p:childTnLst>
                                    </p:cTn>
                                  </p:par>
                                  <p:par>
                                    <p:cTn id="13" presetID="64" presetClass="path" presetSubtype="0" accel="50000" fill="hold" nodeType="withEffect">
                                      <p:stCondLst>
                                        <p:cond delay="0"/>
                                      </p:stCondLst>
                                      <p:childTnLst>
                                        <p:animMotion origin="layout" path="M -3.78987E-6 4.44124E-6 L -3.78987E-6 -0.24996 " pathEditMode="relative" rAng="0" ptsTypes="AA">
                                          <p:cBhvr>
                                            <p:cTn id="14" dur="750" fill="hold"/>
                                            <p:tgtEl>
                                              <p:spTgt spid="365"/>
                                            </p:tgtEl>
                                            <p:attrNameLst>
                                              <p:attrName>ppt_x</p:attrName>
                                              <p:attrName>ppt_y</p:attrName>
                                            </p:attrNameLst>
                                          </p:cBhvr>
                                          <p:rCtr x="0" y="-12498"/>
                                        </p:animMotion>
                                      </p:childTnLst>
                                    </p:cTn>
                                  </p:par>
                                </p:childTnLst>
                              </p:cTn>
                            </p:par>
                            <p:par>
                              <p:cTn id="15" fill="hold">
                                <p:stCondLst>
                                  <p:cond delay="750"/>
                                </p:stCondLst>
                                <p:childTnLst>
                                  <p:par>
                                    <p:cTn id="16" presetID="8" presetClass="emph" presetSubtype="0" fill="hold" grpId="1" nodeType="afterEffect">
                                      <p:stCondLst>
                                        <p:cond delay="50"/>
                                      </p:stCondLst>
                                      <p:childTnLst>
                                        <p:animRot by="21600000">
                                          <p:cBhvr>
                                            <p:cTn id="17" dur="10100" fill="hold"/>
                                            <p:tgtEl>
                                              <p:spTgt spid="91"/>
                                            </p:tgtEl>
                                            <p:attrNameLst>
                                              <p:attrName>r</p:attrName>
                                            </p:attrNameLst>
                                          </p:cBhvr>
                                        </p:animRot>
                                      </p:childTnLst>
                                    </p:cTn>
                                  </p:par>
                                  <p:par>
                                    <p:cTn id="18" presetID="8" presetClass="emph" presetSubtype="0" fill="hold" nodeType="withEffect">
                                      <p:stCondLst>
                                        <p:cond delay="50"/>
                                      </p:stCondLst>
                                      <p:childTnLst>
                                        <p:animRot by="21600000">
                                          <p:cBhvr>
                                            <p:cTn id="19" dur="11700" fill="hold"/>
                                            <p:tgtEl>
                                              <p:spTgt spid="92"/>
                                            </p:tgtEl>
                                            <p:attrNameLst>
                                              <p:attrName>r</p:attrName>
                                            </p:attrNameLst>
                                          </p:cBhvr>
                                        </p:animRot>
                                      </p:childTnLst>
                                    </p:cTn>
                                  </p:par>
                                  <p:par>
                                    <p:cTn id="20" presetID="8" presetClass="emph" presetSubtype="0" fill="hold" nodeType="withEffect">
                                      <p:stCondLst>
                                        <p:cond delay="50"/>
                                      </p:stCondLst>
                                      <p:childTnLst>
                                        <p:animRot by="21600000">
                                          <p:cBhvr>
                                            <p:cTn id="21" dur="8900" fill="hold"/>
                                            <p:tgtEl>
                                              <p:spTgt spid="147"/>
                                            </p:tgtEl>
                                            <p:attrNameLst>
                                              <p:attrName>r</p:attrName>
                                            </p:attrNameLst>
                                          </p:cBhvr>
                                        </p:animRot>
                                      </p:childTnLst>
                                    </p:cTn>
                                  </p:par>
                                  <p:par>
                                    <p:cTn id="22" presetID="8" presetClass="emph" presetSubtype="0" fill="hold" nodeType="withEffect">
                                      <p:stCondLst>
                                        <p:cond delay="0"/>
                                      </p:stCondLst>
                                      <p:childTnLst>
                                        <p:animRot by="10800000">
                                          <p:cBhvr>
                                            <p:cTn id="23" dur="6750" fill="hold"/>
                                            <p:tgtEl>
                                              <p:spTgt spid="330"/>
                                            </p:tgtEl>
                                            <p:attrNameLst>
                                              <p:attrName>r</p:attrName>
                                            </p:attrNameLst>
                                          </p:cBhvr>
                                        </p:animRot>
                                      </p:childTnLst>
                                    </p:cTn>
                                  </p:par>
                                  <p:par>
                                    <p:cTn id="24" presetID="8" presetClass="emph" presetSubtype="0" fill="hold" nodeType="withEffect">
                                      <p:stCondLst>
                                        <p:cond delay="50"/>
                                      </p:stCondLst>
                                      <p:childTnLst>
                                        <p:animRot by="10800000">
                                          <p:cBhvr>
                                            <p:cTn id="25" dur="8050" fill="hold"/>
                                            <p:tgtEl>
                                              <p:spTgt spid="365"/>
                                            </p:tgtEl>
                                            <p:attrNameLst>
                                              <p:attrName>r</p:attrName>
                                            </p:attrNameLst>
                                          </p:cBhvr>
                                        </p:animRo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1" presetClass="entr" presetSubtype="0" fill="hold" nodeType="withEffect">
                                      <p:stCondLst>
                                        <p:cond delay="500"/>
                                      </p:stCondLst>
                                      <p:childTnLst>
                                        <p:set>
                                          <p:cBhvr>
                                            <p:cTn id="32" dur="1" fill="hold">
                                              <p:stCondLst>
                                                <p:cond delay="0"/>
                                              </p:stCondLst>
                                            </p:cTn>
                                            <p:tgtEl>
                                              <p:spTgt spid="2"/>
                                            </p:tgtEl>
                                            <p:attrNameLst>
                                              <p:attrName>style.visibility</p:attrName>
                                            </p:attrNameLst>
                                          </p:cBhvr>
                                          <p:to>
                                            <p:strVal val="visible"/>
                                          </p:to>
                                        </p:set>
                                      </p:childTnLst>
                                    </p:cTn>
                                  </p:par>
                                  <p:par>
                                    <p:cTn id="33" presetID="64" presetClass="path" presetSubtype="0" accel="50000" decel="50000" fill="hold" nodeType="withEffect">
                                      <p:stCondLst>
                                        <p:cond delay="500"/>
                                      </p:stCondLst>
                                      <p:childTnLst>
                                        <p:animMotion origin="layout" path="M -4.50281E-6 9.24199E-7 L 0.33237 -0.21791 " pathEditMode="relative" rAng="0" ptsTypes="AA">
                                          <p:cBhvr>
                                            <p:cTn id="34" dur="1000" spd="-100000" fill="hold"/>
                                            <p:tgtEl>
                                              <p:spTgt spid="2"/>
                                            </p:tgtEl>
                                            <p:attrNameLst>
                                              <p:attrName>ppt_x</p:attrName>
                                              <p:attrName>ppt_y</p:attrName>
                                            </p:attrNameLst>
                                          </p:cBhvr>
                                          <p:rCtr x="16614" y="-10904"/>
                                        </p:animMotion>
                                      </p:childTnLst>
                                    </p:cTn>
                                  </p:par>
                                  <p:par>
                                    <p:cTn id="35" presetID="2" presetClass="entr" presetSubtype="4" fill="hold" nodeType="withEffect">
                                      <p:stCondLst>
                                        <p:cond delay="10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1" presetClass="entr" presetSubtype="0" fill="hold" nodeType="withEffect">
                                      <p:stCondLst>
                                        <p:cond delay="1750"/>
                                      </p:stCondLst>
                                      <p:childTnLst>
                                        <p:set>
                                          <p:cBhvr>
                                            <p:cTn id="40" dur="1" fill="hold">
                                              <p:stCondLst>
                                                <p:cond delay="0"/>
                                              </p:stCondLst>
                                            </p:cTn>
                                            <p:tgtEl>
                                              <p:spTgt spid="3"/>
                                            </p:tgtEl>
                                            <p:attrNameLst>
                                              <p:attrName>style.visibility</p:attrName>
                                            </p:attrNameLst>
                                          </p:cBhvr>
                                          <p:to>
                                            <p:strVal val="visible"/>
                                          </p:to>
                                        </p:set>
                                      </p:childTnLst>
                                    </p:cTn>
                                  </p:par>
                                  <p:par>
                                    <p:cTn id="41" presetID="64" presetClass="path" presetSubtype="0" accel="50000" decel="50000" fill="hold" nodeType="withEffect">
                                      <p:stCondLst>
                                        <p:cond delay="1750"/>
                                      </p:stCondLst>
                                      <p:childTnLst>
                                        <p:animMotion origin="layout" path="M -3.22702E-6 -2.25538E-7 L 0.21633 -0.37663 " pathEditMode="relative" rAng="0" ptsTypes="AA">
                                          <p:cBhvr>
                                            <p:cTn id="42" dur="1000" spd="-100000" fill="hold"/>
                                            <p:tgtEl>
                                              <p:spTgt spid="3"/>
                                            </p:tgtEl>
                                            <p:attrNameLst>
                                              <p:attrName>ppt_x</p:attrName>
                                              <p:attrName>ppt_y</p:attrName>
                                            </p:attrNameLst>
                                          </p:cBhvr>
                                          <p:rCtr x="10816" y="-18840"/>
                                        </p:animMotion>
                                      </p:childTnLst>
                                    </p:cTn>
                                  </p:par>
                                  <p:par>
                                    <p:cTn id="43" presetID="2" presetClass="entr" presetSubtype="4" fill="hold" nodeType="withEffect">
                                      <p:stCondLst>
                                        <p:cond delay="225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par>
                                    <p:cTn id="47" presetID="1" presetClass="entr" presetSubtype="0" fill="hold" nodeType="withEffect">
                                      <p:stCondLst>
                                        <p:cond delay="2750"/>
                                      </p:stCondLst>
                                      <p:childTnLst>
                                        <p:set>
                                          <p:cBhvr>
                                            <p:cTn id="48" dur="1" fill="hold">
                                              <p:stCondLst>
                                                <p:cond delay="0"/>
                                              </p:stCondLst>
                                            </p:cTn>
                                            <p:tgtEl>
                                              <p:spTgt spid="4"/>
                                            </p:tgtEl>
                                            <p:attrNameLst>
                                              <p:attrName>style.visibility</p:attrName>
                                            </p:attrNameLst>
                                          </p:cBhvr>
                                          <p:to>
                                            <p:strVal val="visible"/>
                                          </p:to>
                                        </p:set>
                                      </p:childTnLst>
                                    </p:cTn>
                                  </p:par>
                                  <p:par>
                                    <p:cTn id="49" presetID="42" presetClass="path" presetSubtype="0" accel="50000" decel="50000" fill="hold" nodeType="withEffect">
                                      <p:stCondLst>
                                        <p:cond delay="2750"/>
                                      </p:stCondLst>
                                      <p:childTnLst>
                                        <p:animMotion origin="layout" path="M 3.05816E-6 3.4526E-6 L 0.01538 -0.43531 " pathEditMode="relative" rAng="0" ptsTypes="AA">
                                          <p:cBhvr>
                                            <p:cTn id="50" dur="1000" spd="-100000" fill="hold"/>
                                            <p:tgtEl>
                                              <p:spTgt spid="4"/>
                                            </p:tgtEl>
                                            <p:attrNameLst>
                                              <p:attrName>ppt_x</p:attrName>
                                              <p:attrName>ppt_y</p:attrName>
                                            </p:attrNameLst>
                                          </p:cBhvr>
                                          <p:rCtr x="769" y="-21774"/>
                                        </p:animMotion>
                                      </p:childTnLst>
                                    </p:cTn>
                                  </p:par>
                                  <p:par>
                                    <p:cTn id="51" presetID="2" presetClass="entr" presetSubtype="4" fill="hold" nodeType="withEffect">
                                      <p:stCondLst>
                                        <p:cond delay="325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par>
                                    <p:cTn id="55" presetID="1" presetClass="entr" presetSubtype="0" fill="hold" nodeType="withEffect">
                                      <p:stCondLst>
                                        <p:cond delay="3750"/>
                                      </p:stCondLst>
                                      <p:childTnLst>
                                        <p:set>
                                          <p:cBhvr>
                                            <p:cTn id="56" dur="1" fill="hold">
                                              <p:stCondLst>
                                                <p:cond delay="0"/>
                                              </p:stCondLst>
                                            </p:cTn>
                                            <p:tgtEl>
                                              <p:spTgt spid="5"/>
                                            </p:tgtEl>
                                            <p:attrNameLst>
                                              <p:attrName>style.visibility</p:attrName>
                                            </p:attrNameLst>
                                          </p:cBhvr>
                                          <p:to>
                                            <p:strVal val="visible"/>
                                          </p:to>
                                        </p:set>
                                      </p:childTnLst>
                                    </p:cTn>
                                  </p:par>
                                  <p:par>
                                    <p:cTn id="57" presetID="64" presetClass="path" presetSubtype="0" accel="50000" decel="50000" fill="hold" nodeType="withEffect">
                                      <p:stCondLst>
                                        <p:cond delay="3750"/>
                                      </p:stCondLst>
                                      <p:childTnLst>
                                        <p:animMotion origin="layout" path="M 3.88368E-6 8.66542E-7 L -0.19597 -0.37612 " pathEditMode="relative" rAng="0" ptsTypes="AA">
                                          <p:cBhvr>
                                            <p:cTn id="58" dur="1000" spd="-100000" fill="hold"/>
                                            <p:tgtEl>
                                              <p:spTgt spid="5"/>
                                            </p:tgtEl>
                                            <p:attrNameLst>
                                              <p:attrName>ppt_x</p:attrName>
                                              <p:attrName>ppt_y</p:attrName>
                                            </p:attrNameLst>
                                          </p:cBhvr>
                                          <p:rCtr x="-9803" y="-18806"/>
                                        </p:animMotion>
                                      </p:childTnLst>
                                    </p:cTn>
                                  </p:par>
                                  <p:par>
                                    <p:cTn id="59" presetID="2" presetClass="entr" presetSubtype="4" fill="hold" nodeType="withEffect">
                                      <p:stCondLst>
                                        <p:cond delay="425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par>
                                    <p:cTn id="63" presetID="1" presetClass="entr" presetSubtype="0" fill="hold" nodeType="withEffect">
                                      <p:stCondLst>
                                        <p:cond delay="4750"/>
                                      </p:stCondLst>
                                      <p:childTnLst>
                                        <p:set>
                                          <p:cBhvr>
                                            <p:cTn id="64" dur="1" fill="hold">
                                              <p:stCondLst>
                                                <p:cond delay="0"/>
                                              </p:stCondLst>
                                            </p:cTn>
                                            <p:tgtEl>
                                              <p:spTgt spid="6"/>
                                            </p:tgtEl>
                                            <p:attrNameLst>
                                              <p:attrName>style.visibility</p:attrName>
                                            </p:attrNameLst>
                                          </p:cBhvr>
                                          <p:to>
                                            <p:strVal val="visible"/>
                                          </p:to>
                                        </p:set>
                                      </p:childTnLst>
                                    </p:cTn>
                                  </p:par>
                                  <p:par>
                                    <p:cTn id="65" presetID="42" presetClass="path" presetSubtype="0" accel="50000" decel="50000" fill="hold" nodeType="withEffect">
                                      <p:stCondLst>
                                        <p:cond delay="4750"/>
                                      </p:stCondLst>
                                      <p:childTnLst>
                                        <p:animMotion origin="layout" path="M 2.51407E-6 -4.15465E-7 L -0.303 -0.15296 " pathEditMode="relative" rAng="0" ptsTypes="AA">
                                          <p:cBhvr>
                                            <p:cTn id="66" dur="1000" spd="-100000" fill="hold"/>
                                            <p:tgtEl>
                                              <p:spTgt spid="6"/>
                                            </p:tgtEl>
                                            <p:attrNameLst>
                                              <p:attrName>ppt_x</p:attrName>
                                              <p:attrName>ppt_y</p:attrName>
                                            </p:attrNameLst>
                                          </p:cBhvr>
                                          <p:rCtr x="-15150" y="-7648"/>
                                        </p:animMotion>
                                      </p:childTnLst>
                                    </p:cTn>
                                  </p:par>
                                  <p:par>
                                    <p:cTn id="67" presetID="2" presetClass="entr" presetSubtype="4" fill="hold" nodeType="withEffect">
                                      <p:stCondLst>
                                        <p:cond delay="520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ppt_x"/>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1" animBg="1"/>
          <p:bldP spid="91" grpId="2"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rot="16200000">
            <a:off x="7814880" y="312201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4" name="圆角矩形 13"/>
          <p:cNvSpPr/>
          <p:nvPr/>
        </p:nvSpPr>
        <p:spPr>
          <a:xfrm rot="16200000">
            <a:off x="7814880" y="577377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6" name="圆角矩形 15"/>
          <p:cNvSpPr/>
          <p:nvPr/>
        </p:nvSpPr>
        <p:spPr>
          <a:xfrm rot="10800000">
            <a:off x="6458520" y="444789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8" name="圆角矩形 17"/>
          <p:cNvSpPr/>
          <p:nvPr/>
        </p:nvSpPr>
        <p:spPr>
          <a:xfrm rot="10800000">
            <a:off x="9110280" y="444789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9" name="圆角矩形 18"/>
          <p:cNvSpPr/>
          <p:nvPr/>
        </p:nvSpPr>
        <p:spPr>
          <a:xfrm rot="2700000">
            <a:off x="8722990" y="5446393"/>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5" name="圆角矩形 24"/>
          <p:cNvSpPr/>
          <p:nvPr/>
        </p:nvSpPr>
        <p:spPr>
          <a:xfrm rot="2700000">
            <a:off x="6847912" y="357131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6" name="圆角矩形 25"/>
          <p:cNvSpPr/>
          <p:nvPr/>
        </p:nvSpPr>
        <p:spPr>
          <a:xfrm rot="18900000" flipH="1">
            <a:off x="6938301" y="542203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7" name="圆角矩形 26"/>
          <p:cNvSpPr/>
          <p:nvPr/>
        </p:nvSpPr>
        <p:spPr>
          <a:xfrm rot="18900000" flipH="1">
            <a:off x="8769641" y="3542021"/>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8" name="任意多边形 27"/>
          <p:cNvSpPr/>
          <p:nvPr/>
        </p:nvSpPr>
        <p:spPr>
          <a:xfrm>
            <a:off x="7810578" y="3925053"/>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0" name="任意多边形 29"/>
          <p:cNvSpPr/>
          <p:nvPr/>
        </p:nvSpPr>
        <p:spPr>
          <a:xfrm flipH="1">
            <a:off x="8383514" y="3925053"/>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1" name="任意多边形 30"/>
          <p:cNvSpPr/>
          <p:nvPr/>
        </p:nvSpPr>
        <p:spPr>
          <a:xfrm>
            <a:off x="8056359" y="4176688"/>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2" name="任意多边形 31"/>
          <p:cNvSpPr/>
          <p:nvPr/>
        </p:nvSpPr>
        <p:spPr>
          <a:xfrm flipH="1">
            <a:off x="8389367" y="4176688"/>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3" name="文本框 9"/>
          <p:cNvSpPr txBox="1"/>
          <p:nvPr/>
        </p:nvSpPr>
        <p:spPr>
          <a:xfrm>
            <a:off x="7463895" y="2538310"/>
            <a:ext cx="4237840" cy="1134350"/>
          </a:xfrm>
          <a:prstGeom prst="rect">
            <a:avLst/>
          </a:prstGeom>
          <a:noFill/>
        </p:spPr>
        <p:txBody>
          <a:bodyPr wrap="square" lIns="126160" tIns="63080" rIns="126160" bIns="63080" rtlCol="0">
            <a:spAutoFit/>
          </a:bodyPr>
          <a:lstStyle/>
          <a:p>
            <a:pPr marL="0" lvl="1" algn="ctr"/>
            <a:r>
              <a:rPr lang="zh-CN" altLang="en-US" sz="6600" b="1" spc="552" dirty="0">
                <a:solidFill>
                  <a:schemeClr val="bg2"/>
                </a:solidFill>
                <a:latin typeface="微软雅黑" pitchFamily="34" charset="-122"/>
                <a:ea typeface="微软雅黑" pitchFamily="34" charset="-122"/>
              </a:rPr>
              <a:t>我们是谁</a:t>
            </a:r>
          </a:p>
        </p:txBody>
      </p:sp>
      <p:sp>
        <p:nvSpPr>
          <p:cNvPr id="35" name="文本框 9"/>
          <p:cNvSpPr txBox="1"/>
          <p:nvPr/>
        </p:nvSpPr>
        <p:spPr>
          <a:xfrm>
            <a:off x="7807591" y="3946699"/>
            <a:ext cx="2161239" cy="43088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800" dirty="0">
                <a:solidFill>
                  <a:schemeClr val="bg2"/>
                </a:solidFill>
                <a:latin typeface="微软雅黑" pitchFamily="34" charset="-122"/>
                <a:ea typeface="微软雅黑" pitchFamily="34" charset="-122"/>
              </a:rPr>
              <a:t>公司简介</a:t>
            </a:r>
          </a:p>
        </p:txBody>
      </p:sp>
      <p:sp>
        <p:nvSpPr>
          <p:cNvPr id="36" name="文本框 9"/>
          <p:cNvSpPr txBox="1"/>
          <p:nvPr/>
        </p:nvSpPr>
        <p:spPr>
          <a:xfrm>
            <a:off x="7807589" y="4563559"/>
            <a:ext cx="2161239" cy="43088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800" dirty="0">
                <a:solidFill>
                  <a:schemeClr val="bg2"/>
                </a:solidFill>
                <a:latin typeface="微软雅黑" pitchFamily="34" charset="-122"/>
                <a:ea typeface="微软雅黑" pitchFamily="34" charset="-122"/>
              </a:rPr>
              <a:t>团队介绍</a:t>
            </a:r>
          </a:p>
        </p:txBody>
      </p:sp>
      <p:sp>
        <p:nvSpPr>
          <p:cNvPr id="37" name="文本框 9"/>
          <p:cNvSpPr txBox="1"/>
          <p:nvPr/>
        </p:nvSpPr>
        <p:spPr>
          <a:xfrm>
            <a:off x="7807591" y="5180419"/>
            <a:ext cx="2827058" cy="43088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800" dirty="0">
                <a:solidFill>
                  <a:schemeClr val="bg2"/>
                </a:solidFill>
                <a:latin typeface="微软雅黑" pitchFamily="34" charset="-122"/>
                <a:ea typeface="微软雅黑" pitchFamily="34" charset="-122"/>
              </a:rPr>
              <a:t>核心成员介绍</a:t>
            </a:r>
          </a:p>
        </p:txBody>
      </p:sp>
      <p:sp>
        <p:nvSpPr>
          <p:cNvPr id="38" name="文本框 9"/>
          <p:cNvSpPr txBox="1"/>
          <p:nvPr/>
        </p:nvSpPr>
        <p:spPr>
          <a:xfrm>
            <a:off x="7807589" y="5797280"/>
            <a:ext cx="2161239" cy="43088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800" dirty="0">
                <a:solidFill>
                  <a:schemeClr val="bg2"/>
                </a:solidFill>
                <a:latin typeface="微软雅黑" pitchFamily="34" charset="-122"/>
                <a:ea typeface="微软雅黑" pitchFamily="34" charset="-122"/>
              </a:rPr>
              <a:t>组织结构</a:t>
            </a:r>
          </a:p>
        </p:txBody>
      </p:sp>
      <p:grpSp>
        <p:nvGrpSpPr>
          <p:cNvPr id="39" name="组合 38"/>
          <p:cNvGrpSpPr/>
          <p:nvPr/>
        </p:nvGrpSpPr>
        <p:grpSpPr>
          <a:xfrm>
            <a:off x="6483251" y="2788235"/>
            <a:ext cx="4079386" cy="3617152"/>
            <a:chOff x="6457251" y="2538310"/>
            <a:chExt cx="4079386" cy="3617152"/>
          </a:xfrm>
        </p:grpSpPr>
        <p:sp>
          <p:nvSpPr>
            <p:cNvPr id="40" name="Freeform 5"/>
            <p:cNvSpPr>
              <a:spLocks/>
            </p:cNvSpPr>
            <p:nvPr/>
          </p:nvSpPr>
          <p:spPr bwMode="auto">
            <a:xfrm>
              <a:off x="6457251" y="2538310"/>
              <a:ext cx="4079386" cy="361715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2"/>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41" name="Freeform 26"/>
            <p:cNvSpPr>
              <a:spLocks noEditPoints="1"/>
            </p:cNvSpPr>
            <p:nvPr/>
          </p:nvSpPr>
          <p:spPr bwMode="auto">
            <a:xfrm>
              <a:off x="7273137" y="3350962"/>
              <a:ext cx="2359666" cy="1613124"/>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grpSp>
      <p:sp>
        <p:nvSpPr>
          <p:cNvPr id="42" name="Freeform 32"/>
          <p:cNvSpPr>
            <a:spLocks/>
          </p:cNvSpPr>
          <p:nvPr/>
        </p:nvSpPr>
        <p:spPr bwMode="auto">
          <a:xfrm>
            <a:off x="6676063" y="2762455"/>
            <a:ext cx="504056" cy="1403198"/>
          </a:xfrm>
          <a:custGeom>
            <a:avLst/>
            <a:gdLst>
              <a:gd name="T0" fmla="*/ 21 w 43"/>
              <a:gd name="T1" fmla="*/ 29 h 119"/>
              <a:gd name="T2" fmla="*/ 0 w 43"/>
              <a:gd name="T3" fmla="*/ 29 h 119"/>
              <a:gd name="T4" fmla="*/ 0 w 43"/>
              <a:gd name="T5" fmla="*/ 8 h 119"/>
              <a:gd name="T6" fmla="*/ 8 w 43"/>
              <a:gd name="T7" fmla="*/ 8 h 119"/>
              <a:gd name="T8" fmla="*/ 8 w 43"/>
              <a:gd name="T9" fmla="*/ 8 h 119"/>
              <a:gd name="T10" fmla="*/ 14 w 43"/>
              <a:gd name="T11" fmla="*/ 8 h 119"/>
              <a:gd name="T12" fmla="*/ 14 w 43"/>
              <a:gd name="T13" fmla="*/ 8 h 119"/>
              <a:gd name="T14" fmla="*/ 19 w 43"/>
              <a:gd name="T15" fmla="*/ 6 h 119"/>
              <a:gd name="T16" fmla="*/ 19 w 43"/>
              <a:gd name="T17" fmla="*/ 6 h 119"/>
              <a:gd name="T18" fmla="*/ 22 w 43"/>
              <a:gd name="T19" fmla="*/ 3 h 119"/>
              <a:gd name="T20" fmla="*/ 24 w 43"/>
              <a:gd name="T21" fmla="*/ 0 h 119"/>
              <a:gd name="T22" fmla="*/ 43 w 43"/>
              <a:gd name="T23" fmla="*/ 0 h 119"/>
              <a:gd name="T24" fmla="*/ 43 w 43"/>
              <a:gd name="T25" fmla="*/ 119 h 119"/>
              <a:gd name="T26" fmla="*/ 21 w 43"/>
              <a:gd name="T27" fmla="*/ 119 h 119"/>
              <a:gd name="T28" fmla="*/ 21 w 43"/>
              <a:gd name="T29" fmla="*/ 2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119">
                <a:moveTo>
                  <a:pt x="21" y="29"/>
                </a:moveTo>
                <a:lnTo>
                  <a:pt x="0" y="29"/>
                </a:lnTo>
                <a:lnTo>
                  <a:pt x="0" y="8"/>
                </a:lnTo>
                <a:lnTo>
                  <a:pt x="8" y="8"/>
                </a:lnTo>
                <a:lnTo>
                  <a:pt x="8" y="8"/>
                </a:lnTo>
                <a:lnTo>
                  <a:pt x="14" y="8"/>
                </a:lnTo>
                <a:lnTo>
                  <a:pt x="14" y="8"/>
                </a:lnTo>
                <a:lnTo>
                  <a:pt x="19" y="6"/>
                </a:lnTo>
                <a:lnTo>
                  <a:pt x="19" y="6"/>
                </a:lnTo>
                <a:lnTo>
                  <a:pt x="22" y="3"/>
                </a:lnTo>
                <a:lnTo>
                  <a:pt x="24" y="0"/>
                </a:lnTo>
                <a:lnTo>
                  <a:pt x="43" y="0"/>
                </a:lnTo>
                <a:lnTo>
                  <a:pt x="43" y="119"/>
                </a:lnTo>
                <a:lnTo>
                  <a:pt x="21" y="119"/>
                </a:lnTo>
                <a:lnTo>
                  <a:pt x="21" y="29"/>
                </a:lnTo>
                <a:close/>
              </a:path>
            </a:pathLst>
          </a:custGeom>
          <a:solidFill>
            <a:schemeClr val="bg2"/>
          </a:solidFill>
          <a:ln w="9525" cap="flat">
            <a:noFill/>
            <a:prstDash val="solid"/>
            <a:miter lim="800000"/>
            <a:headEnd/>
            <a:tailEnd/>
          </a:ln>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cxnSp>
        <p:nvCxnSpPr>
          <p:cNvPr id="43" name="直接连接符 42"/>
          <p:cNvCxnSpPr/>
          <p:nvPr/>
        </p:nvCxnSpPr>
        <p:spPr>
          <a:xfrm>
            <a:off x="7463895" y="2762455"/>
            <a:ext cx="0" cy="3649799"/>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579628"/>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00"/>
                                        <p:tgtEl>
                                          <p:spTgt spid="27"/>
                                        </p:tgtEl>
                                      </p:cBhvr>
                                    </p:animEffect>
                                  </p:childTnLst>
                                </p:cTn>
                              </p:par>
                              <p:par>
                                <p:cTn id="8" presetID="22" presetClass="exit" presetSubtype="4" fill="hold" grpId="1" nodeType="withEffect">
                                  <p:stCondLst>
                                    <p:cond delay="200"/>
                                  </p:stCondLst>
                                  <p:childTnLst>
                                    <p:animEffect transition="out" filter="wipe(down)">
                                      <p:cBhvr>
                                        <p:cTn id="9" dur="300"/>
                                        <p:tgtEl>
                                          <p:spTgt spid="27"/>
                                        </p:tgtEl>
                                      </p:cBhvr>
                                    </p:animEffect>
                                    <p:set>
                                      <p:cBhvr>
                                        <p:cTn id="10" dur="1" fill="hold">
                                          <p:stCondLst>
                                            <p:cond delay="299"/>
                                          </p:stCondLst>
                                        </p:cTn>
                                        <p:tgtEl>
                                          <p:spTgt spid="27"/>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4.50281E-7 -6.51179E-7 L 0.05497 -0.09632 " pathEditMode="relative" rAng="0" ptsTypes="AA">
                                      <p:cBhvr>
                                        <p:cTn id="12" dur="600" fill="hold"/>
                                        <p:tgtEl>
                                          <p:spTgt spid="27"/>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300"/>
                                        <p:tgtEl>
                                          <p:spTgt spid="18"/>
                                        </p:tgtEl>
                                      </p:cBhvr>
                                    </p:animEffect>
                                  </p:childTnLst>
                                </p:cTn>
                              </p:par>
                              <p:par>
                                <p:cTn id="16" presetID="22" presetClass="exit" presetSubtype="8" fill="hold" grpId="1" nodeType="withEffect">
                                  <p:stCondLst>
                                    <p:cond delay="200"/>
                                  </p:stCondLst>
                                  <p:childTnLst>
                                    <p:animEffect transition="out" filter="wipe(left)">
                                      <p:cBhvr>
                                        <p:cTn id="17" dur="300"/>
                                        <p:tgtEl>
                                          <p:spTgt spid="18"/>
                                        </p:tgtEl>
                                      </p:cBhvr>
                                    </p:animEffect>
                                    <p:set>
                                      <p:cBhvr>
                                        <p:cTn id="18" dur="1" fill="hold">
                                          <p:stCondLst>
                                            <p:cond delay="299"/>
                                          </p:stCondLst>
                                        </p:cTn>
                                        <p:tgtEl>
                                          <p:spTgt spid="18"/>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2.66417E-6 -8.13973E-7 L 0.05966 0.00068 " pathEditMode="relative" rAng="0" ptsTypes="AA">
                                      <p:cBhvr>
                                        <p:cTn id="20" dur="600" fill="hold"/>
                                        <p:tgtEl>
                                          <p:spTgt spid="18"/>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300"/>
                                        <p:tgtEl>
                                          <p:spTgt spid="19"/>
                                        </p:tgtEl>
                                      </p:cBhvr>
                                    </p:animEffect>
                                  </p:childTnLst>
                                </p:cTn>
                              </p:par>
                              <p:par>
                                <p:cTn id="24" presetID="22" presetClass="exit" presetSubtype="1" fill="hold" grpId="1" nodeType="withEffect">
                                  <p:stCondLst>
                                    <p:cond delay="200"/>
                                  </p:stCondLst>
                                  <p:childTnLst>
                                    <p:animEffect transition="out" filter="wipe(up)">
                                      <p:cBhvr>
                                        <p:cTn id="25" dur="300"/>
                                        <p:tgtEl>
                                          <p:spTgt spid="19"/>
                                        </p:tgtEl>
                                      </p:cBhvr>
                                    </p:animEffect>
                                    <p:set>
                                      <p:cBhvr>
                                        <p:cTn id="26" dur="1" fill="hold">
                                          <p:stCondLst>
                                            <p:cond delay="299"/>
                                          </p:stCondLst>
                                        </p:cTn>
                                        <p:tgtEl>
                                          <p:spTgt spid="19"/>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3.35835E-6 4.7804E-6 L 0.038 0.06918 " pathEditMode="relative" rAng="0" ptsTypes="AA">
                                      <p:cBhvr>
                                        <p:cTn id="28" dur="600" fill="hold"/>
                                        <p:tgtEl>
                                          <p:spTgt spid="19"/>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300"/>
                                        <p:tgtEl>
                                          <p:spTgt spid="14"/>
                                        </p:tgtEl>
                                      </p:cBhvr>
                                    </p:animEffect>
                                  </p:childTnLst>
                                </p:cTn>
                              </p:par>
                              <p:par>
                                <p:cTn id="32" presetID="22" presetClass="exit" presetSubtype="1" fill="hold" grpId="1" nodeType="withEffect">
                                  <p:stCondLst>
                                    <p:cond delay="200"/>
                                  </p:stCondLst>
                                  <p:childTnLst>
                                    <p:animEffect transition="out" filter="wipe(up)">
                                      <p:cBhvr>
                                        <p:cTn id="33" dur="300"/>
                                        <p:tgtEl>
                                          <p:spTgt spid="14"/>
                                        </p:tgtEl>
                                      </p:cBhvr>
                                    </p:animEffect>
                                    <p:set>
                                      <p:cBhvr>
                                        <p:cTn id="34" dur="1" fill="hold">
                                          <p:stCondLst>
                                            <p:cond delay="299"/>
                                          </p:stCondLst>
                                        </p:cTn>
                                        <p:tgtEl>
                                          <p:spTgt spid="14"/>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4.82176E-6 1.76361E-6 L 0.00029 0.10225 " pathEditMode="relative" rAng="0" ptsTypes="AA">
                                      <p:cBhvr>
                                        <p:cTn id="36" dur="600" fill="hold"/>
                                        <p:tgtEl>
                                          <p:spTgt spid="14"/>
                                        </p:tgtEl>
                                        <p:attrNameLst>
                                          <p:attrName>ppt_x</p:attrName>
                                          <p:attrName>ppt_y</p:attrName>
                                        </p:attrNameLst>
                                      </p:cBhvr>
                                      <p:rCtr x="9" y="5104"/>
                                    </p:animMotion>
                                  </p:childTnLst>
                                </p:cTn>
                              </p:par>
                              <p:par>
                                <p:cTn id="37" presetID="22" presetClass="entr" presetSubtype="1"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up)">
                                      <p:cBhvr>
                                        <p:cTn id="39" dur="300"/>
                                        <p:tgtEl>
                                          <p:spTgt spid="26"/>
                                        </p:tgtEl>
                                      </p:cBhvr>
                                    </p:animEffect>
                                  </p:childTnLst>
                                </p:cTn>
                              </p:par>
                              <p:par>
                                <p:cTn id="40" presetID="22" presetClass="exit" presetSubtype="1" fill="hold" grpId="1" nodeType="withEffect">
                                  <p:stCondLst>
                                    <p:cond delay="200"/>
                                  </p:stCondLst>
                                  <p:childTnLst>
                                    <p:animEffect transition="out" filter="wipe(up)">
                                      <p:cBhvr>
                                        <p:cTn id="41" dur="300"/>
                                        <p:tgtEl>
                                          <p:spTgt spid="26"/>
                                        </p:tgtEl>
                                      </p:cBhvr>
                                    </p:animEffect>
                                    <p:set>
                                      <p:cBhvr>
                                        <p:cTn id="42" dur="1" fill="hold">
                                          <p:stCondLst>
                                            <p:cond delay="299"/>
                                          </p:stCondLst>
                                        </p:cTn>
                                        <p:tgtEl>
                                          <p:spTgt spid="26"/>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2.45779E-6 -1.97558E-6 L -0.03893 0.06953 " pathEditMode="relative" rAng="0" ptsTypes="AA">
                                      <p:cBhvr>
                                        <p:cTn id="44" dur="600" fill="hold"/>
                                        <p:tgtEl>
                                          <p:spTgt spid="26"/>
                                        </p:tgtEl>
                                        <p:attrNameLst>
                                          <p:attrName>ppt_x</p:attrName>
                                          <p:attrName>ppt_y</p:attrName>
                                        </p:attrNameLst>
                                      </p:cBhvr>
                                      <p:rCtr x="-1951" y="3476"/>
                                    </p:animMotion>
                                  </p:childTnLst>
                                </p:cTn>
                              </p:par>
                              <p:par>
                                <p:cTn id="45" presetID="22" presetClass="entr" presetSubtype="2"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300"/>
                                        <p:tgtEl>
                                          <p:spTgt spid="16"/>
                                        </p:tgtEl>
                                      </p:cBhvr>
                                    </p:animEffect>
                                  </p:childTnLst>
                                </p:cTn>
                              </p:par>
                              <p:par>
                                <p:cTn id="48" presetID="22" presetClass="exit" presetSubtype="2" fill="hold" grpId="1" nodeType="withEffect">
                                  <p:stCondLst>
                                    <p:cond delay="200"/>
                                  </p:stCondLst>
                                  <p:childTnLst>
                                    <p:animEffect transition="out" filter="wipe(right)">
                                      <p:cBhvr>
                                        <p:cTn id="49" dur="300"/>
                                        <p:tgtEl>
                                          <p:spTgt spid="16"/>
                                        </p:tgtEl>
                                      </p:cBhvr>
                                    </p:animEffect>
                                    <p:set>
                                      <p:cBhvr>
                                        <p:cTn id="50" dur="1" fill="hold">
                                          <p:stCondLst>
                                            <p:cond delay="299"/>
                                          </p:stCondLst>
                                        </p:cTn>
                                        <p:tgtEl>
                                          <p:spTgt spid="16"/>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1.55722E-6 -8.13973E-7 L -0.05469 0.00119 " pathEditMode="relative" rAng="0" ptsTypes="AA">
                                      <p:cBhvr>
                                        <p:cTn id="52" dur="600" fill="hold"/>
                                        <p:tgtEl>
                                          <p:spTgt spid="16"/>
                                        </p:tgtEl>
                                        <p:attrNameLst>
                                          <p:attrName>ppt_x</p:attrName>
                                          <p:attrName>ppt_y</p:attrName>
                                        </p:attrNameLst>
                                      </p:cBhvr>
                                      <p:rCtr x="-2739" y="51"/>
                                    </p:animMotion>
                                  </p:childTnLst>
                                </p:cTn>
                              </p:par>
                              <p:par>
                                <p:cTn id="53" presetID="22" presetClass="entr" presetSubtype="4"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down)">
                                      <p:cBhvr>
                                        <p:cTn id="55" dur="300"/>
                                        <p:tgtEl>
                                          <p:spTgt spid="25"/>
                                        </p:tgtEl>
                                      </p:cBhvr>
                                    </p:animEffect>
                                  </p:childTnLst>
                                </p:cTn>
                              </p:par>
                              <p:par>
                                <p:cTn id="56" presetID="22" presetClass="exit" presetSubtype="4" fill="hold" grpId="1" nodeType="withEffect">
                                  <p:stCondLst>
                                    <p:cond delay="200"/>
                                  </p:stCondLst>
                                  <p:childTnLst>
                                    <p:animEffect transition="out" filter="wipe(down)">
                                      <p:cBhvr>
                                        <p:cTn id="57" dur="300"/>
                                        <p:tgtEl>
                                          <p:spTgt spid="25"/>
                                        </p:tgtEl>
                                      </p:cBhvr>
                                    </p:animEffect>
                                    <p:set>
                                      <p:cBhvr>
                                        <p:cTn id="58" dur="1" fill="hold">
                                          <p:stCondLst>
                                            <p:cond delay="299"/>
                                          </p:stCondLst>
                                        </p:cTn>
                                        <p:tgtEl>
                                          <p:spTgt spid="25"/>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4.63415E-6 -3.8952E-6 L -0.04137 -0.07037 " pathEditMode="relative" rAng="0" ptsTypes="AA">
                                      <p:cBhvr>
                                        <p:cTn id="60" dur="600" fill="hold"/>
                                        <p:tgtEl>
                                          <p:spTgt spid="25"/>
                                        </p:tgtEl>
                                        <p:attrNameLst>
                                          <p:attrName>ppt_x</p:attrName>
                                          <p:attrName>ppt_y</p:attrName>
                                        </p:attrNameLst>
                                      </p:cBhvr>
                                      <p:rCtr x="-2073" y="-3527"/>
                                    </p:animMotion>
                                  </p:childTnLst>
                                </p:cTn>
                              </p:par>
                              <p:par>
                                <p:cTn id="61" presetID="2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300"/>
                                        <p:tgtEl>
                                          <p:spTgt spid="13"/>
                                        </p:tgtEl>
                                      </p:cBhvr>
                                    </p:animEffect>
                                  </p:childTnLst>
                                </p:cTn>
                              </p:par>
                              <p:par>
                                <p:cTn id="64" presetID="22" presetClass="exit" presetSubtype="4" fill="hold" grpId="1" nodeType="withEffect">
                                  <p:stCondLst>
                                    <p:cond delay="200"/>
                                  </p:stCondLst>
                                  <p:childTnLst>
                                    <p:animEffect transition="out" filter="wipe(down)">
                                      <p:cBhvr>
                                        <p:cTn id="65" dur="300"/>
                                        <p:tgtEl>
                                          <p:spTgt spid="13"/>
                                        </p:tgtEl>
                                      </p:cBhvr>
                                    </p:animEffect>
                                    <p:set>
                                      <p:cBhvr>
                                        <p:cTn id="66" dur="1" fill="hold">
                                          <p:stCondLst>
                                            <p:cond delay="299"/>
                                          </p:stCondLst>
                                        </p:cTn>
                                        <p:tgtEl>
                                          <p:spTgt spid="13"/>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4.82176E-6 -3.39156E-6 L 0.00029 -0.10904 " pathEditMode="relative" rAng="0" ptsTypes="AA">
                                      <p:cBhvr>
                                        <p:cTn id="68" dur="600" fill="hold"/>
                                        <p:tgtEl>
                                          <p:spTgt spid="13"/>
                                        </p:tgtEl>
                                        <p:attrNameLst>
                                          <p:attrName>ppt_x</p:attrName>
                                          <p:attrName>ppt_y</p:attrName>
                                        </p:attrNameLst>
                                      </p:cBhvr>
                                      <p:rCtr x="9" y="-5460"/>
                                    </p:animMotion>
                                  </p:childTnLst>
                                </p:cTn>
                              </p:par>
                              <p:par>
                                <p:cTn id="69" presetID="22" presetClass="entr" presetSubtype="4"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down)">
                                      <p:cBhvr>
                                        <p:cTn id="71" dur="300"/>
                                        <p:tgtEl>
                                          <p:spTgt spid="30"/>
                                        </p:tgtEl>
                                      </p:cBhvr>
                                    </p:animEffect>
                                  </p:childTnLst>
                                </p:cTn>
                              </p:par>
                              <p:par>
                                <p:cTn id="72" presetID="22" presetClass="exit" presetSubtype="4" fill="hold" grpId="1" nodeType="withEffect">
                                  <p:stCondLst>
                                    <p:cond delay="200"/>
                                  </p:stCondLst>
                                  <p:childTnLst>
                                    <p:animEffect transition="out" filter="wipe(down)">
                                      <p:cBhvr>
                                        <p:cTn id="73" dur="300"/>
                                        <p:tgtEl>
                                          <p:spTgt spid="30"/>
                                        </p:tgtEl>
                                      </p:cBhvr>
                                    </p:animEffect>
                                    <p:set>
                                      <p:cBhvr>
                                        <p:cTn id="74" dur="1" fill="hold">
                                          <p:stCondLst>
                                            <p:cond delay="299"/>
                                          </p:stCondLst>
                                        </p:cTn>
                                        <p:tgtEl>
                                          <p:spTgt spid="30"/>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300"/>
                                        <p:tgtEl>
                                          <p:spTgt spid="28"/>
                                        </p:tgtEl>
                                      </p:cBhvr>
                                    </p:animEffect>
                                  </p:childTnLst>
                                </p:cTn>
                              </p:par>
                              <p:par>
                                <p:cTn id="78" presetID="22" presetClass="exit" presetSubtype="1" fill="hold" grpId="1" nodeType="withEffect">
                                  <p:stCondLst>
                                    <p:cond delay="400"/>
                                  </p:stCondLst>
                                  <p:childTnLst>
                                    <p:animEffect transition="out" filter="wipe(up)">
                                      <p:cBhvr>
                                        <p:cTn id="79" dur="300"/>
                                        <p:tgtEl>
                                          <p:spTgt spid="28"/>
                                        </p:tgtEl>
                                      </p:cBhvr>
                                    </p:animEffect>
                                    <p:set>
                                      <p:cBhvr>
                                        <p:cTn id="80" dur="1" fill="hold">
                                          <p:stCondLst>
                                            <p:cond delay="299"/>
                                          </p:stCondLst>
                                        </p:cTn>
                                        <p:tgtEl>
                                          <p:spTgt spid="28"/>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32"/>
                                        </p:tgtEl>
                                        <p:attrNameLst>
                                          <p:attrName>style.visibility</p:attrName>
                                        </p:attrNameLst>
                                      </p:cBhvr>
                                      <p:to>
                                        <p:strVal val="visible"/>
                                      </p:to>
                                    </p:set>
                                    <p:animEffect transition="in" filter="wipe(down)">
                                      <p:cBhvr>
                                        <p:cTn id="83" dur="300"/>
                                        <p:tgtEl>
                                          <p:spTgt spid="32"/>
                                        </p:tgtEl>
                                      </p:cBhvr>
                                    </p:animEffect>
                                  </p:childTnLst>
                                </p:cTn>
                              </p:par>
                              <p:par>
                                <p:cTn id="84" presetID="22" presetClass="exit" presetSubtype="4" fill="hold" grpId="1" nodeType="withEffect">
                                  <p:stCondLst>
                                    <p:cond delay="300"/>
                                  </p:stCondLst>
                                  <p:childTnLst>
                                    <p:animEffect transition="out" filter="wipe(down)">
                                      <p:cBhvr>
                                        <p:cTn id="85" dur="300"/>
                                        <p:tgtEl>
                                          <p:spTgt spid="32"/>
                                        </p:tgtEl>
                                      </p:cBhvr>
                                    </p:animEffect>
                                    <p:set>
                                      <p:cBhvr>
                                        <p:cTn id="86" dur="1" fill="hold">
                                          <p:stCondLst>
                                            <p:cond delay="299"/>
                                          </p:stCondLst>
                                        </p:cTn>
                                        <p:tgtEl>
                                          <p:spTgt spid="32"/>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31"/>
                                        </p:tgtEl>
                                        <p:attrNameLst>
                                          <p:attrName>style.visibility</p:attrName>
                                        </p:attrNameLst>
                                      </p:cBhvr>
                                      <p:to>
                                        <p:strVal val="visible"/>
                                      </p:to>
                                    </p:set>
                                    <p:animEffect transition="in" filter="wipe(up)">
                                      <p:cBhvr>
                                        <p:cTn id="89" dur="300"/>
                                        <p:tgtEl>
                                          <p:spTgt spid="31"/>
                                        </p:tgtEl>
                                      </p:cBhvr>
                                    </p:animEffect>
                                  </p:childTnLst>
                                </p:cTn>
                              </p:par>
                              <p:par>
                                <p:cTn id="90" presetID="22" presetClass="exit" presetSubtype="1" fill="hold" grpId="1" nodeType="withEffect">
                                  <p:stCondLst>
                                    <p:cond delay="500"/>
                                  </p:stCondLst>
                                  <p:childTnLst>
                                    <p:animEffect transition="out" filter="wipe(up)">
                                      <p:cBhvr>
                                        <p:cTn id="91" dur="300"/>
                                        <p:tgtEl>
                                          <p:spTgt spid="31"/>
                                        </p:tgtEl>
                                      </p:cBhvr>
                                    </p:animEffect>
                                    <p:set>
                                      <p:cBhvr>
                                        <p:cTn id="92" dur="1" fill="hold">
                                          <p:stCondLst>
                                            <p:cond delay="299"/>
                                          </p:stCondLst>
                                        </p:cTn>
                                        <p:tgtEl>
                                          <p:spTgt spid="31"/>
                                        </p:tgtEl>
                                        <p:attrNameLst>
                                          <p:attrName>style.visibility</p:attrName>
                                        </p:attrNameLst>
                                      </p:cBhvr>
                                      <p:to>
                                        <p:strVal val="hidden"/>
                                      </p:to>
                                    </p:set>
                                  </p:childTnLst>
                                </p:cTn>
                              </p:par>
                            </p:childTnLst>
                          </p:cTn>
                        </p:par>
                        <p:par>
                          <p:cTn id="93" fill="hold">
                            <p:stCondLst>
                              <p:cond delay="800"/>
                            </p:stCondLst>
                            <p:childTnLst>
                              <p:par>
                                <p:cTn id="94" presetID="31" presetClass="entr" presetSubtype="0" fill="hold" nodeType="afterEffect">
                                  <p:stCondLst>
                                    <p:cond delay="0"/>
                                  </p:stCondLst>
                                  <p:childTnLst>
                                    <p:set>
                                      <p:cBhvr>
                                        <p:cTn id="95" dur="1" fill="hold">
                                          <p:stCondLst>
                                            <p:cond delay="0"/>
                                          </p:stCondLst>
                                        </p:cTn>
                                        <p:tgtEl>
                                          <p:spTgt spid="39"/>
                                        </p:tgtEl>
                                        <p:attrNameLst>
                                          <p:attrName>style.visibility</p:attrName>
                                        </p:attrNameLst>
                                      </p:cBhvr>
                                      <p:to>
                                        <p:strVal val="visible"/>
                                      </p:to>
                                    </p:set>
                                    <p:anim calcmode="lin" valueType="num">
                                      <p:cBhvr>
                                        <p:cTn id="96" dur="500" fill="hold"/>
                                        <p:tgtEl>
                                          <p:spTgt spid="39"/>
                                        </p:tgtEl>
                                        <p:attrNameLst>
                                          <p:attrName>ppt_w</p:attrName>
                                        </p:attrNameLst>
                                      </p:cBhvr>
                                      <p:tavLst>
                                        <p:tav tm="0">
                                          <p:val>
                                            <p:fltVal val="0"/>
                                          </p:val>
                                        </p:tav>
                                        <p:tav tm="100000">
                                          <p:val>
                                            <p:strVal val="#ppt_w"/>
                                          </p:val>
                                        </p:tav>
                                      </p:tavLst>
                                    </p:anim>
                                    <p:anim calcmode="lin" valueType="num">
                                      <p:cBhvr>
                                        <p:cTn id="97" dur="500" fill="hold"/>
                                        <p:tgtEl>
                                          <p:spTgt spid="39"/>
                                        </p:tgtEl>
                                        <p:attrNameLst>
                                          <p:attrName>ppt_h</p:attrName>
                                        </p:attrNameLst>
                                      </p:cBhvr>
                                      <p:tavLst>
                                        <p:tav tm="0">
                                          <p:val>
                                            <p:fltVal val="0"/>
                                          </p:val>
                                        </p:tav>
                                        <p:tav tm="100000">
                                          <p:val>
                                            <p:strVal val="#ppt_h"/>
                                          </p:val>
                                        </p:tav>
                                      </p:tavLst>
                                    </p:anim>
                                    <p:anim calcmode="lin" valueType="num">
                                      <p:cBhvr>
                                        <p:cTn id="98" dur="500" fill="hold"/>
                                        <p:tgtEl>
                                          <p:spTgt spid="39"/>
                                        </p:tgtEl>
                                        <p:attrNameLst>
                                          <p:attrName>style.rotation</p:attrName>
                                        </p:attrNameLst>
                                      </p:cBhvr>
                                      <p:tavLst>
                                        <p:tav tm="0">
                                          <p:val>
                                            <p:fltVal val="90"/>
                                          </p:val>
                                        </p:tav>
                                        <p:tav tm="100000">
                                          <p:val>
                                            <p:fltVal val="0"/>
                                          </p:val>
                                        </p:tav>
                                      </p:tavLst>
                                    </p:anim>
                                    <p:animEffect transition="in" filter="fade">
                                      <p:cBhvr>
                                        <p:cTn id="99" dur="500"/>
                                        <p:tgtEl>
                                          <p:spTgt spid="39"/>
                                        </p:tgtEl>
                                      </p:cBhvr>
                                    </p:animEffect>
                                  </p:childTnLst>
                                </p:cTn>
                              </p:par>
                              <p:par>
                                <p:cTn id="100" presetID="35" presetClass="path" presetSubtype="0" accel="50000" decel="50000" fill="hold" nodeType="withEffect">
                                  <p:stCondLst>
                                    <p:cond delay="400"/>
                                  </p:stCondLst>
                                  <p:childTnLst>
                                    <p:animMotion origin="layout" path="M 1.46341E-6 2.4097E-6 L -0.25 2.4097E-6 " pathEditMode="relative" rAng="0" ptsTypes="AA">
                                      <p:cBhvr>
                                        <p:cTn id="101" dur="550" fill="hold"/>
                                        <p:tgtEl>
                                          <p:spTgt spid="39"/>
                                        </p:tgtEl>
                                        <p:attrNameLst>
                                          <p:attrName>ppt_x</p:attrName>
                                          <p:attrName>ppt_y</p:attrName>
                                        </p:attrNameLst>
                                      </p:cBhvr>
                                      <p:rCtr x="-12505" y="0"/>
                                    </p:animMotion>
                                  </p:childTnLst>
                                </p:cTn>
                              </p:par>
                            </p:childTnLst>
                          </p:cTn>
                        </p:par>
                        <p:par>
                          <p:cTn id="102" fill="hold">
                            <p:stCondLst>
                              <p:cond delay="1750"/>
                            </p:stCondLst>
                            <p:childTnLst>
                              <p:par>
                                <p:cTn id="103" presetID="2" presetClass="entr" presetSubtype="8" fill="hold" grpId="0" nodeType="afterEffect">
                                  <p:stCondLst>
                                    <p:cond delay="0"/>
                                  </p:stCondLst>
                                  <p:childTnLst>
                                    <p:set>
                                      <p:cBhvr>
                                        <p:cTn id="104" dur="1" fill="hold">
                                          <p:stCondLst>
                                            <p:cond delay="0"/>
                                          </p:stCondLst>
                                        </p:cTn>
                                        <p:tgtEl>
                                          <p:spTgt spid="42"/>
                                        </p:tgtEl>
                                        <p:attrNameLst>
                                          <p:attrName>style.visibility</p:attrName>
                                        </p:attrNameLst>
                                      </p:cBhvr>
                                      <p:to>
                                        <p:strVal val="visible"/>
                                      </p:to>
                                    </p:set>
                                    <p:anim calcmode="lin" valueType="num">
                                      <p:cBhvr additive="base">
                                        <p:cTn id="105" dur="500" fill="hold"/>
                                        <p:tgtEl>
                                          <p:spTgt spid="42"/>
                                        </p:tgtEl>
                                        <p:attrNameLst>
                                          <p:attrName>ppt_x</p:attrName>
                                        </p:attrNameLst>
                                      </p:cBhvr>
                                      <p:tavLst>
                                        <p:tav tm="0">
                                          <p:val>
                                            <p:strVal val="0-#ppt_w/2"/>
                                          </p:val>
                                        </p:tav>
                                        <p:tav tm="100000">
                                          <p:val>
                                            <p:strVal val="#ppt_x"/>
                                          </p:val>
                                        </p:tav>
                                      </p:tavLst>
                                    </p:anim>
                                    <p:anim calcmode="lin" valueType="num">
                                      <p:cBhvr additive="base">
                                        <p:cTn id="106" dur="500" fill="hold"/>
                                        <p:tgtEl>
                                          <p:spTgt spid="42"/>
                                        </p:tgtEl>
                                        <p:attrNameLst>
                                          <p:attrName>ppt_y</p:attrName>
                                        </p:attrNameLst>
                                      </p:cBhvr>
                                      <p:tavLst>
                                        <p:tav tm="0">
                                          <p:val>
                                            <p:strVal val="#ppt_y"/>
                                          </p:val>
                                        </p:tav>
                                        <p:tav tm="100000">
                                          <p:val>
                                            <p:strVal val="#ppt_y"/>
                                          </p:val>
                                        </p:tav>
                                      </p:tavLst>
                                    </p:anim>
                                  </p:childTnLst>
                                </p:cTn>
                              </p:par>
                              <p:par>
                                <p:cTn id="107" presetID="52" presetClass="entr" presetSubtype="0" fill="hold" grpId="0" nodeType="withEffect">
                                  <p:stCondLst>
                                    <p:cond delay="650"/>
                                  </p:stCondLst>
                                  <p:iterate type="lt">
                                    <p:tmPct val="10000"/>
                                  </p:iterate>
                                  <p:childTnLst>
                                    <p:set>
                                      <p:cBhvr>
                                        <p:cTn id="108" dur="1" fill="hold">
                                          <p:stCondLst>
                                            <p:cond delay="0"/>
                                          </p:stCondLst>
                                        </p:cTn>
                                        <p:tgtEl>
                                          <p:spTgt spid="33"/>
                                        </p:tgtEl>
                                        <p:attrNameLst>
                                          <p:attrName>style.visibility</p:attrName>
                                        </p:attrNameLst>
                                      </p:cBhvr>
                                      <p:to>
                                        <p:strVal val="visible"/>
                                      </p:to>
                                    </p:set>
                                    <p:animScale>
                                      <p:cBhvr>
                                        <p:cTn id="109"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0" dur="1000" decel="50000" fill="hold">
                                          <p:stCondLst>
                                            <p:cond delay="0"/>
                                          </p:stCondLst>
                                        </p:cTn>
                                        <p:tgtEl>
                                          <p:spTgt spid="33"/>
                                        </p:tgtEl>
                                        <p:attrNameLst>
                                          <p:attrName>ppt_x</p:attrName>
                                          <p:attrName>ppt_y</p:attrName>
                                        </p:attrNameLst>
                                      </p:cBhvr>
                                    </p:animMotion>
                                    <p:animEffect transition="in" filter="fade">
                                      <p:cBhvr>
                                        <p:cTn id="111" dur="1000"/>
                                        <p:tgtEl>
                                          <p:spTgt spid="33"/>
                                        </p:tgtEl>
                                      </p:cBhvr>
                                    </p:animEffect>
                                  </p:childTnLst>
                                </p:cTn>
                              </p:par>
                              <p:par>
                                <p:cTn id="112" presetID="22" presetClass="entr" presetSubtype="1" fill="hold" nodeType="withEffect">
                                  <p:stCondLst>
                                    <p:cond delay="1850"/>
                                  </p:stCondLst>
                                  <p:childTnLst>
                                    <p:set>
                                      <p:cBhvr>
                                        <p:cTn id="113" dur="1" fill="hold">
                                          <p:stCondLst>
                                            <p:cond delay="0"/>
                                          </p:stCondLst>
                                        </p:cTn>
                                        <p:tgtEl>
                                          <p:spTgt spid="43"/>
                                        </p:tgtEl>
                                        <p:attrNameLst>
                                          <p:attrName>style.visibility</p:attrName>
                                        </p:attrNameLst>
                                      </p:cBhvr>
                                      <p:to>
                                        <p:strVal val="visible"/>
                                      </p:to>
                                    </p:set>
                                    <p:animEffect transition="in" filter="wipe(up)">
                                      <p:cBhvr>
                                        <p:cTn id="114" dur="500"/>
                                        <p:tgtEl>
                                          <p:spTgt spid="43"/>
                                        </p:tgtEl>
                                      </p:cBhvr>
                                    </p:animEffect>
                                  </p:childTnLst>
                                </p:cTn>
                              </p:par>
                              <p:par>
                                <p:cTn id="115" presetID="2" presetClass="entr" presetSubtype="4" fill="hold" grpId="0" nodeType="withEffect">
                                  <p:stCondLst>
                                    <p:cond delay="2500"/>
                                  </p:stCondLst>
                                  <p:childTnLst>
                                    <p:set>
                                      <p:cBhvr>
                                        <p:cTn id="116" dur="1" fill="hold">
                                          <p:stCondLst>
                                            <p:cond delay="0"/>
                                          </p:stCondLst>
                                        </p:cTn>
                                        <p:tgtEl>
                                          <p:spTgt spid="35"/>
                                        </p:tgtEl>
                                        <p:attrNameLst>
                                          <p:attrName>style.visibility</p:attrName>
                                        </p:attrNameLst>
                                      </p:cBhvr>
                                      <p:to>
                                        <p:strVal val="visible"/>
                                      </p:to>
                                    </p:set>
                                    <p:anim calcmode="lin" valueType="num">
                                      <p:cBhvr additive="base">
                                        <p:cTn id="117" dur="500" fill="hold"/>
                                        <p:tgtEl>
                                          <p:spTgt spid="35"/>
                                        </p:tgtEl>
                                        <p:attrNameLst>
                                          <p:attrName>ppt_x</p:attrName>
                                        </p:attrNameLst>
                                      </p:cBhvr>
                                      <p:tavLst>
                                        <p:tav tm="0">
                                          <p:val>
                                            <p:strVal val="#ppt_x"/>
                                          </p:val>
                                        </p:tav>
                                        <p:tav tm="100000">
                                          <p:val>
                                            <p:strVal val="#ppt_x"/>
                                          </p:val>
                                        </p:tav>
                                      </p:tavLst>
                                    </p:anim>
                                    <p:anim calcmode="lin" valueType="num">
                                      <p:cBhvr additive="base">
                                        <p:cTn id="118" dur="500" fill="hold"/>
                                        <p:tgtEl>
                                          <p:spTgt spid="35"/>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2500"/>
                                  </p:stCondLst>
                                  <p:childTnLst>
                                    <p:set>
                                      <p:cBhvr>
                                        <p:cTn id="120" dur="1" fill="hold">
                                          <p:stCondLst>
                                            <p:cond delay="0"/>
                                          </p:stCondLst>
                                        </p:cTn>
                                        <p:tgtEl>
                                          <p:spTgt spid="36"/>
                                        </p:tgtEl>
                                        <p:attrNameLst>
                                          <p:attrName>style.visibility</p:attrName>
                                        </p:attrNameLst>
                                      </p:cBhvr>
                                      <p:to>
                                        <p:strVal val="visible"/>
                                      </p:to>
                                    </p:set>
                                    <p:anim calcmode="lin" valueType="num">
                                      <p:cBhvr additive="base">
                                        <p:cTn id="121" dur="500" fill="hold"/>
                                        <p:tgtEl>
                                          <p:spTgt spid="36"/>
                                        </p:tgtEl>
                                        <p:attrNameLst>
                                          <p:attrName>ppt_x</p:attrName>
                                        </p:attrNameLst>
                                      </p:cBhvr>
                                      <p:tavLst>
                                        <p:tav tm="0">
                                          <p:val>
                                            <p:strVal val="#ppt_x"/>
                                          </p:val>
                                        </p:tav>
                                        <p:tav tm="100000">
                                          <p:val>
                                            <p:strVal val="#ppt_x"/>
                                          </p:val>
                                        </p:tav>
                                      </p:tavLst>
                                    </p:anim>
                                    <p:anim calcmode="lin" valueType="num">
                                      <p:cBhvr additive="base">
                                        <p:cTn id="122" dur="500" fill="hold"/>
                                        <p:tgtEl>
                                          <p:spTgt spid="36"/>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2500"/>
                                  </p:stCondLst>
                                  <p:childTnLst>
                                    <p:set>
                                      <p:cBhvr>
                                        <p:cTn id="124" dur="1" fill="hold">
                                          <p:stCondLst>
                                            <p:cond delay="0"/>
                                          </p:stCondLst>
                                        </p:cTn>
                                        <p:tgtEl>
                                          <p:spTgt spid="37"/>
                                        </p:tgtEl>
                                        <p:attrNameLst>
                                          <p:attrName>style.visibility</p:attrName>
                                        </p:attrNameLst>
                                      </p:cBhvr>
                                      <p:to>
                                        <p:strVal val="visible"/>
                                      </p:to>
                                    </p:set>
                                    <p:anim calcmode="lin" valueType="num">
                                      <p:cBhvr additive="base">
                                        <p:cTn id="125" dur="500" fill="hold"/>
                                        <p:tgtEl>
                                          <p:spTgt spid="37"/>
                                        </p:tgtEl>
                                        <p:attrNameLst>
                                          <p:attrName>ppt_x</p:attrName>
                                        </p:attrNameLst>
                                      </p:cBhvr>
                                      <p:tavLst>
                                        <p:tav tm="0">
                                          <p:val>
                                            <p:strVal val="#ppt_x"/>
                                          </p:val>
                                        </p:tav>
                                        <p:tav tm="100000">
                                          <p:val>
                                            <p:strVal val="#ppt_x"/>
                                          </p:val>
                                        </p:tav>
                                      </p:tavLst>
                                    </p:anim>
                                    <p:anim calcmode="lin" valueType="num">
                                      <p:cBhvr additive="base">
                                        <p:cTn id="126" dur="500" fill="hold"/>
                                        <p:tgtEl>
                                          <p:spTgt spid="37"/>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2500"/>
                                  </p:stCondLst>
                                  <p:childTnLst>
                                    <p:set>
                                      <p:cBhvr>
                                        <p:cTn id="128" dur="1" fill="hold">
                                          <p:stCondLst>
                                            <p:cond delay="0"/>
                                          </p:stCondLst>
                                        </p:cTn>
                                        <p:tgtEl>
                                          <p:spTgt spid="38"/>
                                        </p:tgtEl>
                                        <p:attrNameLst>
                                          <p:attrName>style.visibility</p:attrName>
                                        </p:attrNameLst>
                                      </p:cBhvr>
                                      <p:to>
                                        <p:strVal val="visible"/>
                                      </p:to>
                                    </p:set>
                                    <p:anim calcmode="lin" valueType="num">
                                      <p:cBhvr additive="base">
                                        <p:cTn id="129" dur="500" fill="hold"/>
                                        <p:tgtEl>
                                          <p:spTgt spid="38"/>
                                        </p:tgtEl>
                                        <p:attrNameLst>
                                          <p:attrName>ppt_x</p:attrName>
                                        </p:attrNameLst>
                                      </p:cBhvr>
                                      <p:tavLst>
                                        <p:tav tm="0">
                                          <p:val>
                                            <p:strVal val="#ppt_x"/>
                                          </p:val>
                                        </p:tav>
                                        <p:tav tm="100000">
                                          <p:val>
                                            <p:strVal val="#ppt_x"/>
                                          </p:val>
                                        </p:tav>
                                      </p:tavLst>
                                    </p:anim>
                                    <p:anim calcmode="lin" valueType="num">
                                      <p:cBhvr additive="base">
                                        <p:cTn id="13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4" grpId="0" animBg="1"/>
      <p:bldP spid="14" grpId="1" animBg="1"/>
      <p:bldP spid="14" grpId="2" animBg="1"/>
      <p:bldP spid="16" grpId="0" animBg="1"/>
      <p:bldP spid="16" grpId="1" animBg="1"/>
      <p:bldP spid="16" grpId="2" animBg="1"/>
      <p:bldP spid="18" grpId="0" animBg="1"/>
      <p:bldP spid="18" grpId="1" animBg="1"/>
      <p:bldP spid="18" grpId="2" animBg="1"/>
      <p:bldP spid="19" grpId="0" animBg="1"/>
      <p:bldP spid="19" grpId="1" animBg="1"/>
      <p:bldP spid="19"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30" grpId="0" animBg="1"/>
      <p:bldP spid="30" grpId="1" animBg="1"/>
      <p:bldP spid="31" grpId="0" animBg="1"/>
      <p:bldP spid="31" grpId="1" animBg="1"/>
      <p:bldP spid="32" grpId="0" animBg="1"/>
      <p:bldP spid="32" grpId="1" animBg="1"/>
      <p:bldP spid="33" grpId="0"/>
      <p:bldP spid="35" grpId="0"/>
      <p:bldP spid="36" grpId="0"/>
      <p:bldP spid="37" grpId="0"/>
      <p:bldP spid="38" grpId="0"/>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 y="936328"/>
            <a:ext cx="16996662" cy="5256584"/>
          </a:xfrm>
          <a:prstGeom prst="rect">
            <a:avLst/>
          </a:prstGeom>
        </p:spPr>
      </p:pic>
      <p:sp>
        <p:nvSpPr>
          <p:cNvPr id="21" name="标题 20"/>
          <p:cNvSpPr>
            <a:spLocks noGrp="1"/>
          </p:cNvSpPr>
          <p:nvPr>
            <p:ph type="title"/>
          </p:nvPr>
        </p:nvSpPr>
        <p:spPr>
          <a:prstGeom prst="rect">
            <a:avLst/>
          </a:prstGeom>
        </p:spPr>
        <p:txBody>
          <a:bodyPr>
            <a:normAutofit fontScale="90000"/>
          </a:bodyPr>
          <a:lstStyle/>
          <a:p>
            <a:r>
              <a:rPr lang="zh-CN" altLang="en-US" dirty="0"/>
              <a:t>公司简介</a:t>
            </a:r>
          </a:p>
        </p:txBody>
      </p:sp>
      <p:sp>
        <p:nvSpPr>
          <p:cNvPr id="6" name="KSO_Shape"/>
          <p:cNvSpPr>
            <a:spLocks/>
          </p:cNvSpPr>
          <p:nvPr/>
        </p:nvSpPr>
        <p:spPr bwMode="auto">
          <a:xfrm>
            <a:off x="489174" y="363053"/>
            <a:ext cx="517784" cy="34965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9" name="Group 9"/>
          <p:cNvGrpSpPr>
            <a:grpSpLocks/>
          </p:cNvGrpSpPr>
          <p:nvPr/>
        </p:nvGrpSpPr>
        <p:grpSpPr bwMode="auto">
          <a:xfrm>
            <a:off x="3" y="899255"/>
            <a:ext cx="4371308" cy="5293658"/>
            <a:chOff x="-165139" y="857056"/>
            <a:chExt cx="2367382" cy="2851580"/>
          </a:xfrm>
        </p:grpSpPr>
        <p:grpSp>
          <p:nvGrpSpPr>
            <p:cNvPr id="10" name="Group 41"/>
            <p:cNvGrpSpPr/>
            <p:nvPr/>
          </p:nvGrpSpPr>
          <p:grpSpPr>
            <a:xfrm>
              <a:off x="-165139" y="857056"/>
              <a:ext cx="2169802" cy="2851580"/>
              <a:chOff x="2973520" y="1375518"/>
              <a:chExt cx="2981049" cy="2851580"/>
            </a:xfrm>
            <a:solidFill>
              <a:schemeClr val="tx2">
                <a:lumMod val="60000"/>
                <a:lumOff val="40000"/>
              </a:schemeClr>
            </a:solidFill>
          </p:grpSpPr>
          <p:sp>
            <p:nvSpPr>
              <p:cNvPr id="12" name="Rectangle 12"/>
              <p:cNvSpPr/>
              <p:nvPr/>
            </p:nvSpPr>
            <p:spPr>
              <a:xfrm>
                <a:off x="2973520" y="1375518"/>
                <a:ext cx="2981049" cy="2851580"/>
              </a:xfrm>
              <a:prstGeom prst="rect">
                <a:avLst/>
              </a:prstGeom>
              <a:solidFill>
                <a:schemeClr val="accent2">
                  <a:alpha val="84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908594">
                  <a:defRPr/>
                </a:pPr>
                <a:endParaRPr lang="en-US" dirty="0">
                  <a:latin typeface="微软雅黑" pitchFamily="34" charset="-122"/>
                  <a:ea typeface="微软雅黑" pitchFamily="34" charset="-122"/>
                </a:endParaRPr>
              </a:p>
            </p:txBody>
          </p:sp>
          <p:sp>
            <p:nvSpPr>
              <p:cNvPr id="13" name="TextBox 12"/>
              <p:cNvSpPr txBox="1"/>
              <p:nvPr/>
            </p:nvSpPr>
            <p:spPr>
              <a:xfrm>
                <a:off x="3429255" y="1984403"/>
                <a:ext cx="2189067" cy="1653781"/>
              </a:xfrm>
              <a:prstGeom prst="rect">
                <a:avLst/>
              </a:prstGeom>
              <a:noFill/>
            </p:spPr>
            <p:txBody>
              <a:bodyPr>
                <a:spAutoFit/>
              </a:bodyPr>
              <a:lstStyle/>
              <a:p>
                <a:pPr defTabSz="1908594">
                  <a:lnSpc>
                    <a:spcPct val="150000"/>
                  </a:lnSpc>
                  <a:defRPr/>
                </a:pPr>
                <a:r>
                  <a:rPr lang="zh-CN" altLang="en-US" sz="3100" b="1" dirty="0">
                    <a:solidFill>
                      <a:schemeClr val="bg1"/>
                    </a:solidFill>
                    <a:latin typeface="微软雅黑" pitchFamily="34" charset="-122"/>
                    <a:ea typeface="微软雅黑" pitchFamily="34" charset="-122"/>
                  </a:rPr>
                  <a:t>公司介绍</a:t>
                </a:r>
                <a:endParaRPr lang="en-US" altLang="zh-CN" sz="3100" b="1" dirty="0">
                  <a:solidFill>
                    <a:schemeClr val="bg1"/>
                  </a:solidFill>
                  <a:latin typeface="微软雅黑" pitchFamily="34" charset="-122"/>
                  <a:ea typeface="微软雅黑" pitchFamily="34" charset="-122"/>
                </a:endParaRPr>
              </a:p>
              <a:p>
                <a:pPr defTabSz="1908594">
                  <a:lnSpc>
                    <a:spcPct val="150000"/>
                  </a:lnSpc>
                  <a:defRPr/>
                </a:pPr>
                <a:endParaRPr lang="en-US" sz="2600" b="1" dirty="0">
                  <a:solidFill>
                    <a:schemeClr val="bg1"/>
                  </a:solidFill>
                  <a:latin typeface="微软雅黑" pitchFamily="34" charset="-122"/>
                  <a:ea typeface="微软雅黑" pitchFamily="34" charset="-122"/>
                </a:endParaRPr>
              </a:p>
              <a:p>
                <a:pPr defTabSz="1908594">
                  <a:lnSpc>
                    <a:spcPct val="150000"/>
                  </a:lnSpc>
                  <a:defRPr/>
                </a:pPr>
                <a:r>
                  <a:rPr lang="zh-CN" altLang="en-US" dirty="0">
                    <a:solidFill>
                      <a:schemeClr val="bg1"/>
                    </a:solidFill>
                    <a:latin typeface="微软雅黑" pitchFamily="34" charset="-122"/>
                    <a:ea typeface="微软雅黑" pitchFamily="34" charset="-122"/>
                  </a:rPr>
                  <a:t>输入您的内容输入您的内容输入您的输入您的内容输入您的内容输入您的内容输入您的内容内容输入您的内容</a:t>
                </a:r>
                <a:endParaRPr lang="en-US" dirty="0">
                  <a:solidFill>
                    <a:schemeClr val="bg1"/>
                  </a:solidFill>
                  <a:latin typeface="微软雅黑" pitchFamily="34" charset="-122"/>
                  <a:ea typeface="微软雅黑" pitchFamily="34" charset="-122"/>
                </a:endParaRPr>
              </a:p>
            </p:txBody>
          </p:sp>
          <p:sp>
            <p:nvSpPr>
              <p:cNvPr id="14" name="TextBox 13"/>
              <p:cNvSpPr txBox="1"/>
              <p:nvPr/>
            </p:nvSpPr>
            <p:spPr>
              <a:xfrm>
                <a:off x="4255162" y="1498957"/>
                <a:ext cx="633676" cy="787515"/>
              </a:xfrm>
              <a:prstGeom prst="rect">
                <a:avLst/>
              </a:prstGeom>
              <a:noFill/>
            </p:spPr>
            <p:txBody>
              <a:bodyPr anchor="ctr">
                <a:spAutoFit/>
              </a:bodyPr>
              <a:lstStyle/>
              <a:p>
                <a:pPr defTabSz="1908594">
                  <a:defRPr/>
                </a:pPr>
                <a:endParaRPr lang="en-US" sz="8900" dirty="0">
                  <a:solidFill>
                    <a:schemeClr val="bg1"/>
                  </a:solidFill>
                  <a:latin typeface="微软雅黑" pitchFamily="34" charset="-122"/>
                  <a:ea typeface="微软雅黑" pitchFamily="34" charset="-122"/>
                </a:endParaRPr>
              </a:p>
            </p:txBody>
          </p:sp>
        </p:grpSp>
        <p:sp>
          <p:nvSpPr>
            <p:cNvPr id="11" name="Isosceles Triangle 11"/>
            <p:cNvSpPr/>
            <p:nvPr/>
          </p:nvSpPr>
          <p:spPr>
            <a:xfrm rot="5400000">
              <a:off x="1874318" y="2248890"/>
              <a:ext cx="460598" cy="195253"/>
            </a:xfrm>
            <a:prstGeom prst="triangle">
              <a:avLst/>
            </a:prstGeom>
            <a:solidFill>
              <a:schemeClr val="accent2">
                <a:alpha val="84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908594"/>
              <a:endParaRPr lang="en-US">
                <a:latin typeface="微软雅黑" pitchFamily="34" charset="-122"/>
                <a:ea typeface="微软雅黑" pitchFamily="34" charset="-122"/>
              </a:endParaRPr>
            </a:p>
          </p:txBody>
        </p:sp>
      </p:grpSp>
      <p:sp>
        <p:nvSpPr>
          <p:cNvPr id="16" name="Oval 16"/>
          <p:cNvSpPr/>
          <p:nvPr/>
        </p:nvSpPr>
        <p:spPr>
          <a:xfrm>
            <a:off x="5177161" y="5612481"/>
            <a:ext cx="1163568" cy="1170440"/>
          </a:xfrm>
          <a:prstGeom prst="ellipse">
            <a:avLst/>
          </a:prstGeom>
          <a:solidFill>
            <a:schemeClr val="accent1"/>
          </a:solidFill>
          <a:ln w="57150">
            <a:solidFill>
              <a:schemeClr val="bg1"/>
            </a:solidFill>
            <a:miter lim="400000"/>
          </a:ln>
        </p:spPr>
        <p:txBody>
          <a:bodyPr lIns="0" tIns="0" rIns="0" bIns="0" anchor="ctr"/>
          <a:lstStyle/>
          <a:p>
            <a:pPr algn="ctr"/>
            <a:r>
              <a:rPr lang="zh-CN" altLang="en-US" sz="3200" dirty="0">
                <a:solidFill>
                  <a:srgbClr val="FFFFFF"/>
                </a:solidFill>
                <a:latin typeface="微软雅黑" pitchFamily="34" charset="-122"/>
                <a:ea typeface="微软雅黑" pitchFamily="34" charset="-122"/>
              </a:rPr>
              <a:t>诚信</a:t>
            </a:r>
            <a:endParaRPr lang="en-US" altLang="zh-CN" sz="3200" dirty="0">
              <a:solidFill>
                <a:srgbClr val="FFFFFF"/>
              </a:solidFill>
              <a:latin typeface="微软雅黑" pitchFamily="34" charset="-122"/>
              <a:ea typeface="微软雅黑" pitchFamily="34" charset="-122"/>
            </a:endParaRPr>
          </a:p>
        </p:txBody>
      </p:sp>
      <p:sp>
        <p:nvSpPr>
          <p:cNvPr id="18" name="Oval 17"/>
          <p:cNvSpPr/>
          <p:nvPr/>
        </p:nvSpPr>
        <p:spPr>
          <a:xfrm>
            <a:off x="6713083" y="5612481"/>
            <a:ext cx="1163568" cy="1170440"/>
          </a:xfrm>
          <a:prstGeom prst="ellipse">
            <a:avLst/>
          </a:prstGeom>
          <a:solidFill>
            <a:schemeClr val="accent3"/>
          </a:solidFill>
          <a:ln w="57150">
            <a:solidFill>
              <a:schemeClr val="bg1"/>
            </a:solidFill>
            <a:miter lim="400000"/>
          </a:ln>
        </p:spPr>
        <p:txBody>
          <a:bodyPr lIns="0" tIns="0" rIns="0" bIns="0" anchor="ctr"/>
          <a:lstStyle/>
          <a:p>
            <a:pPr algn="ctr"/>
            <a:r>
              <a:rPr lang="zh-CN" altLang="en-US" sz="3200" dirty="0">
                <a:solidFill>
                  <a:srgbClr val="FFFFFF"/>
                </a:solidFill>
                <a:latin typeface="微软雅黑" pitchFamily="34" charset="-122"/>
                <a:ea typeface="微软雅黑" pitchFamily="34" charset="-122"/>
              </a:rPr>
              <a:t>开放</a:t>
            </a:r>
            <a:endParaRPr lang="en-US" altLang="zh-CN" sz="3200" dirty="0">
              <a:solidFill>
                <a:srgbClr val="FFFFFF"/>
              </a:solidFill>
              <a:latin typeface="微软雅黑" pitchFamily="34" charset="-122"/>
              <a:ea typeface="微软雅黑" pitchFamily="34" charset="-122"/>
            </a:endParaRPr>
          </a:p>
        </p:txBody>
      </p:sp>
      <p:sp>
        <p:nvSpPr>
          <p:cNvPr id="22" name="Oval 18"/>
          <p:cNvSpPr/>
          <p:nvPr/>
        </p:nvSpPr>
        <p:spPr>
          <a:xfrm>
            <a:off x="8249004" y="5612481"/>
            <a:ext cx="1163568" cy="1170440"/>
          </a:xfrm>
          <a:prstGeom prst="ellipse">
            <a:avLst/>
          </a:prstGeom>
          <a:solidFill>
            <a:schemeClr val="accent4"/>
          </a:solidFill>
          <a:ln w="57150">
            <a:solidFill>
              <a:schemeClr val="bg1"/>
            </a:solidFill>
            <a:miter lim="400000"/>
          </a:ln>
        </p:spPr>
        <p:txBody>
          <a:bodyPr lIns="0" tIns="0" rIns="0" bIns="0" anchor="ctr"/>
          <a:lstStyle/>
          <a:p>
            <a:pPr algn="ctr"/>
            <a:r>
              <a:rPr lang="zh-CN" altLang="en-US" sz="3200" dirty="0">
                <a:solidFill>
                  <a:srgbClr val="FFFFFF"/>
                </a:solidFill>
                <a:latin typeface="微软雅黑" pitchFamily="34" charset="-122"/>
                <a:ea typeface="微软雅黑" pitchFamily="34" charset="-122"/>
              </a:rPr>
              <a:t>友善</a:t>
            </a:r>
            <a:endParaRPr lang="en-US" altLang="zh-CN" sz="3200" dirty="0">
              <a:solidFill>
                <a:srgbClr val="FFFFFF"/>
              </a:solidFill>
              <a:latin typeface="微软雅黑" pitchFamily="34" charset="-122"/>
              <a:ea typeface="微软雅黑" pitchFamily="34" charset="-122"/>
            </a:endParaRPr>
          </a:p>
        </p:txBody>
      </p:sp>
      <p:sp>
        <p:nvSpPr>
          <p:cNvPr id="23" name="Oval 19"/>
          <p:cNvSpPr/>
          <p:nvPr/>
        </p:nvSpPr>
        <p:spPr>
          <a:xfrm>
            <a:off x="9784926" y="5612481"/>
            <a:ext cx="1163568" cy="1170440"/>
          </a:xfrm>
          <a:prstGeom prst="ellipse">
            <a:avLst/>
          </a:prstGeom>
          <a:solidFill>
            <a:schemeClr val="accent6"/>
          </a:solidFill>
          <a:ln w="57150">
            <a:solidFill>
              <a:schemeClr val="bg1"/>
            </a:solidFill>
            <a:miter lim="400000"/>
          </a:ln>
        </p:spPr>
        <p:txBody>
          <a:bodyPr lIns="0" tIns="0" rIns="0" bIns="0" anchor="ctr"/>
          <a:lstStyle/>
          <a:p>
            <a:pPr algn="ctr"/>
            <a:r>
              <a:rPr lang="zh-CN" altLang="en-US" sz="3200" dirty="0">
                <a:solidFill>
                  <a:srgbClr val="FFFFFF"/>
                </a:solidFill>
                <a:latin typeface="微软雅黑" pitchFamily="34" charset="-122"/>
                <a:ea typeface="微软雅黑" pitchFamily="34" charset="-122"/>
              </a:rPr>
              <a:t>互利</a:t>
            </a:r>
            <a:endParaRPr lang="en-US" altLang="zh-CN" sz="3200" dirty="0">
              <a:solidFill>
                <a:srgbClr val="FFFFFF"/>
              </a:solidFill>
              <a:latin typeface="微软雅黑" pitchFamily="34" charset="-122"/>
              <a:ea typeface="微软雅黑" pitchFamily="34" charset="-122"/>
            </a:endParaRPr>
          </a:p>
        </p:txBody>
      </p:sp>
      <p:grpSp>
        <p:nvGrpSpPr>
          <p:cNvPr id="2" name="组合 1"/>
          <p:cNvGrpSpPr/>
          <p:nvPr/>
        </p:nvGrpSpPr>
        <p:grpSpPr>
          <a:xfrm>
            <a:off x="677177" y="6764154"/>
            <a:ext cx="15654778" cy="2112641"/>
            <a:chOff x="677177" y="6733064"/>
            <a:chExt cx="15654778" cy="1483558"/>
          </a:xfrm>
        </p:grpSpPr>
        <p:sp>
          <p:nvSpPr>
            <p:cNvPr id="15" name="TextBox 14"/>
            <p:cNvSpPr txBox="1"/>
            <p:nvPr/>
          </p:nvSpPr>
          <p:spPr>
            <a:xfrm>
              <a:off x="677177" y="7633072"/>
              <a:ext cx="15654778" cy="583550"/>
            </a:xfrm>
            <a:prstGeom prst="rect">
              <a:avLst/>
            </a:prstGeom>
            <a:noFill/>
          </p:spPr>
          <p:txBody>
            <a:bodyPr wrap="square" lIns="0" tIns="0" rIns="0" bIns="0">
              <a:spAutoFit/>
            </a:bodyPr>
            <a:lstStyle/>
            <a:p>
              <a:pPr algn="just" defTabSz="1908594">
                <a:defRPr/>
              </a:pPr>
              <a:r>
                <a:rPr lang="zh-CN" altLang="en-US" dirty="0">
                  <a:solidFill>
                    <a:schemeClr val="accent3"/>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dirty="0">
                  <a:solidFill>
                    <a:schemeClr val="accent3"/>
                  </a:solidFill>
                  <a:latin typeface="微软雅黑" pitchFamily="34" charset="-122"/>
                  <a:ea typeface="微软雅黑" pitchFamily="34" charset="-122"/>
                </a:rPr>
                <a:t>.</a:t>
              </a:r>
              <a:r>
                <a:rPr lang="zh-CN" altLang="en-US" dirty="0">
                  <a:solidFill>
                    <a:schemeClr val="accent3"/>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dirty="0">
                  <a:solidFill>
                    <a:schemeClr val="accent3"/>
                  </a:solidFill>
                  <a:latin typeface="微软雅黑" pitchFamily="34" charset="-122"/>
                  <a:ea typeface="微软雅黑" pitchFamily="34" charset="-122"/>
                </a:rPr>
                <a:t> </a:t>
              </a:r>
              <a:r>
                <a:rPr lang="zh-CN" altLang="en-US" dirty="0">
                  <a:solidFill>
                    <a:schemeClr val="accent3"/>
                  </a:solidFill>
                  <a:latin typeface="微软雅黑" pitchFamily="34" charset="-122"/>
                  <a:ea typeface="微软雅黑" pitchFamily="34" charset="-122"/>
                </a:rPr>
                <a:t>入您的内容输入您的内容输入您的内容内容输入您的内容</a:t>
              </a:r>
              <a:r>
                <a:rPr lang="en-US" altLang="zh-CN" dirty="0">
                  <a:solidFill>
                    <a:schemeClr val="accent3"/>
                  </a:solidFill>
                  <a:latin typeface="微软雅黑" pitchFamily="34" charset="-122"/>
                  <a:ea typeface="微软雅黑" pitchFamily="34" charset="-122"/>
                </a:rPr>
                <a:t>.</a:t>
              </a:r>
              <a:r>
                <a:rPr lang="zh-CN" altLang="en-US" dirty="0">
                  <a:solidFill>
                    <a:schemeClr val="accent3"/>
                  </a:solidFill>
                  <a:latin typeface="微软雅黑" pitchFamily="34" charset="-122"/>
                  <a:ea typeface="微软雅黑" pitchFamily="34" charset="-122"/>
                </a:rPr>
                <a:t>输入您的内容输入您的内容输入您的输入您的内容输入您的内容输入您的内容输入您的内容内容输入您的内容 </a:t>
              </a:r>
              <a:endParaRPr lang="en-US" dirty="0">
                <a:solidFill>
                  <a:schemeClr val="accent3"/>
                </a:solidFill>
                <a:latin typeface="微软雅黑" pitchFamily="34" charset="-122"/>
                <a:ea typeface="微软雅黑" pitchFamily="34" charset="-122"/>
              </a:endParaRPr>
            </a:p>
          </p:txBody>
        </p:sp>
        <p:cxnSp>
          <p:nvCxnSpPr>
            <p:cNvPr id="24" name="Straight Connector 20"/>
            <p:cNvCxnSpPr/>
            <p:nvPr/>
          </p:nvCxnSpPr>
          <p:spPr>
            <a:xfrm>
              <a:off x="688902" y="7214080"/>
              <a:ext cx="15643053" cy="0"/>
            </a:xfrm>
            <a:prstGeom prst="line">
              <a:avLst/>
            </a:prstGeom>
            <a:ln w="25400">
              <a:solidFill>
                <a:schemeClr val="accent3"/>
              </a:solidFill>
              <a:prstDash val="dashDot"/>
              <a:headEnd type="none"/>
              <a:tailEnd type="none"/>
            </a:ln>
          </p:spPr>
          <p:style>
            <a:lnRef idx="1">
              <a:schemeClr val="accent1"/>
            </a:lnRef>
            <a:fillRef idx="0">
              <a:schemeClr val="accent1"/>
            </a:fillRef>
            <a:effectRef idx="0">
              <a:schemeClr val="accent1"/>
            </a:effectRef>
            <a:fontRef idx="minor">
              <a:schemeClr val="tx1"/>
            </a:fontRef>
          </p:style>
        </p:cxnSp>
        <p:sp>
          <p:nvSpPr>
            <p:cNvPr id="25" name="Rectangle 21"/>
            <p:cNvSpPr/>
            <p:nvPr/>
          </p:nvSpPr>
          <p:spPr>
            <a:xfrm>
              <a:off x="793037" y="6733064"/>
              <a:ext cx="1641475" cy="345808"/>
            </a:xfrm>
            <a:prstGeom prst="rect">
              <a:avLst/>
            </a:prstGeom>
          </p:spPr>
          <p:txBody>
            <a:bodyPr wrap="none" lIns="0" tIns="0" rIns="0" bIns="0" anchor="ctr">
              <a:spAutoFit/>
            </a:bodyPr>
            <a:lstStyle/>
            <a:p>
              <a:pPr defTabSz="1908594">
                <a:defRPr/>
              </a:pPr>
              <a:r>
                <a:rPr lang="zh-CN" altLang="en-US" sz="3200" b="1" dirty="0">
                  <a:solidFill>
                    <a:schemeClr val="accent3"/>
                  </a:solidFill>
                  <a:latin typeface="微软雅黑" pitchFamily="34" charset="-122"/>
                  <a:ea typeface="微软雅黑" pitchFamily="34" charset="-122"/>
                </a:rPr>
                <a:t>关于我们</a:t>
              </a:r>
              <a:endParaRPr lang="en-US" sz="3200" b="1" dirty="0">
                <a:solidFill>
                  <a:schemeClr val="accent3"/>
                </a:solidFill>
                <a:latin typeface="微软雅黑" pitchFamily="34" charset="-122"/>
                <a:ea typeface="微软雅黑" pitchFamily="34" charset="-122"/>
              </a:endParaRPr>
            </a:p>
          </p:txBody>
        </p:sp>
      </p:grpSp>
      <p:sp>
        <p:nvSpPr>
          <p:cNvPr id="26" name="Shape 1435"/>
          <p:cNvSpPr txBox="1">
            <a:spLocks/>
          </p:cNvSpPr>
          <p:nvPr/>
        </p:nvSpPr>
        <p:spPr>
          <a:xfrm>
            <a:off x="16006046" y="8963674"/>
            <a:ext cx="546633" cy="533902"/>
          </a:xfrm>
          <a:prstGeom prst="rect">
            <a:avLst/>
          </a:prstGeom>
          <a:extLst>
            <a:ext uri="{C572A759-6A51-4108-AA02-DFA0A04FC94B}">
              <ma14:wrappingTextBoxFlag xmlns="" xmlns:ma14="http://schemas.microsoft.com/office/mac/drawingml/2011/main"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accent3"/>
                </a:solidFill>
                <a:latin typeface="微软雅黑" pitchFamily="34" charset="-122"/>
                <a:ea typeface="微软雅黑" pitchFamily="34" charset="-122"/>
              </a:rPr>
              <a:pPr>
                <a:defRPr sz="1800">
                  <a:solidFill>
                    <a:srgbClr val="000000"/>
                  </a:solidFill>
                </a:defRPr>
              </a:pPr>
              <a:t>4</a:t>
            </a:fld>
            <a:endParaRPr lang="en-US" altLang="zh-CN" sz="2000">
              <a:solidFill>
                <a:schemeClr val="accent3"/>
              </a:solidFill>
              <a:latin typeface="微软雅黑" pitchFamily="34" charset="-122"/>
              <a:ea typeface="微软雅黑" pitchFamily="34" charset="-122"/>
            </a:endParaRPr>
          </a:p>
        </p:txBody>
      </p:sp>
    </p:spTree>
    <p:extLst>
      <p:ext uri="{BB962C8B-B14F-4D97-AF65-F5344CB8AC3E}">
        <p14:creationId xmlns:p14="http://schemas.microsoft.com/office/powerpoint/2010/main" val="212064888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53" presetClass="entr" presetSubtype="528" fill="hold" nodeType="withEffect">
                                  <p:stCondLst>
                                    <p:cond delay="150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fltVal val="0.5"/>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350" fill="hold"/>
                                        <p:tgtEl>
                                          <p:spTgt spid="16"/>
                                        </p:tgtEl>
                                        <p:attrNameLst>
                                          <p:attrName>ppt_w</p:attrName>
                                        </p:attrNameLst>
                                      </p:cBhvr>
                                      <p:tavLst>
                                        <p:tav tm="0">
                                          <p:val>
                                            <p:fltVal val="0"/>
                                          </p:val>
                                        </p:tav>
                                        <p:tav tm="100000">
                                          <p:val>
                                            <p:strVal val="#ppt_w"/>
                                          </p:val>
                                        </p:tav>
                                      </p:tavLst>
                                    </p:anim>
                                    <p:anim calcmode="lin" valueType="num">
                                      <p:cBhvr>
                                        <p:cTn id="20" dur="350" fill="hold"/>
                                        <p:tgtEl>
                                          <p:spTgt spid="16"/>
                                        </p:tgtEl>
                                        <p:attrNameLst>
                                          <p:attrName>ppt_h</p:attrName>
                                        </p:attrNameLst>
                                      </p:cBhvr>
                                      <p:tavLst>
                                        <p:tav tm="0">
                                          <p:val>
                                            <p:fltVal val="0"/>
                                          </p:val>
                                        </p:tav>
                                        <p:tav tm="100000">
                                          <p:val>
                                            <p:strVal val="#ppt_h"/>
                                          </p:val>
                                        </p:tav>
                                      </p:tavLst>
                                    </p:anim>
                                    <p:animEffect transition="in" filter="fade">
                                      <p:cBhvr>
                                        <p:cTn id="21" dur="350"/>
                                        <p:tgtEl>
                                          <p:spTgt spid="16"/>
                                        </p:tgtEl>
                                      </p:cBhvr>
                                    </p:animEffect>
                                  </p:childTnLst>
                                </p:cTn>
                              </p:par>
                            </p:childTnLst>
                          </p:cTn>
                        </p:par>
                        <p:par>
                          <p:cTn id="22" fill="hold">
                            <p:stCondLst>
                              <p:cond delay="2350"/>
                            </p:stCondLst>
                            <p:childTnLst>
                              <p:par>
                                <p:cTn id="23" presetID="53" presetClass="entr" presetSubtype="16"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350" fill="hold"/>
                                        <p:tgtEl>
                                          <p:spTgt spid="18"/>
                                        </p:tgtEl>
                                        <p:attrNameLst>
                                          <p:attrName>ppt_w</p:attrName>
                                        </p:attrNameLst>
                                      </p:cBhvr>
                                      <p:tavLst>
                                        <p:tav tm="0">
                                          <p:val>
                                            <p:fltVal val="0"/>
                                          </p:val>
                                        </p:tav>
                                        <p:tav tm="100000">
                                          <p:val>
                                            <p:strVal val="#ppt_w"/>
                                          </p:val>
                                        </p:tav>
                                      </p:tavLst>
                                    </p:anim>
                                    <p:anim calcmode="lin" valueType="num">
                                      <p:cBhvr>
                                        <p:cTn id="26" dur="350" fill="hold"/>
                                        <p:tgtEl>
                                          <p:spTgt spid="18"/>
                                        </p:tgtEl>
                                        <p:attrNameLst>
                                          <p:attrName>ppt_h</p:attrName>
                                        </p:attrNameLst>
                                      </p:cBhvr>
                                      <p:tavLst>
                                        <p:tav tm="0">
                                          <p:val>
                                            <p:fltVal val="0"/>
                                          </p:val>
                                        </p:tav>
                                        <p:tav tm="100000">
                                          <p:val>
                                            <p:strVal val="#ppt_h"/>
                                          </p:val>
                                        </p:tav>
                                      </p:tavLst>
                                    </p:anim>
                                    <p:animEffect transition="in" filter="fade">
                                      <p:cBhvr>
                                        <p:cTn id="27" dur="350"/>
                                        <p:tgtEl>
                                          <p:spTgt spid="18"/>
                                        </p:tgtEl>
                                      </p:cBhvr>
                                    </p:animEffect>
                                  </p:childTnLst>
                                </p:cTn>
                              </p:par>
                            </p:childTnLst>
                          </p:cTn>
                        </p:par>
                        <p:par>
                          <p:cTn id="28" fill="hold">
                            <p:stCondLst>
                              <p:cond delay="2700"/>
                            </p:stCondLst>
                            <p:childTnLst>
                              <p:par>
                                <p:cTn id="29" presetID="53" presetClass="entr" presetSubtype="16"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350" fill="hold"/>
                                        <p:tgtEl>
                                          <p:spTgt spid="22"/>
                                        </p:tgtEl>
                                        <p:attrNameLst>
                                          <p:attrName>ppt_w</p:attrName>
                                        </p:attrNameLst>
                                      </p:cBhvr>
                                      <p:tavLst>
                                        <p:tav tm="0">
                                          <p:val>
                                            <p:fltVal val="0"/>
                                          </p:val>
                                        </p:tav>
                                        <p:tav tm="100000">
                                          <p:val>
                                            <p:strVal val="#ppt_w"/>
                                          </p:val>
                                        </p:tav>
                                      </p:tavLst>
                                    </p:anim>
                                    <p:anim calcmode="lin" valueType="num">
                                      <p:cBhvr>
                                        <p:cTn id="32" dur="350" fill="hold"/>
                                        <p:tgtEl>
                                          <p:spTgt spid="22"/>
                                        </p:tgtEl>
                                        <p:attrNameLst>
                                          <p:attrName>ppt_h</p:attrName>
                                        </p:attrNameLst>
                                      </p:cBhvr>
                                      <p:tavLst>
                                        <p:tav tm="0">
                                          <p:val>
                                            <p:fltVal val="0"/>
                                          </p:val>
                                        </p:tav>
                                        <p:tav tm="100000">
                                          <p:val>
                                            <p:strVal val="#ppt_h"/>
                                          </p:val>
                                        </p:tav>
                                      </p:tavLst>
                                    </p:anim>
                                    <p:animEffect transition="in" filter="fade">
                                      <p:cBhvr>
                                        <p:cTn id="33" dur="350"/>
                                        <p:tgtEl>
                                          <p:spTgt spid="22"/>
                                        </p:tgtEl>
                                      </p:cBhvr>
                                    </p:animEffect>
                                  </p:childTnLst>
                                </p:cTn>
                              </p:par>
                            </p:childTnLst>
                          </p:cTn>
                        </p:par>
                        <p:par>
                          <p:cTn id="34" fill="hold">
                            <p:stCondLst>
                              <p:cond delay="305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350" fill="hold"/>
                                        <p:tgtEl>
                                          <p:spTgt spid="23"/>
                                        </p:tgtEl>
                                        <p:attrNameLst>
                                          <p:attrName>ppt_w</p:attrName>
                                        </p:attrNameLst>
                                      </p:cBhvr>
                                      <p:tavLst>
                                        <p:tav tm="0">
                                          <p:val>
                                            <p:fltVal val="0"/>
                                          </p:val>
                                        </p:tav>
                                        <p:tav tm="100000">
                                          <p:val>
                                            <p:strVal val="#ppt_w"/>
                                          </p:val>
                                        </p:tav>
                                      </p:tavLst>
                                    </p:anim>
                                    <p:anim calcmode="lin" valueType="num">
                                      <p:cBhvr>
                                        <p:cTn id="38" dur="350" fill="hold"/>
                                        <p:tgtEl>
                                          <p:spTgt spid="23"/>
                                        </p:tgtEl>
                                        <p:attrNameLst>
                                          <p:attrName>ppt_h</p:attrName>
                                        </p:attrNameLst>
                                      </p:cBhvr>
                                      <p:tavLst>
                                        <p:tav tm="0">
                                          <p:val>
                                            <p:fltVal val="0"/>
                                          </p:val>
                                        </p:tav>
                                        <p:tav tm="100000">
                                          <p:val>
                                            <p:strVal val="#ppt_h"/>
                                          </p:val>
                                        </p:tav>
                                      </p:tavLst>
                                    </p:anim>
                                    <p:animEffect transition="in" filter="fade">
                                      <p:cBhvr>
                                        <p:cTn id="39"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ouliqiang\Desktop\318750-141222111S910.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23381"/>
          <a:stretch/>
        </p:blipFill>
        <p:spPr bwMode="auto">
          <a:xfrm>
            <a:off x="-395609" y="3969561"/>
            <a:ext cx="12301923" cy="5390910"/>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团队介绍</a:t>
            </a:r>
          </a:p>
        </p:txBody>
      </p:sp>
      <p:sp>
        <p:nvSpPr>
          <p:cNvPr id="3" name="TextBox 2"/>
          <p:cNvSpPr txBox="1"/>
          <p:nvPr/>
        </p:nvSpPr>
        <p:spPr>
          <a:xfrm>
            <a:off x="11594548" y="3372868"/>
            <a:ext cx="4355660" cy="5306389"/>
          </a:xfrm>
          <a:prstGeom prst="rect">
            <a:avLst/>
          </a:prstGeom>
          <a:noFill/>
        </p:spPr>
        <p:txBody>
          <a:bodyPr wrap="square" lIns="0" tIns="0" rIns="0" bIns="0" rtlCol="0">
            <a:spAutoFit/>
          </a:bodyPr>
          <a:lstStyle/>
          <a:p>
            <a:pPr algn="just">
              <a:lnSpc>
                <a:spcPts val="2575"/>
              </a:lnSpc>
            </a:pPr>
            <a:r>
              <a:rPr lang="zh-CN" altLang="en-US" dirty="0">
                <a:latin typeface="微软雅黑" pitchFamily="34" charset="-122"/>
                <a:ea typeface="微软雅黑" pitchFamily="34" charset="-122"/>
              </a:rPr>
              <a:t>团队是指拥有共同目标，并且具有不同能力的一小群人有意识的协调行为或力的系统，这群人就如同人的五官一样，共同协作维持一个人的生存，缺一不可。</a:t>
            </a:r>
            <a:endParaRPr lang="en-US" altLang="zh-CN" dirty="0">
              <a:latin typeface="微软雅黑" pitchFamily="34" charset="-122"/>
              <a:ea typeface="微软雅黑" pitchFamily="34" charset="-122"/>
            </a:endParaRPr>
          </a:p>
          <a:p>
            <a:pPr algn="just">
              <a:lnSpc>
                <a:spcPts val="2575"/>
              </a:lnSpc>
            </a:pPr>
            <a:endParaRPr lang="en-US" altLang="zh-CN" dirty="0">
              <a:latin typeface="微软雅黑" pitchFamily="34" charset="-122"/>
              <a:ea typeface="微软雅黑" pitchFamily="34" charset="-122"/>
            </a:endParaRPr>
          </a:p>
          <a:p>
            <a:pPr algn="just">
              <a:lnSpc>
                <a:spcPts val="2575"/>
              </a:lnSpc>
            </a:pPr>
            <a:r>
              <a:rPr lang="zh-CN" altLang="en-US" dirty="0">
                <a:latin typeface="微软雅黑" pitchFamily="34" charset="-122"/>
                <a:ea typeface="微软雅黑" pitchFamily="34" charset="-122"/>
              </a:rPr>
              <a:t>我们是一支专业的团队。我们的成员拥有多年的信息安全专业技术背景，来自国内知名安全公司的一线骨干。</a:t>
            </a:r>
          </a:p>
          <a:p>
            <a:pPr algn="just">
              <a:lnSpc>
                <a:spcPts val="2575"/>
              </a:lnSpc>
            </a:pPr>
            <a:endParaRPr lang="en-US" altLang="zh-CN" dirty="0">
              <a:latin typeface="微软雅黑" pitchFamily="34" charset="-122"/>
              <a:ea typeface="微软雅黑" pitchFamily="34" charset="-122"/>
            </a:endParaRPr>
          </a:p>
          <a:p>
            <a:pPr algn="just">
              <a:lnSpc>
                <a:spcPts val="2575"/>
              </a:lnSpc>
            </a:pPr>
            <a:r>
              <a:rPr lang="zh-CN" altLang="en-US" dirty="0">
                <a:latin typeface="微软雅黑" pitchFamily="34" charset="-122"/>
                <a:ea typeface="微软雅黑" pitchFamily="34" charset="-122"/>
              </a:rPr>
              <a:t>我们是一支年轻的团队。我们的平均年龄仅有</a:t>
            </a:r>
            <a:r>
              <a:rPr lang="en-US" altLang="zh-CN" dirty="0">
                <a:latin typeface="微软雅黑" pitchFamily="34" charset="-122"/>
                <a:ea typeface="微软雅黑" pitchFamily="34" charset="-122"/>
              </a:rPr>
              <a:t>26</a:t>
            </a:r>
            <a:r>
              <a:rPr lang="zh-CN" altLang="en-US" dirty="0">
                <a:latin typeface="微软雅黑" pitchFamily="34" charset="-122"/>
                <a:ea typeface="微软雅黑" pitchFamily="34" charset="-122"/>
              </a:rPr>
              <a:t>岁，充满了朝气和创新精神。</a:t>
            </a:r>
          </a:p>
          <a:p>
            <a:pPr algn="just">
              <a:lnSpc>
                <a:spcPts val="2575"/>
              </a:lnSpc>
            </a:pPr>
            <a:endParaRPr lang="en-US" altLang="zh-CN" dirty="0">
              <a:latin typeface="微软雅黑" pitchFamily="34" charset="-122"/>
              <a:ea typeface="微软雅黑" pitchFamily="34" charset="-122"/>
            </a:endParaRPr>
          </a:p>
          <a:p>
            <a:pPr algn="just">
              <a:lnSpc>
                <a:spcPts val="2575"/>
              </a:lnSpc>
            </a:pPr>
            <a:r>
              <a:rPr lang="zh-CN" altLang="en-US" dirty="0">
                <a:latin typeface="微软雅黑" pitchFamily="34" charset="-122"/>
                <a:ea typeface="微软雅黑" pitchFamily="34" charset="-122"/>
              </a:rPr>
              <a:t>我们是一支专注的团队。我们坚信，安全的品牌源自客户的信任。只有专注，才能做好安全。</a:t>
            </a:r>
          </a:p>
          <a:p>
            <a:pPr algn="just">
              <a:lnSpc>
                <a:spcPts val="2575"/>
              </a:lnSpc>
            </a:pPr>
            <a:endParaRPr lang="en-US" altLang="zh-CN" dirty="0">
              <a:latin typeface="微软雅黑" pitchFamily="34" charset="-122"/>
              <a:ea typeface="微软雅黑" pitchFamily="34" charset="-122"/>
            </a:endParaRPr>
          </a:p>
        </p:txBody>
      </p:sp>
      <p:grpSp>
        <p:nvGrpSpPr>
          <p:cNvPr id="5" name="组合 4"/>
          <p:cNvGrpSpPr/>
          <p:nvPr/>
        </p:nvGrpSpPr>
        <p:grpSpPr>
          <a:xfrm>
            <a:off x="644338" y="2788749"/>
            <a:ext cx="1358382" cy="1335898"/>
            <a:chOff x="2341107" y="1055984"/>
            <a:chExt cx="988604" cy="988604"/>
          </a:xfrm>
        </p:grpSpPr>
        <p:sp>
          <p:nvSpPr>
            <p:cNvPr id="6" name="椭圆 5"/>
            <p:cNvSpPr/>
            <p:nvPr/>
          </p:nvSpPr>
          <p:spPr>
            <a:xfrm>
              <a:off x="2341107" y="1055984"/>
              <a:ext cx="988604" cy="9886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 name="TextBox 33"/>
            <p:cNvSpPr>
              <a:spLocks noChangeArrowheads="1"/>
            </p:cNvSpPr>
            <p:nvPr/>
          </p:nvSpPr>
          <p:spPr bwMode="auto">
            <a:xfrm>
              <a:off x="2411812" y="1334843"/>
              <a:ext cx="847194" cy="45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4000" b="1" dirty="0">
                  <a:solidFill>
                    <a:schemeClr val="bg1"/>
                  </a:solidFill>
                  <a:latin typeface="微软雅黑" pitchFamily="34" charset="-122"/>
                  <a:ea typeface="微软雅黑" pitchFamily="34" charset="-122"/>
                </a:rPr>
                <a:t>专业</a:t>
              </a:r>
            </a:p>
          </p:txBody>
        </p:sp>
      </p:grpSp>
      <p:grpSp>
        <p:nvGrpSpPr>
          <p:cNvPr id="9" name="组合 8"/>
          <p:cNvGrpSpPr/>
          <p:nvPr/>
        </p:nvGrpSpPr>
        <p:grpSpPr>
          <a:xfrm>
            <a:off x="2652461" y="2284455"/>
            <a:ext cx="1816604" cy="1786535"/>
            <a:chOff x="3498082" y="1055984"/>
            <a:chExt cx="988604" cy="988604"/>
          </a:xfrm>
        </p:grpSpPr>
        <p:sp>
          <p:nvSpPr>
            <p:cNvPr id="10" name="椭圆 9"/>
            <p:cNvSpPr/>
            <p:nvPr/>
          </p:nvSpPr>
          <p:spPr>
            <a:xfrm>
              <a:off x="3498082" y="1055984"/>
              <a:ext cx="988604" cy="9886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 name="TextBox 33"/>
            <p:cNvSpPr>
              <a:spLocks noChangeArrowheads="1"/>
            </p:cNvSpPr>
            <p:nvPr/>
          </p:nvSpPr>
          <p:spPr bwMode="auto">
            <a:xfrm>
              <a:off x="3602318" y="1334843"/>
              <a:ext cx="780133" cy="45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4400" b="1" dirty="0">
                  <a:solidFill>
                    <a:schemeClr val="bg1"/>
                  </a:solidFill>
                  <a:latin typeface="微软雅黑" pitchFamily="34" charset="-122"/>
                  <a:ea typeface="微软雅黑" pitchFamily="34" charset="-122"/>
                </a:rPr>
                <a:t>年轻</a:t>
              </a:r>
            </a:p>
          </p:txBody>
        </p:sp>
      </p:grpSp>
      <p:grpSp>
        <p:nvGrpSpPr>
          <p:cNvPr id="14" name="组合 13"/>
          <p:cNvGrpSpPr/>
          <p:nvPr/>
        </p:nvGrpSpPr>
        <p:grpSpPr>
          <a:xfrm>
            <a:off x="6979573" y="3032017"/>
            <a:ext cx="1584176" cy="1557955"/>
            <a:chOff x="4655057" y="1055984"/>
            <a:chExt cx="988604" cy="988604"/>
          </a:xfrm>
        </p:grpSpPr>
        <p:sp>
          <p:nvSpPr>
            <p:cNvPr id="15" name="椭圆 14"/>
            <p:cNvSpPr/>
            <p:nvPr/>
          </p:nvSpPr>
          <p:spPr>
            <a:xfrm>
              <a:off x="4655057" y="1055984"/>
              <a:ext cx="988604" cy="9886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6" name="TextBox 33"/>
            <p:cNvSpPr>
              <a:spLocks noChangeArrowheads="1"/>
            </p:cNvSpPr>
            <p:nvPr/>
          </p:nvSpPr>
          <p:spPr bwMode="auto">
            <a:xfrm>
              <a:off x="4741647" y="1396398"/>
              <a:ext cx="815425" cy="31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b="1" dirty="0">
                  <a:solidFill>
                    <a:schemeClr val="bg1"/>
                  </a:solidFill>
                  <a:latin typeface="微软雅黑" pitchFamily="34" charset="-122"/>
                  <a:ea typeface="微软雅黑" pitchFamily="34" charset="-122"/>
                </a:rPr>
                <a:t>有梦想</a:t>
              </a:r>
            </a:p>
          </p:txBody>
        </p:sp>
      </p:grpSp>
      <p:grpSp>
        <p:nvGrpSpPr>
          <p:cNvPr id="19" name="组合 18"/>
          <p:cNvGrpSpPr/>
          <p:nvPr/>
        </p:nvGrpSpPr>
        <p:grpSpPr>
          <a:xfrm>
            <a:off x="9050601" y="3100263"/>
            <a:ext cx="1358382" cy="1335898"/>
            <a:chOff x="5812031" y="1055984"/>
            <a:chExt cx="988604" cy="988604"/>
          </a:xfrm>
        </p:grpSpPr>
        <p:sp>
          <p:nvSpPr>
            <p:cNvPr id="20" name="椭圆 19"/>
            <p:cNvSpPr/>
            <p:nvPr/>
          </p:nvSpPr>
          <p:spPr>
            <a:xfrm>
              <a:off x="5812031" y="1055984"/>
              <a:ext cx="988604" cy="9886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1" name="TextBox 33"/>
            <p:cNvSpPr>
              <a:spLocks noChangeArrowheads="1"/>
            </p:cNvSpPr>
            <p:nvPr/>
          </p:nvSpPr>
          <p:spPr bwMode="auto">
            <a:xfrm>
              <a:off x="6013961" y="1242510"/>
              <a:ext cx="584745" cy="63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solidFill>
                  <a:latin typeface="方正兰亭特黑_GBK" pitchFamily="2" charset="-122"/>
                  <a:ea typeface="方正兰亭特黑_GBK" pitchFamily="2" charset="-122"/>
                </a:rPr>
                <a:t>行动力强</a:t>
              </a:r>
            </a:p>
          </p:txBody>
        </p:sp>
      </p:grpSp>
      <p:grpSp>
        <p:nvGrpSpPr>
          <p:cNvPr id="26" name="组合 25"/>
          <p:cNvGrpSpPr/>
          <p:nvPr/>
        </p:nvGrpSpPr>
        <p:grpSpPr>
          <a:xfrm>
            <a:off x="4847050" y="1391187"/>
            <a:ext cx="1816604" cy="1786535"/>
            <a:chOff x="3498082" y="1055984"/>
            <a:chExt cx="988604" cy="988604"/>
          </a:xfrm>
        </p:grpSpPr>
        <p:sp>
          <p:nvSpPr>
            <p:cNvPr id="27" name="椭圆 26"/>
            <p:cNvSpPr/>
            <p:nvPr/>
          </p:nvSpPr>
          <p:spPr>
            <a:xfrm>
              <a:off x="3498082" y="1055984"/>
              <a:ext cx="988604" cy="9886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8" name="TextBox 33"/>
            <p:cNvSpPr>
              <a:spLocks noChangeArrowheads="1"/>
            </p:cNvSpPr>
            <p:nvPr/>
          </p:nvSpPr>
          <p:spPr bwMode="auto">
            <a:xfrm>
              <a:off x="3602318" y="1334843"/>
              <a:ext cx="780133" cy="342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4400" b="1" dirty="0">
                  <a:solidFill>
                    <a:schemeClr val="bg1"/>
                  </a:solidFill>
                  <a:latin typeface="微软雅黑" pitchFamily="34" charset="-122"/>
                  <a:ea typeface="微软雅黑" pitchFamily="34" charset="-122"/>
                </a:rPr>
                <a:t>扎实</a:t>
              </a:r>
            </a:p>
          </p:txBody>
        </p:sp>
      </p:grpSp>
      <p:sp>
        <p:nvSpPr>
          <p:cNvPr id="29" name="TextBox 28"/>
          <p:cNvSpPr txBox="1"/>
          <p:nvPr/>
        </p:nvSpPr>
        <p:spPr>
          <a:xfrm>
            <a:off x="11594547" y="2284454"/>
            <a:ext cx="2393853" cy="359907"/>
          </a:xfrm>
          <a:prstGeom prst="rect">
            <a:avLst/>
          </a:prstGeom>
          <a:noFill/>
        </p:spPr>
        <p:txBody>
          <a:bodyPr wrap="square" lIns="0" tIns="0" rIns="0" bIns="0" rtlCol="0">
            <a:spAutoFit/>
          </a:bodyPr>
          <a:lstStyle/>
          <a:p>
            <a:pPr algn="just">
              <a:lnSpc>
                <a:spcPts val="2575"/>
              </a:lnSpc>
            </a:pPr>
            <a:r>
              <a:rPr lang="zh-CN" altLang="en-US" sz="3600" b="1" dirty="0">
                <a:solidFill>
                  <a:schemeClr val="tx1">
                    <a:lumMod val="75000"/>
                    <a:lumOff val="25000"/>
                  </a:schemeClr>
                </a:solidFill>
                <a:latin typeface="微软雅黑" pitchFamily="34" charset="-122"/>
                <a:ea typeface="微软雅黑" pitchFamily="34" charset="-122"/>
              </a:rPr>
              <a:t>团队介绍</a:t>
            </a:r>
          </a:p>
        </p:txBody>
      </p:sp>
      <p:sp>
        <p:nvSpPr>
          <p:cNvPr id="22" name="矩形 21"/>
          <p:cNvSpPr/>
          <p:nvPr/>
        </p:nvSpPr>
        <p:spPr>
          <a:xfrm>
            <a:off x="35569" y="9207041"/>
            <a:ext cx="16922750" cy="1959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23"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876185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par>
                                <p:cTn id="10" presetID="52" presetClass="entr" presetSubtype="0" fill="hold" nodeType="withEffect">
                                  <p:stCondLst>
                                    <p:cond delay="1000"/>
                                  </p:stCondLst>
                                  <p:childTnLst>
                                    <p:set>
                                      <p:cBhvr>
                                        <p:cTn id="11" dur="1" fill="hold">
                                          <p:stCondLst>
                                            <p:cond delay="0"/>
                                          </p:stCondLst>
                                        </p:cTn>
                                        <p:tgtEl>
                                          <p:spTgt spid="5"/>
                                        </p:tgtEl>
                                        <p:attrNameLst>
                                          <p:attrName>style.visibility</p:attrName>
                                        </p:attrNameLst>
                                      </p:cBhvr>
                                      <p:to>
                                        <p:strVal val="visible"/>
                                      </p:to>
                                    </p:set>
                                    <p:animScale>
                                      <p:cBhvr>
                                        <p:cTn id="12"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500" decel="50000" fill="hold">
                                          <p:stCondLst>
                                            <p:cond delay="0"/>
                                          </p:stCondLst>
                                        </p:cTn>
                                        <p:tgtEl>
                                          <p:spTgt spid="5"/>
                                        </p:tgtEl>
                                        <p:attrNameLst>
                                          <p:attrName>ppt_x</p:attrName>
                                          <p:attrName>ppt_y</p:attrName>
                                        </p:attrNameLst>
                                      </p:cBhvr>
                                    </p:animMotion>
                                    <p:animEffect transition="in" filter="fade">
                                      <p:cBhvr>
                                        <p:cTn id="14" dur="500"/>
                                        <p:tgtEl>
                                          <p:spTgt spid="5"/>
                                        </p:tgtEl>
                                      </p:cBhvr>
                                    </p:animEffect>
                                  </p:childTnLst>
                                </p:cTn>
                              </p:par>
                              <p:par>
                                <p:cTn id="15" presetID="52" presetClass="entr" presetSubtype="0" fill="hold" nodeType="withEffect">
                                  <p:stCondLst>
                                    <p:cond delay="2000"/>
                                  </p:stCondLst>
                                  <p:childTnLst>
                                    <p:set>
                                      <p:cBhvr>
                                        <p:cTn id="16" dur="1" fill="hold">
                                          <p:stCondLst>
                                            <p:cond delay="0"/>
                                          </p:stCondLst>
                                        </p:cTn>
                                        <p:tgtEl>
                                          <p:spTgt spid="9"/>
                                        </p:tgtEl>
                                        <p:attrNameLst>
                                          <p:attrName>style.visibility</p:attrName>
                                        </p:attrNameLst>
                                      </p:cBhvr>
                                      <p:to>
                                        <p:strVal val="visible"/>
                                      </p:to>
                                    </p:set>
                                    <p:animScale>
                                      <p:cBhvr>
                                        <p:cTn id="17" dur="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9"/>
                                        </p:tgtEl>
                                        <p:attrNameLst>
                                          <p:attrName>ppt_x</p:attrName>
                                          <p:attrName>ppt_y</p:attrName>
                                        </p:attrNameLst>
                                      </p:cBhvr>
                                    </p:animMotion>
                                    <p:animEffect transition="in" filter="fade">
                                      <p:cBhvr>
                                        <p:cTn id="19" dur="500"/>
                                        <p:tgtEl>
                                          <p:spTgt spid="9"/>
                                        </p:tgtEl>
                                      </p:cBhvr>
                                    </p:animEffect>
                                  </p:childTnLst>
                                </p:cTn>
                              </p:par>
                              <p:par>
                                <p:cTn id="20" presetID="52" presetClass="entr" presetSubtype="0" fill="hold" nodeType="withEffect">
                                  <p:stCondLst>
                                    <p:cond delay="1700"/>
                                  </p:stCondLst>
                                  <p:childTnLst>
                                    <p:set>
                                      <p:cBhvr>
                                        <p:cTn id="21" dur="1" fill="hold">
                                          <p:stCondLst>
                                            <p:cond delay="0"/>
                                          </p:stCondLst>
                                        </p:cTn>
                                        <p:tgtEl>
                                          <p:spTgt spid="14"/>
                                        </p:tgtEl>
                                        <p:attrNameLst>
                                          <p:attrName>style.visibility</p:attrName>
                                        </p:attrNameLst>
                                      </p:cBhvr>
                                      <p:to>
                                        <p:strVal val="visible"/>
                                      </p:to>
                                    </p:set>
                                    <p:animScale>
                                      <p:cBhvr>
                                        <p:cTn id="22"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14"/>
                                        </p:tgtEl>
                                        <p:attrNameLst>
                                          <p:attrName>ppt_x</p:attrName>
                                          <p:attrName>ppt_y</p:attrName>
                                        </p:attrNameLst>
                                      </p:cBhvr>
                                    </p:animMotion>
                                    <p:animEffect transition="in" filter="fade">
                                      <p:cBhvr>
                                        <p:cTn id="24" dur="500"/>
                                        <p:tgtEl>
                                          <p:spTgt spid="14"/>
                                        </p:tgtEl>
                                      </p:cBhvr>
                                    </p:animEffect>
                                  </p:childTnLst>
                                </p:cTn>
                              </p:par>
                              <p:par>
                                <p:cTn id="25" presetID="52" presetClass="entr" presetSubtype="0" fill="hold" nodeType="withEffect">
                                  <p:stCondLst>
                                    <p:cond delay="1500"/>
                                  </p:stCondLst>
                                  <p:childTnLst>
                                    <p:set>
                                      <p:cBhvr>
                                        <p:cTn id="26" dur="1" fill="hold">
                                          <p:stCondLst>
                                            <p:cond delay="0"/>
                                          </p:stCondLst>
                                        </p:cTn>
                                        <p:tgtEl>
                                          <p:spTgt spid="19"/>
                                        </p:tgtEl>
                                        <p:attrNameLst>
                                          <p:attrName>style.visibility</p:attrName>
                                        </p:attrNameLst>
                                      </p:cBhvr>
                                      <p:to>
                                        <p:strVal val="visible"/>
                                      </p:to>
                                    </p:set>
                                    <p:animScale>
                                      <p:cBhvr>
                                        <p:cTn id="27" dur="5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19"/>
                                        </p:tgtEl>
                                        <p:attrNameLst>
                                          <p:attrName>ppt_x</p:attrName>
                                          <p:attrName>ppt_y</p:attrName>
                                        </p:attrNameLst>
                                      </p:cBhvr>
                                    </p:animMotion>
                                    <p:animEffect transition="in" filter="fade">
                                      <p:cBhvr>
                                        <p:cTn id="29" dur="500"/>
                                        <p:tgtEl>
                                          <p:spTgt spid="19"/>
                                        </p:tgtEl>
                                      </p:cBhvr>
                                    </p:animEffect>
                                  </p:childTnLst>
                                </p:cTn>
                              </p:par>
                              <p:par>
                                <p:cTn id="30" presetID="52" presetClass="entr" presetSubtype="0" fill="hold" nodeType="withEffect">
                                  <p:stCondLst>
                                    <p:cond delay="1800"/>
                                  </p:stCondLst>
                                  <p:childTnLst>
                                    <p:set>
                                      <p:cBhvr>
                                        <p:cTn id="31" dur="1" fill="hold">
                                          <p:stCondLst>
                                            <p:cond delay="0"/>
                                          </p:stCondLst>
                                        </p:cTn>
                                        <p:tgtEl>
                                          <p:spTgt spid="26"/>
                                        </p:tgtEl>
                                        <p:attrNameLst>
                                          <p:attrName>style.visibility</p:attrName>
                                        </p:attrNameLst>
                                      </p:cBhvr>
                                      <p:to>
                                        <p:strVal val="visible"/>
                                      </p:to>
                                    </p:set>
                                    <p:animScale>
                                      <p:cBhvr>
                                        <p:cTn id="32" dur="6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600" decel="50000" fill="hold">
                                          <p:stCondLst>
                                            <p:cond delay="0"/>
                                          </p:stCondLst>
                                        </p:cTn>
                                        <p:tgtEl>
                                          <p:spTgt spid="26"/>
                                        </p:tgtEl>
                                        <p:attrNameLst>
                                          <p:attrName>ppt_x</p:attrName>
                                          <p:attrName>ppt_y</p:attrName>
                                        </p:attrNameLst>
                                      </p:cBhvr>
                                    </p:animMotion>
                                    <p:animEffect transition="in" filter="fade">
                                      <p:cBhvr>
                                        <p:cTn id="34" dur="600"/>
                                        <p:tgtEl>
                                          <p:spTgt spid="26"/>
                                        </p:tgtEl>
                                      </p:cBhvr>
                                    </p:animEffect>
                                  </p:childTnLst>
                                </p:cTn>
                              </p:par>
                              <p:par>
                                <p:cTn id="35" presetID="2" presetClass="entr" presetSubtype="2" fill="hold" grpId="0" nodeType="withEffect">
                                  <p:stCondLst>
                                    <p:cond delay="2500"/>
                                  </p:stCondLst>
                                  <p:childTnLst>
                                    <p:set>
                                      <p:cBhvr>
                                        <p:cTn id="36" dur="1" fill="hold">
                                          <p:stCondLst>
                                            <p:cond delay="0"/>
                                          </p:stCondLst>
                                        </p:cTn>
                                        <p:tgtEl>
                                          <p:spTgt spid="3">
                                            <p:txEl>
                                              <p:pRg st="0" end="0"/>
                                            </p:txEl>
                                          </p:spTgt>
                                        </p:tgtEl>
                                        <p:attrNameLst>
                                          <p:attrName>style.visibility</p:attrName>
                                        </p:attrNameLst>
                                      </p:cBhvr>
                                      <p:to>
                                        <p:strVal val="visible"/>
                                      </p:to>
                                    </p:set>
                                    <p:anim calcmode="lin" valueType="num">
                                      <p:cBhvr additive="base">
                                        <p:cTn id="3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0" end="0"/>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2500"/>
                                  </p:stCondLst>
                                  <p:childTnLst>
                                    <p:set>
                                      <p:cBhvr>
                                        <p:cTn id="40" dur="1" fill="hold">
                                          <p:stCondLst>
                                            <p:cond delay="0"/>
                                          </p:stCondLst>
                                        </p:cTn>
                                        <p:tgtEl>
                                          <p:spTgt spid="3">
                                            <p:txEl>
                                              <p:pRg st="2" end="2"/>
                                            </p:txEl>
                                          </p:spTgt>
                                        </p:tgtEl>
                                        <p:attrNameLst>
                                          <p:attrName>style.visibility</p:attrName>
                                        </p:attrNameLst>
                                      </p:cBhvr>
                                      <p:to>
                                        <p:strVal val="visible"/>
                                      </p:to>
                                    </p:set>
                                    <p:anim calcmode="lin" valueType="num">
                                      <p:cBhvr additive="base">
                                        <p:cTn id="41"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3">
                                            <p:txEl>
                                              <p:pRg st="2" end="2"/>
                                            </p:txEl>
                                          </p:spTgt>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250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additive="base">
                                        <p:cTn id="45"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3">
                                            <p:txEl>
                                              <p:pRg st="4" end="4"/>
                                            </p:txEl>
                                          </p:spTgt>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50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2250"/>
                                  </p:stCondLst>
                                  <p:childTnLst>
                                    <p:set>
                                      <p:cBhvr>
                                        <p:cTn id="52" dur="1" fill="hold">
                                          <p:stCondLst>
                                            <p:cond delay="0"/>
                                          </p:stCondLst>
                                        </p:cTn>
                                        <p:tgtEl>
                                          <p:spTgt spid="29">
                                            <p:txEl>
                                              <p:pRg st="0" end="0"/>
                                            </p:txEl>
                                          </p:spTgt>
                                        </p:tgtEl>
                                        <p:attrNameLst>
                                          <p:attrName>style.visibility</p:attrName>
                                        </p:attrNameLst>
                                      </p:cBhvr>
                                      <p:to>
                                        <p:strVal val="visible"/>
                                      </p:to>
                                    </p:set>
                                    <p:anim calcmode="lin" valueType="num">
                                      <p:cBhvr additive="base">
                                        <p:cTn id="53"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核心成员介绍</a:t>
            </a:r>
          </a:p>
        </p:txBody>
      </p:sp>
      <p:grpSp>
        <p:nvGrpSpPr>
          <p:cNvPr id="39" name="Group 57"/>
          <p:cNvGrpSpPr>
            <a:grpSpLocks/>
          </p:cNvGrpSpPr>
          <p:nvPr/>
        </p:nvGrpSpPr>
        <p:grpSpPr bwMode="auto">
          <a:xfrm>
            <a:off x="1339222" y="2907498"/>
            <a:ext cx="3130466" cy="4674844"/>
            <a:chOff x="881369" y="1362003"/>
            <a:chExt cx="1696235" cy="2517799"/>
          </a:xfrm>
        </p:grpSpPr>
        <p:sp>
          <p:nvSpPr>
            <p:cNvPr id="40" name="TextBox 39"/>
            <p:cNvSpPr txBox="1"/>
            <p:nvPr/>
          </p:nvSpPr>
          <p:spPr>
            <a:xfrm>
              <a:off x="881369" y="2736941"/>
              <a:ext cx="1010117" cy="397833"/>
            </a:xfrm>
            <a:prstGeom prst="rect">
              <a:avLst/>
            </a:prstGeom>
            <a:noFill/>
          </p:spPr>
          <p:txBody>
            <a:bodyPr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pPr algn="l"/>
              <a:r>
                <a:rPr lang="zh-CN" altLang="en-US" sz="2800" b="1" dirty="0">
                  <a:solidFill>
                    <a:schemeClr val="accent3"/>
                  </a:solidFill>
                  <a:latin typeface="微软雅黑" pitchFamily="34" charset="-122"/>
                  <a:ea typeface="微软雅黑" pitchFamily="34" charset="-122"/>
                </a:rPr>
                <a:t>姓名</a:t>
              </a:r>
              <a:r>
                <a:rPr lang="en-US" altLang="zh-CN" b="1" dirty="0">
                  <a:solidFill>
                    <a:schemeClr val="accent3"/>
                  </a:solidFill>
                  <a:latin typeface="微软雅黑" pitchFamily="34" charset="-122"/>
                  <a:ea typeface="微软雅黑" pitchFamily="34" charset="-122"/>
                </a:rPr>
                <a:t>CONSULTANT</a:t>
              </a:r>
            </a:p>
          </p:txBody>
        </p:sp>
        <p:sp>
          <p:nvSpPr>
            <p:cNvPr id="41" name="TextBox 40"/>
            <p:cNvSpPr txBox="1"/>
            <p:nvPr/>
          </p:nvSpPr>
          <p:spPr>
            <a:xfrm>
              <a:off x="881369" y="3253215"/>
              <a:ext cx="1696235" cy="626587"/>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800" dirty="0">
                  <a:latin typeface="微软雅黑" pitchFamily="34" charset="-122"/>
                  <a:ea typeface="微软雅黑" pitchFamily="34" charset="-122"/>
                </a:rPr>
                <a:t>职位头衔</a:t>
              </a:r>
              <a:endParaRPr lang="en-US" altLang="zh-CN" sz="1800" dirty="0">
                <a:latin typeface="微软雅黑" pitchFamily="34" charset="-122"/>
                <a:ea typeface="微软雅黑" pitchFamily="34" charset="-122"/>
              </a:endParaRPr>
            </a:p>
            <a:p>
              <a:pPr algn="l" defTabSz="1691716">
                <a:spcBef>
                  <a:spcPct val="20000"/>
                </a:spcBef>
              </a:pPr>
              <a:r>
                <a:rPr lang="zh-CN" altLang="en-US" sz="1800" dirty="0">
                  <a:latin typeface="微软雅黑" pitchFamily="34" charset="-122"/>
                  <a:ea typeface="微软雅黑" pitchFamily="34" charset="-122"/>
                </a:rPr>
                <a:t>输入您的内容输入您的内容输入您的内容输入您的内容</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输入您的内容输入</a:t>
              </a:r>
              <a:endParaRPr lang="en-US" altLang="zh-CN" sz="1800" dirty="0">
                <a:latin typeface="微软雅黑" pitchFamily="34" charset="-122"/>
                <a:ea typeface="微软雅黑" pitchFamily="34" charset="-122"/>
              </a:endParaRPr>
            </a:p>
          </p:txBody>
        </p:sp>
        <p:sp>
          <p:nvSpPr>
            <p:cNvPr id="42" name="Rounded Rectangle 30"/>
            <p:cNvSpPr/>
            <p:nvPr/>
          </p:nvSpPr>
          <p:spPr>
            <a:xfrm>
              <a:off x="881369" y="1362003"/>
              <a:ext cx="1424646" cy="1354558"/>
            </a:xfrm>
            <a:prstGeom prst="roundRect">
              <a:avLst>
                <a:gd name="adj" fmla="val 9356"/>
              </a:avLst>
            </a:prstGeom>
            <a:blipFill dpi="0" rotWithShape="1">
              <a:blip r:embed="rId3" cstate="screen">
                <a:extLst>
                  <a:ext uri="{28A0092B-C50C-407E-A947-70E740481C1C}">
                    <a14:useLocalDpi xmlns:a14="http://schemas.microsoft.com/office/drawing/2010/main"/>
                  </a:ext>
                </a:extLst>
              </a:blip>
              <a:srcRect/>
              <a:stretch>
                <a:fillRect/>
              </a:stretch>
            </a:blip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a:solidFill>
                  <a:srgbClr val="FFFFFF"/>
                </a:solidFill>
                <a:latin typeface="微软雅黑" pitchFamily="34" charset="-122"/>
                <a:ea typeface="微软雅黑" pitchFamily="34" charset="-122"/>
              </a:endParaRPr>
            </a:p>
          </p:txBody>
        </p:sp>
        <p:sp>
          <p:nvSpPr>
            <p:cNvPr id="43" name="Oval 31"/>
            <p:cNvSpPr/>
            <p:nvPr/>
          </p:nvSpPr>
          <p:spPr>
            <a:xfrm>
              <a:off x="2079949" y="2456100"/>
              <a:ext cx="378219" cy="379037"/>
            </a:xfrm>
            <a:prstGeom prst="ellipse">
              <a:avLst/>
            </a:prstGeom>
            <a:solidFill>
              <a:schemeClr val="accent3"/>
            </a:solidFill>
            <a:ln w="57150">
              <a:solidFill>
                <a:schemeClr val="bg1"/>
              </a:solidFill>
              <a:miter lim="400000"/>
            </a:ln>
          </p:spPr>
          <p:txBody>
            <a:bodyPr lIns="0" tIns="0" rIns="0" bIns="0" anchor="ctr"/>
            <a:lstStyle/>
            <a:p>
              <a:pPr algn="ctr"/>
              <a:r>
                <a:rPr lang="en-US" altLang="zh-CN" sz="2400" dirty="0">
                  <a:solidFill>
                    <a:srgbClr val="FFFFFF"/>
                  </a:solidFill>
                  <a:latin typeface="微软雅黑" pitchFamily="34" charset="-122"/>
                  <a:ea typeface="微软雅黑" pitchFamily="34" charset="-122"/>
                </a:rPr>
                <a:t>A</a:t>
              </a:r>
            </a:p>
          </p:txBody>
        </p:sp>
      </p:grpSp>
      <p:grpSp>
        <p:nvGrpSpPr>
          <p:cNvPr id="44" name="Group 105"/>
          <p:cNvGrpSpPr>
            <a:grpSpLocks/>
          </p:cNvGrpSpPr>
          <p:nvPr/>
        </p:nvGrpSpPr>
        <p:grpSpPr bwMode="auto">
          <a:xfrm>
            <a:off x="4704921" y="2051192"/>
            <a:ext cx="4605471" cy="2544418"/>
            <a:chOff x="2559512" y="963915"/>
            <a:chExt cx="2493314" cy="1369936"/>
          </a:xfrm>
        </p:grpSpPr>
        <p:sp>
          <p:nvSpPr>
            <p:cNvPr id="45" name="TextBox 44"/>
            <p:cNvSpPr txBox="1"/>
            <p:nvPr/>
          </p:nvSpPr>
          <p:spPr>
            <a:xfrm>
              <a:off x="2575725" y="1671013"/>
              <a:ext cx="2477101" cy="662838"/>
            </a:xfrm>
            <a:prstGeom prst="rect">
              <a:avLst/>
            </a:prstGeom>
            <a:noFill/>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r>
                <a:rPr lang="zh-CN" altLang="en-US" dirty="0"/>
                <a:t>主要的职业经验在这里输入，将介绍成员的主要经历用简短的文字描述，包括成员曾经的任职主要机构有哪些，从业的年份、行业经验等等。</a:t>
              </a:r>
              <a:endParaRPr lang="en-US" altLang="zh-CN" dirty="0"/>
            </a:p>
          </p:txBody>
        </p:sp>
        <p:sp>
          <p:nvSpPr>
            <p:cNvPr id="46" name="Rectangle 86"/>
            <p:cNvSpPr/>
            <p:nvPr/>
          </p:nvSpPr>
          <p:spPr>
            <a:xfrm>
              <a:off x="2559512" y="963915"/>
              <a:ext cx="999746" cy="298277"/>
            </a:xfrm>
            <a:prstGeom prst="rect">
              <a:avLst/>
            </a:prstGeom>
          </p:spPr>
          <p:txBody>
            <a:bodyPr wrap="none" lIns="0" tIns="0" rIns="0" bIns="0" anchor="ctr">
              <a:spAutoFit/>
            </a:bodyPr>
            <a:lstStyle/>
            <a:p>
              <a:pPr algn="l" defTabSz="1908594">
                <a:defRPr/>
              </a:pPr>
              <a:r>
                <a:rPr lang="zh-CN" altLang="en-US" sz="3600" b="1" dirty="0">
                  <a:solidFill>
                    <a:schemeClr val="accent3"/>
                  </a:solidFill>
                  <a:latin typeface="微软雅黑" pitchFamily="34" charset="-122"/>
                  <a:ea typeface="微软雅黑" pitchFamily="34" charset="-122"/>
                </a:rPr>
                <a:t>基本简介</a:t>
              </a:r>
              <a:endParaRPr lang="en-US" sz="3600" b="1" dirty="0">
                <a:solidFill>
                  <a:schemeClr val="accent3"/>
                </a:solidFill>
                <a:latin typeface="微软雅黑" pitchFamily="34" charset="-122"/>
                <a:ea typeface="微软雅黑" pitchFamily="34" charset="-122"/>
              </a:endParaRPr>
            </a:p>
          </p:txBody>
        </p:sp>
      </p:grpSp>
      <p:grpSp>
        <p:nvGrpSpPr>
          <p:cNvPr id="47" name="Group 32"/>
          <p:cNvGrpSpPr>
            <a:grpSpLocks/>
          </p:cNvGrpSpPr>
          <p:nvPr/>
        </p:nvGrpSpPr>
        <p:grpSpPr bwMode="auto">
          <a:xfrm>
            <a:off x="9871964" y="2030031"/>
            <a:ext cx="5721601" cy="4386128"/>
            <a:chOff x="5275094" y="952455"/>
            <a:chExt cx="3098967" cy="2361950"/>
          </a:xfrm>
        </p:grpSpPr>
        <p:grpSp>
          <p:nvGrpSpPr>
            <p:cNvPr id="48" name="Group 104"/>
            <p:cNvGrpSpPr>
              <a:grpSpLocks/>
            </p:cNvGrpSpPr>
            <p:nvPr/>
          </p:nvGrpSpPr>
          <p:grpSpPr bwMode="auto">
            <a:xfrm>
              <a:off x="5286904" y="1713306"/>
              <a:ext cx="3087157" cy="230428"/>
              <a:chOff x="5286904" y="1650039"/>
              <a:chExt cx="3087157" cy="230428"/>
            </a:xfrm>
          </p:grpSpPr>
          <p:sp>
            <p:nvSpPr>
              <p:cNvPr id="59" name="Rectangle 74"/>
              <p:cNvSpPr/>
              <p:nvPr/>
            </p:nvSpPr>
            <p:spPr>
              <a:xfrm rot="10800000">
                <a:off x="5286207" y="1650678"/>
                <a:ext cx="3087854" cy="23022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anose="020B0503020204020204" pitchFamily="34" charset="-122"/>
                  <a:ea typeface="微软雅黑" panose="020B0503020204020204" pitchFamily="34" charset="-122"/>
                </a:endParaRPr>
              </a:p>
            </p:txBody>
          </p:sp>
          <p:sp>
            <p:nvSpPr>
              <p:cNvPr id="60" name="Rectangle 75"/>
              <p:cNvSpPr/>
              <p:nvPr/>
            </p:nvSpPr>
            <p:spPr>
              <a:xfrm>
                <a:off x="5286207" y="1650678"/>
                <a:ext cx="2352802" cy="2302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defTabSz="1908594">
                  <a:defRPr/>
                </a:pPr>
                <a:r>
                  <a:rPr lang="zh-CN" altLang="en-US" sz="2400" dirty="0">
                    <a:solidFill>
                      <a:schemeClr val="bg1"/>
                    </a:solidFill>
                    <a:latin typeface="微软雅黑" panose="020B0503020204020204" pitchFamily="34" charset="-122"/>
                    <a:ea typeface="微软雅黑" panose="020B0503020204020204" pitchFamily="34" charset="-122"/>
                  </a:rPr>
                  <a:t>创造力</a:t>
                </a:r>
                <a:r>
                  <a:rPr lang="en-US" altLang="zh-CN" sz="2400" dirty="0">
                    <a:solidFill>
                      <a:schemeClr val="bg1"/>
                    </a:solidFill>
                    <a:latin typeface="微软雅黑" panose="020B0503020204020204" pitchFamily="34" charset="-122"/>
                    <a:ea typeface="微软雅黑" panose="020B0503020204020204" pitchFamily="34" charset="-122"/>
                  </a:rPr>
                  <a:t>               </a:t>
                </a:r>
                <a:r>
                  <a:rPr lang="en-US" sz="2200" dirty="0">
                    <a:solidFill>
                      <a:schemeClr val="bg1"/>
                    </a:solidFill>
                    <a:latin typeface="微软雅黑" pitchFamily="34" charset="-122"/>
                    <a:ea typeface="微软雅黑" pitchFamily="34" charset="-122"/>
                  </a:rPr>
                  <a:t>80%</a:t>
                </a:r>
              </a:p>
            </p:txBody>
          </p:sp>
        </p:grpSp>
        <p:sp>
          <p:nvSpPr>
            <p:cNvPr id="49" name="Rectangle 87"/>
            <p:cNvSpPr/>
            <p:nvPr/>
          </p:nvSpPr>
          <p:spPr>
            <a:xfrm>
              <a:off x="5277622" y="952455"/>
              <a:ext cx="750149" cy="298330"/>
            </a:xfrm>
            <a:prstGeom prst="rect">
              <a:avLst/>
            </a:prstGeom>
          </p:spPr>
          <p:txBody>
            <a:bodyPr wrap="none" lIns="0" tIns="0" rIns="0" bIns="0" anchor="ctr">
              <a:spAutoFit/>
            </a:bodyPr>
            <a:lstStyle/>
            <a:p>
              <a:pPr defTabSz="1908594">
                <a:defRPr/>
              </a:pPr>
              <a:r>
                <a:rPr lang="zh-CN" altLang="en-US" sz="3600" b="1" dirty="0">
                  <a:solidFill>
                    <a:schemeClr val="accent3"/>
                  </a:solidFill>
                  <a:latin typeface="微软雅黑" pitchFamily="34" charset="-122"/>
                  <a:ea typeface="微软雅黑" pitchFamily="34" charset="-122"/>
                </a:rPr>
                <a:t>能力值</a:t>
              </a:r>
              <a:endParaRPr lang="en-US" sz="3600" b="1" dirty="0">
                <a:solidFill>
                  <a:schemeClr val="accent3"/>
                </a:solidFill>
                <a:latin typeface="微软雅黑" pitchFamily="34" charset="-122"/>
                <a:ea typeface="微软雅黑" pitchFamily="34" charset="-122"/>
              </a:endParaRPr>
            </a:p>
          </p:txBody>
        </p:sp>
        <p:grpSp>
          <p:nvGrpSpPr>
            <p:cNvPr id="50" name="Group 103"/>
            <p:cNvGrpSpPr>
              <a:grpSpLocks/>
            </p:cNvGrpSpPr>
            <p:nvPr/>
          </p:nvGrpSpPr>
          <p:grpSpPr bwMode="auto">
            <a:xfrm>
              <a:off x="5286904" y="2170195"/>
              <a:ext cx="3087157" cy="230429"/>
              <a:chOff x="5286904" y="2122785"/>
              <a:chExt cx="3087157" cy="230429"/>
            </a:xfrm>
          </p:grpSpPr>
          <p:sp>
            <p:nvSpPr>
              <p:cNvPr id="57" name="Rectangle 89"/>
              <p:cNvSpPr/>
              <p:nvPr/>
            </p:nvSpPr>
            <p:spPr>
              <a:xfrm rot="10800000">
                <a:off x="5286207" y="2122221"/>
                <a:ext cx="3087854" cy="230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anose="020B0503020204020204" pitchFamily="34" charset="-122"/>
                  <a:ea typeface="微软雅黑" panose="020B0503020204020204" pitchFamily="34" charset="-122"/>
                </a:endParaRPr>
              </a:p>
            </p:txBody>
          </p:sp>
          <p:sp>
            <p:nvSpPr>
              <p:cNvPr id="58" name="Rectangle 90"/>
              <p:cNvSpPr/>
              <p:nvPr/>
            </p:nvSpPr>
            <p:spPr>
              <a:xfrm>
                <a:off x="5286207" y="2122221"/>
                <a:ext cx="1820961" cy="230225"/>
              </a:xfrm>
              <a:prstGeom prst="rect">
                <a:avLst/>
              </a:prstGeom>
              <a:solidFill>
                <a:schemeClr val="accent6"/>
              </a:solidFill>
              <a:ln w="12700">
                <a:miter lim="400000"/>
              </a:ln>
            </p:spPr>
            <p:txBody>
              <a:bodyPr lIns="0" tIns="0" rIns="0" bIns="0" anchor="ctr"/>
              <a:lstStyle/>
              <a:p>
                <a:r>
                  <a:rPr lang="zh-CN" altLang="en-US" sz="2400" dirty="0">
                    <a:solidFill>
                      <a:schemeClr val="bg1"/>
                    </a:solidFill>
                    <a:latin typeface="微软雅黑" panose="020B0503020204020204" pitchFamily="34" charset="-122"/>
                    <a:ea typeface="微软雅黑" panose="020B0503020204020204" pitchFamily="34" charset="-122"/>
                  </a:rPr>
                  <a:t>管理能力</a:t>
                </a:r>
                <a:r>
                  <a:rPr lang="en-US" altLang="zh-CN" sz="2400" dirty="0">
                    <a:solidFill>
                      <a:schemeClr val="bg1"/>
                    </a:solidFill>
                    <a:latin typeface="微软雅黑" panose="020B0503020204020204" pitchFamily="34" charset="-122"/>
                    <a:ea typeface="微软雅黑" panose="020B0503020204020204" pitchFamily="34" charset="-122"/>
                  </a:rPr>
                  <a:t>               </a:t>
                </a:r>
                <a:r>
                  <a:rPr lang="en-US" sz="2200" dirty="0">
                    <a:solidFill>
                      <a:srgbClr val="FFFFFF"/>
                    </a:solidFill>
                    <a:latin typeface="微软雅黑" pitchFamily="34" charset="-122"/>
                    <a:ea typeface="微软雅黑" pitchFamily="34" charset="-122"/>
                  </a:rPr>
                  <a:t>60%</a:t>
                </a:r>
              </a:p>
            </p:txBody>
          </p:sp>
        </p:grpSp>
        <p:grpSp>
          <p:nvGrpSpPr>
            <p:cNvPr id="51" name="Group 102"/>
            <p:cNvGrpSpPr>
              <a:grpSpLocks/>
            </p:cNvGrpSpPr>
            <p:nvPr/>
          </p:nvGrpSpPr>
          <p:grpSpPr bwMode="auto">
            <a:xfrm>
              <a:off x="5286904" y="2627085"/>
              <a:ext cx="3087157" cy="230429"/>
              <a:chOff x="5286904" y="2613366"/>
              <a:chExt cx="3087157" cy="230429"/>
            </a:xfrm>
          </p:grpSpPr>
          <p:sp>
            <p:nvSpPr>
              <p:cNvPr id="55" name="Rectangle 91"/>
              <p:cNvSpPr/>
              <p:nvPr/>
            </p:nvSpPr>
            <p:spPr>
              <a:xfrm rot="10800000">
                <a:off x="5286207" y="2613186"/>
                <a:ext cx="3087854" cy="230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anose="020B0503020204020204" pitchFamily="34" charset="-122"/>
                  <a:ea typeface="微软雅黑" panose="020B0503020204020204" pitchFamily="34" charset="-122"/>
                </a:endParaRPr>
              </a:p>
            </p:txBody>
          </p:sp>
          <p:sp>
            <p:nvSpPr>
              <p:cNvPr id="56" name="Rectangle 92"/>
              <p:cNvSpPr/>
              <p:nvPr/>
            </p:nvSpPr>
            <p:spPr>
              <a:xfrm>
                <a:off x="5286207" y="2613186"/>
                <a:ext cx="2108313" cy="230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defTabSz="1908594">
                  <a:defRPr/>
                </a:pPr>
                <a:r>
                  <a:rPr lang="zh-CN" altLang="en-US" sz="2400" dirty="0">
                    <a:solidFill>
                      <a:schemeClr val="bg1"/>
                    </a:solidFill>
                    <a:latin typeface="微软雅黑" panose="020B0503020204020204" pitchFamily="34" charset="-122"/>
                    <a:ea typeface="微软雅黑" panose="020B0503020204020204" pitchFamily="34" charset="-122"/>
                  </a:rPr>
                  <a:t>协调力</a:t>
                </a:r>
                <a:r>
                  <a:rPr lang="en-US" altLang="zh-CN" sz="2400" dirty="0">
                    <a:solidFill>
                      <a:schemeClr val="bg1"/>
                    </a:solidFill>
                    <a:latin typeface="微软雅黑" panose="020B0503020204020204" pitchFamily="34" charset="-122"/>
                    <a:ea typeface="微软雅黑" panose="020B0503020204020204" pitchFamily="34" charset="-122"/>
                  </a:rPr>
                  <a:t>                </a:t>
                </a:r>
                <a:r>
                  <a:rPr lang="en-US" sz="2200" dirty="0">
                    <a:solidFill>
                      <a:schemeClr val="bg1"/>
                    </a:solidFill>
                    <a:latin typeface="微软雅黑" pitchFamily="34" charset="-122"/>
                    <a:ea typeface="微软雅黑" pitchFamily="34" charset="-122"/>
                  </a:rPr>
                  <a:t>70%</a:t>
                </a:r>
              </a:p>
            </p:txBody>
          </p:sp>
        </p:grpSp>
        <p:grpSp>
          <p:nvGrpSpPr>
            <p:cNvPr id="52" name="Group 101"/>
            <p:cNvGrpSpPr>
              <a:grpSpLocks/>
            </p:cNvGrpSpPr>
            <p:nvPr/>
          </p:nvGrpSpPr>
          <p:grpSpPr bwMode="auto">
            <a:xfrm>
              <a:off x="5275094" y="3083976"/>
              <a:ext cx="3087157" cy="230429"/>
              <a:chOff x="5275094" y="3106125"/>
              <a:chExt cx="3087157" cy="230429"/>
            </a:xfrm>
          </p:grpSpPr>
          <p:sp>
            <p:nvSpPr>
              <p:cNvPr id="53" name="Rectangle 93"/>
              <p:cNvSpPr/>
              <p:nvPr/>
            </p:nvSpPr>
            <p:spPr>
              <a:xfrm rot="10800000">
                <a:off x="5275094" y="3106329"/>
                <a:ext cx="3087853" cy="230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anose="020B0503020204020204" pitchFamily="34" charset="-122"/>
                  <a:ea typeface="微软雅黑" panose="020B0503020204020204" pitchFamily="34" charset="-122"/>
                </a:endParaRPr>
              </a:p>
            </p:txBody>
          </p:sp>
          <p:sp>
            <p:nvSpPr>
              <p:cNvPr id="54" name="Rectangle 94"/>
              <p:cNvSpPr/>
              <p:nvPr/>
            </p:nvSpPr>
            <p:spPr>
              <a:xfrm>
                <a:off x="5275094" y="3106329"/>
                <a:ext cx="2754460" cy="2302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defTabSz="1908594">
                  <a:defRPr/>
                </a:pPr>
                <a:r>
                  <a:rPr lang="zh-CN" altLang="en-US" sz="2400" dirty="0">
                    <a:solidFill>
                      <a:schemeClr val="bg1"/>
                    </a:solidFill>
                    <a:latin typeface="微软雅黑" panose="020B0503020204020204" pitchFamily="34" charset="-122"/>
                    <a:ea typeface="微软雅黑" panose="020B0503020204020204" pitchFamily="34" charset="-122"/>
                  </a:rPr>
                  <a:t>营销力</a:t>
                </a:r>
                <a:r>
                  <a:rPr lang="en-US" altLang="zh-CN" sz="2400" dirty="0">
                    <a:solidFill>
                      <a:schemeClr val="bg1"/>
                    </a:solidFill>
                    <a:latin typeface="微软雅黑" panose="020B0503020204020204" pitchFamily="34" charset="-122"/>
                    <a:ea typeface="微软雅黑" panose="020B0503020204020204" pitchFamily="34" charset="-122"/>
                  </a:rPr>
                  <a:t>                  </a:t>
                </a:r>
                <a:r>
                  <a:rPr lang="en-US" sz="2200" dirty="0">
                    <a:solidFill>
                      <a:schemeClr val="bg1"/>
                    </a:solidFill>
                    <a:latin typeface="微软雅黑" pitchFamily="34" charset="-122"/>
                    <a:ea typeface="微软雅黑" pitchFamily="34" charset="-122"/>
                  </a:rPr>
                  <a:t>90%</a:t>
                </a:r>
              </a:p>
            </p:txBody>
          </p:sp>
        </p:grpSp>
      </p:grpSp>
      <p:grpSp>
        <p:nvGrpSpPr>
          <p:cNvPr id="61" name="Group 99"/>
          <p:cNvGrpSpPr>
            <a:grpSpLocks/>
          </p:cNvGrpSpPr>
          <p:nvPr/>
        </p:nvGrpSpPr>
        <p:grpSpPr bwMode="auto">
          <a:xfrm>
            <a:off x="4737281" y="6346077"/>
            <a:ext cx="3977569" cy="846206"/>
            <a:chOff x="5666533" y="3551069"/>
            <a:chExt cx="2154927" cy="456362"/>
          </a:xfrm>
        </p:grpSpPr>
        <p:sp>
          <p:nvSpPr>
            <p:cNvPr id="62" name="Oval 95"/>
            <p:cNvSpPr/>
            <p:nvPr/>
          </p:nvSpPr>
          <p:spPr>
            <a:xfrm>
              <a:off x="5666533" y="3551069"/>
              <a:ext cx="455759" cy="456362"/>
            </a:xfrm>
            <a:prstGeom prst="ellipse">
              <a:avLst/>
            </a:prstGeom>
            <a:solidFill>
              <a:schemeClr val="bg1">
                <a:lumMod val="6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400" dirty="0">
                  <a:solidFill>
                    <a:srgbClr val="FFFFFF"/>
                  </a:solidFill>
                  <a:latin typeface="微软雅黑" pitchFamily="34" charset="-122"/>
                  <a:ea typeface="微软雅黑" pitchFamily="34" charset="-122"/>
                </a:rPr>
                <a:t>A</a:t>
              </a:r>
              <a:endParaRPr lang="en-US" altLang="zh-CN" sz="3400" dirty="0">
                <a:solidFill>
                  <a:schemeClr val="bg1"/>
                </a:solidFill>
                <a:latin typeface="微软雅黑" pitchFamily="34" charset="-122"/>
                <a:ea typeface="微软雅黑" pitchFamily="34" charset="-122"/>
              </a:endParaRPr>
            </a:p>
          </p:txBody>
        </p:sp>
        <p:sp>
          <p:nvSpPr>
            <p:cNvPr id="63" name="Oval 96"/>
            <p:cNvSpPr/>
            <p:nvPr/>
          </p:nvSpPr>
          <p:spPr>
            <a:xfrm>
              <a:off x="6233452" y="3551069"/>
              <a:ext cx="455758" cy="456362"/>
            </a:xfrm>
            <a:prstGeom prst="ellipse">
              <a:avLst/>
            </a:prstGeom>
            <a:solidFill>
              <a:schemeClr val="accent6"/>
            </a:solidFill>
            <a:ln w="12700">
              <a:miter lim="400000"/>
            </a:ln>
          </p:spPr>
          <p:txBody>
            <a:bodyPr lIns="0" tIns="0" rIns="0" bIns="0" anchor="ctr"/>
            <a:lstStyle/>
            <a:p>
              <a:pPr algn="ctr"/>
              <a:r>
                <a:rPr lang="en-US" altLang="zh-CN" sz="3200" dirty="0">
                  <a:solidFill>
                    <a:srgbClr val="FFFFFF"/>
                  </a:solidFill>
                  <a:latin typeface="微软雅黑" pitchFamily="34" charset="-122"/>
                  <a:ea typeface="微软雅黑" pitchFamily="34" charset="-122"/>
                </a:rPr>
                <a:t>B</a:t>
              </a:r>
            </a:p>
          </p:txBody>
        </p:sp>
        <p:sp>
          <p:nvSpPr>
            <p:cNvPr id="64" name="Oval 97"/>
            <p:cNvSpPr/>
            <p:nvPr/>
          </p:nvSpPr>
          <p:spPr>
            <a:xfrm>
              <a:off x="6798783" y="3551069"/>
              <a:ext cx="455758" cy="456362"/>
            </a:xfrm>
            <a:prstGeom prst="ellipse">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tIns="18288" anchor="ctr"/>
            <a:lstStyle/>
            <a:p>
              <a:pPr algn="ctr"/>
              <a:r>
                <a:rPr lang="en-US" altLang="zh-CN" sz="3400" dirty="0">
                  <a:solidFill>
                    <a:srgbClr val="FFFFFF"/>
                  </a:solidFill>
                  <a:latin typeface="微软雅黑" pitchFamily="34" charset="-122"/>
                  <a:ea typeface="微软雅黑" pitchFamily="34" charset="-122"/>
                </a:rPr>
                <a:t>C</a:t>
              </a:r>
              <a:endParaRPr lang="en-US" altLang="zh-CN" sz="3400" dirty="0">
                <a:solidFill>
                  <a:schemeClr val="bg1"/>
                </a:solidFill>
                <a:latin typeface="微软雅黑" pitchFamily="34" charset="-122"/>
                <a:ea typeface="微软雅黑" pitchFamily="34" charset="-122"/>
              </a:endParaRPr>
            </a:p>
          </p:txBody>
        </p:sp>
        <p:sp>
          <p:nvSpPr>
            <p:cNvPr id="65" name="Oval 98"/>
            <p:cNvSpPr/>
            <p:nvPr/>
          </p:nvSpPr>
          <p:spPr>
            <a:xfrm>
              <a:off x="7365701" y="3551069"/>
              <a:ext cx="455759" cy="456362"/>
            </a:xfrm>
            <a:prstGeom prst="ellipse">
              <a:avLst/>
            </a:pr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400" dirty="0">
                  <a:solidFill>
                    <a:srgbClr val="FFFFFF"/>
                  </a:solidFill>
                  <a:latin typeface="微软雅黑" pitchFamily="34" charset="-122"/>
                  <a:ea typeface="微软雅黑" pitchFamily="34" charset="-122"/>
                </a:rPr>
                <a:t>D</a:t>
              </a:r>
              <a:endParaRPr lang="en-US" altLang="zh-CN" sz="3400" dirty="0">
                <a:solidFill>
                  <a:schemeClr val="bg1"/>
                </a:solidFill>
                <a:latin typeface="微软雅黑" pitchFamily="34" charset="-122"/>
                <a:ea typeface="微软雅黑" pitchFamily="34" charset="-122"/>
              </a:endParaRPr>
            </a:p>
          </p:txBody>
        </p:sp>
      </p:grpSp>
      <p:sp>
        <p:nvSpPr>
          <p:cNvPr id="66" name="TextBox 65"/>
          <p:cNvSpPr txBox="1"/>
          <p:nvPr/>
        </p:nvSpPr>
        <p:spPr>
          <a:xfrm>
            <a:off x="9848514" y="6769180"/>
            <a:ext cx="5724532" cy="782074"/>
          </a:xfrm>
          <a:prstGeom prst="rect">
            <a:avLst/>
          </a:prstGeom>
          <a:noFill/>
        </p:spPr>
        <p:txBody>
          <a:bodyPr lIns="0" tIns="0" rIns="0" bIns="0">
            <a:spAutoFit/>
          </a:bodyPr>
          <a:lstStyle/>
          <a:p>
            <a:pPr algn="just" defTabSz="1908594">
              <a:lnSpc>
                <a:spcPct val="150000"/>
              </a:lnSpc>
              <a:defRPr/>
            </a:pPr>
            <a:r>
              <a:rPr lang="zh-CN" altLang="en-US" dirty="0">
                <a:latin typeface="微软雅黑" pitchFamily="34" charset="-122"/>
                <a:ea typeface="微软雅黑" pitchFamily="34" charset="-122"/>
              </a:rPr>
              <a:t>输入您的内容输入您的内容输入您的输入您的内容输入您的内容输入您的内容输入您的内容内容输入您的内容</a:t>
            </a:r>
            <a:r>
              <a:rPr lang="en-US" dirty="0">
                <a:latin typeface="微软雅黑" pitchFamily="34" charset="-122"/>
                <a:ea typeface="微软雅黑" pitchFamily="34" charset="-122"/>
              </a:rPr>
              <a:t>.</a:t>
            </a:r>
          </a:p>
        </p:txBody>
      </p:sp>
      <p:sp>
        <p:nvSpPr>
          <p:cNvPr id="67" name="Shape 1435"/>
          <p:cNvSpPr txBox="1">
            <a:spLocks/>
          </p:cNvSpPr>
          <p:nvPr/>
        </p:nvSpPr>
        <p:spPr>
          <a:xfrm>
            <a:off x="16006046" y="8963674"/>
            <a:ext cx="546633" cy="533902"/>
          </a:xfrm>
          <a:prstGeom prst="rect">
            <a:avLst/>
          </a:prstGeom>
          <a:extLst>
            <a:ext uri="{C572A759-6A51-4108-AA02-DFA0A04FC94B}">
              <ma14:wrappingTextBoxFlag xmlns="" xmlns:ma14="http://schemas.microsoft.com/office/mac/drawingml/2011/main"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6</a:t>
            </a:fld>
            <a:endParaRPr lang="en-US" altLang="zh-CN" sz="2000">
              <a:solidFill>
                <a:schemeClr val="bg1">
                  <a:lumMod val="75000"/>
                </a:schemeClr>
              </a:solidFill>
              <a:latin typeface="微软雅黑" pitchFamily="34" charset="-122"/>
              <a:ea typeface="微软雅黑" pitchFamily="34" charset="-122"/>
            </a:endParaRPr>
          </a:p>
        </p:txBody>
      </p:sp>
      <p:sp>
        <p:nvSpPr>
          <p:cNvPr id="33"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 name="Rectangle 86"/>
          <p:cNvSpPr/>
          <p:nvPr/>
        </p:nvSpPr>
        <p:spPr bwMode="auto">
          <a:xfrm>
            <a:off x="1347996" y="2073110"/>
            <a:ext cx="1846659" cy="553998"/>
          </a:xfrm>
          <a:prstGeom prst="rect">
            <a:avLst/>
          </a:prstGeom>
        </p:spPr>
        <p:txBody>
          <a:bodyPr wrap="none" lIns="0" tIns="0" rIns="0" bIns="0" anchor="ctr">
            <a:spAutoFit/>
          </a:bodyPr>
          <a:lstStyle/>
          <a:p>
            <a:pPr algn="l" defTabSz="1908594">
              <a:defRPr/>
            </a:pPr>
            <a:r>
              <a:rPr lang="zh-CN" altLang="en-US" sz="3600" b="1" dirty="0">
                <a:solidFill>
                  <a:schemeClr val="accent3"/>
                </a:solidFill>
                <a:latin typeface="微软雅黑" pitchFamily="34" charset="-122"/>
                <a:ea typeface="微软雅黑" pitchFamily="34" charset="-122"/>
              </a:rPr>
              <a:t>基本情况</a:t>
            </a:r>
            <a:endParaRPr lang="en-US" sz="3600" b="1" dirty="0">
              <a:solidFill>
                <a:schemeClr val="accent3"/>
              </a:solidFill>
              <a:latin typeface="微软雅黑" pitchFamily="34" charset="-122"/>
              <a:ea typeface="微软雅黑" pitchFamily="34" charset="-122"/>
            </a:endParaRPr>
          </a:p>
        </p:txBody>
      </p:sp>
      <p:cxnSp>
        <p:nvCxnSpPr>
          <p:cNvPr id="4" name="直接连接符 3"/>
          <p:cNvCxnSpPr/>
          <p:nvPr/>
        </p:nvCxnSpPr>
        <p:spPr>
          <a:xfrm>
            <a:off x="4734868" y="2907498"/>
            <a:ext cx="430257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9871964" y="2907498"/>
            <a:ext cx="570108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1633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slide(fromLeft)">
                                      <p:cBhvr>
                                        <p:cTn id="12" dur="500"/>
                                        <p:tgtEl>
                                          <p:spTgt spid="44"/>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slide(fromBottom)">
                                      <p:cBhvr>
                                        <p:cTn id="16" dur="500"/>
                                        <p:tgtEl>
                                          <p:spTgt spid="61"/>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slide(fromLeft)">
                                      <p:cBhvr>
                                        <p:cTn id="20" dur="500"/>
                                        <p:tgtEl>
                                          <p:spTgt spid="47"/>
                                        </p:tgtEl>
                                      </p:cBhvr>
                                    </p:animEffect>
                                  </p:childTnLst>
                                </p:cTn>
                              </p:par>
                            </p:childTnLst>
                          </p:cTn>
                        </p:par>
                        <p:par>
                          <p:cTn id="21" fill="hold">
                            <p:stCondLst>
                              <p:cond delay="2000"/>
                            </p:stCondLst>
                            <p:childTnLst>
                              <p:par>
                                <p:cTn id="22" presetID="12" presetClass="entr" presetSubtype="4" fill="hold" grpId="0" nodeType="after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slide(fromBottom)">
                                      <p:cBhvr>
                                        <p:cTn id="24"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主要人员构成</a:t>
            </a:r>
          </a:p>
        </p:txBody>
      </p:sp>
      <p:grpSp>
        <p:nvGrpSpPr>
          <p:cNvPr id="95" name="Group 41"/>
          <p:cNvGrpSpPr>
            <a:grpSpLocks/>
          </p:cNvGrpSpPr>
          <p:nvPr/>
        </p:nvGrpSpPr>
        <p:grpSpPr bwMode="auto">
          <a:xfrm>
            <a:off x="2124671" y="2794680"/>
            <a:ext cx="2773463" cy="5467123"/>
            <a:chOff x="1524000" y="1469846"/>
            <a:chExt cx="1373224" cy="2686693"/>
          </a:xfrm>
        </p:grpSpPr>
        <p:grpSp>
          <p:nvGrpSpPr>
            <p:cNvPr id="96" name="Group 33"/>
            <p:cNvGrpSpPr>
              <a:grpSpLocks/>
            </p:cNvGrpSpPr>
            <p:nvPr/>
          </p:nvGrpSpPr>
          <p:grpSpPr bwMode="auto">
            <a:xfrm>
              <a:off x="1524000" y="1504378"/>
              <a:ext cx="1373224" cy="2652161"/>
              <a:chOff x="1524000" y="1504378"/>
              <a:chExt cx="1373224" cy="2652161"/>
            </a:xfrm>
          </p:grpSpPr>
          <p:sp>
            <p:nvSpPr>
              <p:cNvPr id="98" name="Oval 14"/>
              <p:cNvSpPr/>
              <p:nvPr/>
            </p:nvSpPr>
            <p:spPr>
              <a:xfrm>
                <a:off x="1524000" y="1504378"/>
                <a:ext cx="1372033" cy="1371756"/>
              </a:xfrm>
              <a:prstGeom prst="ellipse">
                <a:avLst/>
              </a:prstGeom>
              <a:blipFill>
                <a:blip r:embed="rId3" cstate="screen">
                  <a:extLst>
                    <a:ext uri="{28A0092B-C50C-407E-A947-70E740481C1C}">
                      <a14:useLocalDpi xmlns:a14="http://schemas.microsoft.com/office/drawing/2010/main"/>
                    </a:ext>
                  </a:extLst>
                </a:blip>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500">
                  <a:solidFill>
                    <a:srgbClr val="FFFFFF"/>
                  </a:solidFill>
                </a:endParaRPr>
              </a:p>
            </p:txBody>
          </p:sp>
          <p:sp>
            <p:nvSpPr>
              <p:cNvPr id="99" name="Content Placeholder 2"/>
              <p:cNvSpPr txBox="1">
                <a:spLocks/>
              </p:cNvSpPr>
              <p:nvPr/>
            </p:nvSpPr>
            <p:spPr>
              <a:xfrm>
                <a:off x="1524000" y="2647507"/>
                <a:ext cx="1372033" cy="377471"/>
              </a:xfrm>
              <a:prstGeom prst="roundRect">
                <a:avLst/>
              </a:prstGeom>
              <a:solidFill>
                <a:schemeClr val="accent2"/>
              </a:solidFill>
            </p:spPr>
            <p:txBody>
              <a:bodyPr lIns="121920" tIns="60960" rIns="121920" bIns="60960"/>
              <a:lstStyle/>
              <a:p>
                <a:pPr algn="ctr" eaLnBrk="1" hangingPunct="1">
                  <a:lnSpc>
                    <a:spcPct val="150000"/>
                  </a:lnSpc>
                  <a:spcBef>
                    <a:spcPct val="20000"/>
                  </a:spcBef>
                  <a:buFont typeface="Arial" pitchFamily="34" charset="0"/>
                  <a:buNone/>
                </a:pPr>
                <a:r>
                  <a:rPr lang="zh-CN" altLang="en-US" sz="2800" b="1" spc="300" dirty="0">
                    <a:solidFill>
                      <a:srgbClr val="F2F2F2"/>
                    </a:solidFill>
                    <a:latin typeface="微软雅黑" panose="020B0503020204020204" pitchFamily="34" charset="-122"/>
                    <a:ea typeface="微软雅黑" panose="020B0503020204020204" pitchFamily="34" charset="-122"/>
                  </a:rPr>
                  <a:t>替代名</a:t>
                </a:r>
                <a:endParaRPr lang="en-US" altLang="zh-CN" sz="2800" b="1" spc="300" dirty="0">
                  <a:solidFill>
                    <a:srgbClr val="F2F2F2"/>
                  </a:solidFill>
                  <a:latin typeface="微软雅黑" panose="020B0503020204020204" pitchFamily="34" charset="-122"/>
                  <a:ea typeface="微软雅黑" panose="020B0503020204020204" pitchFamily="34" charset="-122"/>
                </a:endParaRPr>
              </a:p>
            </p:txBody>
          </p:sp>
          <p:sp>
            <p:nvSpPr>
              <p:cNvPr id="100" name="Content Placeholder 2"/>
              <p:cNvSpPr txBox="1">
                <a:spLocks/>
              </p:cNvSpPr>
              <p:nvPr/>
            </p:nvSpPr>
            <p:spPr>
              <a:xfrm>
                <a:off x="1525191" y="3198905"/>
                <a:ext cx="1372033" cy="914504"/>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800" dirty="0">
                    <a:solidFill>
                      <a:schemeClr val="tx1"/>
                    </a:solidFill>
                    <a:latin typeface="微软雅黑" pitchFamily="34" charset="-122"/>
                    <a:ea typeface="微软雅黑" pitchFamily="34" charset="-122"/>
                  </a:rPr>
                  <a:t>点击输入简要文字内容，文字内容需概括精炼，不用多余的文字修饰，言简意赅的说明分项内容</a:t>
                </a:r>
                <a:endParaRPr lang="en-US" sz="1800" i="1" dirty="0">
                  <a:solidFill>
                    <a:schemeClr val="tx1"/>
                  </a:solidFill>
                </a:endParaRPr>
              </a:p>
            </p:txBody>
          </p:sp>
          <p:grpSp>
            <p:nvGrpSpPr>
              <p:cNvPr id="101" name="Group 17"/>
              <p:cNvGrpSpPr>
                <a:grpSpLocks/>
              </p:cNvGrpSpPr>
              <p:nvPr/>
            </p:nvGrpSpPr>
            <p:grpSpPr bwMode="auto">
              <a:xfrm>
                <a:off x="1868200" y="3891852"/>
                <a:ext cx="661455" cy="264687"/>
                <a:chOff x="1600688" y="4248022"/>
                <a:chExt cx="661455" cy="264687"/>
              </a:xfrm>
            </p:grpSpPr>
            <p:sp>
              <p:nvSpPr>
                <p:cNvPr id="102" name="Rectangle 18"/>
                <p:cNvSpPr/>
                <p:nvPr/>
              </p:nvSpPr>
              <p:spPr>
                <a:xfrm>
                  <a:off x="1600688" y="4248022"/>
                  <a:ext cx="275571" cy="264687"/>
                </a:xfrm>
                <a:prstGeom prst="rect">
                  <a:avLst/>
                </a:prstGeom>
              </p:spPr>
              <p:txBody>
                <a:bodyPr wrap="none">
                  <a:spAutoFit/>
                </a:bodyPr>
                <a:lstStyle/>
                <a:p>
                  <a:pPr eaLnBrk="1" hangingPunct="1"/>
                  <a:r>
                    <a:rPr lang="en-US" altLang="zh-CN" sz="2900">
                      <a:solidFill>
                        <a:srgbClr val="D9D9D9"/>
                      </a:solidFill>
                      <a:latin typeface="FontAwesome" pitchFamily="2" charset="0"/>
                    </a:rPr>
                    <a:t></a:t>
                  </a:r>
                  <a:endParaRPr lang="en-US" altLang="zh-CN" sz="2900">
                    <a:solidFill>
                      <a:srgbClr val="D9D9D9"/>
                    </a:solidFill>
                  </a:endParaRPr>
                </a:p>
              </p:txBody>
            </p:sp>
            <p:sp>
              <p:nvSpPr>
                <p:cNvPr id="103" name="Rectangle 19"/>
                <p:cNvSpPr/>
                <p:nvPr/>
              </p:nvSpPr>
              <p:spPr>
                <a:xfrm>
                  <a:off x="1986572" y="4248022"/>
                  <a:ext cx="275571" cy="264687"/>
                </a:xfrm>
                <a:prstGeom prst="rect">
                  <a:avLst/>
                </a:prstGeom>
              </p:spPr>
              <p:txBody>
                <a:bodyPr wrap="none">
                  <a:spAutoFit/>
                </a:bodyPr>
                <a:lstStyle/>
                <a:p>
                  <a:pPr eaLnBrk="1" hangingPunct="1"/>
                  <a:r>
                    <a:rPr lang="en-US" altLang="zh-CN" sz="2900">
                      <a:solidFill>
                        <a:srgbClr val="BFBFBF"/>
                      </a:solidFill>
                      <a:latin typeface="FontAwesome" pitchFamily="2" charset="0"/>
                    </a:rPr>
                    <a:t></a:t>
                  </a:r>
                </a:p>
              </p:txBody>
            </p:sp>
          </p:grpSp>
        </p:grpSp>
        <p:sp>
          <p:nvSpPr>
            <p:cNvPr id="97" name="Oval 35"/>
            <p:cNvSpPr>
              <a:spLocks noChangeArrowheads="1"/>
            </p:cNvSpPr>
            <p:nvPr/>
          </p:nvSpPr>
          <p:spPr bwMode="auto">
            <a:xfrm>
              <a:off x="2376756" y="1469846"/>
              <a:ext cx="137160" cy="137160"/>
            </a:xfrm>
            <a:prstGeom prst="ellipse">
              <a:avLst/>
            </a:prstGeom>
            <a:solidFill>
              <a:schemeClr val="accent2"/>
            </a:solidFill>
            <a:ln w="19050">
              <a:solidFill>
                <a:schemeClr val="bg1"/>
              </a:solidFill>
              <a:round/>
              <a:headEnd/>
              <a:tailEnd/>
            </a:ln>
          </p:spPr>
          <p:txBody>
            <a:bodyPr lIns="121920" tIns="60960" rIns="121920" bIns="60960"/>
            <a:lstStyle/>
            <a:p>
              <a:pPr eaLnBrk="1" hangingPunct="1"/>
              <a:endParaRPr lang="zh-CN" altLang="zh-CN" sz="4500"/>
            </a:p>
          </p:txBody>
        </p:sp>
      </p:grpSp>
      <p:grpSp>
        <p:nvGrpSpPr>
          <p:cNvPr id="104" name="Group 42"/>
          <p:cNvGrpSpPr>
            <a:grpSpLocks/>
          </p:cNvGrpSpPr>
          <p:nvPr/>
        </p:nvGrpSpPr>
        <p:grpSpPr bwMode="auto">
          <a:xfrm>
            <a:off x="5357571" y="2736528"/>
            <a:ext cx="2809545" cy="5522853"/>
            <a:chOff x="3124200" y="1441549"/>
            <a:chExt cx="1391056" cy="2713647"/>
          </a:xfrm>
        </p:grpSpPr>
        <p:grpSp>
          <p:nvGrpSpPr>
            <p:cNvPr id="105" name="Group 34"/>
            <p:cNvGrpSpPr>
              <a:grpSpLocks/>
            </p:cNvGrpSpPr>
            <p:nvPr/>
          </p:nvGrpSpPr>
          <p:grpSpPr bwMode="auto">
            <a:xfrm>
              <a:off x="3124200" y="1504649"/>
              <a:ext cx="1391056" cy="2650547"/>
              <a:chOff x="3124200" y="1504649"/>
              <a:chExt cx="1391056" cy="2650547"/>
            </a:xfrm>
          </p:grpSpPr>
          <p:sp>
            <p:nvSpPr>
              <p:cNvPr id="107" name="Oval 23"/>
              <p:cNvSpPr/>
              <p:nvPr/>
            </p:nvSpPr>
            <p:spPr>
              <a:xfrm>
                <a:off x="3124200" y="1504649"/>
                <a:ext cx="1372000" cy="1371537"/>
              </a:xfrm>
              <a:prstGeom prst="ellipse">
                <a:avLst/>
              </a:prstGeom>
              <a:blipFill>
                <a:blip r:embed="rId4" cstate="screen">
                  <a:extLst>
                    <a:ext uri="{28A0092B-C50C-407E-A947-70E740481C1C}">
                      <a14:useLocalDpi xmlns:a14="http://schemas.microsoft.com/office/drawing/2010/main"/>
                    </a:ext>
                  </a:extLst>
                </a:blip>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500">
                  <a:solidFill>
                    <a:srgbClr val="FFFFFF"/>
                  </a:solidFill>
                </a:endParaRPr>
              </a:p>
            </p:txBody>
          </p:sp>
          <p:sp>
            <p:nvSpPr>
              <p:cNvPr id="108" name="Content Placeholder 2"/>
              <p:cNvSpPr txBox="1">
                <a:spLocks/>
              </p:cNvSpPr>
              <p:nvPr/>
            </p:nvSpPr>
            <p:spPr>
              <a:xfrm>
                <a:off x="3143256" y="2647596"/>
                <a:ext cx="1372000" cy="377411"/>
              </a:xfrm>
              <a:prstGeom prst="roundRect">
                <a:avLst/>
              </a:prstGeom>
              <a:solidFill>
                <a:schemeClr val="accent1"/>
              </a:solidFill>
            </p:spPr>
            <p:txBody>
              <a:bodyPr lIns="121920" tIns="60960" rIns="121920" bIns="60960"/>
              <a:lstStyle/>
              <a:p>
                <a:pPr algn="ctr">
                  <a:lnSpc>
                    <a:spcPct val="150000"/>
                  </a:lnSpc>
                  <a:spcBef>
                    <a:spcPct val="20000"/>
                  </a:spcBef>
                </a:pPr>
                <a:r>
                  <a:rPr lang="zh-CN" altLang="en-US" sz="2800" b="1" spc="300" dirty="0">
                    <a:solidFill>
                      <a:srgbClr val="F2F2F2"/>
                    </a:solidFill>
                    <a:latin typeface="微软雅黑" panose="020B0503020204020204" pitchFamily="34" charset="-122"/>
                    <a:ea typeface="微软雅黑" panose="020B0503020204020204" pitchFamily="34" charset="-122"/>
                  </a:rPr>
                  <a:t>替代名</a:t>
                </a:r>
                <a:endParaRPr lang="en-US" altLang="zh-CN" sz="2800" b="1" spc="300" dirty="0">
                  <a:solidFill>
                    <a:srgbClr val="F2F2F2"/>
                  </a:solidFill>
                  <a:latin typeface="微软雅黑" panose="020B0503020204020204" pitchFamily="34" charset="-122"/>
                  <a:ea typeface="微软雅黑" panose="020B0503020204020204" pitchFamily="34" charset="-122"/>
                </a:endParaRPr>
              </a:p>
            </p:txBody>
          </p:sp>
          <p:sp>
            <p:nvSpPr>
              <p:cNvPr id="109" name="Content Placeholder 2"/>
              <p:cNvSpPr txBox="1">
                <a:spLocks/>
              </p:cNvSpPr>
              <p:nvPr/>
            </p:nvSpPr>
            <p:spPr>
              <a:xfrm>
                <a:off x="3124200" y="3193315"/>
                <a:ext cx="1372000" cy="914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800" dirty="0">
                    <a:solidFill>
                      <a:schemeClr val="tx1"/>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i="1" dirty="0">
                  <a:solidFill>
                    <a:schemeClr val="tx1"/>
                  </a:solidFill>
                </a:endParaRPr>
              </a:p>
              <a:p>
                <a:pPr marL="0" indent="0" algn="ctr">
                  <a:lnSpc>
                    <a:spcPct val="150000"/>
                  </a:lnSpc>
                  <a:buNone/>
                  <a:defRPr/>
                </a:pPr>
                <a:endParaRPr lang="en-US" sz="1800" i="1" dirty="0">
                  <a:solidFill>
                    <a:schemeClr val="tx1"/>
                  </a:solidFill>
                </a:endParaRPr>
              </a:p>
            </p:txBody>
          </p:sp>
          <p:grpSp>
            <p:nvGrpSpPr>
              <p:cNvPr id="110" name="Group 24"/>
              <p:cNvGrpSpPr>
                <a:grpSpLocks/>
              </p:cNvGrpSpPr>
              <p:nvPr/>
            </p:nvGrpSpPr>
            <p:grpSpPr bwMode="auto">
              <a:xfrm>
                <a:off x="3466009" y="3890551"/>
                <a:ext cx="662630" cy="264645"/>
                <a:chOff x="1599877" y="4248071"/>
                <a:chExt cx="662630" cy="264645"/>
              </a:xfrm>
            </p:grpSpPr>
            <p:sp>
              <p:nvSpPr>
                <p:cNvPr id="111" name="Rectangle 28"/>
                <p:cNvSpPr/>
                <p:nvPr/>
              </p:nvSpPr>
              <p:spPr>
                <a:xfrm>
                  <a:off x="1599877" y="4248071"/>
                  <a:ext cx="275564" cy="264645"/>
                </a:xfrm>
                <a:prstGeom prst="rect">
                  <a:avLst/>
                </a:prstGeom>
              </p:spPr>
              <p:txBody>
                <a:bodyPr wrap="none">
                  <a:spAutoFit/>
                </a:bodyPr>
                <a:lstStyle/>
                <a:p>
                  <a:pPr eaLnBrk="1" hangingPunct="1"/>
                  <a:r>
                    <a:rPr lang="en-US" altLang="zh-CN" sz="2900">
                      <a:solidFill>
                        <a:srgbClr val="D9D9D9"/>
                      </a:solidFill>
                      <a:latin typeface="FontAwesome" pitchFamily="2" charset="0"/>
                    </a:rPr>
                    <a:t></a:t>
                  </a:r>
                  <a:endParaRPr lang="en-US" altLang="zh-CN" sz="2900">
                    <a:solidFill>
                      <a:srgbClr val="D9D9D9"/>
                    </a:solidFill>
                  </a:endParaRPr>
                </a:p>
              </p:txBody>
            </p:sp>
            <p:sp>
              <p:nvSpPr>
                <p:cNvPr id="112" name="Rectangle 30"/>
                <p:cNvSpPr/>
                <p:nvPr/>
              </p:nvSpPr>
              <p:spPr>
                <a:xfrm>
                  <a:off x="1986943" y="4248071"/>
                  <a:ext cx="275564" cy="264645"/>
                </a:xfrm>
                <a:prstGeom prst="rect">
                  <a:avLst/>
                </a:prstGeom>
              </p:spPr>
              <p:txBody>
                <a:bodyPr wrap="none">
                  <a:spAutoFit/>
                </a:bodyPr>
                <a:lstStyle/>
                <a:p>
                  <a:pPr eaLnBrk="1" hangingPunct="1"/>
                  <a:r>
                    <a:rPr lang="en-US" altLang="zh-CN" sz="2900">
                      <a:solidFill>
                        <a:srgbClr val="BFBFBF"/>
                      </a:solidFill>
                      <a:latin typeface="FontAwesome" pitchFamily="2" charset="0"/>
                    </a:rPr>
                    <a:t></a:t>
                  </a:r>
                </a:p>
              </p:txBody>
            </p:sp>
          </p:grpSp>
        </p:grpSp>
        <p:sp>
          <p:nvSpPr>
            <p:cNvPr id="106" name="Oval 35"/>
            <p:cNvSpPr>
              <a:spLocks noChangeArrowheads="1"/>
            </p:cNvSpPr>
            <p:nvPr/>
          </p:nvSpPr>
          <p:spPr bwMode="auto">
            <a:xfrm>
              <a:off x="3962400" y="1441549"/>
              <a:ext cx="137160" cy="137160"/>
            </a:xfrm>
            <a:prstGeom prst="ellipse">
              <a:avLst/>
            </a:prstGeom>
            <a:solidFill>
              <a:schemeClr val="accent1"/>
            </a:solidFill>
            <a:ln w="19050">
              <a:solidFill>
                <a:schemeClr val="bg1"/>
              </a:solidFill>
              <a:round/>
              <a:headEnd/>
              <a:tailEnd/>
            </a:ln>
          </p:spPr>
          <p:txBody>
            <a:bodyPr lIns="121920" tIns="60960" rIns="121920" bIns="60960"/>
            <a:lstStyle/>
            <a:p>
              <a:pPr eaLnBrk="1" hangingPunct="1"/>
              <a:endParaRPr lang="zh-CN" altLang="zh-CN" sz="4500"/>
            </a:p>
          </p:txBody>
        </p:sp>
      </p:grpSp>
      <p:grpSp>
        <p:nvGrpSpPr>
          <p:cNvPr id="113" name="Group 43"/>
          <p:cNvGrpSpPr>
            <a:grpSpLocks/>
          </p:cNvGrpSpPr>
          <p:nvPr/>
        </p:nvGrpSpPr>
        <p:grpSpPr bwMode="auto">
          <a:xfrm>
            <a:off x="8573635" y="2806794"/>
            <a:ext cx="2787894" cy="5404126"/>
            <a:chOff x="4716296" y="1476653"/>
            <a:chExt cx="1379704" cy="2655069"/>
          </a:xfrm>
        </p:grpSpPr>
        <p:grpSp>
          <p:nvGrpSpPr>
            <p:cNvPr id="114" name="Group 35"/>
            <p:cNvGrpSpPr>
              <a:grpSpLocks/>
            </p:cNvGrpSpPr>
            <p:nvPr/>
          </p:nvGrpSpPr>
          <p:grpSpPr bwMode="auto">
            <a:xfrm>
              <a:off x="4716296" y="1505224"/>
              <a:ext cx="1379704" cy="2626498"/>
              <a:chOff x="4716296" y="1505224"/>
              <a:chExt cx="1379704" cy="2626498"/>
            </a:xfrm>
          </p:grpSpPr>
          <p:sp>
            <p:nvSpPr>
              <p:cNvPr id="116" name="Oval 34"/>
              <p:cNvSpPr/>
              <p:nvPr/>
            </p:nvSpPr>
            <p:spPr>
              <a:xfrm>
                <a:off x="4724629" y="1505224"/>
                <a:ext cx="1371371" cy="1371412"/>
              </a:xfrm>
              <a:prstGeom prst="ellipse">
                <a:avLst/>
              </a:prstGeom>
              <a:blipFill>
                <a:blip r:embed="rId5"/>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500">
                  <a:solidFill>
                    <a:srgbClr val="FFFFFF"/>
                  </a:solidFill>
                </a:endParaRPr>
              </a:p>
            </p:txBody>
          </p:sp>
          <p:sp>
            <p:nvSpPr>
              <p:cNvPr id="117" name="Content Placeholder 2"/>
              <p:cNvSpPr txBox="1">
                <a:spLocks/>
              </p:cNvSpPr>
              <p:nvPr/>
            </p:nvSpPr>
            <p:spPr>
              <a:xfrm>
                <a:off x="4716296" y="2648067"/>
                <a:ext cx="1371371" cy="376186"/>
              </a:xfrm>
              <a:prstGeom prst="roundRect">
                <a:avLst/>
              </a:prstGeom>
              <a:solidFill>
                <a:schemeClr val="accent4"/>
              </a:solidFill>
            </p:spPr>
            <p:txBody>
              <a:bodyPr lIns="121920" tIns="60960" rIns="121920" bIns="60960"/>
              <a:lstStyle/>
              <a:p>
                <a:pPr algn="ctr">
                  <a:lnSpc>
                    <a:spcPct val="150000"/>
                  </a:lnSpc>
                  <a:spcBef>
                    <a:spcPct val="20000"/>
                  </a:spcBef>
                </a:pPr>
                <a:r>
                  <a:rPr lang="zh-CN" altLang="en-US" sz="2800" b="1" spc="300" dirty="0">
                    <a:solidFill>
                      <a:srgbClr val="F2F2F2"/>
                    </a:solidFill>
                    <a:latin typeface="微软雅黑" panose="020B0503020204020204" pitchFamily="34" charset="-122"/>
                    <a:ea typeface="微软雅黑" panose="020B0503020204020204" pitchFamily="34" charset="-122"/>
                  </a:rPr>
                  <a:t>替代名</a:t>
                </a:r>
                <a:endParaRPr lang="en-US" altLang="zh-CN" sz="2800" b="1" spc="300" dirty="0">
                  <a:solidFill>
                    <a:srgbClr val="F2F2F2"/>
                  </a:solidFill>
                  <a:latin typeface="微软雅黑" panose="020B0503020204020204" pitchFamily="34" charset="-122"/>
                  <a:ea typeface="微软雅黑" panose="020B0503020204020204" pitchFamily="34" charset="-122"/>
                </a:endParaRPr>
              </a:p>
            </p:txBody>
          </p:sp>
          <p:sp>
            <p:nvSpPr>
              <p:cNvPr id="118" name="Content Placeholder 2"/>
              <p:cNvSpPr txBox="1">
                <a:spLocks/>
              </p:cNvSpPr>
              <p:nvPr/>
            </p:nvSpPr>
            <p:spPr>
              <a:xfrm>
                <a:off x="4724629" y="3199327"/>
                <a:ext cx="1371371" cy="914275"/>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800" dirty="0">
                    <a:solidFill>
                      <a:schemeClr val="tx1"/>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i="1" dirty="0">
                  <a:solidFill>
                    <a:schemeClr val="tx1"/>
                  </a:solidFill>
                </a:endParaRPr>
              </a:p>
              <a:p>
                <a:pPr marL="0" indent="0" algn="ctr">
                  <a:lnSpc>
                    <a:spcPct val="150000"/>
                  </a:lnSpc>
                  <a:buNone/>
                  <a:defRPr/>
                </a:pPr>
                <a:endParaRPr lang="en-US" sz="1800" i="1" dirty="0">
                  <a:solidFill>
                    <a:schemeClr val="tx1"/>
                  </a:solidFill>
                </a:endParaRPr>
              </a:p>
            </p:txBody>
          </p:sp>
          <p:grpSp>
            <p:nvGrpSpPr>
              <p:cNvPr id="119" name="Group 27"/>
              <p:cNvGrpSpPr>
                <a:grpSpLocks/>
              </p:cNvGrpSpPr>
              <p:nvPr/>
            </p:nvGrpSpPr>
            <p:grpSpPr bwMode="auto">
              <a:xfrm>
                <a:off x="5065091" y="3867101"/>
                <a:ext cx="662327" cy="264621"/>
                <a:chOff x="1599865" y="4248101"/>
                <a:chExt cx="662327" cy="264621"/>
              </a:xfrm>
            </p:grpSpPr>
            <p:sp>
              <p:nvSpPr>
                <p:cNvPr id="120" name="Rectangle 38"/>
                <p:cNvSpPr/>
                <p:nvPr/>
              </p:nvSpPr>
              <p:spPr>
                <a:xfrm>
                  <a:off x="1599865" y="4248101"/>
                  <a:ext cx="275438" cy="264621"/>
                </a:xfrm>
                <a:prstGeom prst="rect">
                  <a:avLst/>
                </a:prstGeom>
              </p:spPr>
              <p:txBody>
                <a:bodyPr wrap="none">
                  <a:spAutoFit/>
                </a:bodyPr>
                <a:lstStyle/>
                <a:p>
                  <a:pPr eaLnBrk="1" hangingPunct="1"/>
                  <a:r>
                    <a:rPr lang="en-US" altLang="zh-CN" sz="2900">
                      <a:solidFill>
                        <a:srgbClr val="D9D9D9"/>
                      </a:solidFill>
                      <a:latin typeface="FontAwesome" pitchFamily="2" charset="0"/>
                    </a:rPr>
                    <a:t></a:t>
                  </a:r>
                  <a:endParaRPr lang="en-US" altLang="zh-CN" sz="2900">
                    <a:solidFill>
                      <a:srgbClr val="D9D9D9"/>
                    </a:solidFill>
                  </a:endParaRPr>
                </a:p>
              </p:txBody>
            </p:sp>
            <p:sp>
              <p:nvSpPr>
                <p:cNvPr id="121" name="Rectangle 39"/>
                <p:cNvSpPr/>
                <p:nvPr/>
              </p:nvSpPr>
              <p:spPr>
                <a:xfrm>
                  <a:off x="1986754" y="4248101"/>
                  <a:ext cx="275438" cy="264621"/>
                </a:xfrm>
                <a:prstGeom prst="rect">
                  <a:avLst/>
                </a:prstGeom>
              </p:spPr>
              <p:txBody>
                <a:bodyPr wrap="none">
                  <a:spAutoFit/>
                </a:bodyPr>
                <a:lstStyle/>
                <a:p>
                  <a:pPr eaLnBrk="1" hangingPunct="1"/>
                  <a:r>
                    <a:rPr lang="en-US" altLang="zh-CN" sz="2900">
                      <a:solidFill>
                        <a:srgbClr val="BFBFBF"/>
                      </a:solidFill>
                      <a:latin typeface="FontAwesome" pitchFamily="2" charset="0"/>
                    </a:rPr>
                    <a:t></a:t>
                  </a:r>
                </a:p>
              </p:txBody>
            </p:sp>
          </p:grpSp>
        </p:grpSp>
        <p:sp>
          <p:nvSpPr>
            <p:cNvPr id="115" name="Oval 35"/>
            <p:cNvSpPr>
              <a:spLocks noChangeArrowheads="1"/>
            </p:cNvSpPr>
            <p:nvPr/>
          </p:nvSpPr>
          <p:spPr bwMode="auto">
            <a:xfrm>
              <a:off x="5611715" y="1476653"/>
              <a:ext cx="137160" cy="137160"/>
            </a:xfrm>
            <a:prstGeom prst="ellipse">
              <a:avLst/>
            </a:prstGeom>
            <a:solidFill>
              <a:schemeClr val="accent5"/>
            </a:solidFill>
            <a:ln w="19050">
              <a:solidFill>
                <a:schemeClr val="bg1"/>
              </a:solidFill>
              <a:round/>
              <a:headEnd/>
              <a:tailEnd/>
            </a:ln>
          </p:spPr>
          <p:txBody>
            <a:bodyPr lIns="121920" tIns="60960" rIns="121920" bIns="60960"/>
            <a:lstStyle/>
            <a:p>
              <a:pPr eaLnBrk="1" hangingPunct="1"/>
              <a:endParaRPr lang="zh-CN" altLang="zh-CN" sz="4500"/>
            </a:p>
          </p:txBody>
        </p:sp>
      </p:grpSp>
      <p:grpSp>
        <p:nvGrpSpPr>
          <p:cNvPr id="122" name="Group 44"/>
          <p:cNvGrpSpPr>
            <a:grpSpLocks/>
          </p:cNvGrpSpPr>
          <p:nvPr/>
        </p:nvGrpSpPr>
        <p:grpSpPr bwMode="auto">
          <a:xfrm>
            <a:off x="11823371" y="2864947"/>
            <a:ext cx="2790301" cy="5345970"/>
            <a:chOff x="6324600" y="1504950"/>
            <a:chExt cx="1381328" cy="2626766"/>
          </a:xfrm>
        </p:grpSpPr>
        <p:grpSp>
          <p:nvGrpSpPr>
            <p:cNvPr id="123" name="Group 36"/>
            <p:cNvGrpSpPr>
              <a:grpSpLocks/>
            </p:cNvGrpSpPr>
            <p:nvPr/>
          </p:nvGrpSpPr>
          <p:grpSpPr bwMode="auto">
            <a:xfrm>
              <a:off x="6324600" y="1504950"/>
              <a:ext cx="1381328" cy="2626766"/>
              <a:chOff x="6324600" y="1504950"/>
              <a:chExt cx="1381328" cy="2626766"/>
            </a:xfrm>
          </p:grpSpPr>
          <p:sp>
            <p:nvSpPr>
              <p:cNvPr id="125" name="Oval 43"/>
              <p:cNvSpPr/>
              <p:nvPr/>
            </p:nvSpPr>
            <p:spPr>
              <a:xfrm>
                <a:off x="6324600" y="1504950"/>
                <a:ext cx="1371802" cy="1371552"/>
              </a:xfrm>
              <a:prstGeom prst="ellipse">
                <a:avLst/>
              </a:prstGeom>
              <a:blipFill>
                <a:blip r:embed="rId6"/>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500">
                  <a:solidFill>
                    <a:srgbClr val="FFFFFF"/>
                  </a:solidFill>
                </a:endParaRPr>
              </a:p>
            </p:txBody>
          </p:sp>
          <p:sp>
            <p:nvSpPr>
              <p:cNvPr id="126" name="Content Placeholder 2"/>
              <p:cNvSpPr txBox="1">
                <a:spLocks/>
              </p:cNvSpPr>
              <p:nvPr/>
            </p:nvSpPr>
            <p:spPr>
              <a:xfrm>
                <a:off x="6334126" y="2647910"/>
                <a:ext cx="1371802" cy="376224"/>
              </a:xfrm>
              <a:prstGeom prst="roundRect">
                <a:avLst/>
              </a:prstGeom>
              <a:solidFill>
                <a:schemeClr val="accent6"/>
              </a:solidFill>
            </p:spPr>
            <p:txBody>
              <a:bodyPr lIns="121920" tIns="60960" rIns="121920" bIns="60960"/>
              <a:lstStyle/>
              <a:p>
                <a:pPr algn="ctr">
                  <a:lnSpc>
                    <a:spcPct val="150000"/>
                  </a:lnSpc>
                  <a:spcBef>
                    <a:spcPct val="20000"/>
                  </a:spcBef>
                </a:pPr>
                <a:r>
                  <a:rPr lang="zh-CN" altLang="en-US" sz="2800" b="1" spc="300" dirty="0">
                    <a:solidFill>
                      <a:srgbClr val="F2F2F2"/>
                    </a:solidFill>
                    <a:latin typeface="微软雅黑" panose="020B0503020204020204" pitchFamily="34" charset="-122"/>
                    <a:ea typeface="微软雅黑" panose="020B0503020204020204" pitchFamily="34" charset="-122"/>
                  </a:rPr>
                  <a:t>替代名</a:t>
                </a:r>
                <a:endParaRPr lang="en-US" altLang="zh-CN" sz="2800" b="1" spc="300" dirty="0">
                  <a:solidFill>
                    <a:srgbClr val="F2F2F2"/>
                  </a:solidFill>
                  <a:latin typeface="微软雅黑" panose="020B0503020204020204" pitchFamily="34" charset="-122"/>
                  <a:ea typeface="微软雅黑" panose="020B0503020204020204" pitchFamily="34" charset="-122"/>
                </a:endParaRPr>
              </a:p>
            </p:txBody>
          </p:sp>
          <p:sp>
            <p:nvSpPr>
              <p:cNvPr id="127" name="Content Placeholder 2"/>
              <p:cNvSpPr txBox="1">
                <a:spLocks/>
              </p:cNvSpPr>
              <p:nvPr/>
            </p:nvSpPr>
            <p:spPr>
              <a:xfrm>
                <a:off x="6324600" y="3193637"/>
                <a:ext cx="1371802" cy="91436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800" dirty="0">
                    <a:solidFill>
                      <a:schemeClr val="tx1"/>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i="1" dirty="0">
                  <a:solidFill>
                    <a:schemeClr val="tx1"/>
                  </a:solidFill>
                </a:endParaRPr>
              </a:p>
              <a:p>
                <a:pPr marL="0" indent="0" algn="ctr">
                  <a:lnSpc>
                    <a:spcPct val="150000"/>
                  </a:lnSpc>
                  <a:buNone/>
                  <a:defRPr/>
                </a:pPr>
                <a:endParaRPr lang="en-US" sz="1800" i="1" dirty="0">
                  <a:solidFill>
                    <a:schemeClr val="tx1"/>
                  </a:solidFill>
                </a:endParaRPr>
              </a:p>
            </p:txBody>
          </p:sp>
          <p:grpSp>
            <p:nvGrpSpPr>
              <p:cNvPr id="128" name="Group 30"/>
              <p:cNvGrpSpPr>
                <a:grpSpLocks/>
              </p:cNvGrpSpPr>
              <p:nvPr/>
            </p:nvGrpSpPr>
            <p:grpSpPr bwMode="auto">
              <a:xfrm>
                <a:off x="6679458" y="3867068"/>
                <a:ext cx="662535" cy="264648"/>
                <a:chOff x="1599994" y="4248068"/>
                <a:chExt cx="662535" cy="264648"/>
              </a:xfrm>
            </p:grpSpPr>
            <p:sp>
              <p:nvSpPr>
                <p:cNvPr id="129" name="Rectangle 47"/>
                <p:cNvSpPr/>
                <p:nvPr/>
              </p:nvSpPr>
              <p:spPr>
                <a:xfrm>
                  <a:off x="1599994" y="4248068"/>
                  <a:ext cx="275524" cy="264648"/>
                </a:xfrm>
                <a:prstGeom prst="rect">
                  <a:avLst/>
                </a:prstGeom>
              </p:spPr>
              <p:txBody>
                <a:bodyPr wrap="none">
                  <a:spAutoFit/>
                </a:bodyPr>
                <a:lstStyle/>
                <a:p>
                  <a:pPr eaLnBrk="1" hangingPunct="1"/>
                  <a:r>
                    <a:rPr lang="en-US" altLang="zh-CN" sz="2900">
                      <a:solidFill>
                        <a:srgbClr val="D9D9D9"/>
                      </a:solidFill>
                      <a:latin typeface="FontAwesome" pitchFamily="2" charset="0"/>
                    </a:rPr>
                    <a:t></a:t>
                  </a:r>
                  <a:endParaRPr lang="en-US" altLang="zh-CN" sz="2900">
                    <a:solidFill>
                      <a:srgbClr val="D9D9D9"/>
                    </a:solidFill>
                  </a:endParaRPr>
                </a:p>
              </p:txBody>
            </p:sp>
            <p:sp>
              <p:nvSpPr>
                <p:cNvPr id="130" name="Rectangle 48"/>
                <p:cNvSpPr/>
                <p:nvPr/>
              </p:nvSpPr>
              <p:spPr>
                <a:xfrm>
                  <a:off x="1987005" y="4248068"/>
                  <a:ext cx="275524" cy="264648"/>
                </a:xfrm>
                <a:prstGeom prst="rect">
                  <a:avLst/>
                </a:prstGeom>
              </p:spPr>
              <p:txBody>
                <a:bodyPr wrap="none">
                  <a:spAutoFit/>
                </a:bodyPr>
                <a:lstStyle/>
                <a:p>
                  <a:pPr eaLnBrk="1" hangingPunct="1"/>
                  <a:r>
                    <a:rPr lang="en-US" altLang="zh-CN" sz="2900">
                      <a:solidFill>
                        <a:srgbClr val="BFBFBF"/>
                      </a:solidFill>
                      <a:latin typeface="FontAwesome" pitchFamily="2" charset="0"/>
                    </a:rPr>
                    <a:t></a:t>
                  </a:r>
                </a:p>
              </p:txBody>
            </p:sp>
          </p:grpSp>
        </p:grpSp>
        <p:sp>
          <p:nvSpPr>
            <p:cNvPr id="124" name="Oval 35"/>
            <p:cNvSpPr>
              <a:spLocks noChangeArrowheads="1"/>
            </p:cNvSpPr>
            <p:nvPr/>
          </p:nvSpPr>
          <p:spPr bwMode="auto">
            <a:xfrm>
              <a:off x="7287958" y="1504950"/>
              <a:ext cx="136942" cy="136917"/>
            </a:xfrm>
            <a:prstGeom prst="ellipse">
              <a:avLst/>
            </a:prstGeom>
            <a:solidFill>
              <a:schemeClr val="accent6"/>
            </a:solidFill>
            <a:ln w="19050">
              <a:solidFill>
                <a:schemeClr val="bg1"/>
              </a:solidFill>
              <a:round/>
              <a:headEnd/>
              <a:tailEnd/>
            </a:ln>
          </p:spPr>
          <p:txBody>
            <a:bodyPr lIns="121920" tIns="60960" rIns="121920" bIns="60960"/>
            <a:lstStyle/>
            <a:p>
              <a:pPr eaLnBrk="1" hangingPunct="1"/>
              <a:endParaRPr lang="zh-CN" altLang="zh-CN" sz="4500"/>
            </a:p>
          </p:txBody>
        </p:sp>
      </p:grpSp>
      <p:sp>
        <p:nvSpPr>
          <p:cNvPr id="40"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6939273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100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900" decel="100000" fill="hold"/>
                                        <p:tgtEl>
                                          <p:spTgt spid="9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5"/>
                                        </p:tgtEl>
                                        <p:attrNameLst>
                                          <p:attrName>ppt_y</p:attrName>
                                        </p:attrNameLst>
                                      </p:cBhvr>
                                      <p:tavLst>
                                        <p:tav tm="0">
                                          <p:val>
                                            <p:strVal val="#ppt_y-.03"/>
                                          </p:val>
                                        </p:tav>
                                        <p:tav tm="100000">
                                          <p:val>
                                            <p:strVal val="#ppt_y"/>
                                          </p:val>
                                        </p:tav>
                                      </p:tavLst>
                                    </p:anim>
                                  </p:childTnLst>
                                </p:cTn>
                              </p:par>
                              <p:par>
                                <p:cTn id="11" presetID="12" presetClass="entr" presetSubtype="1" fill="hold" nodeType="withEffect">
                                  <p:stCondLst>
                                    <p:cond delay="2200"/>
                                  </p:stCondLst>
                                  <p:childTnLst>
                                    <p:set>
                                      <p:cBhvr>
                                        <p:cTn id="12" dur="1" fill="hold">
                                          <p:stCondLst>
                                            <p:cond delay="0"/>
                                          </p:stCondLst>
                                        </p:cTn>
                                        <p:tgtEl>
                                          <p:spTgt spid="104"/>
                                        </p:tgtEl>
                                        <p:attrNameLst>
                                          <p:attrName>style.visibility</p:attrName>
                                        </p:attrNameLst>
                                      </p:cBhvr>
                                      <p:to>
                                        <p:strVal val="visible"/>
                                      </p:to>
                                    </p:set>
                                    <p:animEffect transition="in" filter="slide(fromTop)">
                                      <p:cBhvr>
                                        <p:cTn id="13" dur="500"/>
                                        <p:tgtEl>
                                          <p:spTgt spid="104"/>
                                        </p:tgtEl>
                                      </p:cBhvr>
                                    </p:animEffect>
                                  </p:childTnLst>
                                </p:cTn>
                              </p:par>
                              <p:par>
                                <p:cTn id="14" presetID="22" presetClass="entr" presetSubtype="8" fill="hold" nodeType="withEffect">
                                  <p:stCondLst>
                                    <p:cond delay="3000"/>
                                  </p:stCondLst>
                                  <p:childTnLst>
                                    <p:set>
                                      <p:cBhvr>
                                        <p:cTn id="15" dur="1" fill="hold">
                                          <p:stCondLst>
                                            <p:cond delay="0"/>
                                          </p:stCondLst>
                                        </p:cTn>
                                        <p:tgtEl>
                                          <p:spTgt spid="113"/>
                                        </p:tgtEl>
                                        <p:attrNameLst>
                                          <p:attrName>style.visibility</p:attrName>
                                        </p:attrNameLst>
                                      </p:cBhvr>
                                      <p:to>
                                        <p:strVal val="visible"/>
                                      </p:to>
                                    </p:set>
                                    <p:animEffect transition="in" filter="wipe(left)">
                                      <p:cBhvr>
                                        <p:cTn id="16" dur="500"/>
                                        <p:tgtEl>
                                          <p:spTgt spid="113"/>
                                        </p:tgtEl>
                                      </p:cBhvr>
                                    </p:animEffect>
                                  </p:childTnLst>
                                </p:cTn>
                              </p:par>
                              <p:par>
                                <p:cTn id="17" presetID="9" presetClass="entr" presetSubtype="0" fill="hold" nodeType="withEffect">
                                  <p:stCondLst>
                                    <p:cond delay="3600"/>
                                  </p:stCondLst>
                                  <p:childTnLst>
                                    <p:set>
                                      <p:cBhvr>
                                        <p:cTn id="18" dur="1" fill="hold">
                                          <p:stCondLst>
                                            <p:cond delay="0"/>
                                          </p:stCondLst>
                                        </p:cTn>
                                        <p:tgtEl>
                                          <p:spTgt spid="122"/>
                                        </p:tgtEl>
                                        <p:attrNameLst>
                                          <p:attrName>style.visibility</p:attrName>
                                        </p:attrNameLst>
                                      </p:cBhvr>
                                      <p:to>
                                        <p:strVal val="visible"/>
                                      </p:to>
                                    </p:set>
                                    <p:animEffect transition="in" filter="dissolve">
                                      <p:cBhvr>
                                        <p:cTn id="19"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组织架构</a:t>
            </a:r>
          </a:p>
        </p:txBody>
      </p:sp>
      <p:sp>
        <p:nvSpPr>
          <p:cNvPr id="360" name="Line 359"/>
          <p:cNvSpPr>
            <a:spLocks noChangeShapeType="1"/>
          </p:cNvSpPr>
          <p:nvPr/>
        </p:nvSpPr>
        <p:spPr bwMode="auto">
          <a:xfrm>
            <a:off x="8100005" y="2042771"/>
            <a:ext cx="0" cy="41317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168213" tIns="84107" rIns="168213" bIns="84107" numCol="1" anchor="t" anchorCtr="0" compatLnSpc="1">
            <a:prstTxWarp prst="textNoShape">
              <a:avLst/>
            </a:prstTxWarp>
          </a:bodyPr>
          <a:lstStyle/>
          <a:p>
            <a:endParaRPr lang="zh-CN" altLang="en-US"/>
          </a:p>
        </p:txBody>
      </p:sp>
      <p:grpSp>
        <p:nvGrpSpPr>
          <p:cNvPr id="519" name="组合 518"/>
          <p:cNvGrpSpPr/>
          <p:nvPr/>
        </p:nvGrpSpPr>
        <p:grpSpPr>
          <a:xfrm>
            <a:off x="4774215" y="2834452"/>
            <a:ext cx="7112842" cy="413178"/>
            <a:chOff x="2579688" y="1557338"/>
            <a:chExt cx="3843337" cy="227013"/>
          </a:xfrm>
        </p:grpSpPr>
        <p:sp>
          <p:nvSpPr>
            <p:cNvPr id="361" name="Line 360"/>
            <p:cNvSpPr>
              <a:spLocks noChangeShapeType="1"/>
            </p:cNvSpPr>
            <p:nvPr/>
          </p:nvSpPr>
          <p:spPr bwMode="auto">
            <a:xfrm>
              <a:off x="4376738" y="1557338"/>
              <a:ext cx="0" cy="227013"/>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Line 361"/>
            <p:cNvSpPr>
              <a:spLocks noChangeShapeType="1"/>
            </p:cNvSpPr>
            <p:nvPr/>
          </p:nvSpPr>
          <p:spPr bwMode="auto">
            <a:xfrm>
              <a:off x="2579688" y="1671638"/>
              <a:ext cx="0" cy="112713"/>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Line 362"/>
            <p:cNvSpPr>
              <a:spLocks noChangeShapeType="1"/>
            </p:cNvSpPr>
            <p:nvPr/>
          </p:nvSpPr>
          <p:spPr bwMode="auto">
            <a:xfrm>
              <a:off x="6423025" y="1671638"/>
              <a:ext cx="0" cy="112713"/>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Line 363"/>
            <p:cNvSpPr>
              <a:spLocks noChangeShapeType="1"/>
            </p:cNvSpPr>
            <p:nvPr/>
          </p:nvSpPr>
          <p:spPr bwMode="auto">
            <a:xfrm>
              <a:off x="2579688" y="1671638"/>
              <a:ext cx="384175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1" name="组合 520"/>
          <p:cNvGrpSpPr/>
          <p:nvPr/>
        </p:nvGrpSpPr>
        <p:grpSpPr>
          <a:xfrm>
            <a:off x="3272908" y="3620357"/>
            <a:ext cx="3369861" cy="511414"/>
            <a:chOff x="1768475" y="1989139"/>
            <a:chExt cx="1820863" cy="280987"/>
          </a:xfrm>
        </p:grpSpPr>
        <p:sp>
          <p:nvSpPr>
            <p:cNvPr id="365" name="Line 364"/>
            <p:cNvSpPr>
              <a:spLocks noChangeShapeType="1"/>
            </p:cNvSpPr>
            <p:nvPr/>
          </p:nvSpPr>
          <p:spPr bwMode="auto">
            <a:xfrm>
              <a:off x="2579688" y="1989139"/>
              <a:ext cx="0" cy="139699"/>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Line 367"/>
            <p:cNvSpPr>
              <a:spLocks noChangeShapeType="1"/>
            </p:cNvSpPr>
            <p:nvPr/>
          </p:nvSpPr>
          <p:spPr bwMode="auto">
            <a:xfrm>
              <a:off x="1768475" y="2128838"/>
              <a:ext cx="18161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Line 368"/>
            <p:cNvSpPr>
              <a:spLocks noChangeShapeType="1"/>
            </p:cNvSpPr>
            <p:nvPr/>
          </p:nvSpPr>
          <p:spPr bwMode="auto">
            <a:xfrm>
              <a:off x="1768475"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Line 369"/>
            <p:cNvSpPr>
              <a:spLocks noChangeShapeType="1"/>
            </p:cNvSpPr>
            <p:nvPr/>
          </p:nvSpPr>
          <p:spPr bwMode="auto">
            <a:xfrm>
              <a:off x="2227263"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Line 370"/>
            <p:cNvSpPr>
              <a:spLocks noChangeShapeType="1"/>
            </p:cNvSpPr>
            <p:nvPr/>
          </p:nvSpPr>
          <p:spPr bwMode="auto">
            <a:xfrm>
              <a:off x="2909888"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Line 371"/>
            <p:cNvSpPr>
              <a:spLocks noChangeShapeType="1"/>
            </p:cNvSpPr>
            <p:nvPr/>
          </p:nvSpPr>
          <p:spPr bwMode="auto">
            <a:xfrm>
              <a:off x="3589338"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2" name="组合 521"/>
          <p:cNvGrpSpPr/>
          <p:nvPr/>
        </p:nvGrpSpPr>
        <p:grpSpPr>
          <a:xfrm>
            <a:off x="7935479" y="3620354"/>
            <a:ext cx="1278021" cy="511416"/>
            <a:chOff x="4287838" y="1989138"/>
            <a:chExt cx="690563" cy="280988"/>
          </a:xfrm>
        </p:grpSpPr>
        <p:sp>
          <p:nvSpPr>
            <p:cNvPr id="367" name="Line 366"/>
            <p:cNvSpPr>
              <a:spLocks noChangeShapeType="1"/>
            </p:cNvSpPr>
            <p:nvPr/>
          </p:nvSpPr>
          <p:spPr bwMode="auto">
            <a:xfrm>
              <a:off x="4376738" y="1989138"/>
              <a:ext cx="0" cy="139699"/>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Line 372"/>
            <p:cNvSpPr>
              <a:spLocks noChangeShapeType="1"/>
            </p:cNvSpPr>
            <p:nvPr/>
          </p:nvSpPr>
          <p:spPr bwMode="auto">
            <a:xfrm>
              <a:off x="4287838"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Line 373"/>
            <p:cNvSpPr>
              <a:spLocks noChangeShapeType="1"/>
            </p:cNvSpPr>
            <p:nvPr/>
          </p:nvSpPr>
          <p:spPr bwMode="auto">
            <a:xfrm>
              <a:off x="4978400"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Line 378"/>
            <p:cNvSpPr>
              <a:spLocks noChangeShapeType="1"/>
            </p:cNvSpPr>
            <p:nvPr/>
          </p:nvSpPr>
          <p:spPr bwMode="auto">
            <a:xfrm>
              <a:off x="4287838" y="2128838"/>
              <a:ext cx="690563"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3" name="组合 522"/>
          <p:cNvGrpSpPr/>
          <p:nvPr/>
        </p:nvGrpSpPr>
        <p:grpSpPr>
          <a:xfrm>
            <a:off x="10282922" y="3620354"/>
            <a:ext cx="3613712" cy="511416"/>
            <a:chOff x="5556250" y="1989138"/>
            <a:chExt cx="1952625" cy="280988"/>
          </a:xfrm>
        </p:grpSpPr>
        <p:sp>
          <p:nvSpPr>
            <p:cNvPr id="366" name="Line 365"/>
            <p:cNvSpPr>
              <a:spLocks noChangeShapeType="1"/>
            </p:cNvSpPr>
            <p:nvPr/>
          </p:nvSpPr>
          <p:spPr bwMode="auto">
            <a:xfrm>
              <a:off x="6423025" y="1989138"/>
              <a:ext cx="0" cy="139699"/>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Line 374"/>
            <p:cNvSpPr>
              <a:spLocks noChangeShapeType="1"/>
            </p:cNvSpPr>
            <p:nvPr/>
          </p:nvSpPr>
          <p:spPr bwMode="auto">
            <a:xfrm>
              <a:off x="5557838"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Line 375"/>
            <p:cNvSpPr>
              <a:spLocks noChangeShapeType="1"/>
            </p:cNvSpPr>
            <p:nvPr/>
          </p:nvSpPr>
          <p:spPr bwMode="auto">
            <a:xfrm>
              <a:off x="6121400"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Line 376"/>
            <p:cNvSpPr>
              <a:spLocks noChangeShapeType="1"/>
            </p:cNvSpPr>
            <p:nvPr/>
          </p:nvSpPr>
          <p:spPr bwMode="auto">
            <a:xfrm>
              <a:off x="6819900"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Line 377"/>
            <p:cNvSpPr>
              <a:spLocks noChangeShapeType="1"/>
            </p:cNvSpPr>
            <p:nvPr/>
          </p:nvSpPr>
          <p:spPr bwMode="auto">
            <a:xfrm>
              <a:off x="7505700"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Line 379"/>
            <p:cNvSpPr>
              <a:spLocks noChangeShapeType="1"/>
            </p:cNvSpPr>
            <p:nvPr/>
          </p:nvSpPr>
          <p:spPr bwMode="auto">
            <a:xfrm>
              <a:off x="5556250" y="2128838"/>
              <a:ext cx="1952625"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4" name="组合 523"/>
          <p:cNvGrpSpPr/>
          <p:nvPr/>
        </p:nvGrpSpPr>
        <p:grpSpPr>
          <a:xfrm>
            <a:off x="3031993" y="6070524"/>
            <a:ext cx="11090866" cy="661660"/>
            <a:chOff x="1638300" y="3335339"/>
            <a:chExt cx="5992813" cy="363537"/>
          </a:xfrm>
        </p:grpSpPr>
        <p:sp>
          <p:nvSpPr>
            <p:cNvPr id="381" name="Line 380"/>
            <p:cNvSpPr>
              <a:spLocks noChangeShapeType="1"/>
            </p:cNvSpPr>
            <p:nvPr/>
          </p:nvSpPr>
          <p:spPr bwMode="auto">
            <a:xfrm>
              <a:off x="1638300" y="3557588"/>
              <a:ext cx="239713"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Line 381"/>
            <p:cNvSpPr>
              <a:spLocks noChangeShapeType="1"/>
            </p:cNvSpPr>
            <p:nvPr/>
          </p:nvSpPr>
          <p:spPr bwMode="auto">
            <a:xfrm>
              <a:off x="164147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Line 382"/>
            <p:cNvSpPr>
              <a:spLocks noChangeShapeType="1"/>
            </p:cNvSpPr>
            <p:nvPr/>
          </p:nvSpPr>
          <p:spPr bwMode="auto">
            <a:xfrm>
              <a:off x="176847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Line 383"/>
            <p:cNvSpPr>
              <a:spLocks noChangeShapeType="1"/>
            </p:cNvSpPr>
            <p:nvPr/>
          </p:nvSpPr>
          <p:spPr bwMode="auto">
            <a:xfrm>
              <a:off x="187325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Line 384"/>
            <p:cNvSpPr>
              <a:spLocks noChangeShapeType="1"/>
            </p:cNvSpPr>
            <p:nvPr/>
          </p:nvSpPr>
          <p:spPr bwMode="auto">
            <a:xfrm>
              <a:off x="2105025" y="3557588"/>
              <a:ext cx="2413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Line 385"/>
            <p:cNvSpPr>
              <a:spLocks noChangeShapeType="1"/>
            </p:cNvSpPr>
            <p:nvPr/>
          </p:nvSpPr>
          <p:spPr bwMode="auto">
            <a:xfrm>
              <a:off x="210820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Line 386"/>
            <p:cNvSpPr>
              <a:spLocks noChangeShapeType="1"/>
            </p:cNvSpPr>
            <p:nvPr/>
          </p:nvSpPr>
          <p:spPr bwMode="auto">
            <a:xfrm>
              <a:off x="2235200"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Line 387"/>
            <p:cNvSpPr>
              <a:spLocks noChangeShapeType="1"/>
            </p:cNvSpPr>
            <p:nvPr/>
          </p:nvSpPr>
          <p:spPr bwMode="auto">
            <a:xfrm>
              <a:off x="233997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Line 388"/>
            <p:cNvSpPr>
              <a:spLocks noChangeShapeType="1"/>
            </p:cNvSpPr>
            <p:nvPr/>
          </p:nvSpPr>
          <p:spPr bwMode="auto">
            <a:xfrm>
              <a:off x="2560638" y="3557588"/>
              <a:ext cx="695325"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Line 389"/>
            <p:cNvSpPr>
              <a:spLocks noChangeShapeType="1"/>
            </p:cNvSpPr>
            <p:nvPr/>
          </p:nvSpPr>
          <p:spPr bwMode="auto">
            <a:xfrm>
              <a:off x="279241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Line 390"/>
            <p:cNvSpPr>
              <a:spLocks noChangeShapeType="1"/>
            </p:cNvSpPr>
            <p:nvPr/>
          </p:nvSpPr>
          <p:spPr bwMode="auto">
            <a:xfrm>
              <a:off x="291782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Line 391"/>
            <p:cNvSpPr>
              <a:spLocks noChangeShapeType="1"/>
            </p:cNvSpPr>
            <p:nvPr/>
          </p:nvSpPr>
          <p:spPr bwMode="auto">
            <a:xfrm>
              <a:off x="302260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Line 392"/>
            <p:cNvSpPr>
              <a:spLocks noChangeShapeType="1"/>
            </p:cNvSpPr>
            <p:nvPr/>
          </p:nvSpPr>
          <p:spPr bwMode="auto">
            <a:xfrm>
              <a:off x="25622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Line 393"/>
            <p:cNvSpPr>
              <a:spLocks noChangeShapeType="1"/>
            </p:cNvSpPr>
            <p:nvPr/>
          </p:nvSpPr>
          <p:spPr bwMode="auto">
            <a:xfrm>
              <a:off x="325278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Line 394"/>
            <p:cNvSpPr>
              <a:spLocks noChangeShapeType="1"/>
            </p:cNvSpPr>
            <p:nvPr/>
          </p:nvSpPr>
          <p:spPr bwMode="auto">
            <a:xfrm>
              <a:off x="3479800" y="3557588"/>
              <a:ext cx="2413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Line 395"/>
            <p:cNvSpPr>
              <a:spLocks noChangeShapeType="1"/>
            </p:cNvSpPr>
            <p:nvPr/>
          </p:nvSpPr>
          <p:spPr bwMode="auto">
            <a:xfrm>
              <a:off x="348297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Line 396"/>
            <p:cNvSpPr>
              <a:spLocks noChangeShapeType="1"/>
            </p:cNvSpPr>
            <p:nvPr/>
          </p:nvSpPr>
          <p:spPr bwMode="auto">
            <a:xfrm>
              <a:off x="360997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Line 397"/>
            <p:cNvSpPr>
              <a:spLocks noChangeShapeType="1"/>
            </p:cNvSpPr>
            <p:nvPr/>
          </p:nvSpPr>
          <p:spPr bwMode="auto">
            <a:xfrm>
              <a:off x="371475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Line 398"/>
            <p:cNvSpPr>
              <a:spLocks noChangeShapeType="1"/>
            </p:cNvSpPr>
            <p:nvPr/>
          </p:nvSpPr>
          <p:spPr bwMode="auto">
            <a:xfrm>
              <a:off x="3940175" y="3557588"/>
              <a:ext cx="695325"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Line 399"/>
            <p:cNvSpPr>
              <a:spLocks noChangeShapeType="1"/>
            </p:cNvSpPr>
            <p:nvPr/>
          </p:nvSpPr>
          <p:spPr bwMode="auto">
            <a:xfrm>
              <a:off x="417036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Line 400"/>
            <p:cNvSpPr>
              <a:spLocks noChangeShapeType="1"/>
            </p:cNvSpPr>
            <p:nvPr/>
          </p:nvSpPr>
          <p:spPr bwMode="auto">
            <a:xfrm>
              <a:off x="4297363"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Line 401"/>
            <p:cNvSpPr>
              <a:spLocks noChangeShapeType="1"/>
            </p:cNvSpPr>
            <p:nvPr/>
          </p:nvSpPr>
          <p:spPr bwMode="auto">
            <a:xfrm>
              <a:off x="440213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Line 402"/>
            <p:cNvSpPr>
              <a:spLocks noChangeShapeType="1"/>
            </p:cNvSpPr>
            <p:nvPr/>
          </p:nvSpPr>
          <p:spPr bwMode="auto">
            <a:xfrm>
              <a:off x="394176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Line 403"/>
            <p:cNvSpPr>
              <a:spLocks noChangeShapeType="1"/>
            </p:cNvSpPr>
            <p:nvPr/>
          </p:nvSpPr>
          <p:spPr bwMode="auto">
            <a:xfrm>
              <a:off x="46323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Line 404"/>
            <p:cNvSpPr>
              <a:spLocks noChangeShapeType="1"/>
            </p:cNvSpPr>
            <p:nvPr/>
          </p:nvSpPr>
          <p:spPr bwMode="auto">
            <a:xfrm>
              <a:off x="6472238" y="3557588"/>
              <a:ext cx="695325"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Line 405"/>
            <p:cNvSpPr>
              <a:spLocks noChangeShapeType="1"/>
            </p:cNvSpPr>
            <p:nvPr/>
          </p:nvSpPr>
          <p:spPr bwMode="auto">
            <a:xfrm>
              <a:off x="67024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Line 406"/>
            <p:cNvSpPr>
              <a:spLocks noChangeShapeType="1"/>
            </p:cNvSpPr>
            <p:nvPr/>
          </p:nvSpPr>
          <p:spPr bwMode="auto">
            <a:xfrm>
              <a:off x="682942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Line 407"/>
            <p:cNvSpPr>
              <a:spLocks noChangeShapeType="1"/>
            </p:cNvSpPr>
            <p:nvPr/>
          </p:nvSpPr>
          <p:spPr bwMode="auto">
            <a:xfrm>
              <a:off x="693420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Line 408"/>
            <p:cNvSpPr>
              <a:spLocks noChangeShapeType="1"/>
            </p:cNvSpPr>
            <p:nvPr/>
          </p:nvSpPr>
          <p:spPr bwMode="auto">
            <a:xfrm>
              <a:off x="64738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Line 409"/>
            <p:cNvSpPr>
              <a:spLocks noChangeShapeType="1"/>
            </p:cNvSpPr>
            <p:nvPr/>
          </p:nvSpPr>
          <p:spPr bwMode="auto">
            <a:xfrm>
              <a:off x="716438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1" name="Line 410"/>
            <p:cNvSpPr>
              <a:spLocks noChangeShapeType="1"/>
            </p:cNvSpPr>
            <p:nvPr/>
          </p:nvSpPr>
          <p:spPr bwMode="auto">
            <a:xfrm>
              <a:off x="4868863" y="3557588"/>
              <a:ext cx="236537"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Line 411"/>
            <p:cNvSpPr>
              <a:spLocks noChangeShapeType="1"/>
            </p:cNvSpPr>
            <p:nvPr/>
          </p:nvSpPr>
          <p:spPr bwMode="auto">
            <a:xfrm>
              <a:off x="487203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Line 412"/>
            <p:cNvSpPr>
              <a:spLocks noChangeShapeType="1"/>
            </p:cNvSpPr>
            <p:nvPr/>
          </p:nvSpPr>
          <p:spPr bwMode="auto">
            <a:xfrm>
              <a:off x="4999038"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Line 413"/>
            <p:cNvSpPr>
              <a:spLocks noChangeShapeType="1"/>
            </p:cNvSpPr>
            <p:nvPr/>
          </p:nvSpPr>
          <p:spPr bwMode="auto">
            <a:xfrm>
              <a:off x="510381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Line 414"/>
            <p:cNvSpPr>
              <a:spLocks noChangeShapeType="1"/>
            </p:cNvSpPr>
            <p:nvPr/>
          </p:nvSpPr>
          <p:spPr bwMode="auto">
            <a:xfrm>
              <a:off x="6010275" y="3557588"/>
              <a:ext cx="2413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6" name="Line 415"/>
            <p:cNvSpPr>
              <a:spLocks noChangeShapeType="1"/>
            </p:cNvSpPr>
            <p:nvPr/>
          </p:nvSpPr>
          <p:spPr bwMode="auto">
            <a:xfrm>
              <a:off x="601345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Line 416"/>
            <p:cNvSpPr>
              <a:spLocks noChangeShapeType="1"/>
            </p:cNvSpPr>
            <p:nvPr/>
          </p:nvSpPr>
          <p:spPr bwMode="auto">
            <a:xfrm>
              <a:off x="6114257" y="3335339"/>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Line 417"/>
            <p:cNvSpPr>
              <a:spLocks noChangeShapeType="1"/>
            </p:cNvSpPr>
            <p:nvPr/>
          </p:nvSpPr>
          <p:spPr bwMode="auto">
            <a:xfrm>
              <a:off x="62452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Line 418"/>
            <p:cNvSpPr>
              <a:spLocks noChangeShapeType="1"/>
            </p:cNvSpPr>
            <p:nvPr/>
          </p:nvSpPr>
          <p:spPr bwMode="auto">
            <a:xfrm>
              <a:off x="7391400" y="3557588"/>
              <a:ext cx="239713"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0" name="Line 419"/>
            <p:cNvSpPr>
              <a:spLocks noChangeShapeType="1"/>
            </p:cNvSpPr>
            <p:nvPr/>
          </p:nvSpPr>
          <p:spPr bwMode="auto">
            <a:xfrm>
              <a:off x="739457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Line 420"/>
            <p:cNvSpPr>
              <a:spLocks noChangeShapeType="1"/>
            </p:cNvSpPr>
            <p:nvPr/>
          </p:nvSpPr>
          <p:spPr bwMode="auto">
            <a:xfrm>
              <a:off x="752157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Line 421"/>
            <p:cNvSpPr>
              <a:spLocks noChangeShapeType="1"/>
            </p:cNvSpPr>
            <p:nvPr/>
          </p:nvSpPr>
          <p:spPr bwMode="auto">
            <a:xfrm>
              <a:off x="762635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Line 422"/>
            <p:cNvSpPr>
              <a:spLocks noChangeShapeType="1"/>
            </p:cNvSpPr>
            <p:nvPr/>
          </p:nvSpPr>
          <p:spPr bwMode="auto">
            <a:xfrm>
              <a:off x="5321300" y="3557588"/>
              <a:ext cx="4699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Line 423"/>
            <p:cNvSpPr>
              <a:spLocks noChangeShapeType="1"/>
            </p:cNvSpPr>
            <p:nvPr/>
          </p:nvSpPr>
          <p:spPr bwMode="auto">
            <a:xfrm>
              <a:off x="532606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5" name="Line 424"/>
            <p:cNvSpPr>
              <a:spLocks noChangeShapeType="1"/>
            </p:cNvSpPr>
            <p:nvPr/>
          </p:nvSpPr>
          <p:spPr bwMode="auto">
            <a:xfrm>
              <a:off x="5559425" y="3338513"/>
              <a:ext cx="0" cy="3571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Line 425"/>
            <p:cNvSpPr>
              <a:spLocks noChangeShapeType="1"/>
            </p:cNvSpPr>
            <p:nvPr/>
          </p:nvSpPr>
          <p:spPr bwMode="auto">
            <a:xfrm>
              <a:off x="578643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4" name="组合 473"/>
          <p:cNvGrpSpPr/>
          <p:nvPr/>
        </p:nvGrpSpPr>
        <p:grpSpPr>
          <a:xfrm>
            <a:off x="7118720" y="2455948"/>
            <a:ext cx="1965508" cy="372727"/>
            <a:chOff x="3846513" y="1349376"/>
            <a:chExt cx="1062038" cy="204788"/>
          </a:xfrm>
        </p:grpSpPr>
        <p:sp>
          <p:nvSpPr>
            <p:cNvPr id="320" name="Rectangle 319"/>
            <p:cNvSpPr>
              <a:spLocks noChangeArrowheads="1"/>
            </p:cNvSpPr>
            <p:nvPr/>
          </p:nvSpPr>
          <p:spPr bwMode="auto">
            <a:xfrm>
              <a:off x="3846513" y="1349376"/>
              <a:ext cx="1062038" cy="20478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0" name="Rectangle 429"/>
            <p:cNvSpPr>
              <a:spLocks noChangeArrowheads="1"/>
            </p:cNvSpPr>
            <p:nvPr/>
          </p:nvSpPr>
          <p:spPr bwMode="auto">
            <a:xfrm>
              <a:off x="4156075" y="1367132"/>
              <a:ext cx="47942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总经理</a:t>
              </a:r>
              <a:endParaRPr lang="zh-CN" altLang="en-US" sz="3300" dirty="0">
                <a:latin typeface="Arial" pitchFamily="34" charset="0"/>
                <a:ea typeface="宋体" pitchFamily="2" charset="-122"/>
                <a:cs typeface="宋体" pitchFamily="2" charset="-122"/>
              </a:endParaRPr>
            </a:p>
          </p:txBody>
        </p:sp>
      </p:grpSp>
      <p:grpSp>
        <p:nvGrpSpPr>
          <p:cNvPr id="476" name="组合 475"/>
          <p:cNvGrpSpPr/>
          <p:nvPr/>
        </p:nvGrpSpPr>
        <p:grpSpPr>
          <a:xfrm>
            <a:off x="7124596" y="3247629"/>
            <a:ext cx="1965508" cy="372727"/>
            <a:chOff x="3849688" y="1784351"/>
            <a:chExt cx="1062038" cy="204788"/>
          </a:xfrm>
        </p:grpSpPr>
        <p:sp>
          <p:nvSpPr>
            <p:cNvPr id="322" name="Rectangle 321"/>
            <p:cNvSpPr>
              <a:spLocks noChangeArrowheads="1"/>
            </p:cNvSpPr>
            <p:nvPr/>
          </p:nvSpPr>
          <p:spPr bwMode="auto">
            <a:xfrm>
              <a:off x="3849688" y="1784351"/>
              <a:ext cx="1062038" cy="2047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1" name="Rectangle 430"/>
            <p:cNvSpPr>
              <a:spLocks noChangeArrowheads="1"/>
            </p:cNvSpPr>
            <p:nvPr/>
          </p:nvSpPr>
          <p:spPr bwMode="auto">
            <a:xfrm>
              <a:off x="4086224" y="1802107"/>
              <a:ext cx="68421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行政副总</a:t>
              </a:r>
              <a:endParaRPr lang="zh-CN" altLang="en-US" sz="3300" dirty="0">
                <a:latin typeface="Arial" pitchFamily="34" charset="0"/>
                <a:ea typeface="宋体" pitchFamily="2" charset="-122"/>
                <a:cs typeface="宋体" pitchFamily="2" charset="-122"/>
              </a:endParaRPr>
            </a:p>
          </p:txBody>
        </p:sp>
      </p:grpSp>
      <p:grpSp>
        <p:nvGrpSpPr>
          <p:cNvPr id="477" name="组合 476"/>
          <p:cNvGrpSpPr/>
          <p:nvPr/>
        </p:nvGrpSpPr>
        <p:grpSpPr>
          <a:xfrm>
            <a:off x="10902835" y="3247629"/>
            <a:ext cx="1965508" cy="372727"/>
            <a:chOff x="5891213" y="1784351"/>
            <a:chExt cx="1062038" cy="204788"/>
          </a:xfrm>
        </p:grpSpPr>
        <p:sp>
          <p:nvSpPr>
            <p:cNvPr id="323" name="Rectangle 322"/>
            <p:cNvSpPr>
              <a:spLocks noChangeArrowheads="1"/>
            </p:cNvSpPr>
            <p:nvPr/>
          </p:nvSpPr>
          <p:spPr bwMode="auto">
            <a:xfrm>
              <a:off x="5891213" y="1784351"/>
              <a:ext cx="1062038" cy="204788"/>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2" name="Rectangle 431"/>
            <p:cNvSpPr>
              <a:spLocks noChangeArrowheads="1"/>
            </p:cNvSpPr>
            <p:nvPr/>
          </p:nvSpPr>
          <p:spPr bwMode="auto">
            <a:xfrm>
              <a:off x="6132513" y="1802107"/>
              <a:ext cx="64526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经营副总</a:t>
              </a:r>
              <a:endParaRPr lang="zh-CN" altLang="en-US" sz="3300" dirty="0">
                <a:latin typeface="Arial" pitchFamily="34" charset="0"/>
                <a:ea typeface="宋体" pitchFamily="2" charset="-122"/>
                <a:cs typeface="宋体" pitchFamily="2" charset="-122"/>
              </a:endParaRPr>
            </a:p>
          </p:txBody>
        </p:sp>
      </p:grpSp>
      <p:grpSp>
        <p:nvGrpSpPr>
          <p:cNvPr id="475" name="组合 474"/>
          <p:cNvGrpSpPr/>
          <p:nvPr/>
        </p:nvGrpSpPr>
        <p:grpSpPr>
          <a:xfrm>
            <a:off x="3792930" y="3247629"/>
            <a:ext cx="1962569" cy="372727"/>
            <a:chOff x="2049463" y="1784351"/>
            <a:chExt cx="1060450" cy="204788"/>
          </a:xfrm>
        </p:grpSpPr>
        <p:sp>
          <p:nvSpPr>
            <p:cNvPr id="321" name="Rectangle 320"/>
            <p:cNvSpPr>
              <a:spLocks noChangeArrowheads="1"/>
            </p:cNvSpPr>
            <p:nvPr/>
          </p:nvSpPr>
          <p:spPr bwMode="auto">
            <a:xfrm>
              <a:off x="2049463" y="1784351"/>
              <a:ext cx="1060450" cy="20478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Rectangle 432"/>
            <p:cNvSpPr>
              <a:spLocks noChangeArrowheads="1"/>
            </p:cNvSpPr>
            <p:nvPr/>
          </p:nvSpPr>
          <p:spPr bwMode="auto">
            <a:xfrm>
              <a:off x="2290763" y="1802107"/>
              <a:ext cx="61674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生产副总</a:t>
              </a:r>
              <a:endParaRPr lang="zh-CN" altLang="en-US" sz="3300" dirty="0">
                <a:latin typeface="Arial" pitchFamily="34" charset="0"/>
                <a:ea typeface="宋体" pitchFamily="2" charset="-122"/>
                <a:cs typeface="宋体" pitchFamily="2" charset="-122"/>
              </a:endParaRPr>
            </a:p>
          </p:txBody>
        </p:sp>
      </p:grpSp>
      <p:grpSp>
        <p:nvGrpSpPr>
          <p:cNvPr id="478" name="组合 477"/>
          <p:cNvGrpSpPr/>
          <p:nvPr/>
        </p:nvGrpSpPr>
        <p:grpSpPr>
          <a:xfrm>
            <a:off x="3037869" y="4131770"/>
            <a:ext cx="379000" cy="1938754"/>
            <a:chOff x="1641475" y="2270126"/>
            <a:chExt cx="204788" cy="1065213"/>
          </a:xfrm>
        </p:grpSpPr>
        <p:sp>
          <p:nvSpPr>
            <p:cNvPr id="324" name="Rectangle 323"/>
            <p:cNvSpPr>
              <a:spLocks noChangeArrowheads="1"/>
            </p:cNvSpPr>
            <p:nvPr/>
          </p:nvSpPr>
          <p:spPr bwMode="auto">
            <a:xfrm>
              <a:off x="1641475"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Rectangle 433"/>
            <p:cNvSpPr>
              <a:spLocks noChangeArrowheads="1"/>
            </p:cNvSpPr>
            <p:nvPr/>
          </p:nvSpPr>
          <p:spPr bwMode="auto">
            <a:xfrm>
              <a:off x="1662206"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研发部</a:t>
              </a:r>
              <a:endParaRPr lang="zh-CN" altLang="en-US" sz="3300" dirty="0">
                <a:latin typeface="Arial" pitchFamily="34" charset="0"/>
                <a:ea typeface="宋体" pitchFamily="2" charset="-122"/>
                <a:cs typeface="宋体" pitchFamily="2" charset="-122"/>
              </a:endParaRPr>
            </a:p>
          </p:txBody>
        </p:sp>
      </p:grpSp>
      <p:grpSp>
        <p:nvGrpSpPr>
          <p:cNvPr id="479" name="组合 478"/>
          <p:cNvGrpSpPr/>
          <p:nvPr/>
        </p:nvGrpSpPr>
        <p:grpSpPr>
          <a:xfrm>
            <a:off x="3907510" y="4131770"/>
            <a:ext cx="379000" cy="1938754"/>
            <a:chOff x="2111375" y="2270126"/>
            <a:chExt cx="204788" cy="1065213"/>
          </a:xfrm>
        </p:grpSpPr>
        <p:sp>
          <p:nvSpPr>
            <p:cNvPr id="325" name="Rectangle 324"/>
            <p:cNvSpPr>
              <a:spLocks noChangeArrowheads="1"/>
            </p:cNvSpPr>
            <p:nvPr/>
          </p:nvSpPr>
          <p:spPr bwMode="auto">
            <a:xfrm>
              <a:off x="2111375"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 name="Rectangle 434"/>
            <p:cNvSpPr>
              <a:spLocks noChangeArrowheads="1"/>
            </p:cNvSpPr>
            <p:nvPr/>
          </p:nvSpPr>
          <p:spPr bwMode="auto">
            <a:xfrm>
              <a:off x="2132106"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资料部</a:t>
              </a:r>
              <a:endParaRPr lang="zh-CN" altLang="en-US" sz="3300" dirty="0">
                <a:latin typeface="Arial" pitchFamily="34" charset="0"/>
                <a:ea typeface="宋体" pitchFamily="2" charset="-122"/>
                <a:cs typeface="宋体" pitchFamily="2" charset="-122"/>
              </a:endParaRPr>
            </a:p>
          </p:txBody>
        </p:sp>
      </p:grpSp>
      <p:grpSp>
        <p:nvGrpSpPr>
          <p:cNvPr id="480" name="组合 479"/>
          <p:cNvGrpSpPr/>
          <p:nvPr/>
        </p:nvGrpSpPr>
        <p:grpSpPr>
          <a:xfrm>
            <a:off x="5191407" y="4131770"/>
            <a:ext cx="379000" cy="1938754"/>
            <a:chOff x="2805113" y="2270126"/>
            <a:chExt cx="204788" cy="1065213"/>
          </a:xfrm>
        </p:grpSpPr>
        <p:sp>
          <p:nvSpPr>
            <p:cNvPr id="318" name="Rectangle 317"/>
            <p:cNvSpPr>
              <a:spLocks noChangeArrowheads="1"/>
            </p:cNvSpPr>
            <p:nvPr/>
          </p:nvSpPr>
          <p:spPr bwMode="auto">
            <a:xfrm>
              <a:off x="2805113"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Rectangle 435"/>
            <p:cNvSpPr>
              <a:spLocks noChangeArrowheads="1"/>
            </p:cNvSpPr>
            <p:nvPr/>
          </p:nvSpPr>
          <p:spPr bwMode="auto">
            <a:xfrm>
              <a:off x="2825844"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生产部</a:t>
              </a:r>
              <a:endParaRPr lang="zh-CN" altLang="en-US" sz="3300" dirty="0">
                <a:latin typeface="Arial" pitchFamily="34" charset="0"/>
                <a:ea typeface="宋体" pitchFamily="2" charset="-122"/>
                <a:cs typeface="宋体" pitchFamily="2" charset="-122"/>
              </a:endParaRPr>
            </a:p>
          </p:txBody>
        </p:sp>
      </p:grpSp>
      <p:grpSp>
        <p:nvGrpSpPr>
          <p:cNvPr id="481" name="组合 480"/>
          <p:cNvGrpSpPr/>
          <p:nvPr/>
        </p:nvGrpSpPr>
        <p:grpSpPr>
          <a:xfrm>
            <a:off x="6442986" y="4131770"/>
            <a:ext cx="381937" cy="1938754"/>
            <a:chOff x="3481388" y="2270126"/>
            <a:chExt cx="206375" cy="1065213"/>
          </a:xfrm>
        </p:grpSpPr>
        <p:sp>
          <p:nvSpPr>
            <p:cNvPr id="326" name="Rectangle 325"/>
            <p:cNvSpPr>
              <a:spLocks noChangeArrowheads="1"/>
            </p:cNvSpPr>
            <p:nvPr/>
          </p:nvSpPr>
          <p:spPr bwMode="auto">
            <a:xfrm>
              <a:off x="3481388" y="2270126"/>
              <a:ext cx="206375"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7" name="Rectangle 436"/>
            <p:cNvSpPr>
              <a:spLocks noChangeArrowheads="1"/>
            </p:cNvSpPr>
            <p:nvPr/>
          </p:nvSpPr>
          <p:spPr bwMode="auto">
            <a:xfrm>
              <a:off x="3502911"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质管部</a:t>
              </a:r>
              <a:endParaRPr lang="zh-CN" altLang="en-US" sz="3300" dirty="0">
                <a:latin typeface="Arial" pitchFamily="34" charset="0"/>
                <a:ea typeface="宋体" pitchFamily="2" charset="-122"/>
                <a:cs typeface="宋体" pitchFamily="2" charset="-122"/>
              </a:endParaRPr>
            </a:p>
          </p:txBody>
        </p:sp>
      </p:grpSp>
      <p:grpSp>
        <p:nvGrpSpPr>
          <p:cNvPr id="482" name="组合 481"/>
          <p:cNvGrpSpPr/>
          <p:nvPr/>
        </p:nvGrpSpPr>
        <p:grpSpPr>
          <a:xfrm>
            <a:off x="7735696" y="4131770"/>
            <a:ext cx="379000" cy="1938754"/>
            <a:chOff x="4179888" y="2270126"/>
            <a:chExt cx="204788" cy="1065213"/>
          </a:xfrm>
        </p:grpSpPr>
        <p:sp>
          <p:nvSpPr>
            <p:cNvPr id="327" name="Rectangle 326"/>
            <p:cNvSpPr>
              <a:spLocks noChangeArrowheads="1"/>
            </p:cNvSpPr>
            <p:nvPr/>
          </p:nvSpPr>
          <p:spPr bwMode="auto">
            <a:xfrm>
              <a:off x="4179888"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8" name="Rectangle 437"/>
            <p:cNvSpPr>
              <a:spLocks noChangeArrowheads="1"/>
            </p:cNvSpPr>
            <p:nvPr/>
          </p:nvSpPr>
          <p:spPr bwMode="auto">
            <a:xfrm>
              <a:off x="4200619" y="2420392"/>
              <a:ext cx="166304" cy="7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行政人事部</a:t>
              </a:r>
              <a:endParaRPr lang="zh-CN" altLang="en-US" sz="3300" dirty="0">
                <a:latin typeface="Arial" pitchFamily="34" charset="0"/>
                <a:ea typeface="宋体" pitchFamily="2" charset="-122"/>
                <a:cs typeface="宋体" pitchFamily="2" charset="-122"/>
              </a:endParaRPr>
            </a:p>
          </p:txBody>
        </p:sp>
      </p:grpSp>
      <p:grpSp>
        <p:nvGrpSpPr>
          <p:cNvPr id="483" name="组合 482"/>
          <p:cNvGrpSpPr/>
          <p:nvPr/>
        </p:nvGrpSpPr>
        <p:grpSpPr>
          <a:xfrm>
            <a:off x="9010778" y="4131770"/>
            <a:ext cx="379000" cy="1938754"/>
            <a:chOff x="4868863" y="2270126"/>
            <a:chExt cx="204788" cy="1065213"/>
          </a:xfrm>
        </p:grpSpPr>
        <p:sp>
          <p:nvSpPr>
            <p:cNvPr id="328" name="Rectangle 327"/>
            <p:cNvSpPr>
              <a:spLocks noChangeArrowheads="1"/>
            </p:cNvSpPr>
            <p:nvPr/>
          </p:nvSpPr>
          <p:spPr bwMode="auto">
            <a:xfrm>
              <a:off x="4868863"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9" name="Rectangle 438"/>
            <p:cNvSpPr>
              <a:spLocks noChangeArrowheads="1"/>
            </p:cNvSpPr>
            <p:nvPr/>
          </p:nvSpPr>
          <p:spPr bwMode="auto">
            <a:xfrm>
              <a:off x="4889594" y="2420392"/>
              <a:ext cx="166304" cy="7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信息管理部</a:t>
              </a:r>
              <a:endParaRPr lang="zh-CN" altLang="en-US" sz="3300" dirty="0">
                <a:latin typeface="Arial" pitchFamily="34" charset="0"/>
                <a:ea typeface="宋体" pitchFamily="2" charset="-122"/>
                <a:cs typeface="宋体" pitchFamily="2" charset="-122"/>
              </a:endParaRPr>
            </a:p>
          </p:txBody>
        </p:sp>
      </p:grpSp>
      <p:grpSp>
        <p:nvGrpSpPr>
          <p:cNvPr id="484" name="组合 483"/>
          <p:cNvGrpSpPr/>
          <p:nvPr/>
        </p:nvGrpSpPr>
        <p:grpSpPr>
          <a:xfrm>
            <a:off x="10086077" y="4131770"/>
            <a:ext cx="379000" cy="1938754"/>
            <a:chOff x="5449888" y="2270126"/>
            <a:chExt cx="204788" cy="1065213"/>
          </a:xfrm>
        </p:grpSpPr>
        <p:sp>
          <p:nvSpPr>
            <p:cNvPr id="329" name="Rectangle 328"/>
            <p:cNvSpPr>
              <a:spLocks noChangeArrowheads="1"/>
            </p:cNvSpPr>
            <p:nvPr/>
          </p:nvSpPr>
          <p:spPr bwMode="auto">
            <a:xfrm>
              <a:off x="5449888"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0" name="Rectangle 439"/>
            <p:cNvSpPr>
              <a:spLocks noChangeArrowheads="1"/>
            </p:cNvSpPr>
            <p:nvPr/>
          </p:nvSpPr>
          <p:spPr bwMode="auto">
            <a:xfrm>
              <a:off x="5470619"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财务部</a:t>
              </a:r>
              <a:endParaRPr lang="zh-CN" altLang="en-US" sz="3300" dirty="0">
                <a:latin typeface="Arial" pitchFamily="34" charset="0"/>
                <a:ea typeface="宋体" pitchFamily="2" charset="-122"/>
                <a:cs typeface="宋体" pitchFamily="2" charset="-122"/>
              </a:endParaRPr>
            </a:p>
          </p:txBody>
        </p:sp>
      </p:grpSp>
      <p:grpSp>
        <p:nvGrpSpPr>
          <p:cNvPr id="485" name="组合 484"/>
          <p:cNvGrpSpPr/>
          <p:nvPr/>
        </p:nvGrpSpPr>
        <p:grpSpPr>
          <a:xfrm>
            <a:off x="11126121" y="4131770"/>
            <a:ext cx="379000" cy="1938754"/>
            <a:chOff x="6011863" y="2270126"/>
            <a:chExt cx="204788" cy="1065213"/>
          </a:xfrm>
        </p:grpSpPr>
        <p:sp>
          <p:nvSpPr>
            <p:cNvPr id="330" name="Rectangle 329"/>
            <p:cNvSpPr>
              <a:spLocks noChangeArrowheads="1"/>
            </p:cNvSpPr>
            <p:nvPr/>
          </p:nvSpPr>
          <p:spPr bwMode="auto">
            <a:xfrm>
              <a:off x="6011863"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1" name="Rectangle 440"/>
            <p:cNvSpPr>
              <a:spLocks noChangeArrowheads="1"/>
            </p:cNvSpPr>
            <p:nvPr/>
          </p:nvSpPr>
          <p:spPr bwMode="auto">
            <a:xfrm>
              <a:off x="6032594"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股份部</a:t>
              </a:r>
              <a:endParaRPr lang="zh-CN" altLang="en-US" sz="3300" dirty="0">
                <a:latin typeface="Arial" pitchFamily="34" charset="0"/>
                <a:ea typeface="宋体" pitchFamily="2" charset="-122"/>
                <a:cs typeface="宋体" pitchFamily="2" charset="-122"/>
              </a:endParaRPr>
            </a:p>
          </p:txBody>
        </p:sp>
      </p:grpSp>
      <p:grpSp>
        <p:nvGrpSpPr>
          <p:cNvPr id="486" name="组合 485"/>
          <p:cNvGrpSpPr/>
          <p:nvPr/>
        </p:nvGrpSpPr>
        <p:grpSpPr>
          <a:xfrm>
            <a:off x="12436459" y="4131770"/>
            <a:ext cx="379000" cy="1938754"/>
            <a:chOff x="6719888" y="2270126"/>
            <a:chExt cx="204788" cy="1065213"/>
          </a:xfrm>
        </p:grpSpPr>
        <p:sp>
          <p:nvSpPr>
            <p:cNvPr id="331" name="Rectangle 330"/>
            <p:cNvSpPr>
              <a:spLocks noChangeArrowheads="1"/>
            </p:cNvSpPr>
            <p:nvPr/>
          </p:nvSpPr>
          <p:spPr bwMode="auto">
            <a:xfrm>
              <a:off x="6719888"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2" name="Rectangle 441"/>
            <p:cNvSpPr>
              <a:spLocks noChangeArrowheads="1"/>
            </p:cNvSpPr>
            <p:nvPr/>
          </p:nvSpPr>
          <p:spPr bwMode="auto">
            <a:xfrm>
              <a:off x="6740619"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营销部</a:t>
              </a:r>
              <a:endParaRPr lang="zh-CN" altLang="en-US" sz="3300" dirty="0">
                <a:latin typeface="Arial" pitchFamily="34" charset="0"/>
                <a:ea typeface="宋体" pitchFamily="2" charset="-122"/>
                <a:cs typeface="宋体" pitchFamily="2" charset="-122"/>
              </a:endParaRPr>
            </a:p>
          </p:txBody>
        </p:sp>
      </p:grpSp>
      <p:grpSp>
        <p:nvGrpSpPr>
          <p:cNvPr id="487" name="组合 486"/>
          <p:cNvGrpSpPr/>
          <p:nvPr/>
        </p:nvGrpSpPr>
        <p:grpSpPr>
          <a:xfrm>
            <a:off x="13688038" y="4131770"/>
            <a:ext cx="379000" cy="1938754"/>
            <a:chOff x="7396163" y="2270126"/>
            <a:chExt cx="204788" cy="1065213"/>
          </a:xfrm>
        </p:grpSpPr>
        <p:sp>
          <p:nvSpPr>
            <p:cNvPr id="332" name="Rectangle 331"/>
            <p:cNvSpPr>
              <a:spLocks noChangeArrowheads="1"/>
            </p:cNvSpPr>
            <p:nvPr/>
          </p:nvSpPr>
          <p:spPr bwMode="auto">
            <a:xfrm>
              <a:off x="7396163"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3" name="Rectangle 442"/>
            <p:cNvSpPr>
              <a:spLocks noChangeArrowheads="1"/>
            </p:cNvSpPr>
            <p:nvPr/>
          </p:nvSpPr>
          <p:spPr bwMode="auto">
            <a:xfrm>
              <a:off x="7416894"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国际部</a:t>
              </a:r>
              <a:endParaRPr lang="zh-CN" altLang="en-US" sz="3300" dirty="0">
                <a:latin typeface="Arial" pitchFamily="34" charset="0"/>
                <a:ea typeface="宋体" pitchFamily="2" charset="-122"/>
                <a:cs typeface="宋体" pitchFamily="2" charset="-122"/>
              </a:endParaRPr>
            </a:p>
          </p:txBody>
        </p:sp>
      </p:grpSp>
      <p:grpSp>
        <p:nvGrpSpPr>
          <p:cNvPr id="518" name="组合 517"/>
          <p:cNvGrpSpPr/>
          <p:nvPr/>
        </p:nvGrpSpPr>
        <p:grpSpPr>
          <a:xfrm>
            <a:off x="13942267" y="6732183"/>
            <a:ext cx="323178" cy="1652707"/>
            <a:chOff x="7533532" y="3698876"/>
            <a:chExt cx="174625" cy="908050"/>
          </a:xfrm>
        </p:grpSpPr>
        <p:sp>
          <p:nvSpPr>
            <p:cNvPr id="359" name="Rectangle 358"/>
            <p:cNvSpPr>
              <a:spLocks noChangeArrowheads="1"/>
            </p:cNvSpPr>
            <p:nvPr/>
          </p:nvSpPr>
          <p:spPr bwMode="auto">
            <a:xfrm>
              <a:off x="7533532"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4" name="Rectangle 443"/>
            <p:cNvSpPr>
              <a:spLocks noChangeArrowheads="1"/>
            </p:cNvSpPr>
            <p:nvPr/>
          </p:nvSpPr>
          <p:spPr bwMode="auto">
            <a:xfrm>
              <a:off x="7564746"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加工部</a:t>
              </a:r>
            </a:p>
          </p:txBody>
        </p:sp>
      </p:grpSp>
      <p:grpSp>
        <p:nvGrpSpPr>
          <p:cNvPr id="517" name="组合 516"/>
          <p:cNvGrpSpPr/>
          <p:nvPr/>
        </p:nvGrpSpPr>
        <p:grpSpPr>
          <a:xfrm>
            <a:off x="13517636" y="6732183"/>
            <a:ext cx="323178" cy="1652707"/>
            <a:chOff x="7304088" y="3698876"/>
            <a:chExt cx="174625" cy="908050"/>
          </a:xfrm>
        </p:grpSpPr>
        <p:sp>
          <p:nvSpPr>
            <p:cNvPr id="358" name="Rectangle 357"/>
            <p:cNvSpPr>
              <a:spLocks noChangeArrowheads="1"/>
            </p:cNvSpPr>
            <p:nvPr/>
          </p:nvSpPr>
          <p:spPr bwMode="auto">
            <a:xfrm>
              <a:off x="7304088"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5" name="Rectangle 444"/>
            <p:cNvSpPr>
              <a:spLocks noChangeArrowheads="1"/>
            </p:cNvSpPr>
            <p:nvPr/>
          </p:nvSpPr>
          <p:spPr bwMode="auto">
            <a:xfrm>
              <a:off x="7335302"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外贸部</a:t>
              </a:r>
            </a:p>
          </p:txBody>
        </p:sp>
      </p:grpSp>
      <p:grpSp>
        <p:nvGrpSpPr>
          <p:cNvPr id="516" name="组合 515"/>
          <p:cNvGrpSpPr/>
          <p:nvPr/>
        </p:nvGrpSpPr>
        <p:grpSpPr>
          <a:xfrm>
            <a:off x="13091628" y="6732183"/>
            <a:ext cx="323178" cy="1652707"/>
            <a:chOff x="7073900" y="3698876"/>
            <a:chExt cx="174625" cy="908050"/>
          </a:xfrm>
        </p:grpSpPr>
        <p:sp>
          <p:nvSpPr>
            <p:cNvPr id="357" name="Rectangle 356"/>
            <p:cNvSpPr>
              <a:spLocks noChangeArrowheads="1"/>
            </p:cNvSpPr>
            <p:nvPr/>
          </p:nvSpPr>
          <p:spPr bwMode="auto">
            <a:xfrm>
              <a:off x="7073900"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6" name="Rectangle 445"/>
            <p:cNvSpPr>
              <a:spLocks noChangeArrowheads="1"/>
            </p:cNvSpPr>
            <p:nvPr/>
          </p:nvSpPr>
          <p:spPr bwMode="auto">
            <a:xfrm>
              <a:off x="7105114" y="3780879"/>
              <a:ext cx="133042"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售后服务部</a:t>
              </a:r>
            </a:p>
          </p:txBody>
        </p:sp>
      </p:grpSp>
      <p:grpSp>
        <p:nvGrpSpPr>
          <p:cNvPr id="515" name="组合 514"/>
          <p:cNvGrpSpPr/>
          <p:nvPr/>
        </p:nvGrpSpPr>
        <p:grpSpPr>
          <a:xfrm>
            <a:off x="12664245" y="6732183"/>
            <a:ext cx="323178" cy="1652707"/>
            <a:chOff x="6842969" y="3698876"/>
            <a:chExt cx="174625" cy="908050"/>
          </a:xfrm>
        </p:grpSpPr>
        <p:sp>
          <p:nvSpPr>
            <p:cNvPr id="356" name="Rectangle 355"/>
            <p:cNvSpPr>
              <a:spLocks noChangeArrowheads="1"/>
            </p:cNvSpPr>
            <p:nvPr/>
          </p:nvSpPr>
          <p:spPr bwMode="auto">
            <a:xfrm>
              <a:off x="6842969"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7" name="Rectangle 446"/>
            <p:cNvSpPr>
              <a:spLocks noChangeArrowheads="1"/>
            </p:cNvSpPr>
            <p:nvPr/>
          </p:nvSpPr>
          <p:spPr bwMode="auto">
            <a:xfrm>
              <a:off x="6874183"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销售部</a:t>
              </a:r>
            </a:p>
          </p:txBody>
        </p:sp>
      </p:grpSp>
      <p:grpSp>
        <p:nvGrpSpPr>
          <p:cNvPr id="514" name="组合 513"/>
          <p:cNvGrpSpPr/>
          <p:nvPr/>
        </p:nvGrpSpPr>
        <p:grpSpPr>
          <a:xfrm>
            <a:off x="12239615" y="6732183"/>
            <a:ext cx="323178" cy="1652707"/>
            <a:chOff x="6613525" y="3698876"/>
            <a:chExt cx="174625" cy="908050"/>
          </a:xfrm>
        </p:grpSpPr>
        <p:sp>
          <p:nvSpPr>
            <p:cNvPr id="355" name="Rectangle 354"/>
            <p:cNvSpPr>
              <a:spLocks noChangeArrowheads="1"/>
            </p:cNvSpPr>
            <p:nvPr/>
          </p:nvSpPr>
          <p:spPr bwMode="auto">
            <a:xfrm>
              <a:off x="6613525"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8" name="Rectangle 447"/>
            <p:cNvSpPr>
              <a:spLocks noChangeArrowheads="1"/>
            </p:cNvSpPr>
            <p:nvPr/>
          </p:nvSpPr>
          <p:spPr bwMode="auto">
            <a:xfrm>
              <a:off x="6644739"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市场部</a:t>
              </a:r>
            </a:p>
          </p:txBody>
        </p:sp>
      </p:grpSp>
      <p:grpSp>
        <p:nvGrpSpPr>
          <p:cNvPr id="513" name="组合 512"/>
          <p:cNvGrpSpPr/>
          <p:nvPr/>
        </p:nvGrpSpPr>
        <p:grpSpPr>
          <a:xfrm>
            <a:off x="11813609" y="6726404"/>
            <a:ext cx="323178" cy="1652707"/>
            <a:chOff x="6383338" y="3695701"/>
            <a:chExt cx="174625" cy="908050"/>
          </a:xfrm>
        </p:grpSpPr>
        <p:sp>
          <p:nvSpPr>
            <p:cNvPr id="354" name="Rectangle 353"/>
            <p:cNvSpPr>
              <a:spLocks noChangeArrowheads="1"/>
            </p:cNvSpPr>
            <p:nvPr/>
          </p:nvSpPr>
          <p:spPr bwMode="auto">
            <a:xfrm>
              <a:off x="638333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9" name="Rectangle 448"/>
            <p:cNvSpPr>
              <a:spLocks noChangeArrowheads="1"/>
            </p:cNvSpPr>
            <p:nvPr/>
          </p:nvSpPr>
          <p:spPr bwMode="auto">
            <a:xfrm>
              <a:off x="6414552" y="3780879"/>
              <a:ext cx="133042" cy="45094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商务中心</a:t>
              </a:r>
            </a:p>
          </p:txBody>
        </p:sp>
      </p:grpSp>
      <p:grpSp>
        <p:nvGrpSpPr>
          <p:cNvPr id="512" name="组合 511"/>
          <p:cNvGrpSpPr/>
          <p:nvPr/>
        </p:nvGrpSpPr>
        <p:grpSpPr>
          <a:xfrm>
            <a:off x="11383288" y="6726404"/>
            <a:ext cx="326116" cy="1652707"/>
            <a:chOff x="6150819" y="3695701"/>
            <a:chExt cx="176213" cy="908050"/>
          </a:xfrm>
        </p:grpSpPr>
        <p:sp>
          <p:nvSpPr>
            <p:cNvPr id="353" name="Rectangle 352"/>
            <p:cNvSpPr>
              <a:spLocks noChangeArrowheads="1"/>
            </p:cNvSpPr>
            <p:nvPr/>
          </p:nvSpPr>
          <p:spPr bwMode="auto">
            <a:xfrm>
              <a:off x="6150819" y="3695701"/>
              <a:ext cx="176213"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0" name="Rectangle 449"/>
            <p:cNvSpPr>
              <a:spLocks noChangeArrowheads="1"/>
            </p:cNvSpPr>
            <p:nvPr/>
          </p:nvSpPr>
          <p:spPr bwMode="auto">
            <a:xfrm>
              <a:off x="6182831" y="3780879"/>
              <a:ext cx="133043"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对外投资部</a:t>
              </a:r>
            </a:p>
          </p:txBody>
        </p:sp>
      </p:grpSp>
      <p:grpSp>
        <p:nvGrpSpPr>
          <p:cNvPr id="511" name="组合 510"/>
          <p:cNvGrpSpPr/>
          <p:nvPr/>
        </p:nvGrpSpPr>
        <p:grpSpPr>
          <a:xfrm>
            <a:off x="10958657" y="6726404"/>
            <a:ext cx="323178" cy="1652707"/>
            <a:chOff x="5921375" y="3695701"/>
            <a:chExt cx="174625" cy="908050"/>
          </a:xfrm>
        </p:grpSpPr>
        <p:sp>
          <p:nvSpPr>
            <p:cNvPr id="352" name="Rectangle 351"/>
            <p:cNvSpPr>
              <a:spLocks noChangeArrowheads="1"/>
            </p:cNvSpPr>
            <p:nvPr/>
          </p:nvSpPr>
          <p:spPr bwMode="auto">
            <a:xfrm>
              <a:off x="592137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1" name="Rectangle 450"/>
            <p:cNvSpPr>
              <a:spLocks noChangeArrowheads="1"/>
            </p:cNvSpPr>
            <p:nvPr/>
          </p:nvSpPr>
          <p:spPr bwMode="auto">
            <a:xfrm>
              <a:off x="5952589" y="3780879"/>
              <a:ext cx="133042" cy="67640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股份制办公室</a:t>
              </a:r>
            </a:p>
          </p:txBody>
        </p:sp>
      </p:grpSp>
      <p:grpSp>
        <p:nvGrpSpPr>
          <p:cNvPr id="510" name="组合 509"/>
          <p:cNvGrpSpPr/>
          <p:nvPr/>
        </p:nvGrpSpPr>
        <p:grpSpPr>
          <a:xfrm>
            <a:off x="10532651" y="6726404"/>
            <a:ext cx="323178" cy="1652707"/>
            <a:chOff x="5691188" y="3695701"/>
            <a:chExt cx="174625" cy="908050"/>
          </a:xfrm>
        </p:grpSpPr>
        <p:sp>
          <p:nvSpPr>
            <p:cNvPr id="351" name="Rectangle 350"/>
            <p:cNvSpPr>
              <a:spLocks noChangeArrowheads="1"/>
            </p:cNvSpPr>
            <p:nvPr/>
          </p:nvSpPr>
          <p:spPr bwMode="auto">
            <a:xfrm>
              <a:off x="569118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2" name="Rectangle 451"/>
            <p:cNvSpPr>
              <a:spLocks noChangeArrowheads="1"/>
            </p:cNvSpPr>
            <p:nvPr/>
          </p:nvSpPr>
          <p:spPr bwMode="auto">
            <a:xfrm>
              <a:off x="5722402"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证券部</a:t>
              </a:r>
            </a:p>
          </p:txBody>
        </p:sp>
      </p:grpSp>
      <p:grpSp>
        <p:nvGrpSpPr>
          <p:cNvPr id="509" name="组合 508"/>
          <p:cNvGrpSpPr/>
          <p:nvPr/>
        </p:nvGrpSpPr>
        <p:grpSpPr>
          <a:xfrm>
            <a:off x="10106643" y="6726404"/>
            <a:ext cx="323178" cy="1652707"/>
            <a:chOff x="5461000" y="3695701"/>
            <a:chExt cx="174625" cy="908050"/>
          </a:xfrm>
        </p:grpSpPr>
        <p:sp>
          <p:nvSpPr>
            <p:cNvPr id="350" name="Rectangle 349"/>
            <p:cNvSpPr>
              <a:spLocks noChangeArrowheads="1"/>
            </p:cNvSpPr>
            <p:nvPr/>
          </p:nvSpPr>
          <p:spPr bwMode="auto">
            <a:xfrm>
              <a:off x="5461000"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3" name="Rectangle 452"/>
            <p:cNvSpPr>
              <a:spLocks noChangeArrowheads="1"/>
            </p:cNvSpPr>
            <p:nvPr/>
          </p:nvSpPr>
          <p:spPr bwMode="auto">
            <a:xfrm>
              <a:off x="5492214" y="3772942"/>
              <a:ext cx="133042" cy="22547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出纳</a:t>
              </a:r>
            </a:p>
          </p:txBody>
        </p:sp>
      </p:grpSp>
      <p:grpSp>
        <p:nvGrpSpPr>
          <p:cNvPr id="508" name="组合 507"/>
          <p:cNvGrpSpPr/>
          <p:nvPr/>
        </p:nvGrpSpPr>
        <p:grpSpPr>
          <a:xfrm>
            <a:off x="9680637" y="6726404"/>
            <a:ext cx="323178" cy="1652707"/>
            <a:chOff x="5230813" y="3695701"/>
            <a:chExt cx="174625" cy="908050"/>
          </a:xfrm>
        </p:grpSpPr>
        <p:sp>
          <p:nvSpPr>
            <p:cNvPr id="349" name="Rectangle 348"/>
            <p:cNvSpPr>
              <a:spLocks noChangeArrowheads="1"/>
            </p:cNvSpPr>
            <p:nvPr/>
          </p:nvSpPr>
          <p:spPr bwMode="auto">
            <a:xfrm>
              <a:off x="523081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4" name="Rectangle 453"/>
            <p:cNvSpPr>
              <a:spLocks noChangeArrowheads="1"/>
            </p:cNvSpPr>
            <p:nvPr/>
          </p:nvSpPr>
          <p:spPr bwMode="auto">
            <a:xfrm>
              <a:off x="5262027" y="3780879"/>
              <a:ext cx="133042" cy="22547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会计</a:t>
              </a:r>
            </a:p>
          </p:txBody>
        </p:sp>
      </p:grpSp>
      <p:grpSp>
        <p:nvGrpSpPr>
          <p:cNvPr id="507" name="组合 506"/>
          <p:cNvGrpSpPr/>
          <p:nvPr/>
        </p:nvGrpSpPr>
        <p:grpSpPr>
          <a:xfrm>
            <a:off x="9254630" y="6726404"/>
            <a:ext cx="323178" cy="1652707"/>
            <a:chOff x="5000625" y="3695701"/>
            <a:chExt cx="174625" cy="908050"/>
          </a:xfrm>
        </p:grpSpPr>
        <p:sp>
          <p:nvSpPr>
            <p:cNvPr id="348" name="Rectangle 347"/>
            <p:cNvSpPr>
              <a:spLocks noChangeArrowheads="1"/>
            </p:cNvSpPr>
            <p:nvPr/>
          </p:nvSpPr>
          <p:spPr bwMode="auto">
            <a:xfrm>
              <a:off x="500062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5" name="Rectangle 454"/>
            <p:cNvSpPr>
              <a:spLocks noChangeArrowheads="1"/>
            </p:cNvSpPr>
            <p:nvPr/>
          </p:nvSpPr>
          <p:spPr bwMode="auto">
            <a:xfrm>
              <a:off x="5031839" y="3780879"/>
              <a:ext cx="133042" cy="45094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文管中心</a:t>
              </a:r>
            </a:p>
          </p:txBody>
        </p:sp>
      </p:grpSp>
      <p:grpSp>
        <p:nvGrpSpPr>
          <p:cNvPr id="506" name="组合 505"/>
          <p:cNvGrpSpPr/>
          <p:nvPr/>
        </p:nvGrpSpPr>
        <p:grpSpPr>
          <a:xfrm>
            <a:off x="8828624" y="6726404"/>
            <a:ext cx="323178" cy="1652707"/>
            <a:chOff x="4770438" y="3695701"/>
            <a:chExt cx="174625" cy="908050"/>
          </a:xfrm>
        </p:grpSpPr>
        <p:sp>
          <p:nvSpPr>
            <p:cNvPr id="347" name="Rectangle 346"/>
            <p:cNvSpPr>
              <a:spLocks noChangeArrowheads="1"/>
            </p:cNvSpPr>
            <p:nvPr/>
          </p:nvSpPr>
          <p:spPr bwMode="auto">
            <a:xfrm>
              <a:off x="477043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6" name="Rectangle 455"/>
            <p:cNvSpPr>
              <a:spLocks noChangeArrowheads="1"/>
            </p:cNvSpPr>
            <p:nvPr/>
          </p:nvSpPr>
          <p:spPr bwMode="auto">
            <a:xfrm>
              <a:off x="4801652"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电脑室</a:t>
              </a:r>
            </a:p>
          </p:txBody>
        </p:sp>
      </p:grpSp>
      <p:grpSp>
        <p:nvGrpSpPr>
          <p:cNvPr id="505" name="组合 504"/>
          <p:cNvGrpSpPr/>
          <p:nvPr/>
        </p:nvGrpSpPr>
        <p:grpSpPr>
          <a:xfrm>
            <a:off x="8402616" y="6726404"/>
            <a:ext cx="323178" cy="1652707"/>
            <a:chOff x="4540250" y="3695701"/>
            <a:chExt cx="174625" cy="908050"/>
          </a:xfrm>
        </p:grpSpPr>
        <p:sp>
          <p:nvSpPr>
            <p:cNvPr id="346" name="Rectangle 345"/>
            <p:cNvSpPr>
              <a:spLocks noChangeArrowheads="1"/>
            </p:cNvSpPr>
            <p:nvPr/>
          </p:nvSpPr>
          <p:spPr bwMode="auto">
            <a:xfrm>
              <a:off x="4540250"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7" name="Rectangle 456"/>
            <p:cNvSpPr>
              <a:spLocks noChangeArrowheads="1"/>
            </p:cNvSpPr>
            <p:nvPr/>
          </p:nvSpPr>
          <p:spPr bwMode="auto">
            <a:xfrm>
              <a:off x="4571464"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总务室</a:t>
              </a:r>
            </a:p>
          </p:txBody>
        </p:sp>
      </p:grpSp>
      <p:grpSp>
        <p:nvGrpSpPr>
          <p:cNvPr id="504" name="组合 503"/>
          <p:cNvGrpSpPr/>
          <p:nvPr/>
        </p:nvGrpSpPr>
        <p:grpSpPr>
          <a:xfrm>
            <a:off x="7976610" y="6726404"/>
            <a:ext cx="323178" cy="1652707"/>
            <a:chOff x="4310063" y="3695701"/>
            <a:chExt cx="174625" cy="908050"/>
          </a:xfrm>
        </p:grpSpPr>
        <p:sp>
          <p:nvSpPr>
            <p:cNvPr id="345" name="Rectangle 344"/>
            <p:cNvSpPr>
              <a:spLocks noChangeArrowheads="1"/>
            </p:cNvSpPr>
            <p:nvPr/>
          </p:nvSpPr>
          <p:spPr bwMode="auto">
            <a:xfrm>
              <a:off x="431006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8" name="Rectangle 457"/>
            <p:cNvSpPr>
              <a:spLocks noChangeArrowheads="1"/>
            </p:cNvSpPr>
            <p:nvPr/>
          </p:nvSpPr>
          <p:spPr bwMode="auto">
            <a:xfrm>
              <a:off x="4341277"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法务部</a:t>
              </a:r>
            </a:p>
          </p:txBody>
        </p:sp>
      </p:grpSp>
      <p:grpSp>
        <p:nvGrpSpPr>
          <p:cNvPr id="503" name="组合 502"/>
          <p:cNvGrpSpPr/>
          <p:nvPr/>
        </p:nvGrpSpPr>
        <p:grpSpPr>
          <a:xfrm>
            <a:off x="7550603" y="6726404"/>
            <a:ext cx="323178" cy="1652707"/>
            <a:chOff x="4079875" y="3695701"/>
            <a:chExt cx="174625" cy="908050"/>
          </a:xfrm>
        </p:grpSpPr>
        <p:sp>
          <p:nvSpPr>
            <p:cNvPr id="344" name="Rectangle 343"/>
            <p:cNvSpPr>
              <a:spLocks noChangeArrowheads="1"/>
            </p:cNvSpPr>
            <p:nvPr/>
          </p:nvSpPr>
          <p:spPr bwMode="auto">
            <a:xfrm>
              <a:off x="407987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9" name="Rectangle 458"/>
            <p:cNvSpPr>
              <a:spLocks noChangeArrowheads="1"/>
            </p:cNvSpPr>
            <p:nvPr/>
          </p:nvSpPr>
          <p:spPr bwMode="auto">
            <a:xfrm>
              <a:off x="4111089" y="3780879"/>
              <a:ext cx="133042"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人力资源部</a:t>
              </a:r>
            </a:p>
          </p:txBody>
        </p:sp>
      </p:grpSp>
      <p:grpSp>
        <p:nvGrpSpPr>
          <p:cNvPr id="502" name="组合 501"/>
          <p:cNvGrpSpPr/>
          <p:nvPr/>
        </p:nvGrpSpPr>
        <p:grpSpPr>
          <a:xfrm>
            <a:off x="7121658" y="6726404"/>
            <a:ext cx="326116" cy="1652707"/>
            <a:chOff x="3848100" y="3695701"/>
            <a:chExt cx="176213" cy="908050"/>
          </a:xfrm>
        </p:grpSpPr>
        <p:sp>
          <p:nvSpPr>
            <p:cNvPr id="343" name="Rectangle 342"/>
            <p:cNvSpPr>
              <a:spLocks noChangeArrowheads="1"/>
            </p:cNvSpPr>
            <p:nvPr/>
          </p:nvSpPr>
          <p:spPr bwMode="auto">
            <a:xfrm>
              <a:off x="3848100" y="3695701"/>
              <a:ext cx="176213"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0" name="Rectangle 459"/>
            <p:cNvSpPr>
              <a:spLocks noChangeArrowheads="1"/>
            </p:cNvSpPr>
            <p:nvPr/>
          </p:nvSpPr>
          <p:spPr bwMode="auto">
            <a:xfrm>
              <a:off x="3880112" y="3780879"/>
              <a:ext cx="133043"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行政部</a:t>
              </a:r>
            </a:p>
          </p:txBody>
        </p:sp>
      </p:grpSp>
      <p:grpSp>
        <p:nvGrpSpPr>
          <p:cNvPr id="501" name="组合 500"/>
          <p:cNvGrpSpPr/>
          <p:nvPr/>
        </p:nvGrpSpPr>
        <p:grpSpPr>
          <a:xfrm>
            <a:off x="6695652" y="6726404"/>
            <a:ext cx="323178" cy="1652707"/>
            <a:chOff x="3617913" y="3695701"/>
            <a:chExt cx="174625" cy="908050"/>
          </a:xfrm>
        </p:grpSpPr>
        <p:sp>
          <p:nvSpPr>
            <p:cNvPr id="342" name="Rectangle 341"/>
            <p:cNvSpPr>
              <a:spLocks noChangeArrowheads="1"/>
            </p:cNvSpPr>
            <p:nvPr/>
          </p:nvSpPr>
          <p:spPr bwMode="auto">
            <a:xfrm>
              <a:off x="361791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1" name="Rectangle 460"/>
            <p:cNvSpPr>
              <a:spLocks noChangeArrowheads="1"/>
            </p:cNvSpPr>
            <p:nvPr/>
          </p:nvSpPr>
          <p:spPr bwMode="auto">
            <a:xfrm>
              <a:off x="3649127"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质检部</a:t>
              </a:r>
            </a:p>
          </p:txBody>
        </p:sp>
      </p:grpSp>
      <p:grpSp>
        <p:nvGrpSpPr>
          <p:cNvPr id="500" name="组合 499"/>
          <p:cNvGrpSpPr/>
          <p:nvPr/>
        </p:nvGrpSpPr>
        <p:grpSpPr>
          <a:xfrm>
            <a:off x="6269645" y="6726404"/>
            <a:ext cx="323178" cy="1652707"/>
            <a:chOff x="3387725" y="3695701"/>
            <a:chExt cx="174625" cy="908050"/>
          </a:xfrm>
        </p:grpSpPr>
        <p:sp>
          <p:nvSpPr>
            <p:cNvPr id="341" name="Rectangle 340"/>
            <p:cNvSpPr>
              <a:spLocks noChangeArrowheads="1"/>
            </p:cNvSpPr>
            <p:nvPr/>
          </p:nvSpPr>
          <p:spPr bwMode="auto">
            <a:xfrm>
              <a:off x="338772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2" name="Rectangle 461"/>
            <p:cNvSpPr>
              <a:spLocks noChangeArrowheads="1"/>
            </p:cNvSpPr>
            <p:nvPr/>
          </p:nvSpPr>
          <p:spPr bwMode="auto">
            <a:xfrm>
              <a:off x="3418939"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质管部</a:t>
              </a:r>
            </a:p>
          </p:txBody>
        </p:sp>
      </p:grpSp>
      <p:grpSp>
        <p:nvGrpSpPr>
          <p:cNvPr id="499" name="组合 498"/>
          <p:cNvGrpSpPr/>
          <p:nvPr/>
        </p:nvGrpSpPr>
        <p:grpSpPr>
          <a:xfrm>
            <a:off x="5843639" y="6726404"/>
            <a:ext cx="323178" cy="1652707"/>
            <a:chOff x="3157538" y="3695701"/>
            <a:chExt cx="174625" cy="908050"/>
          </a:xfrm>
        </p:grpSpPr>
        <p:sp>
          <p:nvSpPr>
            <p:cNvPr id="340" name="Rectangle 339"/>
            <p:cNvSpPr>
              <a:spLocks noChangeArrowheads="1"/>
            </p:cNvSpPr>
            <p:nvPr/>
          </p:nvSpPr>
          <p:spPr bwMode="auto">
            <a:xfrm>
              <a:off x="315753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3" name="Rectangle 462"/>
            <p:cNvSpPr>
              <a:spLocks noChangeArrowheads="1"/>
            </p:cNvSpPr>
            <p:nvPr/>
          </p:nvSpPr>
          <p:spPr bwMode="auto">
            <a:xfrm>
              <a:off x="3188752"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生技部</a:t>
              </a:r>
            </a:p>
          </p:txBody>
        </p:sp>
      </p:grpSp>
      <p:grpSp>
        <p:nvGrpSpPr>
          <p:cNvPr id="498" name="组合 497"/>
          <p:cNvGrpSpPr/>
          <p:nvPr/>
        </p:nvGrpSpPr>
        <p:grpSpPr>
          <a:xfrm>
            <a:off x="5417631" y="6726404"/>
            <a:ext cx="323178" cy="1652707"/>
            <a:chOff x="2927350" y="3695701"/>
            <a:chExt cx="174625" cy="908050"/>
          </a:xfrm>
        </p:grpSpPr>
        <p:sp>
          <p:nvSpPr>
            <p:cNvPr id="339" name="Rectangle 338"/>
            <p:cNvSpPr>
              <a:spLocks noChangeArrowheads="1"/>
            </p:cNvSpPr>
            <p:nvPr/>
          </p:nvSpPr>
          <p:spPr bwMode="auto">
            <a:xfrm>
              <a:off x="2927350"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4" name="Rectangle 463"/>
            <p:cNvSpPr>
              <a:spLocks noChangeArrowheads="1"/>
            </p:cNvSpPr>
            <p:nvPr/>
          </p:nvSpPr>
          <p:spPr bwMode="auto">
            <a:xfrm>
              <a:off x="2958564"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化工厂</a:t>
              </a:r>
            </a:p>
          </p:txBody>
        </p:sp>
      </p:grpSp>
      <p:grpSp>
        <p:nvGrpSpPr>
          <p:cNvPr id="497" name="组合 496"/>
          <p:cNvGrpSpPr/>
          <p:nvPr/>
        </p:nvGrpSpPr>
        <p:grpSpPr>
          <a:xfrm>
            <a:off x="4991625" y="6726404"/>
            <a:ext cx="323178" cy="1652707"/>
            <a:chOff x="2697163" y="3695701"/>
            <a:chExt cx="174625" cy="908050"/>
          </a:xfrm>
        </p:grpSpPr>
        <p:sp>
          <p:nvSpPr>
            <p:cNvPr id="338" name="Rectangle 337"/>
            <p:cNvSpPr>
              <a:spLocks noChangeArrowheads="1"/>
            </p:cNvSpPr>
            <p:nvPr/>
          </p:nvSpPr>
          <p:spPr bwMode="auto">
            <a:xfrm>
              <a:off x="269716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5" name="Rectangle 464"/>
            <p:cNvSpPr>
              <a:spLocks noChangeArrowheads="1"/>
            </p:cNvSpPr>
            <p:nvPr/>
          </p:nvSpPr>
          <p:spPr bwMode="auto">
            <a:xfrm>
              <a:off x="2728377"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电子厂</a:t>
              </a:r>
            </a:p>
          </p:txBody>
        </p:sp>
      </p:grpSp>
      <p:grpSp>
        <p:nvGrpSpPr>
          <p:cNvPr id="496" name="组合 495"/>
          <p:cNvGrpSpPr/>
          <p:nvPr/>
        </p:nvGrpSpPr>
        <p:grpSpPr>
          <a:xfrm>
            <a:off x="4565618" y="6726404"/>
            <a:ext cx="323178" cy="1652707"/>
            <a:chOff x="2466975" y="3695701"/>
            <a:chExt cx="174625" cy="908050"/>
          </a:xfrm>
        </p:grpSpPr>
        <p:sp>
          <p:nvSpPr>
            <p:cNvPr id="337" name="Rectangle 336"/>
            <p:cNvSpPr>
              <a:spLocks noChangeArrowheads="1"/>
            </p:cNvSpPr>
            <p:nvPr/>
          </p:nvSpPr>
          <p:spPr bwMode="auto">
            <a:xfrm>
              <a:off x="246697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6" name="Rectangle 465"/>
            <p:cNvSpPr>
              <a:spLocks noChangeArrowheads="1"/>
            </p:cNvSpPr>
            <p:nvPr/>
          </p:nvSpPr>
          <p:spPr bwMode="auto">
            <a:xfrm>
              <a:off x="2498189"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生管部</a:t>
              </a:r>
            </a:p>
          </p:txBody>
        </p:sp>
      </p:grpSp>
      <p:grpSp>
        <p:nvGrpSpPr>
          <p:cNvPr id="495" name="组合 494"/>
          <p:cNvGrpSpPr/>
          <p:nvPr/>
        </p:nvGrpSpPr>
        <p:grpSpPr>
          <a:xfrm>
            <a:off x="4139612" y="6726404"/>
            <a:ext cx="323178" cy="1652707"/>
            <a:chOff x="2236788" y="3695701"/>
            <a:chExt cx="174625" cy="908050"/>
          </a:xfrm>
        </p:grpSpPr>
        <p:sp>
          <p:nvSpPr>
            <p:cNvPr id="336" name="Rectangle 335"/>
            <p:cNvSpPr>
              <a:spLocks noChangeArrowheads="1"/>
            </p:cNvSpPr>
            <p:nvPr/>
          </p:nvSpPr>
          <p:spPr bwMode="auto">
            <a:xfrm>
              <a:off x="223678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7" name="Rectangle 466"/>
            <p:cNvSpPr>
              <a:spLocks noChangeArrowheads="1"/>
            </p:cNvSpPr>
            <p:nvPr/>
          </p:nvSpPr>
          <p:spPr bwMode="auto">
            <a:xfrm>
              <a:off x="2268002" y="3780879"/>
              <a:ext cx="133042" cy="22547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仓库</a:t>
              </a:r>
            </a:p>
          </p:txBody>
        </p:sp>
      </p:grpSp>
      <p:grpSp>
        <p:nvGrpSpPr>
          <p:cNvPr id="494" name="组合 493"/>
          <p:cNvGrpSpPr/>
          <p:nvPr/>
        </p:nvGrpSpPr>
        <p:grpSpPr>
          <a:xfrm>
            <a:off x="3713604" y="6726404"/>
            <a:ext cx="323178" cy="1652707"/>
            <a:chOff x="2006600" y="3695701"/>
            <a:chExt cx="174625" cy="908050"/>
          </a:xfrm>
        </p:grpSpPr>
        <p:sp>
          <p:nvSpPr>
            <p:cNvPr id="335" name="Rectangle 334"/>
            <p:cNvSpPr>
              <a:spLocks noChangeArrowheads="1"/>
            </p:cNvSpPr>
            <p:nvPr/>
          </p:nvSpPr>
          <p:spPr bwMode="auto">
            <a:xfrm>
              <a:off x="2006600"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8" name="Rectangle 467"/>
            <p:cNvSpPr>
              <a:spLocks noChangeArrowheads="1"/>
            </p:cNvSpPr>
            <p:nvPr/>
          </p:nvSpPr>
          <p:spPr bwMode="auto">
            <a:xfrm>
              <a:off x="2037814"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采购部</a:t>
              </a:r>
            </a:p>
          </p:txBody>
        </p:sp>
      </p:grpSp>
      <p:grpSp>
        <p:nvGrpSpPr>
          <p:cNvPr id="493" name="组合 492"/>
          <p:cNvGrpSpPr/>
          <p:nvPr/>
        </p:nvGrpSpPr>
        <p:grpSpPr>
          <a:xfrm>
            <a:off x="3287598" y="6726404"/>
            <a:ext cx="323178" cy="1652707"/>
            <a:chOff x="1776413" y="3695701"/>
            <a:chExt cx="174625" cy="908050"/>
          </a:xfrm>
        </p:grpSpPr>
        <p:sp>
          <p:nvSpPr>
            <p:cNvPr id="334" name="Rectangle 333"/>
            <p:cNvSpPr>
              <a:spLocks noChangeArrowheads="1"/>
            </p:cNvSpPr>
            <p:nvPr/>
          </p:nvSpPr>
          <p:spPr bwMode="auto">
            <a:xfrm>
              <a:off x="177641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9" name="Rectangle 468"/>
            <p:cNvSpPr>
              <a:spLocks noChangeArrowheads="1"/>
            </p:cNvSpPr>
            <p:nvPr/>
          </p:nvSpPr>
          <p:spPr bwMode="auto">
            <a:xfrm>
              <a:off x="1807627" y="3780879"/>
              <a:ext cx="133042"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化工开发部</a:t>
              </a:r>
            </a:p>
          </p:txBody>
        </p:sp>
      </p:grpSp>
      <p:grpSp>
        <p:nvGrpSpPr>
          <p:cNvPr id="488" name="组合 487"/>
          <p:cNvGrpSpPr/>
          <p:nvPr/>
        </p:nvGrpSpPr>
        <p:grpSpPr>
          <a:xfrm>
            <a:off x="2858654" y="6726404"/>
            <a:ext cx="326116" cy="1652707"/>
            <a:chOff x="1544638" y="3695701"/>
            <a:chExt cx="176213" cy="908050"/>
          </a:xfrm>
        </p:grpSpPr>
        <p:sp>
          <p:nvSpPr>
            <p:cNvPr id="333" name="Rectangle 332"/>
            <p:cNvSpPr>
              <a:spLocks noChangeArrowheads="1"/>
            </p:cNvSpPr>
            <p:nvPr/>
          </p:nvSpPr>
          <p:spPr bwMode="auto">
            <a:xfrm>
              <a:off x="1544638" y="3695701"/>
              <a:ext cx="176213"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70" name="Rectangle 469"/>
            <p:cNvSpPr>
              <a:spLocks noChangeArrowheads="1"/>
            </p:cNvSpPr>
            <p:nvPr/>
          </p:nvSpPr>
          <p:spPr bwMode="auto">
            <a:xfrm>
              <a:off x="1576650" y="3780879"/>
              <a:ext cx="133043"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电子开发部</a:t>
              </a:r>
            </a:p>
          </p:txBody>
        </p:sp>
      </p:grpSp>
      <p:grpSp>
        <p:nvGrpSpPr>
          <p:cNvPr id="473" name="组合 472"/>
          <p:cNvGrpSpPr/>
          <p:nvPr/>
        </p:nvGrpSpPr>
        <p:grpSpPr>
          <a:xfrm>
            <a:off x="7118720" y="1667156"/>
            <a:ext cx="1965508" cy="375615"/>
            <a:chOff x="3846513" y="915988"/>
            <a:chExt cx="1062038" cy="206375"/>
          </a:xfrm>
        </p:grpSpPr>
        <p:sp>
          <p:nvSpPr>
            <p:cNvPr id="319" name="Rectangle 318"/>
            <p:cNvSpPr>
              <a:spLocks noChangeArrowheads="1"/>
            </p:cNvSpPr>
            <p:nvPr/>
          </p:nvSpPr>
          <p:spPr bwMode="auto">
            <a:xfrm>
              <a:off x="3846513" y="915988"/>
              <a:ext cx="1062038" cy="206375"/>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2" name="Rectangle 429"/>
            <p:cNvSpPr>
              <a:spLocks noChangeArrowheads="1"/>
            </p:cNvSpPr>
            <p:nvPr/>
          </p:nvSpPr>
          <p:spPr bwMode="auto">
            <a:xfrm>
              <a:off x="4156075" y="934536"/>
              <a:ext cx="5588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董事会</a:t>
              </a:r>
            </a:p>
          </p:txBody>
        </p:sp>
      </p:grpSp>
      <p:sp>
        <p:nvSpPr>
          <p:cNvPr id="202"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4145432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73"/>
                                        </p:tgtEl>
                                        <p:attrNameLst>
                                          <p:attrName>style.visibility</p:attrName>
                                        </p:attrNameLst>
                                      </p:cBhvr>
                                      <p:to>
                                        <p:strVal val="visible"/>
                                      </p:to>
                                    </p:set>
                                    <p:anim calcmode="lin" valueType="num">
                                      <p:cBhvr>
                                        <p:cTn id="7" dur="500" fill="hold"/>
                                        <p:tgtEl>
                                          <p:spTgt spid="473"/>
                                        </p:tgtEl>
                                        <p:attrNameLst>
                                          <p:attrName>ppt_w</p:attrName>
                                        </p:attrNameLst>
                                      </p:cBhvr>
                                      <p:tavLst>
                                        <p:tav tm="0">
                                          <p:val>
                                            <p:fltVal val="0"/>
                                          </p:val>
                                        </p:tav>
                                        <p:tav tm="100000">
                                          <p:val>
                                            <p:strVal val="#ppt_w"/>
                                          </p:val>
                                        </p:tav>
                                      </p:tavLst>
                                    </p:anim>
                                    <p:anim calcmode="lin" valueType="num">
                                      <p:cBhvr>
                                        <p:cTn id="8" dur="500" fill="hold"/>
                                        <p:tgtEl>
                                          <p:spTgt spid="473"/>
                                        </p:tgtEl>
                                        <p:attrNameLst>
                                          <p:attrName>ppt_h</p:attrName>
                                        </p:attrNameLst>
                                      </p:cBhvr>
                                      <p:tavLst>
                                        <p:tav tm="0">
                                          <p:val>
                                            <p:fltVal val="0"/>
                                          </p:val>
                                        </p:tav>
                                        <p:tav tm="100000">
                                          <p:val>
                                            <p:strVal val="#ppt_h"/>
                                          </p:val>
                                        </p:tav>
                                      </p:tavLst>
                                    </p:anim>
                                    <p:animEffect transition="in" filter="fade">
                                      <p:cBhvr>
                                        <p:cTn id="9" dur="500"/>
                                        <p:tgtEl>
                                          <p:spTgt spid="473"/>
                                        </p:tgtEl>
                                      </p:cBhvr>
                                    </p:animEffect>
                                    <p:anim calcmode="lin" valueType="num">
                                      <p:cBhvr>
                                        <p:cTn id="10" dur="500" fill="hold"/>
                                        <p:tgtEl>
                                          <p:spTgt spid="473"/>
                                        </p:tgtEl>
                                        <p:attrNameLst>
                                          <p:attrName>ppt_x</p:attrName>
                                        </p:attrNameLst>
                                      </p:cBhvr>
                                      <p:tavLst>
                                        <p:tav tm="0">
                                          <p:val>
                                            <p:fltVal val="0.5"/>
                                          </p:val>
                                        </p:tav>
                                        <p:tav tm="100000">
                                          <p:val>
                                            <p:strVal val="#ppt_x"/>
                                          </p:val>
                                        </p:tav>
                                      </p:tavLst>
                                    </p:anim>
                                    <p:anim calcmode="lin" valueType="num">
                                      <p:cBhvr>
                                        <p:cTn id="11" dur="500" fill="hold"/>
                                        <p:tgtEl>
                                          <p:spTgt spid="473"/>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360"/>
                                        </p:tgtEl>
                                        <p:attrNameLst>
                                          <p:attrName>style.visibility</p:attrName>
                                        </p:attrNameLst>
                                      </p:cBhvr>
                                      <p:to>
                                        <p:strVal val="visible"/>
                                      </p:to>
                                    </p:set>
                                    <p:animEffect transition="in" filter="wipe(up)">
                                      <p:cBhvr>
                                        <p:cTn id="15" dur="500"/>
                                        <p:tgtEl>
                                          <p:spTgt spid="360"/>
                                        </p:tgtEl>
                                      </p:cBhvr>
                                    </p:animEffect>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474"/>
                                        </p:tgtEl>
                                        <p:attrNameLst>
                                          <p:attrName>style.visibility</p:attrName>
                                        </p:attrNameLst>
                                      </p:cBhvr>
                                      <p:to>
                                        <p:strVal val="visible"/>
                                      </p:to>
                                    </p:set>
                                    <p:anim calcmode="lin" valueType="num">
                                      <p:cBhvr>
                                        <p:cTn id="19" dur="500" fill="hold"/>
                                        <p:tgtEl>
                                          <p:spTgt spid="474"/>
                                        </p:tgtEl>
                                        <p:attrNameLst>
                                          <p:attrName>ppt_w</p:attrName>
                                        </p:attrNameLst>
                                      </p:cBhvr>
                                      <p:tavLst>
                                        <p:tav tm="0">
                                          <p:val>
                                            <p:fltVal val="0"/>
                                          </p:val>
                                        </p:tav>
                                        <p:tav tm="100000">
                                          <p:val>
                                            <p:strVal val="#ppt_w"/>
                                          </p:val>
                                        </p:tav>
                                      </p:tavLst>
                                    </p:anim>
                                    <p:anim calcmode="lin" valueType="num">
                                      <p:cBhvr>
                                        <p:cTn id="20" dur="500" fill="hold"/>
                                        <p:tgtEl>
                                          <p:spTgt spid="474"/>
                                        </p:tgtEl>
                                        <p:attrNameLst>
                                          <p:attrName>ppt_h</p:attrName>
                                        </p:attrNameLst>
                                      </p:cBhvr>
                                      <p:tavLst>
                                        <p:tav tm="0">
                                          <p:val>
                                            <p:fltVal val="0"/>
                                          </p:val>
                                        </p:tav>
                                        <p:tav tm="100000">
                                          <p:val>
                                            <p:strVal val="#ppt_h"/>
                                          </p:val>
                                        </p:tav>
                                      </p:tavLst>
                                    </p:anim>
                                    <p:animEffect transition="in" filter="fade">
                                      <p:cBhvr>
                                        <p:cTn id="21" dur="500"/>
                                        <p:tgtEl>
                                          <p:spTgt spid="474"/>
                                        </p:tgtEl>
                                      </p:cBhvr>
                                    </p:animEffect>
                                    <p:anim calcmode="lin" valueType="num">
                                      <p:cBhvr>
                                        <p:cTn id="22" dur="500" fill="hold"/>
                                        <p:tgtEl>
                                          <p:spTgt spid="474"/>
                                        </p:tgtEl>
                                        <p:attrNameLst>
                                          <p:attrName>ppt_x</p:attrName>
                                        </p:attrNameLst>
                                      </p:cBhvr>
                                      <p:tavLst>
                                        <p:tav tm="0">
                                          <p:val>
                                            <p:fltVal val="0.5"/>
                                          </p:val>
                                        </p:tav>
                                        <p:tav tm="100000">
                                          <p:val>
                                            <p:strVal val="#ppt_x"/>
                                          </p:val>
                                        </p:tav>
                                      </p:tavLst>
                                    </p:anim>
                                    <p:anim calcmode="lin" valueType="num">
                                      <p:cBhvr>
                                        <p:cTn id="23" dur="500" fill="hold"/>
                                        <p:tgtEl>
                                          <p:spTgt spid="474"/>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519"/>
                                        </p:tgtEl>
                                        <p:attrNameLst>
                                          <p:attrName>style.visibility</p:attrName>
                                        </p:attrNameLst>
                                      </p:cBhvr>
                                      <p:to>
                                        <p:strVal val="visible"/>
                                      </p:to>
                                    </p:set>
                                    <p:animEffect transition="in" filter="wipe(up)">
                                      <p:cBhvr>
                                        <p:cTn id="27" dur="500"/>
                                        <p:tgtEl>
                                          <p:spTgt spid="519"/>
                                        </p:tgtEl>
                                      </p:cBhvr>
                                    </p:animEffect>
                                  </p:childTnLst>
                                </p:cTn>
                              </p:par>
                            </p:childTnLst>
                          </p:cTn>
                        </p:par>
                        <p:par>
                          <p:cTn id="28" fill="hold">
                            <p:stCondLst>
                              <p:cond delay="2000"/>
                            </p:stCondLst>
                            <p:childTnLst>
                              <p:par>
                                <p:cTn id="29" presetID="53" presetClass="entr" presetSubtype="528" fill="hold" nodeType="afterEffect">
                                  <p:stCondLst>
                                    <p:cond delay="0"/>
                                  </p:stCondLst>
                                  <p:childTnLst>
                                    <p:set>
                                      <p:cBhvr>
                                        <p:cTn id="30" dur="1" fill="hold">
                                          <p:stCondLst>
                                            <p:cond delay="0"/>
                                          </p:stCondLst>
                                        </p:cTn>
                                        <p:tgtEl>
                                          <p:spTgt spid="476"/>
                                        </p:tgtEl>
                                        <p:attrNameLst>
                                          <p:attrName>style.visibility</p:attrName>
                                        </p:attrNameLst>
                                      </p:cBhvr>
                                      <p:to>
                                        <p:strVal val="visible"/>
                                      </p:to>
                                    </p:set>
                                    <p:anim calcmode="lin" valueType="num">
                                      <p:cBhvr>
                                        <p:cTn id="31" dur="500" fill="hold"/>
                                        <p:tgtEl>
                                          <p:spTgt spid="476"/>
                                        </p:tgtEl>
                                        <p:attrNameLst>
                                          <p:attrName>ppt_w</p:attrName>
                                        </p:attrNameLst>
                                      </p:cBhvr>
                                      <p:tavLst>
                                        <p:tav tm="0">
                                          <p:val>
                                            <p:fltVal val="0"/>
                                          </p:val>
                                        </p:tav>
                                        <p:tav tm="100000">
                                          <p:val>
                                            <p:strVal val="#ppt_w"/>
                                          </p:val>
                                        </p:tav>
                                      </p:tavLst>
                                    </p:anim>
                                    <p:anim calcmode="lin" valueType="num">
                                      <p:cBhvr>
                                        <p:cTn id="32" dur="500" fill="hold"/>
                                        <p:tgtEl>
                                          <p:spTgt spid="476"/>
                                        </p:tgtEl>
                                        <p:attrNameLst>
                                          <p:attrName>ppt_h</p:attrName>
                                        </p:attrNameLst>
                                      </p:cBhvr>
                                      <p:tavLst>
                                        <p:tav tm="0">
                                          <p:val>
                                            <p:fltVal val="0"/>
                                          </p:val>
                                        </p:tav>
                                        <p:tav tm="100000">
                                          <p:val>
                                            <p:strVal val="#ppt_h"/>
                                          </p:val>
                                        </p:tav>
                                      </p:tavLst>
                                    </p:anim>
                                    <p:animEffect transition="in" filter="fade">
                                      <p:cBhvr>
                                        <p:cTn id="33" dur="500"/>
                                        <p:tgtEl>
                                          <p:spTgt spid="476"/>
                                        </p:tgtEl>
                                      </p:cBhvr>
                                    </p:animEffect>
                                    <p:anim calcmode="lin" valueType="num">
                                      <p:cBhvr>
                                        <p:cTn id="34" dur="500" fill="hold"/>
                                        <p:tgtEl>
                                          <p:spTgt spid="476"/>
                                        </p:tgtEl>
                                        <p:attrNameLst>
                                          <p:attrName>ppt_x</p:attrName>
                                        </p:attrNameLst>
                                      </p:cBhvr>
                                      <p:tavLst>
                                        <p:tav tm="0">
                                          <p:val>
                                            <p:fltVal val="0.5"/>
                                          </p:val>
                                        </p:tav>
                                        <p:tav tm="100000">
                                          <p:val>
                                            <p:strVal val="#ppt_x"/>
                                          </p:val>
                                        </p:tav>
                                      </p:tavLst>
                                    </p:anim>
                                    <p:anim calcmode="lin" valueType="num">
                                      <p:cBhvr>
                                        <p:cTn id="35" dur="500" fill="hold"/>
                                        <p:tgtEl>
                                          <p:spTgt spid="476"/>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200"/>
                                  </p:stCondLst>
                                  <p:childTnLst>
                                    <p:set>
                                      <p:cBhvr>
                                        <p:cTn id="37" dur="1" fill="hold">
                                          <p:stCondLst>
                                            <p:cond delay="0"/>
                                          </p:stCondLst>
                                        </p:cTn>
                                        <p:tgtEl>
                                          <p:spTgt spid="477"/>
                                        </p:tgtEl>
                                        <p:attrNameLst>
                                          <p:attrName>style.visibility</p:attrName>
                                        </p:attrNameLst>
                                      </p:cBhvr>
                                      <p:to>
                                        <p:strVal val="visible"/>
                                      </p:to>
                                    </p:set>
                                    <p:anim calcmode="lin" valueType="num">
                                      <p:cBhvr>
                                        <p:cTn id="38" dur="500" fill="hold"/>
                                        <p:tgtEl>
                                          <p:spTgt spid="477"/>
                                        </p:tgtEl>
                                        <p:attrNameLst>
                                          <p:attrName>ppt_w</p:attrName>
                                        </p:attrNameLst>
                                      </p:cBhvr>
                                      <p:tavLst>
                                        <p:tav tm="0">
                                          <p:val>
                                            <p:fltVal val="0"/>
                                          </p:val>
                                        </p:tav>
                                        <p:tav tm="100000">
                                          <p:val>
                                            <p:strVal val="#ppt_w"/>
                                          </p:val>
                                        </p:tav>
                                      </p:tavLst>
                                    </p:anim>
                                    <p:anim calcmode="lin" valueType="num">
                                      <p:cBhvr>
                                        <p:cTn id="39" dur="500" fill="hold"/>
                                        <p:tgtEl>
                                          <p:spTgt spid="477"/>
                                        </p:tgtEl>
                                        <p:attrNameLst>
                                          <p:attrName>ppt_h</p:attrName>
                                        </p:attrNameLst>
                                      </p:cBhvr>
                                      <p:tavLst>
                                        <p:tav tm="0">
                                          <p:val>
                                            <p:fltVal val="0"/>
                                          </p:val>
                                        </p:tav>
                                        <p:tav tm="100000">
                                          <p:val>
                                            <p:strVal val="#ppt_h"/>
                                          </p:val>
                                        </p:tav>
                                      </p:tavLst>
                                    </p:anim>
                                    <p:animEffect transition="in" filter="fade">
                                      <p:cBhvr>
                                        <p:cTn id="40" dur="500"/>
                                        <p:tgtEl>
                                          <p:spTgt spid="477"/>
                                        </p:tgtEl>
                                      </p:cBhvr>
                                    </p:animEffect>
                                    <p:anim calcmode="lin" valueType="num">
                                      <p:cBhvr>
                                        <p:cTn id="41" dur="500" fill="hold"/>
                                        <p:tgtEl>
                                          <p:spTgt spid="477"/>
                                        </p:tgtEl>
                                        <p:attrNameLst>
                                          <p:attrName>ppt_x</p:attrName>
                                        </p:attrNameLst>
                                      </p:cBhvr>
                                      <p:tavLst>
                                        <p:tav tm="0">
                                          <p:val>
                                            <p:fltVal val="0.5"/>
                                          </p:val>
                                        </p:tav>
                                        <p:tav tm="100000">
                                          <p:val>
                                            <p:strVal val="#ppt_x"/>
                                          </p:val>
                                        </p:tav>
                                      </p:tavLst>
                                    </p:anim>
                                    <p:anim calcmode="lin" valueType="num">
                                      <p:cBhvr>
                                        <p:cTn id="42" dur="500" fill="hold"/>
                                        <p:tgtEl>
                                          <p:spTgt spid="477"/>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400"/>
                                  </p:stCondLst>
                                  <p:childTnLst>
                                    <p:set>
                                      <p:cBhvr>
                                        <p:cTn id="44" dur="1" fill="hold">
                                          <p:stCondLst>
                                            <p:cond delay="0"/>
                                          </p:stCondLst>
                                        </p:cTn>
                                        <p:tgtEl>
                                          <p:spTgt spid="475"/>
                                        </p:tgtEl>
                                        <p:attrNameLst>
                                          <p:attrName>style.visibility</p:attrName>
                                        </p:attrNameLst>
                                      </p:cBhvr>
                                      <p:to>
                                        <p:strVal val="visible"/>
                                      </p:to>
                                    </p:set>
                                    <p:anim calcmode="lin" valueType="num">
                                      <p:cBhvr>
                                        <p:cTn id="45" dur="500" fill="hold"/>
                                        <p:tgtEl>
                                          <p:spTgt spid="475"/>
                                        </p:tgtEl>
                                        <p:attrNameLst>
                                          <p:attrName>ppt_w</p:attrName>
                                        </p:attrNameLst>
                                      </p:cBhvr>
                                      <p:tavLst>
                                        <p:tav tm="0">
                                          <p:val>
                                            <p:fltVal val="0"/>
                                          </p:val>
                                        </p:tav>
                                        <p:tav tm="100000">
                                          <p:val>
                                            <p:strVal val="#ppt_w"/>
                                          </p:val>
                                        </p:tav>
                                      </p:tavLst>
                                    </p:anim>
                                    <p:anim calcmode="lin" valueType="num">
                                      <p:cBhvr>
                                        <p:cTn id="46" dur="500" fill="hold"/>
                                        <p:tgtEl>
                                          <p:spTgt spid="475"/>
                                        </p:tgtEl>
                                        <p:attrNameLst>
                                          <p:attrName>ppt_h</p:attrName>
                                        </p:attrNameLst>
                                      </p:cBhvr>
                                      <p:tavLst>
                                        <p:tav tm="0">
                                          <p:val>
                                            <p:fltVal val="0"/>
                                          </p:val>
                                        </p:tav>
                                        <p:tav tm="100000">
                                          <p:val>
                                            <p:strVal val="#ppt_h"/>
                                          </p:val>
                                        </p:tav>
                                      </p:tavLst>
                                    </p:anim>
                                    <p:animEffect transition="in" filter="fade">
                                      <p:cBhvr>
                                        <p:cTn id="47" dur="500"/>
                                        <p:tgtEl>
                                          <p:spTgt spid="475"/>
                                        </p:tgtEl>
                                      </p:cBhvr>
                                    </p:animEffect>
                                    <p:anim calcmode="lin" valueType="num">
                                      <p:cBhvr>
                                        <p:cTn id="48" dur="500" fill="hold"/>
                                        <p:tgtEl>
                                          <p:spTgt spid="475"/>
                                        </p:tgtEl>
                                        <p:attrNameLst>
                                          <p:attrName>ppt_x</p:attrName>
                                        </p:attrNameLst>
                                      </p:cBhvr>
                                      <p:tavLst>
                                        <p:tav tm="0">
                                          <p:val>
                                            <p:fltVal val="0.5"/>
                                          </p:val>
                                        </p:tav>
                                        <p:tav tm="100000">
                                          <p:val>
                                            <p:strVal val="#ppt_x"/>
                                          </p:val>
                                        </p:tav>
                                      </p:tavLst>
                                    </p:anim>
                                    <p:anim calcmode="lin" valueType="num">
                                      <p:cBhvr>
                                        <p:cTn id="49" dur="500" fill="hold"/>
                                        <p:tgtEl>
                                          <p:spTgt spid="475"/>
                                        </p:tgtEl>
                                        <p:attrNameLst>
                                          <p:attrName>ppt_y</p:attrName>
                                        </p:attrNameLst>
                                      </p:cBhvr>
                                      <p:tavLst>
                                        <p:tav tm="0">
                                          <p:val>
                                            <p:fltVal val="0.5"/>
                                          </p:val>
                                        </p:tav>
                                        <p:tav tm="100000">
                                          <p:val>
                                            <p:strVal val="#ppt_y"/>
                                          </p:val>
                                        </p:tav>
                                      </p:tavLst>
                                    </p:anim>
                                  </p:childTnLst>
                                </p:cTn>
                              </p:par>
                            </p:childTnLst>
                          </p:cTn>
                        </p:par>
                        <p:par>
                          <p:cTn id="50" fill="hold">
                            <p:stCondLst>
                              <p:cond delay="2900"/>
                            </p:stCondLst>
                            <p:childTnLst>
                              <p:par>
                                <p:cTn id="51" presetID="22" presetClass="entr" presetSubtype="1" fill="hold" nodeType="afterEffect">
                                  <p:stCondLst>
                                    <p:cond delay="0"/>
                                  </p:stCondLst>
                                  <p:childTnLst>
                                    <p:set>
                                      <p:cBhvr>
                                        <p:cTn id="52" dur="1" fill="hold">
                                          <p:stCondLst>
                                            <p:cond delay="0"/>
                                          </p:stCondLst>
                                        </p:cTn>
                                        <p:tgtEl>
                                          <p:spTgt spid="521"/>
                                        </p:tgtEl>
                                        <p:attrNameLst>
                                          <p:attrName>style.visibility</p:attrName>
                                        </p:attrNameLst>
                                      </p:cBhvr>
                                      <p:to>
                                        <p:strVal val="visible"/>
                                      </p:to>
                                    </p:set>
                                    <p:animEffect transition="in" filter="wipe(up)">
                                      <p:cBhvr>
                                        <p:cTn id="53" dur="500"/>
                                        <p:tgtEl>
                                          <p:spTgt spid="521"/>
                                        </p:tgtEl>
                                      </p:cBhvr>
                                    </p:animEffect>
                                  </p:childTnLst>
                                </p:cTn>
                              </p:par>
                              <p:par>
                                <p:cTn id="54" presetID="22" presetClass="entr" presetSubtype="1" fill="hold" nodeType="withEffect">
                                  <p:stCondLst>
                                    <p:cond delay="0"/>
                                  </p:stCondLst>
                                  <p:childTnLst>
                                    <p:set>
                                      <p:cBhvr>
                                        <p:cTn id="55" dur="1" fill="hold">
                                          <p:stCondLst>
                                            <p:cond delay="0"/>
                                          </p:stCondLst>
                                        </p:cTn>
                                        <p:tgtEl>
                                          <p:spTgt spid="522"/>
                                        </p:tgtEl>
                                        <p:attrNameLst>
                                          <p:attrName>style.visibility</p:attrName>
                                        </p:attrNameLst>
                                      </p:cBhvr>
                                      <p:to>
                                        <p:strVal val="visible"/>
                                      </p:to>
                                    </p:set>
                                    <p:animEffect transition="in" filter="wipe(up)">
                                      <p:cBhvr>
                                        <p:cTn id="56" dur="500"/>
                                        <p:tgtEl>
                                          <p:spTgt spid="522"/>
                                        </p:tgtEl>
                                      </p:cBhvr>
                                    </p:animEffect>
                                  </p:childTnLst>
                                </p:cTn>
                              </p:par>
                              <p:par>
                                <p:cTn id="57" presetID="22" presetClass="entr" presetSubtype="1" fill="hold" nodeType="withEffect">
                                  <p:stCondLst>
                                    <p:cond delay="0"/>
                                  </p:stCondLst>
                                  <p:childTnLst>
                                    <p:set>
                                      <p:cBhvr>
                                        <p:cTn id="58" dur="1" fill="hold">
                                          <p:stCondLst>
                                            <p:cond delay="0"/>
                                          </p:stCondLst>
                                        </p:cTn>
                                        <p:tgtEl>
                                          <p:spTgt spid="523"/>
                                        </p:tgtEl>
                                        <p:attrNameLst>
                                          <p:attrName>style.visibility</p:attrName>
                                        </p:attrNameLst>
                                      </p:cBhvr>
                                      <p:to>
                                        <p:strVal val="visible"/>
                                      </p:to>
                                    </p:set>
                                    <p:animEffect transition="in" filter="wipe(up)">
                                      <p:cBhvr>
                                        <p:cTn id="59" dur="500"/>
                                        <p:tgtEl>
                                          <p:spTgt spid="523"/>
                                        </p:tgtEl>
                                      </p:cBhvr>
                                    </p:animEffect>
                                  </p:childTnLst>
                                </p:cTn>
                              </p:par>
                            </p:childTnLst>
                          </p:cTn>
                        </p:par>
                        <p:par>
                          <p:cTn id="60" fill="hold">
                            <p:stCondLst>
                              <p:cond delay="3400"/>
                            </p:stCondLst>
                            <p:childTnLst>
                              <p:par>
                                <p:cTn id="61" presetID="42" presetClass="entr" presetSubtype="0" fill="hold" nodeType="afterEffect">
                                  <p:stCondLst>
                                    <p:cond delay="0"/>
                                  </p:stCondLst>
                                  <p:childTnLst>
                                    <p:set>
                                      <p:cBhvr>
                                        <p:cTn id="62" dur="1" fill="hold">
                                          <p:stCondLst>
                                            <p:cond delay="0"/>
                                          </p:stCondLst>
                                        </p:cTn>
                                        <p:tgtEl>
                                          <p:spTgt spid="478"/>
                                        </p:tgtEl>
                                        <p:attrNameLst>
                                          <p:attrName>style.visibility</p:attrName>
                                        </p:attrNameLst>
                                      </p:cBhvr>
                                      <p:to>
                                        <p:strVal val="visible"/>
                                      </p:to>
                                    </p:set>
                                    <p:animEffect transition="in" filter="fade">
                                      <p:cBhvr>
                                        <p:cTn id="63" dur="500"/>
                                        <p:tgtEl>
                                          <p:spTgt spid="478"/>
                                        </p:tgtEl>
                                      </p:cBhvr>
                                    </p:animEffect>
                                    <p:anim calcmode="lin" valueType="num">
                                      <p:cBhvr>
                                        <p:cTn id="64" dur="500" fill="hold"/>
                                        <p:tgtEl>
                                          <p:spTgt spid="478"/>
                                        </p:tgtEl>
                                        <p:attrNameLst>
                                          <p:attrName>ppt_x</p:attrName>
                                        </p:attrNameLst>
                                      </p:cBhvr>
                                      <p:tavLst>
                                        <p:tav tm="0">
                                          <p:val>
                                            <p:strVal val="#ppt_x"/>
                                          </p:val>
                                        </p:tav>
                                        <p:tav tm="100000">
                                          <p:val>
                                            <p:strVal val="#ppt_x"/>
                                          </p:val>
                                        </p:tav>
                                      </p:tavLst>
                                    </p:anim>
                                    <p:anim calcmode="lin" valueType="num">
                                      <p:cBhvr>
                                        <p:cTn id="65" dur="500" fill="hold"/>
                                        <p:tgtEl>
                                          <p:spTgt spid="478"/>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200"/>
                                  </p:stCondLst>
                                  <p:childTnLst>
                                    <p:set>
                                      <p:cBhvr>
                                        <p:cTn id="67" dur="1" fill="hold">
                                          <p:stCondLst>
                                            <p:cond delay="0"/>
                                          </p:stCondLst>
                                        </p:cTn>
                                        <p:tgtEl>
                                          <p:spTgt spid="479"/>
                                        </p:tgtEl>
                                        <p:attrNameLst>
                                          <p:attrName>style.visibility</p:attrName>
                                        </p:attrNameLst>
                                      </p:cBhvr>
                                      <p:to>
                                        <p:strVal val="visible"/>
                                      </p:to>
                                    </p:set>
                                    <p:animEffect transition="in" filter="fade">
                                      <p:cBhvr>
                                        <p:cTn id="68" dur="500"/>
                                        <p:tgtEl>
                                          <p:spTgt spid="479"/>
                                        </p:tgtEl>
                                      </p:cBhvr>
                                    </p:animEffect>
                                    <p:anim calcmode="lin" valueType="num">
                                      <p:cBhvr>
                                        <p:cTn id="69" dur="500" fill="hold"/>
                                        <p:tgtEl>
                                          <p:spTgt spid="479"/>
                                        </p:tgtEl>
                                        <p:attrNameLst>
                                          <p:attrName>ppt_x</p:attrName>
                                        </p:attrNameLst>
                                      </p:cBhvr>
                                      <p:tavLst>
                                        <p:tav tm="0">
                                          <p:val>
                                            <p:strVal val="#ppt_x"/>
                                          </p:val>
                                        </p:tav>
                                        <p:tav tm="100000">
                                          <p:val>
                                            <p:strVal val="#ppt_x"/>
                                          </p:val>
                                        </p:tav>
                                      </p:tavLst>
                                    </p:anim>
                                    <p:anim calcmode="lin" valueType="num">
                                      <p:cBhvr>
                                        <p:cTn id="70" dur="500" fill="hold"/>
                                        <p:tgtEl>
                                          <p:spTgt spid="47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400"/>
                                  </p:stCondLst>
                                  <p:childTnLst>
                                    <p:set>
                                      <p:cBhvr>
                                        <p:cTn id="72" dur="1" fill="hold">
                                          <p:stCondLst>
                                            <p:cond delay="0"/>
                                          </p:stCondLst>
                                        </p:cTn>
                                        <p:tgtEl>
                                          <p:spTgt spid="480"/>
                                        </p:tgtEl>
                                        <p:attrNameLst>
                                          <p:attrName>style.visibility</p:attrName>
                                        </p:attrNameLst>
                                      </p:cBhvr>
                                      <p:to>
                                        <p:strVal val="visible"/>
                                      </p:to>
                                    </p:set>
                                    <p:animEffect transition="in" filter="fade">
                                      <p:cBhvr>
                                        <p:cTn id="73" dur="500"/>
                                        <p:tgtEl>
                                          <p:spTgt spid="480"/>
                                        </p:tgtEl>
                                      </p:cBhvr>
                                    </p:animEffect>
                                    <p:anim calcmode="lin" valueType="num">
                                      <p:cBhvr>
                                        <p:cTn id="74" dur="500" fill="hold"/>
                                        <p:tgtEl>
                                          <p:spTgt spid="480"/>
                                        </p:tgtEl>
                                        <p:attrNameLst>
                                          <p:attrName>ppt_x</p:attrName>
                                        </p:attrNameLst>
                                      </p:cBhvr>
                                      <p:tavLst>
                                        <p:tav tm="0">
                                          <p:val>
                                            <p:strVal val="#ppt_x"/>
                                          </p:val>
                                        </p:tav>
                                        <p:tav tm="100000">
                                          <p:val>
                                            <p:strVal val="#ppt_x"/>
                                          </p:val>
                                        </p:tav>
                                      </p:tavLst>
                                    </p:anim>
                                    <p:anim calcmode="lin" valueType="num">
                                      <p:cBhvr>
                                        <p:cTn id="75" dur="500" fill="hold"/>
                                        <p:tgtEl>
                                          <p:spTgt spid="480"/>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600"/>
                                  </p:stCondLst>
                                  <p:childTnLst>
                                    <p:set>
                                      <p:cBhvr>
                                        <p:cTn id="77" dur="1" fill="hold">
                                          <p:stCondLst>
                                            <p:cond delay="0"/>
                                          </p:stCondLst>
                                        </p:cTn>
                                        <p:tgtEl>
                                          <p:spTgt spid="481"/>
                                        </p:tgtEl>
                                        <p:attrNameLst>
                                          <p:attrName>style.visibility</p:attrName>
                                        </p:attrNameLst>
                                      </p:cBhvr>
                                      <p:to>
                                        <p:strVal val="visible"/>
                                      </p:to>
                                    </p:set>
                                    <p:animEffect transition="in" filter="fade">
                                      <p:cBhvr>
                                        <p:cTn id="78" dur="500"/>
                                        <p:tgtEl>
                                          <p:spTgt spid="481"/>
                                        </p:tgtEl>
                                      </p:cBhvr>
                                    </p:animEffect>
                                    <p:anim calcmode="lin" valueType="num">
                                      <p:cBhvr>
                                        <p:cTn id="79" dur="500" fill="hold"/>
                                        <p:tgtEl>
                                          <p:spTgt spid="481"/>
                                        </p:tgtEl>
                                        <p:attrNameLst>
                                          <p:attrName>ppt_x</p:attrName>
                                        </p:attrNameLst>
                                      </p:cBhvr>
                                      <p:tavLst>
                                        <p:tav tm="0">
                                          <p:val>
                                            <p:strVal val="#ppt_x"/>
                                          </p:val>
                                        </p:tav>
                                        <p:tav tm="100000">
                                          <p:val>
                                            <p:strVal val="#ppt_x"/>
                                          </p:val>
                                        </p:tav>
                                      </p:tavLst>
                                    </p:anim>
                                    <p:anim calcmode="lin" valueType="num">
                                      <p:cBhvr>
                                        <p:cTn id="80" dur="500" fill="hold"/>
                                        <p:tgtEl>
                                          <p:spTgt spid="481"/>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800"/>
                                  </p:stCondLst>
                                  <p:childTnLst>
                                    <p:set>
                                      <p:cBhvr>
                                        <p:cTn id="82" dur="1" fill="hold">
                                          <p:stCondLst>
                                            <p:cond delay="0"/>
                                          </p:stCondLst>
                                        </p:cTn>
                                        <p:tgtEl>
                                          <p:spTgt spid="482"/>
                                        </p:tgtEl>
                                        <p:attrNameLst>
                                          <p:attrName>style.visibility</p:attrName>
                                        </p:attrNameLst>
                                      </p:cBhvr>
                                      <p:to>
                                        <p:strVal val="visible"/>
                                      </p:to>
                                    </p:set>
                                    <p:animEffect transition="in" filter="fade">
                                      <p:cBhvr>
                                        <p:cTn id="83" dur="500"/>
                                        <p:tgtEl>
                                          <p:spTgt spid="482"/>
                                        </p:tgtEl>
                                      </p:cBhvr>
                                    </p:animEffect>
                                    <p:anim calcmode="lin" valueType="num">
                                      <p:cBhvr>
                                        <p:cTn id="84" dur="500" fill="hold"/>
                                        <p:tgtEl>
                                          <p:spTgt spid="482"/>
                                        </p:tgtEl>
                                        <p:attrNameLst>
                                          <p:attrName>ppt_x</p:attrName>
                                        </p:attrNameLst>
                                      </p:cBhvr>
                                      <p:tavLst>
                                        <p:tav tm="0">
                                          <p:val>
                                            <p:strVal val="#ppt_x"/>
                                          </p:val>
                                        </p:tav>
                                        <p:tav tm="100000">
                                          <p:val>
                                            <p:strVal val="#ppt_x"/>
                                          </p:val>
                                        </p:tav>
                                      </p:tavLst>
                                    </p:anim>
                                    <p:anim calcmode="lin" valueType="num">
                                      <p:cBhvr>
                                        <p:cTn id="85" dur="500" fill="hold"/>
                                        <p:tgtEl>
                                          <p:spTgt spid="48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1000"/>
                                  </p:stCondLst>
                                  <p:childTnLst>
                                    <p:set>
                                      <p:cBhvr>
                                        <p:cTn id="87" dur="1" fill="hold">
                                          <p:stCondLst>
                                            <p:cond delay="0"/>
                                          </p:stCondLst>
                                        </p:cTn>
                                        <p:tgtEl>
                                          <p:spTgt spid="483"/>
                                        </p:tgtEl>
                                        <p:attrNameLst>
                                          <p:attrName>style.visibility</p:attrName>
                                        </p:attrNameLst>
                                      </p:cBhvr>
                                      <p:to>
                                        <p:strVal val="visible"/>
                                      </p:to>
                                    </p:set>
                                    <p:animEffect transition="in" filter="fade">
                                      <p:cBhvr>
                                        <p:cTn id="88" dur="500"/>
                                        <p:tgtEl>
                                          <p:spTgt spid="483"/>
                                        </p:tgtEl>
                                      </p:cBhvr>
                                    </p:animEffect>
                                    <p:anim calcmode="lin" valueType="num">
                                      <p:cBhvr>
                                        <p:cTn id="89" dur="500" fill="hold"/>
                                        <p:tgtEl>
                                          <p:spTgt spid="483"/>
                                        </p:tgtEl>
                                        <p:attrNameLst>
                                          <p:attrName>ppt_x</p:attrName>
                                        </p:attrNameLst>
                                      </p:cBhvr>
                                      <p:tavLst>
                                        <p:tav tm="0">
                                          <p:val>
                                            <p:strVal val="#ppt_x"/>
                                          </p:val>
                                        </p:tav>
                                        <p:tav tm="100000">
                                          <p:val>
                                            <p:strVal val="#ppt_x"/>
                                          </p:val>
                                        </p:tav>
                                      </p:tavLst>
                                    </p:anim>
                                    <p:anim calcmode="lin" valueType="num">
                                      <p:cBhvr>
                                        <p:cTn id="90" dur="500" fill="hold"/>
                                        <p:tgtEl>
                                          <p:spTgt spid="48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1200"/>
                                  </p:stCondLst>
                                  <p:childTnLst>
                                    <p:set>
                                      <p:cBhvr>
                                        <p:cTn id="92" dur="1" fill="hold">
                                          <p:stCondLst>
                                            <p:cond delay="0"/>
                                          </p:stCondLst>
                                        </p:cTn>
                                        <p:tgtEl>
                                          <p:spTgt spid="484"/>
                                        </p:tgtEl>
                                        <p:attrNameLst>
                                          <p:attrName>style.visibility</p:attrName>
                                        </p:attrNameLst>
                                      </p:cBhvr>
                                      <p:to>
                                        <p:strVal val="visible"/>
                                      </p:to>
                                    </p:set>
                                    <p:animEffect transition="in" filter="fade">
                                      <p:cBhvr>
                                        <p:cTn id="93" dur="500"/>
                                        <p:tgtEl>
                                          <p:spTgt spid="484"/>
                                        </p:tgtEl>
                                      </p:cBhvr>
                                    </p:animEffect>
                                    <p:anim calcmode="lin" valueType="num">
                                      <p:cBhvr>
                                        <p:cTn id="94" dur="500" fill="hold"/>
                                        <p:tgtEl>
                                          <p:spTgt spid="484"/>
                                        </p:tgtEl>
                                        <p:attrNameLst>
                                          <p:attrName>ppt_x</p:attrName>
                                        </p:attrNameLst>
                                      </p:cBhvr>
                                      <p:tavLst>
                                        <p:tav tm="0">
                                          <p:val>
                                            <p:strVal val="#ppt_x"/>
                                          </p:val>
                                        </p:tav>
                                        <p:tav tm="100000">
                                          <p:val>
                                            <p:strVal val="#ppt_x"/>
                                          </p:val>
                                        </p:tav>
                                      </p:tavLst>
                                    </p:anim>
                                    <p:anim calcmode="lin" valueType="num">
                                      <p:cBhvr>
                                        <p:cTn id="95" dur="500" fill="hold"/>
                                        <p:tgtEl>
                                          <p:spTgt spid="484"/>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1400"/>
                                  </p:stCondLst>
                                  <p:childTnLst>
                                    <p:set>
                                      <p:cBhvr>
                                        <p:cTn id="97" dur="1" fill="hold">
                                          <p:stCondLst>
                                            <p:cond delay="0"/>
                                          </p:stCondLst>
                                        </p:cTn>
                                        <p:tgtEl>
                                          <p:spTgt spid="485"/>
                                        </p:tgtEl>
                                        <p:attrNameLst>
                                          <p:attrName>style.visibility</p:attrName>
                                        </p:attrNameLst>
                                      </p:cBhvr>
                                      <p:to>
                                        <p:strVal val="visible"/>
                                      </p:to>
                                    </p:set>
                                    <p:animEffect transition="in" filter="fade">
                                      <p:cBhvr>
                                        <p:cTn id="98" dur="500"/>
                                        <p:tgtEl>
                                          <p:spTgt spid="485"/>
                                        </p:tgtEl>
                                      </p:cBhvr>
                                    </p:animEffect>
                                    <p:anim calcmode="lin" valueType="num">
                                      <p:cBhvr>
                                        <p:cTn id="99" dur="500" fill="hold"/>
                                        <p:tgtEl>
                                          <p:spTgt spid="485"/>
                                        </p:tgtEl>
                                        <p:attrNameLst>
                                          <p:attrName>ppt_x</p:attrName>
                                        </p:attrNameLst>
                                      </p:cBhvr>
                                      <p:tavLst>
                                        <p:tav tm="0">
                                          <p:val>
                                            <p:strVal val="#ppt_x"/>
                                          </p:val>
                                        </p:tav>
                                        <p:tav tm="100000">
                                          <p:val>
                                            <p:strVal val="#ppt_x"/>
                                          </p:val>
                                        </p:tav>
                                      </p:tavLst>
                                    </p:anim>
                                    <p:anim calcmode="lin" valueType="num">
                                      <p:cBhvr>
                                        <p:cTn id="100" dur="500" fill="hold"/>
                                        <p:tgtEl>
                                          <p:spTgt spid="485"/>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1600"/>
                                  </p:stCondLst>
                                  <p:childTnLst>
                                    <p:set>
                                      <p:cBhvr>
                                        <p:cTn id="102" dur="1" fill="hold">
                                          <p:stCondLst>
                                            <p:cond delay="0"/>
                                          </p:stCondLst>
                                        </p:cTn>
                                        <p:tgtEl>
                                          <p:spTgt spid="486"/>
                                        </p:tgtEl>
                                        <p:attrNameLst>
                                          <p:attrName>style.visibility</p:attrName>
                                        </p:attrNameLst>
                                      </p:cBhvr>
                                      <p:to>
                                        <p:strVal val="visible"/>
                                      </p:to>
                                    </p:set>
                                    <p:animEffect transition="in" filter="fade">
                                      <p:cBhvr>
                                        <p:cTn id="103" dur="500"/>
                                        <p:tgtEl>
                                          <p:spTgt spid="486"/>
                                        </p:tgtEl>
                                      </p:cBhvr>
                                    </p:animEffect>
                                    <p:anim calcmode="lin" valueType="num">
                                      <p:cBhvr>
                                        <p:cTn id="104" dur="500" fill="hold"/>
                                        <p:tgtEl>
                                          <p:spTgt spid="486"/>
                                        </p:tgtEl>
                                        <p:attrNameLst>
                                          <p:attrName>ppt_x</p:attrName>
                                        </p:attrNameLst>
                                      </p:cBhvr>
                                      <p:tavLst>
                                        <p:tav tm="0">
                                          <p:val>
                                            <p:strVal val="#ppt_x"/>
                                          </p:val>
                                        </p:tav>
                                        <p:tav tm="100000">
                                          <p:val>
                                            <p:strVal val="#ppt_x"/>
                                          </p:val>
                                        </p:tav>
                                      </p:tavLst>
                                    </p:anim>
                                    <p:anim calcmode="lin" valueType="num">
                                      <p:cBhvr>
                                        <p:cTn id="105" dur="500" fill="hold"/>
                                        <p:tgtEl>
                                          <p:spTgt spid="486"/>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1800"/>
                                  </p:stCondLst>
                                  <p:childTnLst>
                                    <p:set>
                                      <p:cBhvr>
                                        <p:cTn id="107" dur="1" fill="hold">
                                          <p:stCondLst>
                                            <p:cond delay="0"/>
                                          </p:stCondLst>
                                        </p:cTn>
                                        <p:tgtEl>
                                          <p:spTgt spid="487"/>
                                        </p:tgtEl>
                                        <p:attrNameLst>
                                          <p:attrName>style.visibility</p:attrName>
                                        </p:attrNameLst>
                                      </p:cBhvr>
                                      <p:to>
                                        <p:strVal val="visible"/>
                                      </p:to>
                                    </p:set>
                                    <p:animEffect transition="in" filter="fade">
                                      <p:cBhvr>
                                        <p:cTn id="108" dur="500"/>
                                        <p:tgtEl>
                                          <p:spTgt spid="487"/>
                                        </p:tgtEl>
                                      </p:cBhvr>
                                    </p:animEffect>
                                    <p:anim calcmode="lin" valueType="num">
                                      <p:cBhvr>
                                        <p:cTn id="109" dur="500" fill="hold"/>
                                        <p:tgtEl>
                                          <p:spTgt spid="487"/>
                                        </p:tgtEl>
                                        <p:attrNameLst>
                                          <p:attrName>ppt_x</p:attrName>
                                        </p:attrNameLst>
                                      </p:cBhvr>
                                      <p:tavLst>
                                        <p:tav tm="0">
                                          <p:val>
                                            <p:strVal val="#ppt_x"/>
                                          </p:val>
                                        </p:tav>
                                        <p:tav tm="100000">
                                          <p:val>
                                            <p:strVal val="#ppt_x"/>
                                          </p:val>
                                        </p:tav>
                                      </p:tavLst>
                                    </p:anim>
                                    <p:anim calcmode="lin" valueType="num">
                                      <p:cBhvr>
                                        <p:cTn id="110" dur="500" fill="hold"/>
                                        <p:tgtEl>
                                          <p:spTgt spid="487"/>
                                        </p:tgtEl>
                                        <p:attrNameLst>
                                          <p:attrName>ppt_y</p:attrName>
                                        </p:attrNameLst>
                                      </p:cBhvr>
                                      <p:tavLst>
                                        <p:tav tm="0">
                                          <p:val>
                                            <p:strVal val="#ppt_y+.1"/>
                                          </p:val>
                                        </p:tav>
                                        <p:tav tm="100000">
                                          <p:val>
                                            <p:strVal val="#ppt_y"/>
                                          </p:val>
                                        </p:tav>
                                      </p:tavLst>
                                    </p:anim>
                                  </p:childTnLst>
                                </p:cTn>
                              </p:par>
                            </p:childTnLst>
                          </p:cTn>
                        </p:par>
                        <p:par>
                          <p:cTn id="111" fill="hold">
                            <p:stCondLst>
                              <p:cond delay="5700"/>
                            </p:stCondLst>
                            <p:childTnLst>
                              <p:par>
                                <p:cTn id="112" presetID="22" presetClass="entr" presetSubtype="1" fill="hold" nodeType="afterEffect">
                                  <p:stCondLst>
                                    <p:cond delay="0"/>
                                  </p:stCondLst>
                                  <p:childTnLst>
                                    <p:set>
                                      <p:cBhvr>
                                        <p:cTn id="113" dur="1" fill="hold">
                                          <p:stCondLst>
                                            <p:cond delay="0"/>
                                          </p:stCondLst>
                                        </p:cTn>
                                        <p:tgtEl>
                                          <p:spTgt spid="524"/>
                                        </p:tgtEl>
                                        <p:attrNameLst>
                                          <p:attrName>style.visibility</p:attrName>
                                        </p:attrNameLst>
                                      </p:cBhvr>
                                      <p:to>
                                        <p:strVal val="visible"/>
                                      </p:to>
                                    </p:set>
                                    <p:animEffect transition="in" filter="wipe(up)">
                                      <p:cBhvr>
                                        <p:cTn id="114" dur="500"/>
                                        <p:tgtEl>
                                          <p:spTgt spid="524"/>
                                        </p:tgtEl>
                                      </p:cBhvr>
                                    </p:animEffect>
                                  </p:childTnLst>
                                </p:cTn>
                              </p:par>
                            </p:childTnLst>
                          </p:cTn>
                        </p:par>
                        <p:par>
                          <p:cTn id="115" fill="hold">
                            <p:stCondLst>
                              <p:cond delay="6200"/>
                            </p:stCondLst>
                            <p:childTnLst>
                              <p:par>
                                <p:cTn id="116" presetID="42" presetClass="entr" presetSubtype="0" fill="hold" nodeType="afterEffect">
                                  <p:stCondLst>
                                    <p:cond delay="0"/>
                                  </p:stCondLst>
                                  <p:childTnLst>
                                    <p:set>
                                      <p:cBhvr>
                                        <p:cTn id="117" dur="1" fill="hold">
                                          <p:stCondLst>
                                            <p:cond delay="0"/>
                                          </p:stCondLst>
                                        </p:cTn>
                                        <p:tgtEl>
                                          <p:spTgt spid="518"/>
                                        </p:tgtEl>
                                        <p:attrNameLst>
                                          <p:attrName>style.visibility</p:attrName>
                                        </p:attrNameLst>
                                      </p:cBhvr>
                                      <p:to>
                                        <p:strVal val="visible"/>
                                      </p:to>
                                    </p:set>
                                    <p:animEffect transition="in" filter="fade">
                                      <p:cBhvr>
                                        <p:cTn id="118" dur="500"/>
                                        <p:tgtEl>
                                          <p:spTgt spid="518"/>
                                        </p:tgtEl>
                                      </p:cBhvr>
                                    </p:animEffect>
                                    <p:anim calcmode="lin" valueType="num">
                                      <p:cBhvr>
                                        <p:cTn id="119" dur="500" fill="hold"/>
                                        <p:tgtEl>
                                          <p:spTgt spid="518"/>
                                        </p:tgtEl>
                                        <p:attrNameLst>
                                          <p:attrName>ppt_x</p:attrName>
                                        </p:attrNameLst>
                                      </p:cBhvr>
                                      <p:tavLst>
                                        <p:tav tm="0">
                                          <p:val>
                                            <p:strVal val="#ppt_x"/>
                                          </p:val>
                                        </p:tav>
                                        <p:tav tm="100000">
                                          <p:val>
                                            <p:strVal val="#ppt_x"/>
                                          </p:val>
                                        </p:tav>
                                      </p:tavLst>
                                    </p:anim>
                                    <p:anim calcmode="lin" valueType="num">
                                      <p:cBhvr>
                                        <p:cTn id="120" dur="500" fill="hold"/>
                                        <p:tgtEl>
                                          <p:spTgt spid="518"/>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100"/>
                                  </p:stCondLst>
                                  <p:childTnLst>
                                    <p:set>
                                      <p:cBhvr>
                                        <p:cTn id="122" dur="1" fill="hold">
                                          <p:stCondLst>
                                            <p:cond delay="0"/>
                                          </p:stCondLst>
                                        </p:cTn>
                                        <p:tgtEl>
                                          <p:spTgt spid="517"/>
                                        </p:tgtEl>
                                        <p:attrNameLst>
                                          <p:attrName>style.visibility</p:attrName>
                                        </p:attrNameLst>
                                      </p:cBhvr>
                                      <p:to>
                                        <p:strVal val="visible"/>
                                      </p:to>
                                    </p:set>
                                    <p:animEffect transition="in" filter="fade">
                                      <p:cBhvr>
                                        <p:cTn id="123" dur="500"/>
                                        <p:tgtEl>
                                          <p:spTgt spid="517"/>
                                        </p:tgtEl>
                                      </p:cBhvr>
                                    </p:animEffect>
                                    <p:anim calcmode="lin" valueType="num">
                                      <p:cBhvr>
                                        <p:cTn id="124" dur="500" fill="hold"/>
                                        <p:tgtEl>
                                          <p:spTgt spid="517"/>
                                        </p:tgtEl>
                                        <p:attrNameLst>
                                          <p:attrName>ppt_x</p:attrName>
                                        </p:attrNameLst>
                                      </p:cBhvr>
                                      <p:tavLst>
                                        <p:tav tm="0">
                                          <p:val>
                                            <p:strVal val="#ppt_x"/>
                                          </p:val>
                                        </p:tav>
                                        <p:tav tm="100000">
                                          <p:val>
                                            <p:strVal val="#ppt_x"/>
                                          </p:val>
                                        </p:tav>
                                      </p:tavLst>
                                    </p:anim>
                                    <p:anim calcmode="lin" valueType="num">
                                      <p:cBhvr>
                                        <p:cTn id="125" dur="500" fill="hold"/>
                                        <p:tgtEl>
                                          <p:spTgt spid="517"/>
                                        </p:tgtEl>
                                        <p:attrNameLst>
                                          <p:attrName>ppt_y</p:attrName>
                                        </p:attrNameLst>
                                      </p:cBhvr>
                                      <p:tavLst>
                                        <p:tav tm="0">
                                          <p:val>
                                            <p:strVal val="#ppt_y+.1"/>
                                          </p:val>
                                        </p:tav>
                                        <p:tav tm="100000">
                                          <p:val>
                                            <p:strVal val="#ppt_y"/>
                                          </p:val>
                                        </p:tav>
                                      </p:tavLst>
                                    </p:anim>
                                  </p:childTnLst>
                                </p:cTn>
                              </p:par>
                              <p:par>
                                <p:cTn id="126" presetID="42" presetClass="entr" presetSubtype="0" fill="hold" nodeType="withEffect">
                                  <p:stCondLst>
                                    <p:cond delay="200"/>
                                  </p:stCondLst>
                                  <p:childTnLst>
                                    <p:set>
                                      <p:cBhvr>
                                        <p:cTn id="127" dur="1" fill="hold">
                                          <p:stCondLst>
                                            <p:cond delay="0"/>
                                          </p:stCondLst>
                                        </p:cTn>
                                        <p:tgtEl>
                                          <p:spTgt spid="516"/>
                                        </p:tgtEl>
                                        <p:attrNameLst>
                                          <p:attrName>style.visibility</p:attrName>
                                        </p:attrNameLst>
                                      </p:cBhvr>
                                      <p:to>
                                        <p:strVal val="visible"/>
                                      </p:to>
                                    </p:set>
                                    <p:animEffect transition="in" filter="fade">
                                      <p:cBhvr>
                                        <p:cTn id="128" dur="500"/>
                                        <p:tgtEl>
                                          <p:spTgt spid="516"/>
                                        </p:tgtEl>
                                      </p:cBhvr>
                                    </p:animEffect>
                                    <p:anim calcmode="lin" valueType="num">
                                      <p:cBhvr>
                                        <p:cTn id="129" dur="500" fill="hold"/>
                                        <p:tgtEl>
                                          <p:spTgt spid="516"/>
                                        </p:tgtEl>
                                        <p:attrNameLst>
                                          <p:attrName>ppt_x</p:attrName>
                                        </p:attrNameLst>
                                      </p:cBhvr>
                                      <p:tavLst>
                                        <p:tav tm="0">
                                          <p:val>
                                            <p:strVal val="#ppt_x"/>
                                          </p:val>
                                        </p:tav>
                                        <p:tav tm="100000">
                                          <p:val>
                                            <p:strVal val="#ppt_x"/>
                                          </p:val>
                                        </p:tav>
                                      </p:tavLst>
                                    </p:anim>
                                    <p:anim calcmode="lin" valueType="num">
                                      <p:cBhvr>
                                        <p:cTn id="130" dur="500" fill="hold"/>
                                        <p:tgtEl>
                                          <p:spTgt spid="516"/>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300"/>
                                  </p:stCondLst>
                                  <p:childTnLst>
                                    <p:set>
                                      <p:cBhvr>
                                        <p:cTn id="132" dur="1" fill="hold">
                                          <p:stCondLst>
                                            <p:cond delay="0"/>
                                          </p:stCondLst>
                                        </p:cTn>
                                        <p:tgtEl>
                                          <p:spTgt spid="515"/>
                                        </p:tgtEl>
                                        <p:attrNameLst>
                                          <p:attrName>style.visibility</p:attrName>
                                        </p:attrNameLst>
                                      </p:cBhvr>
                                      <p:to>
                                        <p:strVal val="visible"/>
                                      </p:to>
                                    </p:set>
                                    <p:animEffect transition="in" filter="fade">
                                      <p:cBhvr>
                                        <p:cTn id="133" dur="500"/>
                                        <p:tgtEl>
                                          <p:spTgt spid="515"/>
                                        </p:tgtEl>
                                      </p:cBhvr>
                                    </p:animEffect>
                                    <p:anim calcmode="lin" valueType="num">
                                      <p:cBhvr>
                                        <p:cTn id="134" dur="500" fill="hold"/>
                                        <p:tgtEl>
                                          <p:spTgt spid="515"/>
                                        </p:tgtEl>
                                        <p:attrNameLst>
                                          <p:attrName>ppt_x</p:attrName>
                                        </p:attrNameLst>
                                      </p:cBhvr>
                                      <p:tavLst>
                                        <p:tav tm="0">
                                          <p:val>
                                            <p:strVal val="#ppt_x"/>
                                          </p:val>
                                        </p:tav>
                                        <p:tav tm="100000">
                                          <p:val>
                                            <p:strVal val="#ppt_x"/>
                                          </p:val>
                                        </p:tav>
                                      </p:tavLst>
                                    </p:anim>
                                    <p:anim calcmode="lin" valueType="num">
                                      <p:cBhvr>
                                        <p:cTn id="135" dur="500" fill="hold"/>
                                        <p:tgtEl>
                                          <p:spTgt spid="515"/>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400"/>
                                  </p:stCondLst>
                                  <p:childTnLst>
                                    <p:set>
                                      <p:cBhvr>
                                        <p:cTn id="137" dur="1" fill="hold">
                                          <p:stCondLst>
                                            <p:cond delay="0"/>
                                          </p:stCondLst>
                                        </p:cTn>
                                        <p:tgtEl>
                                          <p:spTgt spid="514"/>
                                        </p:tgtEl>
                                        <p:attrNameLst>
                                          <p:attrName>style.visibility</p:attrName>
                                        </p:attrNameLst>
                                      </p:cBhvr>
                                      <p:to>
                                        <p:strVal val="visible"/>
                                      </p:to>
                                    </p:set>
                                    <p:animEffect transition="in" filter="fade">
                                      <p:cBhvr>
                                        <p:cTn id="138" dur="500"/>
                                        <p:tgtEl>
                                          <p:spTgt spid="514"/>
                                        </p:tgtEl>
                                      </p:cBhvr>
                                    </p:animEffect>
                                    <p:anim calcmode="lin" valueType="num">
                                      <p:cBhvr>
                                        <p:cTn id="139" dur="500" fill="hold"/>
                                        <p:tgtEl>
                                          <p:spTgt spid="514"/>
                                        </p:tgtEl>
                                        <p:attrNameLst>
                                          <p:attrName>ppt_x</p:attrName>
                                        </p:attrNameLst>
                                      </p:cBhvr>
                                      <p:tavLst>
                                        <p:tav tm="0">
                                          <p:val>
                                            <p:strVal val="#ppt_x"/>
                                          </p:val>
                                        </p:tav>
                                        <p:tav tm="100000">
                                          <p:val>
                                            <p:strVal val="#ppt_x"/>
                                          </p:val>
                                        </p:tav>
                                      </p:tavLst>
                                    </p:anim>
                                    <p:anim calcmode="lin" valueType="num">
                                      <p:cBhvr>
                                        <p:cTn id="140" dur="500" fill="hold"/>
                                        <p:tgtEl>
                                          <p:spTgt spid="514"/>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500"/>
                                  </p:stCondLst>
                                  <p:childTnLst>
                                    <p:set>
                                      <p:cBhvr>
                                        <p:cTn id="142" dur="1" fill="hold">
                                          <p:stCondLst>
                                            <p:cond delay="0"/>
                                          </p:stCondLst>
                                        </p:cTn>
                                        <p:tgtEl>
                                          <p:spTgt spid="513"/>
                                        </p:tgtEl>
                                        <p:attrNameLst>
                                          <p:attrName>style.visibility</p:attrName>
                                        </p:attrNameLst>
                                      </p:cBhvr>
                                      <p:to>
                                        <p:strVal val="visible"/>
                                      </p:to>
                                    </p:set>
                                    <p:animEffect transition="in" filter="fade">
                                      <p:cBhvr>
                                        <p:cTn id="143" dur="500"/>
                                        <p:tgtEl>
                                          <p:spTgt spid="513"/>
                                        </p:tgtEl>
                                      </p:cBhvr>
                                    </p:animEffect>
                                    <p:anim calcmode="lin" valueType="num">
                                      <p:cBhvr>
                                        <p:cTn id="144" dur="500" fill="hold"/>
                                        <p:tgtEl>
                                          <p:spTgt spid="513"/>
                                        </p:tgtEl>
                                        <p:attrNameLst>
                                          <p:attrName>ppt_x</p:attrName>
                                        </p:attrNameLst>
                                      </p:cBhvr>
                                      <p:tavLst>
                                        <p:tav tm="0">
                                          <p:val>
                                            <p:strVal val="#ppt_x"/>
                                          </p:val>
                                        </p:tav>
                                        <p:tav tm="100000">
                                          <p:val>
                                            <p:strVal val="#ppt_x"/>
                                          </p:val>
                                        </p:tav>
                                      </p:tavLst>
                                    </p:anim>
                                    <p:anim calcmode="lin" valueType="num">
                                      <p:cBhvr>
                                        <p:cTn id="145" dur="500" fill="hold"/>
                                        <p:tgtEl>
                                          <p:spTgt spid="513"/>
                                        </p:tgtEl>
                                        <p:attrNameLst>
                                          <p:attrName>ppt_y</p:attrName>
                                        </p:attrNameLst>
                                      </p:cBhvr>
                                      <p:tavLst>
                                        <p:tav tm="0">
                                          <p:val>
                                            <p:strVal val="#ppt_y+.1"/>
                                          </p:val>
                                        </p:tav>
                                        <p:tav tm="100000">
                                          <p:val>
                                            <p:strVal val="#ppt_y"/>
                                          </p:val>
                                        </p:tav>
                                      </p:tavLst>
                                    </p:anim>
                                  </p:childTnLst>
                                </p:cTn>
                              </p:par>
                              <p:par>
                                <p:cTn id="146" presetID="42" presetClass="entr" presetSubtype="0" fill="hold" nodeType="withEffect">
                                  <p:stCondLst>
                                    <p:cond delay="600"/>
                                  </p:stCondLst>
                                  <p:childTnLst>
                                    <p:set>
                                      <p:cBhvr>
                                        <p:cTn id="147" dur="1" fill="hold">
                                          <p:stCondLst>
                                            <p:cond delay="0"/>
                                          </p:stCondLst>
                                        </p:cTn>
                                        <p:tgtEl>
                                          <p:spTgt spid="512"/>
                                        </p:tgtEl>
                                        <p:attrNameLst>
                                          <p:attrName>style.visibility</p:attrName>
                                        </p:attrNameLst>
                                      </p:cBhvr>
                                      <p:to>
                                        <p:strVal val="visible"/>
                                      </p:to>
                                    </p:set>
                                    <p:animEffect transition="in" filter="fade">
                                      <p:cBhvr>
                                        <p:cTn id="148" dur="500"/>
                                        <p:tgtEl>
                                          <p:spTgt spid="512"/>
                                        </p:tgtEl>
                                      </p:cBhvr>
                                    </p:animEffect>
                                    <p:anim calcmode="lin" valueType="num">
                                      <p:cBhvr>
                                        <p:cTn id="149" dur="500" fill="hold"/>
                                        <p:tgtEl>
                                          <p:spTgt spid="512"/>
                                        </p:tgtEl>
                                        <p:attrNameLst>
                                          <p:attrName>ppt_x</p:attrName>
                                        </p:attrNameLst>
                                      </p:cBhvr>
                                      <p:tavLst>
                                        <p:tav tm="0">
                                          <p:val>
                                            <p:strVal val="#ppt_x"/>
                                          </p:val>
                                        </p:tav>
                                        <p:tav tm="100000">
                                          <p:val>
                                            <p:strVal val="#ppt_x"/>
                                          </p:val>
                                        </p:tav>
                                      </p:tavLst>
                                    </p:anim>
                                    <p:anim calcmode="lin" valueType="num">
                                      <p:cBhvr>
                                        <p:cTn id="150" dur="500" fill="hold"/>
                                        <p:tgtEl>
                                          <p:spTgt spid="512"/>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700"/>
                                  </p:stCondLst>
                                  <p:childTnLst>
                                    <p:set>
                                      <p:cBhvr>
                                        <p:cTn id="152" dur="1" fill="hold">
                                          <p:stCondLst>
                                            <p:cond delay="0"/>
                                          </p:stCondLst>
                                        </p:cTn>
                                        <p:tgtEl>
                                          <p:spTgt spid="511"/>
                                        </p:tgtEl>
                                        <p:attrNameLst>
                                          <p:attrName>style.visibility</p:attrName>
                                        </p:attrNameLst>
                                      </p:cBhvr>
                                      <p:to>
                                        <p:strVal val="visible"/>
                                      </p:to>
                                    </p:set>
                                    <p:animEffect transition="in" filter="fade">
                                      <p:cBhvr>
                                        <p:cTn id="153" dur="500"/>
                                        <p:tgtEl>
                                          <p:spTgt spid="511"/>
                                        </p:tgtEl>
                                      </p:cBhvr>
                                    </p:animEffect>
                                    <p:anim calcmode="lin" valueType="num">
                                      <p:cBhvr>
                                        <p:cTn id="154" dur="500" fill="hold"/>
                                        <p:tgtEl>
                                          <p:spTgt spid="511"/>
                                        </p:tgtEl>
                                        <p:attrNameLst>
                                          <p:attrName>ppt_x</p:attrName>
                                        </p:attrNameLst>
                                      </p:cBhvr>
                                      <p:tavLst>
                                        <p:tav tm="0">
                                          <p:val>
                                            <p:strVal val="#ppt_x"/>
                                          </p:val>
                                        </p:tav>
                                        <p:tav tm="100000">
                                          <p:val>
                                            <p:strVal val="#ppt_x"/>
                                          </p:val>
                                        </p:tav>
                                      </p:tavLst>
                                    </p:anim>
                                    <p:anim calcmode="lin" valueType="num">
                                      <p:cBhvr>
                                        <p:cTn id="155" dur="500" fill="hold"/>
                                        <p:tgtEl>
                                          <p:spTgt spid="511"/>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800"/>
                                  </p:stCondLst>
                                  <p:childTnLst>
                                    <p:set>
                                      <p:cBhvr>
                                        <p:cTn id="157" dur="1" fill="hold">
                                          <p:stCondLst>
                                            <p:cond delay="0"/>
                                          </p:stCondLst>
                                        </p:cTn>
                                        <p:tgtEl>
                                          <p:spTgt spid="510"/>
                                        </p:tgtEl>
                                        <p:attrNameLst>
                                          <p:attrName>style.visibility</p:attrName>
                                        </p:attrNameLst>
                                      </p:cBhvr>
                                      <p:to>
                                        <p:strVal val="visible"/>
                                      </p:to>
                                    </p:set>
                                    <p:animEffect transition="in" filter="fade">
                                      <p:cBhvr>
                                        <p:cTn id="158" dur="500"/>
                                        <p:tgtEl>
                                          <p:spTgt spid="510"/>
                                        </p:tgtEl>
                                      </p:cBhvr>
                                    </p:animEffect>
                                    <p:anim calcmode="lin" valueType="num">
                                      <p:cBhvr>
                                        <p:cTn id="159" dur="500" fill="hold"/>
                                        <p:tgtEl>
                                          <p:spTgt spid="510"/>
                                        </p:tgtEl>
                                        <p:attrNameLst>
                                          <p:attrName>ppt_x</p:attrName>
                                        </p:attrNameLst>
                                      </p:cBhvr>
                                      <p:tavLst>
                                        <p:tav tm="0">
                                          <p:val>
                                            <p:strVal val="#ppt_x"/>
                                          </p:val>
                                        </p:tav>
                                        <p:tav tm="100000">
                                          <p:val>
                                            <p:strVal val="#ppt_x"/>
                                          </p:val>
                                        </p:tav>
                                      </p:tavLst>
                                    </p:anim>
                                    <p:anim calcmode="lin" valueType="num">
                                      <p:cBhvr>
                                        <p:cTn id="160" dur="500" fill="hold"/>
                                        <p:tgtEl>
                                          <p:spTgt spid="510"/>
                                        </p:tgtEl>
                                        <p:attrNameLst>
                                          <p:attrName>ppt_y</p:attrName>
                                        </p:attrNameLst>
                                      </p:cBhvr>
                                      <p:tavLst>
                                        <p:tav tm="0">
                                          <p:val>
                                            <p:strVal val="#ppt_y+.1"/>
                                          </p:val>
                                        </p:tav>
                                        <p:tav tm="100000">
                                          <p:val>
                                            <p:strVal val="#ppt_y"/>
                                          </p:val>
                                        </p:tav>
                                      </p:tavLst>
                                    </p:anim>
                                  </p:childTnLst>
                                </p:cTn>
                              </p:par>
                              <p:par>
                                <p:cTn id="161" presetID="42" presetClass="entr" presetSubtype="0" fill="hold" nodeType="withEffect">
                                  <p:stCondLst>
                                    <p:cond delay="900"/>
                                  </p:stCondLst>
                                  <p:childTnLst>
                                    <p:set>
                                      <p:cBhvr>
                                        <p:cTn id="162" dur="1" fill="hold">
                                          <p:stCondLst>
                                            <p:cond delay="0"/>
                                          </p:stCondLst>
                                        </p:cTn>
                                        <p:tgtEl>
                                          <p:spTgt spid="509"/>
                                        </p:tgtEl>
                                        <p:attrNameLst>
                                          <p:attrName>style.visibility</p:attrName>
                                        </p:attrNameLst>
                                      </p:cBhvr>
                                      <p:to>
                                        <p:strVal val="visible"/>
                                      </p:to>
                                    </p:set>
                                    <p:animEffect transition="in" filter="fade">
                                      <p:cBhvr>
                                        <p:cTn id="163" dur="500"/>
                                        <p:tgtEl>
                                          <p:spTgt spid="509"/>
                                        </p:tgtEl>
                                      </p:cBhvr>
                                    </p:animEffect>
                                    <p:anim calcmode="lin" valueType="num">
                                      <p:cBhvr>
                                        <p:cTn id="164" dur="500" fill="hold"/>
                                        <p:tgtEl>
                                          <p:spTgt spid="509"/>
                                        </p:tgtEl>
                                        <p:attrNameLst>
                                          <p:attrName>ppt_x</p:attrName>
                                        </p:attrNameLst>
                                      </p:cBhvr>
                                      <p:tavLst>
                                        <p:tav tm="0">
                                          <p:val>
                                            <p:strVal val="#ppt_x"/>
                                          </p:val>
                                        </p:tav>
                                        <p:tav tm="100000">
                                          <p:val>
                                            <p:strVal val="#ppt_x"/>
                                          </p:val>
                                        </p:tav>
                                      </p:tavLst>
                                    </p:anim>
                                    <p:anim calcmode="lin" valueType="num">
                                      <p:cBhvr>
                                        <p:cTn id="165" dur="500" fill="hold"/>
                                        <p:tgtEl>
                                          <p:spTgt spid="509"/>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1000"/>
                                  </p:stCondLst>
                                  <p:childTnLst>
                                    <p:set>
                                      <p:cBhvr>
                                        <p:cTn id="167" dur="1" fill="hold">
                                          <p:stCondLst>
                                            <p:cond delay="0"/>
                                          </p:stCondLst>
                                        </p:cTn>
                                        <p:tgtEl>
                                          <p:spTgt spid="508"/>
                                        </p:tgtEl>
                                        <p:attrNameLst>
                                          <p:attrName>style.visibility</p:attrName>
                                        </p:attrNameLst>
                                      </p:cBhvr>
                                      <p:to>
                                        <p:strVal val="visible"/>
                                      </p:to>
                                    </p:set>
                                    <p:animEffect transition="in" filter="fade">
                                      <p:cBhvr>
                                        <p:cTn id="168" dur="500"/>
                                        <p:tgtEl>
                                          <p:spTgt spid="508"/>
                                        </p:tgtEl>
                                      </p:cBhvr>
                                    </p:animEffect>
                                    <p:anim calcmode="lin" valueType="num">
                                      <p:cBhvr>
                                        <p:cTn id="169" dur="500" fill="hold"/>
                                        <p:tgtEl>
                                          <p:spTgt spid="508"/>
                                        </p:tgtEl>
                                        <p:attrNameLst>
                                          <p:attrName>ppt_x</p:attrName>
                                        </p:attrNameLst>
                                      </p:cBhvr>
                                      <p:tavLst>
                                        <p:tav tm="0">
                                          <p:val>
                                            <p:strVal val="#ppt_x"/>
                                          </p:val>
                                        </p:tav>
                                        <p:tav tm="100000">
                                          <p:val>
                                            <p:strVal val="#ppt_x"/>
                                          </p:val>
                                        </p:tav>
                                      </p:tavLst>
                                    </p:anim>
                                    <p:anim calcmode="lin" valueType="num">
                                      <p:cBhvr>
                                        <p:cTn id="170" dur="500" fill="hold"/>
                                        <p:tgtEl>
                                          <p:spTgt spid="508"/>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1100"/>
                                  </p:stCondLst>
                                  <p:childTnLst>
                                    <p:set>
                                      <p:cBhvr>
                                        <p:cTn id="172" dur="1" fill="hold">
                                          <p:stCondLst>
                                            <p:cond delay="0"/>
                                          </p:stCondLst>
                                        </p:cTn>
                                        <p:tgtEl>
                                          <p:spTgt spid="507"/>
                                        </p:tgtEl>
                                        <p:attrNameLst>
                                          <p:attrName>style.visibility</p:attrName>
                                        </p:attrNameLst>
                                      </p:cBhvr>
                                      <p:to>
                                        <p:strVal val="visible"/>
                                      </p:to>
                                    </p:set>
                                    <p:animEffect transition="in" filter="fade">
                                      <p:cBhvr>
                                        <p:cTn id="173" dur="500"/>
                                        <p:tgtEl>
                                          <p:spTgt spid="507"/>
                                        </p:tgtEl>
                                      </p:cBhvr>
                                    </p:animEffect>
                                    <p:anim calcmode="lin" valueType="num">
                                      <p:cBhvr>
                                        <p:cTn id="174" dur="500" fill="hold"/>
                                        <p:tgtEl>
                                          <p:spTgt spid="507"/>
                                        </p:tgtEl>
                                        <p:attrNameLst>
                                          <p:attrName>ppt_x</p:attrName>
                                        </p:attrNameLst>
                                      </p:cBhvr>
                                      <p:tavLst>
                                        <p:tav tm="0">
                                          <p:val>
                                            <p:strVal val="#ppt_x"/>
                                          </p:val>
                                        </p:tav>
                                        <p:tav tm="100000">
                                          <p:val>
                                            <p:strVal val="#ppt_x"/>
                                          </p:val>
                                        </p:tav>
                                      </p:tavLst>
                                    </p:anim>
                                    <p:anim calcmode="lin" valueType="num">
                                      <p:cBhvr>
                                        <p:cTn id="175" dur="500" fill="hold"/>
                                        <p:tgtEl>
                                          <p:spTgt spid="507"/>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1200"/>
                                  </p:stCondLst>
                                  <p:childTnLst>
                                    <p:set>
                                      <p:cBhvr>
                                        <p:cTn id="177" dur="1" fill="hold">
                                          <p:stCondLst>
                                            <p:cond delay="0"/>
                                          </p:stCondLst>
                                        </p:cTn>
                                        <p:tgtEl>
                                          <p:spTgt spid="506"/>
                                        </p:tgtEl>
                                        <p:attrNameLst>
                                          <p:attrName>style.visibility</p:attrName>
                                        </p:attrNameLst>
                                      </p:cBhvr>
                                      <p:to>
                                        <p:strVal val="visible"/>
                                      </p:to>
                                    </p:set>
                                    <p:animEffect transition="in" filter="fade">
                                      <p:cBhvr>
                                        <p:cTn id="178" dur="500"/>
                                        <p:tgtEl>
                                          <p:spTgt spid="506"/>
                                        </p:tgtEl>
                                      </p:cBhvr>
                                    </p:animEffect>
                                    <p:anim calcmode="lin" valueType="num">
                                      <p:cBhvr>
                                        <p:cTn id="179" dur="500" fill="hold"/>
                                        <p:tgtEl>
                                          <p:spTgt spid="506"/>
                                        </p:tgtEl>
                                        <p:attrNameLst>
                                          <p:attrName>ppt_x</p:attrName>
                                        </p:attrNameLst>
                                      </p:cBhvr>
                                      <p:tavLst>
                                        <p:tav tm="0">
                                          <p:val>
                                            <p:strVal val="#ppt_x"/>
                                          </p:val>
                                        </p:tav>
                                        <p:tav tm="100000">
                                          <p:val>
                                            <p:strVal val="#ppt_x"/>
                                          </p:val>
                                        </p:tav>
                                      </p:tavLst>
                                    </p:anim>
                                    <p:anim calcmode="lin" valueType="num">
                                      <p:cBhvr>
                                        <p:cTn id="180" dur="500" fill="hold"/>
                                        <p:tgtEl>
                                          <p:spTgt spid="506"/>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1300"/>
                                  </p:stCondLst>
                                  <p:childTnLst>
                                    <p:set>
                                      <p:cBhvr>
                                        <p:cTn id="182" dur="1" fill="hold">
                                          <p:stCondLst>
                                            <p:cond delay="0"/>
                                          </p:stCondLst>
                                        </p:cTn>
                                        <p:tgtEl>
                                          <p:spTgt spid="505"/>
                                        </p:tgtEl>
                                        <p:attrNameLst>
                                          <p:attrName>style.visibility</p:attrName>
                                        </p:attrNameLst>
                                      </p:cBhvr>
                                      <p:to>
                                        <p:strVal val="visible"/>
                                      </p:to>
                                    </p:set>
                                    <p:animEffect transition="in" filter="fade">
                                      <p:cBhvr>
                                        <p:cTn id="183" dur="500"/>
                                        <p:tgtEl>
                                          <p:spTgt spid="505"/>
                                        </p:tgtEl>
                                      </p:cBhvr>
                                    </p:animEffect>
                                    <p:anim calcmode="lin" valueType="num">
                                      <p:cBhvr>
                                        <p:cTn id="184" dur="500" fill="hold"/>
                                        <p:tgtEl>
                                          <p:spTgt spid="505"/>
                                        </p:tgtEl>
                                        <p:attrNameLst>
                                          <p:attrName>ppt_x</p:attrName>
                                        </p:attrNameLst>
                                      </p:cBhvr>
                                      <p:tavLst>
                                        <p:tav tm="0">
                                          <p:val>
                                            <p:strVal val="#ppt_x"/>
                                          </p:val>
                                        </p:tav>
                                        <p:tav tm="100000">
                                          <p:val>
                                            <p:strVal val="#ppt_x"/>
                                          </p:val>
                                        </p:tav>
                                      </p:tavLst>
                                    </p:anim>
                                    <p:anim calcmode="lin" valueType="num">
                                      <p:cBhvr>
                                        <p:cTn id="185" dur="500" fill="hold"/>
                                        <p:tgtEl>
                                          <p:spTgt spid="505"/>
                                        </p:tgtEl>
                                        <p:attrNameLst>
                                          <p:attrName>ppt_y</p:attrName>
                                        </p:attrNameLst>
                                      </p:cBhvr>
                                      <p:tavLst>
                                        <p:tav tm="0">
                                          <p:val>
                                            <p:strVal val="#ppt_y+.1"/>
                                          </p:val>
                                        </p:tav>
                                        <p:tav tm="100000">
                                          <p:val>
                                            <p:strVal val="#ppt_y"/>
                                          </p:val>
                                        </p:tav>
                                      </p:tavLst>
                                    </p:anim>
                                  </p:childTnLst>
                                </p:cTn>
                              </p:par>
                              <p:par>
                                <p:cTn id="186" presetID="42" presetClass="entr" presetSubtype="0" fill="hold" nodeType="withEffect">
                                  <p:stCondLst>
                                    <p:cond delay="1400"/>
                                  </p:stCondLst>
                                  <p:childTnLst>
                                    <p:set>
                                      <p:cBhvr>
                                        <p:cTn id="187" dur="1" fill="hold">
                                          <p:stCondLst>
                                            <p:cond delay="0"/>
                                          </p:stCondLst>
                                        </p:cTn>
                                        <p:tgtEl>
                                          <p:spTgt spid="504"/>
                                        </p:tgtEl>
                                        <p:attrNameLst>
                                          <p:attrName>style.visibility</p:attrName>
                                        </p:attrNameLst>
                                      </p:cBhvr>
                                      <p:to>
                                        <p:strVal val="visible"/>
                                      </p:to>
                                    </p:set>
                                    <p:animEffect transition="in" filter="fade">
                                      <p:cBhvr>
                                        <p:cTn id="188" dur="500"/>
                                        <p:tgtEl>
                                          <p:spTgt spid="504"/>
                                        </p:tgtEl>
                                      </p:cBhvr>
                                    </p:animEffect>
                                    <p:anim calcmode="lin" valueType="num">
                                      <p:cBhvr>
                                        <p:cTn id="189" dur="500" fill="hold"/>
                                        <p:tgtEl>
                                          <p:spTgt spid="504"/>
                                        </p:tgtEl>
                                        <p:attrNameLst>
                                          <p:attrName>ppt_x</p:attrName>
                                        </p:attrNameLst>
                                      </p:cBhvr>
                                      <p:tavLst>
                                        <p:tav tm="0">
                                          <p:val>
                                            <p:strVal val="#ppt_x"/>
                                          </p:val>
                                        </p:tav>
                                        <p:tav tm="100000">
                                          <p:val>
                                            <p:strVal val="#ppt_x"/>
                                          </p:val>
                                        </p:tav>
                                      </p:tavLst>
                                    </p:anim>
                                    <p:anim calcmode="lin" valueType="num">
                                      <p:cBhvr>
                                        <p:cTn id="190" dur="500" fill="hold"/>
                                        <p:tgtEl>
                                          <p:spTgt spid="504"/>
                                        </p:tgtEl>
                                        <p:attrNameLst>
                                          <p:attrName>ppt_y</p:attrName>
                                        </p:attrNameLst>
                                      </p:cBhvr>
                                      <p:tavLst>
                                        <p:tav tm="0">
                                          <p:val>
                                            <p:strVal val="#ppt_y+.1"/>
                                          </p:val>
                                        </p:tav>
                                        <p:tav tm="100000">
                                          <p:val>
                                            <p:strVal val="#ppt_y"/>
                                          </p:val>
                                        </p:tav>
                                      </p:tavLst>
                                    </p:anim>
                                  </p:childTnLst>
                                </p:cTn>
                              </p:par>
                              <p:par>
                                <p:cTn id="191" presetID="42" presetClass="entr" presetSubtype="0" fill="hold" nodeType="withEffect">
                                  <p:stCondLst>
                                    <p:cond delay="1500"/>
                                  </p:stCondLst>
                                  <p:childTnLst>
                                    <p:set>
                                      <p:cBhvr>
                                        <p:cTn id="192" dur="1" fill="hold">
                                          <p:stCondLst>
                                            <p:cond delay="0"/>
                                          </p:stCondLst>
                                        </p:cTn>
                                        <p:tgtEl>
                                          <p:spTgt spid="503"/>
                                        </p:tgtEl>
                                        <p:attrNameLst>
                                          <p:attrName>style.visibility</p:attrName>
                                        </p:attrNameLst>
                                      </p:cBhvr>
                                      <p:to>
                                        <p:strVal val="visible"/>
                                      </p:to>
                                    </p:set>
                                    <p:animEffect transition="in" filter="fade">
                                      <p:cBhvr>
                                        <p:cTn id="193" dur="500"/>
                                        <p:tgtEl>
                                          <p:spTgt spid="503"/>
                                        </p:tgtEl>
                                      </p:cBhvr>
                                    </p:animEffect>
                                    <p:anim calcmode="lin" valueType="num">
                                      <p:cBhvr>
                                        <p:cTn id="194" dur="500" fill="hold"/>
                                        <p:tgtEl>
                                          <p:spTgt spid="503"/>
                                        </p:tgtEl>
                                        <p:attrNameLst>
                                          <p:attrName>ppt_x</p:attrName>
                                        </p:attrNameLst>
                                      </p:cBhvr>
                                      <p:tavLst>
                                        <p:tav tm="0">
                                          <p:val>
                                            <p:strVal val="#ppt_x"/>
                                          </p:val>
                                        </p:tav>
                                        <p:tav tm="100000">
                                          <p:val>
                                            <p:strVal val="#ppt_x"/>
                                          </p:val>
                                        </p:tav>
                                      </p:tavLst>
                                    </p:anim>
                                    <p:anim calcmode="lin" valueType="num">
                                      <p:cBhvr>
                                        <p:cTn id="195" dur="500" fill="hold"/>
                                        <p:tgtEl>
                                          <p:spTgt spid="503"/>
                                        </p:tgtEl>
                                        <p:attrNameLst>
                                          <p:attrName>ppt_y</p:attrName>
                                        </p:attrNameLst>
                                      </p:cBhvr>
                                      <p:tavLst>
                                        <p:tav tm="0">
                                          <p:val>
                                            <p:strVal val="#ppt_y+.1"/>
                                          </p:val>
                                        </p:tav>
                                        <p:tav tm="100000">
                                          <p:val>
                                            <p:strVal val="#ppt_y"/>
                                          </p:val>
                                        </p:tav>
                                      </p:tavLst>
                                    </p:anim>
                                  </p:childTnLst>
                                </p:cTn>
                              </p:par>
                              <p:par>
                                <p:cTn id="196" presetID="42" presetClass="entr" presetSubtype="0" fill="hold" nodeType="withEffect">
                                  <p:stCondLst>
                                    <p:cond delay="1600"/>
                                  </p:stCondLst>
                                  <p:childTnLst>
                                    <p:set>
                                      <p:cBhvr>
                                        <p:cTn id="197" dur="1" fill="hold">
                                          <p:stCondLst>
                                            <p:cond delay="0"/>
                                          </p:stCondLst>
                                        </p:cTn>
                                        <p:tgtEl>
                                          <p:spTgt spid="502"/>
                                        </p:tgtEl>
                                        <p:attrNameLst>
                                          <p:attrName>style.visibility</p:attrName>
                                        </p:attrNameLst>
                                      </p:cBhvr>
                                      <p:to>
                                        <p:strVal val="visible"/>
                                      </p:to>
                                    </p:set>
                                    <p:animEffect transition="in" filter="fade">
                                      <p:cBhvr>
                                        <p:cTn id="198" dur="500"/>
                                        <p:tgtEl>
                                          <p:spTgt spid="502"/>
                                        </p:tgtEl>
                                      </p:cBhvr>
                                    </p:animEffect>
                                    <p:anim calcmode="lin" valueType="num">
                                      <p:cBhvr>
                                        <p:cTn id="199" dur="500" fill="hold"/>
                                        <p:tgtEl>
                                          <p:spTgt spid="502"/>
                                        </p:tgtEl>
                                        <p:attrNameLst>
                                          <p:attrName>ppt_x</p:attrName>
                                        </p:attrNameLst>
                                      </p:cBhvr>
                                      <p:tavLst>
                                        <p:tav tm="0">
                                          <p:val>
                                            <p:strVal val="#ppt_x"/>
                                          </p:val>
                                        </p:tav>
                                        <p:tav tm="100000">
                                          <p:val>
                                            <p:strVal val="#ppt_x"/>
                                          </p:val>
                                        </p:tav>
                                      </p:tavLst>
                                    </p:anim>
                                    <p:anim calcmode="lin" valueType="num">
                                      <p:cBhvr>
                                        <p:cTn id="200" dur="500" fill="hold"/>
                                        <p:tgtEl>
                                          <p:spTgt spid="502"/>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1700"/>
                                  </p:stCondLst>
                                  <p:childTnLst>
                                    <p:set>
                                      <p:cBhvr>
                                        <p:cTn id="202" dur="1" fill="hold">
                                          <p:stCondLst>
                                            <p:cond delay="0"/>
                                          </p:stCondLst>
                                        </p:cTn>
                                        <p:tgtEl>
                                          <p:spTgt spid="501"/>
                                        </p:tgtEl>
                                        <p:attrNameLst>
                                          <p:attrName>style.visibility</p:attrName>
                                        </p:attrNameLst>
                                      </p:cBhvr>
                                      <p:to>
                                        <p:strVal val="visible"/>
                                      </p:to>
                                    </p:set>
                                    <p:animEffect transition="in" filter="fade">
                                      <p:cBhvr>
                                        <p:cTn id="203" dur="500"/>
                                        <p:tgtEl>
                                          <p:spTgt spid="501"/>
                                        </p:tgtEl>
                                      </p:cBhvr>
                                    </p:animEffect>
                                    <p:anim calcmode="lin" valueType="num">
                                      <p:cBhvr>
                                        <p:cTn id="204" dur="500" fill="hold"/>
                                        <p:tgtEl>
                                          <p:spTgt spid="501"/>
                                        </p:tgtEl>
                                        <p:attrNameLst>
                                          <p:attrName>ppt_x</p:attrName>
                                        </p:attrNameLst>
                                      </p:cBhvr>
                                      <p:tavLst>
                                        <p:tav tm="0">
                                          <p:val>
                                            <p:strVal val="#ppt_x"/>
                                          </p:val>
                                        </p:tav>
                                        <p:tav tm="100000">
                                          <p:val>
                                            <p:strVal val="#ppt_x"/>
                                          </p:val>
                                        </p:tav>
                                      </p:tavLst>
                                    </p:anim>
                                    <p:anim calcmode="lin" valueType="num">
                                      <p:cBhvr>
                                        <p:cTn id="205" dur="500" fill="hold"/>
                                        <p:tgtEl>
                                          <p:spTgt spid="501"/>
                                        </p:tgtEl>
                                        <p:attrNameLst>
                                          <p:attrName>ppt_y</p:attrName>
                                        </p:attrNameLst>
                                      </p:cBhvr>
                                      <p:tavLst>
                                        <p:tav tm="0">
                                          <p:val>
                                            <p:strVal val="#ppt_y+.1"/>
                                          </p:val>
                                        </p:tav>
                                        <p:tav tm="100000">
                                          <p:val>
                                            <p:strVal val="#ppt_y"/>
                                          </p:val>
                                        </p:tav>
                                      </p:tavLst>
                                    </p:anim>
                                  </p:childTnLst>
                                </p:cTn>
                              </p:par>
                              <p:par>
                                <p:cTn id="206" presetID="42" presetClass="entr" presetSubtype="0" fill="hold" nodeType="withEffect">
                                  <p:stCondLst>
                                    <p:cond delay="1800"/>
                                  </p:stCondLst>
                                  <p:childTnLst>
                                    <p:set>
                                      <p:cBhvr>
                                        <p:cTn id="207" dur="1" fill="hold">
                                          <p:stCondLst>
                                            <p:cond delay="0"/>
                                          </p:stCondLst>
                                        </p:cTn>
                                        <p:tgtEl>
                                          <p:spTgt spid="500"/>
                                        </p:tgtEl>
                                        <p:attrNameLst>
                                          <p:attrName>style.visibility</p:attrName>
                                        </p:attrNameLst>
                                      </p:cBhvr>
                                      <p:to>
                                        <p:strVal val="visible"/>
                                      </p:to>
                                    </p:set>
                                    <p:animEffect transition="in" filter="fade">
                                      <p:cBhvr>
                                        <p:cTn id="208" dur="500"/>
                                        <p:tgtEl>
                                          <p:spTgt spid="500"/>
                                        </p:tgtEl>
                                      </p:cBhvr>
                                    </p:animEffect>
                                    <p:anim calcmode="lin" valueType="num">
                                      <p:cBhvr>
                                        <p:cTn id="209" dur="500" fill="hold"/>
                                        <p:tgtEl>
                                          <p:spTgt spid="500"/>
                                        </p:tgtEl>
                                        <p:attrNameLst>
                                          <p:attrName>ppt_x</p:attrName>
                                        </p:attrNameLst>
                                      </p:cBhvr>
                                      <p:tavLst>
                                        <p:tav tm="0">
                                          <p:val>
                                            <p:strVal val="#ppt_x"/>
                                          </p:val>
                                        </p:tav>
                                        <p:tav tm="100000">
                                          <p:val>
                                            <p:strVal val="#ppt_x"/>
                                          </p:val>
                                        </p:tav>
                                      </p:tavLst>
                                    </p:anim>
                                    <p:anim calcmode="lin" valueType="num">
                                      <p:cBhvr>
                                        <p:cTn id="210" dur="500" fill="hold"/>
                                        <p:tgtEl>
                                          <p:spTgt spid="500"/>
                                        </p:tgtEl>
                                        <p:attrNameLst>
                                          <p:attrName>ppt_y</p:attrName>
                                        </p:attrNameLst>
                                      </p:cBhvr>
                                      <p:tavLst>
                                        <p:tav tm="0">
                                          <p:val>
                                            <p:strVal val="#ppt_y+.1"/>
                                          </p:val>
                                        </p:tav>
                                        <p:tav tm="100000">
                                          <p:val>
                                            <p:strVal val="#ppt_y"/>
                                          </p:val>
                                        </p:tav>
                                      </p:tavLst>
                                    </p:anim>
                                  </p:childTnLst>
                                </p:cTn>
                              </p:par>
                              <p:par>
                                <p:cTn id="211" presetID="42" presetClass="entr" presetSubtype="0" fill="hold" nodeType="withEffect">
                                  <p:stCondLst>
                                    <p:cond delay="1900"/>
                                  </p:stCondLst>
                                  <p:childTnLst>
                                    <p:set>
                                      <p:cBhvr>
                                        <p:cTn id="212" dur="1" fill="hold">
                                          <p:stCondLst>
                                            <p:cond delay="0"/>
                                          </p:stCondLst>
                                        </p:cTn>
                                        <p:tgtEl>
                                          <p:spTgt spid="499"/>
                                        </p:tgtEl>
                                        <p:attrNameLst>
                                          <p:attrName>style.visibility</p:attrName>
                                        </p:attrNameLst>
                                      </p:cBhvr>
                                      <p:to>
                                        <p:strVal val="visible"/>
                                      </p:to>
                                    </p:set>
                                    <p:animEffect transition="in" filter="fade">
                                      <p:cBhvr>
                                        <p:cTn id="213" dur="500"/>
                                        <p:tgtEl>
                                          <p:spTgt spid="499"/>
                                        </p:tgtEl>
                                      </p:cBhvr>
                                    </p:animEffect>
                                    <p:anim calcmode="lin" valueType="num">
                                      <p:cBhvr>
                                        <p:cTn id="214" dur="500" fill="hold"/>
                                        <p:tgtEl>
                                          <p:spTgt spid="499"/>
                                        </p:tgtEl>
                                        <p:attrNameLst>
                                          <p:attrName>ppt_x</p:attrName>
                                        </p:attrNameLst>
                                      </p:cBhvr>
                                      <p:tavLst>
                                        <p:tav tm="0">
                                          <p:val>
                                            <p:strVal val="#ppt_x"/>
                                          </p:val>
                                        </p:tav>
                                        <p:tav tm="100000">
                                          <p:val>
                                            <p:strVal val="#ppt_x"/>
                                          </p:val>
                                        </p:tav>
                                      </p:tavLst>
                                    </p:anim>
                                    <p:anim calcmode="lin" valueType="num">
                                      <p:cBhvr>
                                        <p:cTn id="215" dur="500" fill="hold"/>
                                        <p:tgtEl>
                                          <p:spTgt spid="499"/>
                                        </p:tgtEl>
                                        <p:attrNameLst>
                                          <p:attrName>ppt_y</p:attrName>
                                        </p:attrNameLst>
                                      </p:cBhvr>
                                      <p:tavLst>
                                        <p:tav tm="0">
                                          <p:val>
                                            <p:strVal val="#ppt_y+.1"/>
                                          </p:val>
                                        </p:tav>
                                        <p:tav tm="100000">
                                          <p:val>
                                            <p:strVal val="#ppt_y"/>
                                          </p:val>
                                        </p:tav>
                                      </p:tavLst>
                                    </p:anim>
                                  </p:childTnLst>
                                </p:cTn>
                              </p:par>
                              <p:par>
                                <p:cTn id="216" presetID="42" presetClass="entr" presetSubtype="0" fill="hold" nodeType="withEffect">
                                  <p:stCondLst>
                                    <p:cond delay="2000"/>
                                  </p:stCondLst>
                                  <p:childTnLst>
                                    <p:set>
                                      <p:cBhvr>
                                        <p:cTn id="217" dur="1" fill="hold">
                                          <p:stCondLst>
                                            <p:cond delay="0"/>
                                          </p:stCondLst>
                                        </p:cTn>
                                        <p:tgtEl>
                                          <p:spTgt spid="498"/>
                                        </p:tgtEl>
                                        <p:attrNameLst>
                                          <p:attrName>style.visibility</p:attrName>
                                        </p:attrNameLst>
                                      </p:cBhvr>
                                      <p:to>
                                        <p:strVal val="visible"/>
                                      </p:to>
                                    </p:set>
                                    <p:animEffect transition="in" filter="fade">
                                      <p:cBhvr>
                                        <p:cTn id="218" dur="500"/>
                                        <p:tgtEl>
                                          <p:spTgt spid="498"/>
                                        </p:tgtEl>
                                      </p:cBhvr>
                                    </p:animEffect>
                                    <p:anim calcmode="lin" valueType="num">
                                      <p:cBhvr>
                                        <p:cTn id="219" dur="500" fill="hold"/>
                                        <p:tgtEl>
                                          <p:spTgt spid="498"/>
                                        </p:tgtEl>
                                        <p:attrNameLst>
                                          <p:attrName>ppt_x</p:attrName>
                                        </p:attrNameLst>
                                      </p:cBhvr>
                                      <p:tavLst>
                                        <p:tav tm="0">
                                          <p:val>
                                            <p:strVal val="#ppt_x"/>
                                          </p:val>
                                        </p:tav>
                                        <p:tav tm="100000">
                                          <p:val>
                                            <p:strVal val="#ppt_x"/>
                                          </p:val>
                                        </p:tav>
                                      </p:tavLst>
                                    </p:anim>
                                    <p:anim calcmode="lin" valueType="num">
                                      <p:cBhvr>
                                        <p:cTn id="220" dur="500" fill="hold"/>
                                        <p:tgtEl>
                                          <p:spTgt spid="498"/>
                                        </p:tgtEl>
                                        <p:attrNameLst>
                                          <p:attrName>ppt_y</p:attrName>
                                        </p:attrNameLst>
                                      </p:cBhvr>
                                      <p:tavLst>
                                        <p:tav tm="0">
                                          <p:val>
                                            <p:strVal val="#ppt_y+.1"/>
                                          </p:val>
                                        </p:tav>
                                        <p:tav tm="100000">
                                          <p:val>
                                            <p:strVal val="#ppt_y"/>
                                          </p:val>
                                        </p:tav>
                                      </p:tavLst>
                                    </p:anim>
                                  </p:childTnLst>
                                </p:cTn>
                              </p:par>
                              <p:par>
                                <p:cTn id="221" presetID="42" presetClass="entr" presetSubtype="0" fill="hold" nodeType="withEffect">
                                  <p:stCondLst>
                                    <p:cond delay="2100"/>
                                  </p:stCondLst>
                                  <p:childTnLst>
                                    <p:set>
                                      <p:cBhvr>
                                        <p:cTn id="222" dur="1" fill="hold">
                                          <p:stCondLst>
                                            <p:cond delay="0"/>
                                          </p:stCondLst>
                                        </p:cTn>
                                        <p:tgtEl>
                                          <p:spTgt spid="497"/>
                                        </p:tgtEl>
                                        <p:attrNameLst>
                                          <p:attrName>style.visibility</p:attrName>
                                        </p:attrNameLst>
                                      </p:cBhvr>
                                      <p:to>
                                        <p:strVal val="visible"/>
                                      </p:to>
                                    </p:set>
                                    <p:animEffect transition="in" filter="fade">
                                      <p:cBhvr>
                                        <p:cTn id="223" dur="500"/>
                                        <p:tgtEl>
                                          <p:spTgt spid="497"/>
                                        </p:tgtEl>
                                      </p:cBhvr>
                                    </p:animEffect>
                                    <p:anim calcmode="lin" valueType="num">
                                      <p:cBhvr>
                                        <p:cTn id="224" dur="500" fill="hold"/>
                                        <p:tgtEl>
                                          <p:spTgt spid="497"/>
                                        </p:tgtEl>
                                        <p:attrNameLst>
                                          <p:attrName>ppt_x</p:attrName>
                                        </p:attrNameLst>
                                      </p:cBhvr>
                                      <p:tavLst>
                                        <p:tav tm="0">
                                          <p:val>
                                            <p:strVal val="#ppt_x"/>
                                          </p:val>
                                        </p:tav>
                                        <p:tav tm="100000">
                                          <p:val>
                                            <p:strVal val="#ppt_x"/>
                                          </p:val>
                                        </p:tav>
                                      </p:tavLst>
                                    </p:anim>
                                    <p:anim calcmode="lin" valueType="num">
                                      <p:cBhvr>
                                        <p:cTn id="225" dur="500" fill="hold"/>
                                        <p:tgtEl>
                                          <p:spTgt spid="497"/>
                                        </p:tgtEl>
                                        <p:attrNameLst>
                                          <p:attrName>ppt_y</p:attrName>
                                        </p:attrNameLst>
                                      </p:cBhvr>
                                      <p:tavLst>
                                        <p:tav tm="0">
                                          <p:val>
                                            <p:strVal val="#ppt_y+.1"/>
                                          </p:val>
                                        </p:tav>
                                        <p:tav tm="100000">
                                          <p:val>
                                            <p:strVal val="#ppt_y"/>
                                          </p:val>
                                        </p:tav>
                                      </p:tavLst>
                                    </p:anim>
                                  </p:childTnLst>
                                </p:cTn>
                              </p:par>
                              <p:par>
                                <p:cTn id="226" presetID="42" presetClass="entr" presetSubtype="0" fill="hold" nodeType="withEffect">
                                  <p:stCondLst>
                                    <p:cond delay="2200"/>
                                  </p:stCondLst>
                                  <p:childTnLst>
                                    <p:set>
                                      <p:cBhvr>
                                        <p:cTn id="227" dur="1" fill="hold">
                                          <p:stCondLst>
                                            <p:cond delay="0"/>
                                          </p:stCondLst>
                                        </p:cTn>
                                        <p:tgtEl>
                                          <p:spTgt spid="496"/>
                                        </p:tgtEl>
                                        <p:attrNameLst>
                                          <p:attrName>style.visibility</p:attrName>
                                        </p:attrNameLst>
                                      </p:cBhvr>
                                      <p:to>
                                        <p:strVal val="visible"/>
                                      </p:to>
                                    </p:set>
                                    <p:animEffect transition="in" filter="fade">
                                      <p:cBhvr>
                                        <p:cTn id="228" dur="500"/>
                                        <p:tgtEl>
                                          <p:spTgt spid="496"/>
                                        </p:tgtEl>
                                      </p:cBhvr>
                                    </p:animEffect>
                                    <p:anim calcmode="lin" valueType="num">
                                      <p:cBhvr>
                                        <p:cTn id="229" dur="500" fill="hold"/>
                                        <p:tgtEl>
                                          <p:spTgt spid="496"/>
                                        </p:tgtEl>
                                        <p:attrNameLst>
                                          <p:attrName>ppt_x</p:attrName>
                                        </p:attrNameLst>
                                      </p:cBhvr>
                                      <p:tavLst>
                                        <p:tav tm="0">
                                          <p:val>
                                            <p:strVal val="#ppt_x"/>
                                          </p:val>
                                        </p:tav>
                                        <p:tav tm="100000">
                                          <p:val>
                                            <p:strVal val="#ppt_x"/>
                                          </p:val>
                                        </p:tav>
                                      </p:tavLst>
                                    </p:anim>
                                    <p:anim calcmode="lin" valueType="num">
                                      <p:cBhvr>
                                        <p:cTn id="230" dur="500" fill="hold"/>
                                        <p:tgtEl>
                                          <p:spTgt spid="496"/>
                                        </p:tgtEl>
                                        <p:attrNameLst>
                                          <p:attrName>ppt_y</p:attrName>
                                        </p:attrNameLst>
                                      </p:cBhvr>
                                      <p:tavLst>
                                        <p:tav tm="0">
                                          <p:val>
                                            <p:strVal val="#ppt_y+.1"/>
                                          </p:val>
                                        </p:tav>
                                        <p:tav tm="100000">
                                          <p:val>
                                            <p:strVal val="#ppt_y"/>
                                          </p:val>
                                        </p:tav>
                                      </p:tavLst>
                                    </p:anim>
                                  </p:childTnLst>
                                </p:cTn>
                              </p:par>
                              <p:par>
                                <p:cTn id="231" presetID="42" presetClass="entr" presetSubtype="0" fill="hold" nodeType="withEffect">
                                  <p:stCondLst>
                                    <p:cond delay="2300"/>
                                  </p:stCondLst>
                                  <p:childTnLst>
                                    <p:set>
                                      <p:cBhvr>
                                        <p:cTn id="232" dur="1" fill="hold">
                                          <p:stCondLst>
                                            <p:cond delay="0"/>
                                          </p:stCondLst>
                                        </p:cTn>
                                        <p:tgtEl>
                                          <p:spTgt spid="495"/>
                                        </p:tgtEl>
                                        <p:attrNameLst>
                                          <p:attrName>style.visibility</p:attrName>
                                        </p:attrNameLst>
                                      </p:cBhvr>
                                      <p:to>
                                        <p:strVal val="visible"/>
                                      </p:to>
                                    </p:set>
                                    <p:animEffect transition="in" filter="fade">
                                      <p:cBhvr>
                                        <p:cTn id="233" dur="500"/>
                                        <p:tgtEl>
                                          <p:spTgt spid="495"/>
                                        </p:tgtEl>
                                      </p:cBhvr>
                                    </p:animEffect>
                                    <p:anim calcmode="lin" valueType="num">
                                      <p:cBhvr>
                                        <p:cTn id="234" dur="500" fill="hold"/>
                                        <p:tgtEl>
                                          <p:spTgt spid="495"/>
                                        </p:tgtEl>
                                        <p:attrNameLst>
                                          <p:attrName>ppt_x</p:attrName>
                                        </p:attrNameLst>
                                      </p:cBhvr>
                                      <p:tavLst>
                                        <p:tav tm="0">
                                          <p:val>
                                            <p:strVal val="#ppt_x"/>
                                          </p:val>
                                        </p:tav>
                                        <p:tav tm="100000">
                                          <p:val>
                                            <p:strVal val="#ppt_x"/>
                                          </p:val>
                                        </p:tav>
                                      </p:tavLst>
                                    </p:anim>
                                    <p:anim calcmode="lin" valueType="num">
                                      <p:cBhvr>
                                        <p:cTn id="235" dur="500" fill="hold"/>
                                        <p:tgtEl>
                                          <p:spTgt spid="495"/>
                                        </p:tgtEl>
                                        <p:attrNameLst>
                                          <p:attrName>ppt_y</p:attrName>
                                        </p:attrNameLst>
                                      </p:cBhvr>
                                      <p:tavLst>
                                        <p:tav tm="0">
                                          <p:val>
                                            <p:strVal val="#ppt_y+.1"/>
                                          </p:val>
                                        </p:tav>
                                        <p:tav tm="100000">
                                          <p:val>
                                            <p:strVal val="#ppt_y"/>
                                          </p:val>
                                        </p:tav>
                                      </p:tavLst>
                                    </p:anim>
                                  </p:childTnLst>
                                </p:cTn>
                              </p:par>
                              <p:par>
                                <p:cTn id="236" presetID="42" presetClass="entr" presetSubtype="0" fill="hold" nodeType="withEffect">
                                  <p:stCondLst>
                                    <p:cond delay="2400"/>
                                  </p:stCondLst>
                                  <p:childTnLst>
                                    <p:set>
                                      <p:cBhvr>
                                        <p:cTn id="237" dur="1" fill="hold">
                                          <p:stCondLst>
                                            <p:cond delay="0"/>
                                          </p:stCondLst>
                                        </p:cTn>
                                        <p:tgtEl>
                                          <p:spTgt spid="494"/>
                                        </p:tgtEl>
                                        <p:attrNameLst>
                                          <p:attrName>style.visibility</p:attrName>
                                        </p:attrNameLst>
                                      </p:cBhvr>
                                      <p:to>
                                        <p:strVal val="visible"/>
                                      </p:to>
                                    </p:set>
                                    <p:animEffect transition="in" filter="fade">
                                      <p:cBhvr>
                                        <p:cTn id="238" dur="500"/>
                                        <p:tgtEl>
                                          <p:spTgt spid="494"/>
                                        </p:tgtEl>
                                      </p:cBhvr>
                                    </p:animEffect>
                                    <p:anim calcmode="lin" valueType="num">
                                      <p:cBhvr>
                                        <p:cTn id="239" dur="500" fill="hold"/>
                                        <p:tgtEl>
                                          <p:spTgt spid="494"/>
                                        </p:tgtEl>
                                        <p:attrNameLst>
                                          <p:attrName>ppt_x</p:attrName>
                                        </p:attrNameLst>
                                      </p:cBhvr>
                                      <p:tavLst>
                                        <p:tav tm="0">
                                          <p:val>
                                            <p:strVal val="#ppt_x"/>
                                          </p:val>
                                        </p:tav>
                                        <p:tav tm="100000">
                                          <p:val>
                                            <p:strVal val="#ppt_x"/>
                                          </p:val>
                                        </p:tav>
                                      </p:tavLst>
                                    </p:anim>
                                    <p:anim calcmode="lin" valueType="num">
                                      <p:cBhvr>
                                        <p:cTn id="240" dur="500" fill="hold"/>
                                        <p:tgtEl>
                                          <p:spTgt spid="494"/>
                                        </p:tgtEl>
                                        <p:attrNameLst>
                                          <p:attrName>ppt_y</p:attrName>
                                        </p:attrNameLst>
                                      </p:cBhvr>
                                      <p:tavLst>
                                        <p:tav tm="0">
                                          <p:val>
                                            <p:strVal val="#ppt_y+.1"/>
                                          </p:val>
                                        </p:tav>
                                        <p:tav tm="100000">
                                          <p:val>
                                            <p:strVal val="#ppt_y"/>
                                          </p:val>
                                        </p:tav>
                                      </p:tavLst>
                                    </p:anim>
                                  </p:childTnLst>
                                </p:cTn>
                              </p:par>
                              <p:par>
                                <p:cTn id="241" presetID="42" presetClass="entr" presetSubtype="0" fill="hold" nodeType="withEffect">
                                  <p:stCondLst>
                                    <p:cond delay="2500"/>
                                  </p:stCondLst>
                                  <p:childTnLst>
                                    <p:set>
                                      <p:cBhvr>
                                        <p:cTn id="242" dur="1" fill="hold">
                                          <p:stCondLst>
                                            <p:cond delay="0"/>
                                          </p:stCondLst>
                                        </p:cTn>
                                        <p:tgtEl>
                                          <p:spTgt spid="493"/>
                                        </p:tgtEl>
                                        <p:attrNameLst>
                                          <p:attrName>style.visibility</p:attrName>
                                        </p:attrNameLst>
                                      </p:cBhvr>
                                      <p:to>
                                        <p:strVal val="visible"/>
                                      </p:to>
                                    </p:set>
                                    <p:animEffect transition="in" filter="fade">
                                      <p:cBhvr>
                                        <p:cTn id="243" dur="500"/>
                                        <p:tgtEl>
                                          <p:spTgt spid="493"/>
                                        </p:tgtEl>
                                      </p:cBhvr>
                                    </p:animEffect>
                                    <p:anim calcmode="lin" valueType="num">
                                      <p:cBhvr>
                                        <p:cTn id="244" dur="500" fill="hold"/>
                                        <p:tgtEl>
                                          <p:spTgt spid="493"/>
                                        </p:tgtEl>
                                        <p:attrNameLst>
                                          <p:attrName>ppt_x</p:attrName>
                                        </p:attrNameLst>
                                      </p:cBhvr>
                                      <p:tavLst>
                                        <p:tav tm="0">
                                          <p:val>
                                            <p:strVal val="#ppt_x"/>
                                          </p:val>
                                        </p:tav>
                                        <p:tav tm="100000">
                                          <p:val>
                                            <p:strVal val="#ppt_x"/>
                                          </p:val>
                                        </p:tav>
                                      </p:tavLst>
                                    </p:anim>
                                    <p:anim calcmode="lin" valueType="num">
                                      <p:cBhvr>
                                        <p:cTn id="245" dur="500" fill="hold"/>
                                        <p:tgtEl>
                                          <p:spTgt spid="493"/>
                                        </p:tgtEl>
                                        <p:attrNameLst>
                                          <p:attrName>ppt_y</p:attrName>
                                        </p:attrNameLst>
                                      </p:cBhvr>
                                      <p:tavLst>
                                        <p:tav tm="0">
                                          <p:val>
                                            <p:strVal val="#ppt_y+.1"/>
                                          </p:val>
                                        </p:tav>
                                        <p:tav tm="100000">
                                          <p:val>
                                            <p:strVal val="#ppt_y"/>
                                          </p:val>
                                        </p:tav>
                                      </p:tavLst>
                                    </p:anim>
                                  </p:childTnLst>
                                </p:cTn>
                              </p:par>
                              <p:par>
                                <p:cTn id="246" presetID="42" presetClass="entr" presetSubtype="0" fill="hold" nodeType="withEffect">
                                  <p:stCondLst>
                                    <p:cond delay="2600"/>
                                  </p:stCondLst>
                                  <p:childTnLst>
                                    <p:set>
                                      <p:cBhvr>
                                        <p:cTn id="247" dur="1" fill="hold">
                                          <p:stCondLst>
                                            <p:cond delay="0"/>
                                          </p:stCondLst>
                                        </p:cTn>
                                        <p:tgtEl>
                                          <p:spTgt spid="488"/>
                                        </p:tgtEl>
                                        <p:attrNameLst>
                                          <p:attrName>style.visibility</p:attrName>
                                        </p:attrNameLst>
                                      </p:cBhvr>
                                      <p:to>
                                        <p:strVal val="visible"/>
                                      </p:to>
                                    </p:set>
                                    <p:animEffect transition="in" filter="fade">
                                      <p:cBhvr>
                                        <p:cTn id="248" dur="500"/>
                                        <p:tgtEl>
                                          <p:spTgt spid="488"/>
                                        </p:tgtEl>
                                      </p:cBhvr>
                                    </p:animEffect>
                                    <p:anim calcmode="lin" valueType="num">
                                      <p:cBhvr>
                                        <p:cTn id="249" dur="500" fill="hold"/>
                                        <p:tgtEl>
                                          <p:spTgt spid="488"/>
                                        </p:tgtEl>
                                        <p:attrNameLst>
                                          <p:attrName>ppt_x</p:attrName>
                                        </p:attrNameLst>
                                      </p:cBhvr>
                                      <p:tavLst>
                                        <p:tav tm="0">
                                          <p:val>
                                            <p:strVal val="#ppt_x"/>
                                          </p:val>
                                        </p:tav>
                                        <p:tav tm="100000">
                                          <p:val>
                                            <p:strVal val="#ppt_x"/>
                                          </p:val>
                                        </p:tav>
                                      </p:tavLst>
                                    </p:anim>
                                    <p:anim calcmode="lin" valueType="num">
                                      <p:cBhvr>
                                        <p:cTn id="250" dur="500" fill="hold"/>
                                        <p:tgtEl>
                                          <p:spTgt spid="4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rot="16200000">
            <a:off x="7526848" y="288116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3" name="圆角矩形 52"/>
          <p:cNvSpPr/>
          <p:nvPr/>
        </p:nvSpPr>
        <p:spPr>
          <a:xfrm rot="16200000">
            <a:off x="7526848" y="553292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4" name="圆角矩形 53"/>
          <p:cNvSpPr/>
          <p:nvPr/>
        </p:nvSpPr>
        <p:spPr>
          <a:xfrm rot="10800000">
            <a:off x="6170488" y="420704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5" name="圆角矩形 54"/>
          <p:cNvSpPr/>
          <p:nvPr/>
        </p:nvSpPr>
        <p:spPr>
          <a:xfrm rot="10800000">
            <a:off x="8822248" y="420704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6" name="圆角矩形 55"/>
          <p:cNvSpPr/>
          <p:nvPr/>
        </p:nvSpPr>
        <p:spPr>
          <a:xfrm rot="2700000">
            <a:off x="8434958" y="5205542"/>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7" name="圆角矩形 56"/>
          <p:cNvSpPr/>
          <p:nvPr/>
        </p:nvSpPr>
        <p:spPr>
          <a:xfrm rot="2700000">
            <a:off x="6559880" y="333046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8" name="圆角矩形 57"/>
          <p:cNvSpPr/>
          <p:nvPr/>
        </p:nvSpPr>
        <p:spPr>
          <a:xfrm rot="18900000" flipH="1">
            <a:off x="6650269" y="518118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9" name="圆角矩形 58"/>
          <p:cNvSpPr/>
          <p:nvPr/>
        </p:nvSpPr>
        <p:spPr>
          <a:xfrm rot="18900000" flipH="1">
            <a:off x="8481609" y="3301170"/>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0" name="任意多边形 59"/>
          <p:cNvSpPr/>
          <p:nvPr/>
        </p:nvSpPr>
        <p:spPr>
          <a:xfrm>
            <a:off x="7522546" y="3684202"/>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1" name="任意多边形 60"/>
          <p:cNvSpPr/>
          <p:nvPr/>
        </p:nvSpPr>
        <p:spPr>
          <a:xfrm flipH="1">
            <a:off x="8095482" y="3684202"/>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2" name="任意多边形 61"/>
          <p:cNvSpPr/>
          <p:nvPr/>
        </p:nvSpPr>
        <p:spPr>
          <a:xfrm>
            <a:off x="7768327" y="3935837"/>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3" name="任意多边形 62"/>
          <p:cNvSpPr/>
          <p:nvPr/>
        </p:nvSpPr>
        <p:spPr>
          <a:xfrm flipH="1">
            <a:off x="8101335" y="3935837"/>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4" name="文本框 9"/>
          <p:cNvSpPr txBox="1"/>
          <p:nvPr/>
        </p:nvSpPr>
        <p:spPr>
          <a:xfrm>
            <a:off x="7706380" y="2699551"/>
            <a:ext cx="4957300" cy="1143055"/>
          </a:xfrm>
          <a:prstGeom prst="rect">
            <a:avLst/>
          </a:prstGeom>
          <a:noFill/>
        </p:spPr>
        <p:txBody>
          <a:bodyPr wrap="square" lIns="126160" tIns="63080" rIns="126160" bIns="63080" rtlCol="0">
            <a:spAutoFit/>
          </a:bodyPr>
          <a:lstStyle/>
          <a:p>
            <a:pPr marL="0" lvl="1"/>
            <a:r>
              <a:rPr lang="zh-CN" altLang="en-US" sz="6600" b="1" spc="552" dirty="0">
                <a:solidFill>
                  <a:schemeClr val="bg2"/>
                </a:solidFill>
                <a:latin typeface="微软雅黑" pitchFamily="34" charset="-122"/>
                <a:ea typeface="微软雅黑" pitchFamily="34" charset="-122"/>
              </a:rPr>
              <a:t>我们做什么</a:t>
            </a:r>
          </a:p>
        </p:txBody>
      </p:sp>
      <p:sp>
        <p:nvSpPr>
          <p:cNvPr id="65" name="文本框 9"/>
          <p:cNvSpPr txBox="1"/>
          <p:nvPr/>
        </p:nvSpPr>
        <p:spPr>
          <a:xfrm>
            <a:off x="8278699" y="3960664"/>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项目来源</a:t>
            </a:r>
          </a:p>
        </p:txBody>
      </p:sp>
      <p:sp>
        <p:nvSpPr>
          <p:cNvPr id="66" name="文本框 9"/>
          <p:cNvSpPr txBox="1"/>
          <p:nvPr/>
        </p:nvSpPr>
        <p:spPr>
          <a:xfrm>
            <a:off x="8278697" y="4441623"/>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需求分析</a:t>
            </a:r>
          </a:p>
        </p:txBody>
      </p:sp>
      <p:sp>
        <p:nvSpPr>
          <p:cNvPr id="67" name="文本框 9"/>
          <p:cNvSpPr txBox="1"/>
          <p:nvPr/>
        </p:nvSpPr>
        <p:spPr>
          <a:xfrm>
            <a:off x="8278699" y="4922581"/>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项目解决的问题</a:t>
            </a:r>
          </a:p>
        </p:txBody>
      </p:sp>
      <p:sp>
        <p:nvSpPr>
          <p:cNvPr id="68" name="文本框 9"/>
          <p:cNvSpPr txBox="1"/>
          <p:nvPr/>
        </p:nvSpPr>
        <p:spPr>
          <a:xfrm>
            <a:off x="10862598" y="3999146"/>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行业前景</a:t>
            </a:r>
          </a:p>
        </p:txBody>
      </p:sp>
      <p:sp>
        <p:nvSpPr>
          <p:cNvPr id="69" name="文本框 9"/>
          <p:cNvSpPr txBox="1"/>
          <p:nvPr/>
        </p:nvSpPr>
        <p:spPr>
          <a:xfrm>
            <a:off x="10862598" y="4474089"/>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竞争对手</a:t>
            </a:r>
          </a:p>
        </p:txBody>
      </p:sp>
      <p:sp>
        <p:nvSpPr>
          <p:cNvPr id="70" name="文本框 9"/>
          <p:cNvSpPr txBox="1"/>
          <p:nvPr/>
        </p:nvSpPr>
        <p:spPr>
          <a:xfrm>
            <a:off x="10862598" y="4949031"/>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可行性分析</a:t>
            </a:r>
          </a:p>
        </p:txBody>
      </p:sp>
      <p:sp>
        <p:nvSpPr>
          <p:cNvPr id="71" name="Freeform 33"/>
          <p:cNvSpPr>
            <a:spLocks/>
          </p:cNvSpPr>
          <p:nvPr/>
        </p:nvSpPr>
        <p:spPr bwMode="auto">
          <a:xfrm>
            <a:off x="6160977" y="2883048"/>
            <a:ext cx="1044907" cy="1673425"/>
          </a:xfrm>
          <a:custGeom>
            <a:avLst/>
            <a:gdLst>
              <a:gd name="T0" fmla="*/ 0 w 76"/>
              <a:gd name="T1" fmla="*/ 121 h 121"/>
              <a:gd name="T2" fmla="*/ 0 w 76"/>
              <a:gd name="T3" fmla="*/ 98 h 121"/>
              <a:gd name="T4" fmla="*/ 7 w 76"/>
              <a:gd name="T5" fmla="*/ 90 h 121"/>
              <a:gd name="T6" fmla="*/ 15 w 76"/>
              <a:gd name="T7" fmla="*/ 81 h 121"/>
              <a:gd name="T8" fmla="*/ 36 w 76"/>
              <a:gd name="T9" fmla="*/ 61 h 121"/>
              <a:gd name="T10" fmla="*/ 44 w 76"/>
              <a:gd name="T11" fmla="*/ 52 h 121"/>
              <a:gd name="T12" fmla="*/ 49 w 76"/>
              <a:gd name="T13" fmla="*/ 45 h 121"/>
              <a:gd name="T14" fmla="*/ 50 w 76"/>
              <a:gd name="T15" fmla="*/ 37 h 121"/>
              <a:gd name="T16" fmla="*/ 49 w 76"/>
              <a:gd name="T17" fmla="*/ 31 h 121"/>
              <a:gd name="T18" fmla="*/ 47 w 76"/>
              <a:gd name="T19" fmla="*/ 27 h 121"/>
              <a:gd name="T20" fmla="*/ 44 w 76"/>
              <a:gd name="T21" fmla="*/ 24 h 121"/>
              <a:gd name="T22" fmla="*/ 36 w 76"/>
              <a:gd name="T23" fmla="*/ 23 h 121"/>
              <a:gd name="T24" fmla="*/ 33 w 76"/>
              <a:gd name="T25" fmla="*/ 24 h 121"/>
              <a:gd name="T26" fmla="*/ 28 w 76"/>
              <a:gd name="T27" fmla="*/ 27 h 121"/>
              <a:gd name="T28" fmla="*/ 23 w 76"/>
              <a:gd name="T29" fmla="*/ 35 h 121"/>
              <a:gd name="T30" fmla="*/ 0 w 76"/>
              <a:gd name="T31" fmla="*/ 44 h 121"/>
              <a:gd name="T32" fmla="*/ 0 w 76"/>
              <a:gd name="T33" fmla="*/ 35 h 121"/>
              <a:gd name="T34" fmla="*/ 3 w 76"/>
              <a:gd name="T35" fmla="*/ 26 h 121"/>
              <a:gd name="T36" fmla="*/ 5 w 76"/>
              <a:gd name="T37" fmla="*/ 19 h 121"/>
              <a:gd name="T38" fmla="*/ 8 w 76"/>
              <a:gd name="T39" fmla="*/ 14 h 121"/>
              <a:gd name="T40" fmla="*/ 20 w 76"/>
              <a:gd name="T41" fmla="*/ 5 h 121"/>
              <a:gd name="T42" fmla="*/ 28 w 76"/>
              <a:gd name="T43" fmla="*/ 2 h 121"/>
              <a:gd name="T44" fmla="*/ 37 w 76"/>
              <a:gd name="T45" fmla="*/ 0 h 121"/>
              <a:gd name="T46" fmla="*/ 54 w 76"/>
              <a:gd name="T47" fmla="*/ 3 h 121"/>
              <a:gd name="T48" fmla="*/ 60 w 76"/>
              <a:gd name="T49" fmla="*/ 8 h 121"/>
              <a:gd name="T50" fmla="*/ 66 w 76"/>
              <a:gd name="T51" fmla="*/ 13 h 121"/>
              <a:gd name="T52" fmla="*/ 71 w 76"/>
              <a:gd name="T53" fmla="*/ 24 h 121"/>
              <a:gd name="T54" fmla="*/ 75 w 76"/>
              <a:gd name="T55" fmla="*/ 35 h 121"/>
              <a:gd name="T56" fmla="*/ 73 w 76"/>
              <a:gd name="T57" fmla="*/ 47 h 121"/>
              <a:gd name="T58" fmla="*/ 71 w 76"/>
              <a:gd name="T59" fmla="*/ 53 h 121"/>
              <a:gd name="T60" fmla="*/ 68 w 76"/>
              <a:gd name="T61" fmla="*/ 60 h 121"/>
              <a:gd name="T62" fmla="*/ 44 w 76"/>
              <a:gd name="T63" fmla="*/ 82 h 121"/>
              <a:gd name="T64" fmla="*/ 36 w 76"/>
              <a:gd name="T65" fmla="*/ 92 h 121"/>
              <a:gd name="T66" fmla="*/ 76 w 76"/>
              <a:gd name="T67" fmla="*/ 10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 h="121">
                <a:moveTo>
                  <a:pt x="76" y="121"/>
                </a:moveTo>
                <a:lnTo>
                  <a:pt x="0" y="121"/>
                </a:lnTo>
                <a:lnTo>
                  <a:pt x="0" y="98"/>
                </a:lnTo>
                <a:lnTo>
                  <a:pt x="0" y="98"/>
                </a:lnTo>
                <a:lnTo>
                  <a:pt x="7" y="90"/>
                </a:lnTo>
                <a:lnTo>
                  <a:pt x="7" y="90"/>
                </a:lnTo>
                <a:lnTo>
                  <a:pt x="15" y="81"/>
                </a:lnTo>
                <a:lnTo>
                  <a:pt x="15" y="81"/>
                </a:lnTo>
                <a:lnTo>
                  <a:pt x="26" y="69"/>
                </a:lnTo>
                <a:lnTo>
                  <a:pt x="36" y="61"/>
                </a:lnTo>
                <a:lnTo>
                  <a:pt x="36" y="61"/>
                </a:lnTo>
                <a:lnTo>
                  <a:pt x="44" y="52"/>
                </a:lnTo>
                <a:lnTo>
                  <a:pt x="44" y="52"/>
                </a:lnTo>
                <a:lnTo>
                  <a:pt x="49" y="45"/>
                </a:lnTo>
                <a:lnTo>
                  <a:pt x="49" y="45"/>
                </a:lnTo>
                <a:lnTo>
                  <a:pt x="50" y="37"/>
                </a:lnTo>
                <a:lnTo>
                  <a:pt x="50" y="37"/>
                </a:lnTo>
                <a:lnTo>
                  <a:pt x="49" y="31"/>
                </a:lnTo>
                <a:lnTo>
                  <a:pt x="49" y="31"/>
                </a:lnTo>
                <a:lnTo>
                  <a:pt x="47" y="27"/>
                </a:lnTo>
                <a:lnTo>
                  <a:pt x="44" y="24"/>
                </a:lnTo>
                <a:lnTo>
                  <a:pt x="44" y="24"/>
                </a:lnTo>
                <a:lnTo>
                  <a:pt x="41" y="24"/>
                </a:lnTo>
                <a:lnTo>
                  <a:pt x="36" y="23"/>
                </a:lnTo>
                <a:lnTo>
                  <a:pt x="36" y="23"/>
                </a:lnTo>
                <a:lnTo>
                  <a:pt x="33" y="24"/>
                </a:lnTo>
                <a:lnTo>
                  <a:pt x="28" y="27"/>
                </a:lnTo>
                <a:lnTo>
                  <a:pt x="28" y="27"/>
                </a:lnTo>
                <a:lnTo>
                  <a:pt x="24" y="31"/>
                </a:lnTo>
                <a:lnTo>
                  <a:pt x="23" y="35"/>
                </a:lnTo>
                <a:lnTo>
                  <a:pt x="23" y="44"/>
                </a:lnTo>
                <a:lnTo>
                  <a:pt x="0" y="44"/>
                </a:lnTo>
                <a:lnTo>
                  <a:pt x="0" y="44"/>
                </a:lnTo>
                <a:lnTo>
                  <a:pt x="0" y="35"/>
                </a:lnTo>
                <a:lnTo>
                  <a:pt x="0" y="35"/>
                </a:lnTo>
                <a:lnTo>
                  <a:pt x="3" y="26"/>
                </a:lnTo>
                <a:lnTo>
                  <a:pt x="3" y="26"/>
                </a:lnTo>
                <a:lnTo>
                  <a:pt x="5" y="19"/>
                </a:lnTo>
                <a:lnTo>
                  <a:pt x="8" y="14"/>
                </a:lnTo>
                <a:lnTo>
                  <a:pt x="8" y="14"/>
                </a:lnTo>
                <a:lnTo>
                  <a:pt x="13" y="8"/>
                </a:lnTo>
                <a:lnTo>
                  <a:pt x="20" y="5"/>
                </a:lnTo>
                <a:lnTo>
                  <a:pt x="20" y="5"/>
                </a:lnTo>
                <a:lnTo>
                  <a:pt x="28" y="2"/>
                </a:lnTo>
                <a:lnTo>
                  <a:pt x="37" y="0"/>
                </a:lnTo>
                <a:lnTo>
                  <a:pt x="37" y="0"/>
                </a:lnTo>
                <a:lnTo>
                  <a:pt x="47" y="2"/>
                </a:lnTo>
                <a:lnTo>
                  <a:pt x="54" y="3"/>
                </a:lnTo>
                <a:lnTo>
                  <a:pt x="54" y="3"/>
                </a:lnTo>
                <a:lnTo>
                  <a:pt x="60" y="8"/>
                </a:lnTo>
                <a:lnTo>
                  <a:pt x="66" y="13"/>
                </a:lnTo>
                <a:lnTo>
                  <a:pt x="66" y="13"/>
                </a:lnTo>
                <a:lnTo>
                  <a:pt x="70" y="19"/>
                </a:lnTo>
                <a:lnTo>
                  <a:pt x="71" y="24"/>
                </a:lnTo>
                <a:lnTo>
                  <a:pt x="71" y="24"/>
                </a:lnTo>
                <a:lnTo>
                  <a:pt x="75" y="35"/>
                </a:lnTo>
                <a:lnTo>
                  <a:pt x="75" y="35"/>
                </a:lnTo>
                <a:lnTo>
                  <a:pt x="73" y="47"/>
                </a:lnTo>
                <a:lnTo>
                  <a:pt x="73" y="47"/>
                </a:lnTo>
                <a:lnTo>
                  <a:pt x="71" y="53"/>
                </a:lnTo>
                <a:lnTo>
                  <a:pt x="68" y="60"/>
                </a:lnTo>
                <a:lnTo>
                  <a:pt x="68" y="60"/>
                </a:lnTo>
                <a:lnTo>
                  <a:pt x="57" y="71"/>
                </a:lnTo>
                <a:lnTo>
                  <a:pt x="44" y="82"/>
                </a:lnTo>
                <a:lnTo>
                  <a:pt x="44" y="82"/>
                </a:lnTo>
                <a:lnTo>
                  <a:pt x="36" y="92"/>
                </a:lnTo>
                <a:lnTo>
                  <a:pt x="28" y="100"/>
                </a:lnTo>
                <a:lnTo>
                  <a:pt x="76" y="100"/>
                </a:lnTo>
                <a:lnTo>
                  <a:pt x="76" y="12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latin typeface="方正中等线简体" panose="02010601030101010101" pitchFamily="2" charset="-122"/>
              <a:ea typeface="方正中等线简体" panose="02010601030101010101" pitchFamily="2" charset="-122"/>
            </a:endParaRPr>
          </a:p>
        </p:txBody>
      </p:sp>
      <p:grpSp>
        <p:nvGrpSpPr>
          <p:cNvPr id="72" name="组合 71"/>
          <p:cNvGrpSpPr/>
          <p:nvPr/>
        </p:nvGrpSpPr>
        <p:grpSpPr>
          <a:xfrm>
            <a:off x="6085111" y="2474951"/>
            <a:ext cx="3979166" cy="3528284"/>
            <a:chOff x="1692623" y="2474951"/>
            <a:chExt cx="3979166" cy="3528284"/>
          </a:xfrm>
        </p:grpSpPr>
        <p:sp>
          <p:nvSpPr>
            <p:cNvPr id="73" name="Freeform 5"/>
            <p:cNvSpPr>
              <a:spLocks/>
            </p:cNvSpPr>
            <p:nvPr/>
          </p:nvSpPr>
          <p:spPr bwMode="auto">
            <a:xfrm>
              <a:off x="1692623" y="2474951"/>
              <a:ext cx="3979166" cy="352828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2"/>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74" name="Freeform 8"/>
            <p:cNvSpPr>
              <a:spLocks noEditPoints="1"/>
            </p:cNvSpPr>
            <p:nvPr/>
          </p:nvSpPr>
          <p:spPr bwMode="auto">
            <a:xfrm>
              <a:off x="2847766" y="3456220"/>
              <a:ext cx="1668880" cy="1374198"/>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grpSp>
      <p:cxnSp>
        <p:nvCxnSpPr>
          <p:cNvPr id="75" name="直接连接符 74"/>
          <p:cNvCxnSpPr/>
          <p:nvPr/>
        </p:nvCxnSpPr>
        <p:spPr>
          <a:xfrm>
            <a:off x="7424704" y="2474951"/>
            <a:ext cx="0" cy="3647587"/>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1571317"/>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300"/>
                                        <p:tgtEl>
                                          <p:spTgt spid="59"/>
                                        </p:tgtEl>
                                      </p:cBhvr>
                                    </p:animEffect>
                                  </p:childTnLst>
                                </p:cTn>
                              </p:par>
                              <p:par>
                                <p:cTn id="8" presetID="22" presetClass="exit" presetSubtype="4" fill="hold" grpId="1" nodeType="withEffect">
                                  <p:stCondLst>
                                    <p:cond delay="200"/>
                                  </p:stCondLst>
                                  <p:childTnLst>
                                    <p:animEffect transition="out" filter="wipe(down)">
                                      <p:cBhvr>
                                        <p:cTn id="9" dur="300"/>
                                        <p:tgtEl>
                                          <p:spTgt spid="59"/>
                                        </p:tgtEl>
                                      </p:cBhvr>
                                    </p:animEffect>
                                    <p:set>
                                      <p:cBhvr>
                                        <p:cTn id="10" dur="1" fill="hold">
                                          <p:stCondLst>
                                            <p:cond delay="299"/>
                                          </p:stCondLst>
                                        </p:cTn>
                                        <p:tgtEl>
                                          <p:spTgt spid="59"/>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1.08818E-6 -4.80075E-6 L 0.05497 -0.09632 " pathEditMode="relative" rAng="0" ptsTypes="AA">
                                      <p:cBhvr>
                                        <p:cTn id="12" dur="600" fill="hold"/>
                                        <p:tgtEl>
                                          <p:spTgt spid="59"/>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left)">
                                      <p:cBhvr>
                                        <p:cTn id="15" dur="300"/>
                                        <p:tgtEl>
                                          <p:spTgt spid="55"/>
                                        </p:tgtEl>
                                      </p:cBhvr>
                                    </p:animEffect>
                                  </p:childTnLst>
                                </p:cTn>
                              </p:par>
                              <p:par>
                                <p:cTn id="16" presetID="22" presetClass="exit" presetSubtype="8" fill="hold" grpId="1" nodeType="withEffect">
                                  <p:stCondLst>
                                    <p:cond delay="200"/>
                                  </p:stCondLst>
                                  <p:childTnLst>
                                    <p:animEffect transition="out" filter="wipe(left)">
                                      <p:cBhvr>
                                        <p:cTn id="17" dur="300"/>
                                        <p:tgtEl>
                                          <p:spTgt spid="55"/>
                                        </p:tgtEl>
                                      </p:cBhvr>
                                    </p:animEffect>
                                    <p:set>
                                      <p:cBhvr>
                                        <p:cTn id="18" dur="1" fill="hold">
                                          <p:stCondLst>
                                            <p:cond delay="299"/>
                                          </p:stCondLst>
                                        </p:cTn>
                                        <p:tgtEl>
                                          <p:spTgt spid="55"/>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5.06567E-7 -4.99576E-6 L 0.05966 0.00068 " pathEditMode="relative" rAng="0" ptsTypes="AA">
                                      <p:cBhvr>
                                        <p:cTn id="20" dur="600" fill="hold"/>
                                        <p:tgtEl>
                                          <p:spTgt spid="55"/>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up)">
                                      <p:cBhvr>
                                        <p:cTn id="23" dur="300"/>
                                        <p:tgtEl>
                                          <p:spTgt spid="56"/>
                                        </p:tgtEl>
                                      </p:cBhvr>
                                    </p:animEffect>
                                  </p:childTnLst>
                                </p:cTn>
                              </p:par>
                              <p:par>
                                <p:cTn id="24" presetID="22" presetClass="exit" presetSubtype="1" fill="hold" grpId="1" nodeType="withEffect">
                                  <p:stCondLst>
                                    <p:cond delay="200"/>
                                  </p:stCondLst>
                                  <p:childTnLst>
                                    <p:animEffect transition="out" filter="wipe(up)">
                                      <p:cBhvr>
                                        <p:cTn id="25" dur="300"/>
                                        <p:tgtEl>
                                          <p:spTgt spid="56"/>
                                        </p:tgtEl>
                                      </p:cBhvr>
                                    </p:animEffect>
                                    <p:set>
                                      <p:cBhvr>
                                        <p:cTn id="26" dur="1" fill="hold">
                                          <p:stCondLst>
                                            <p:cond delay="299"/>
                                          </p:stCondLst>
                                        </p:cTn>
                                        <p:tgtEl>
                                          <p:spTgt spid="56"/>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1.87617E-7 5.98609E-7 L 0.03799 0.06919 " pathEditMode="relative" rAng="0" ptsTypes="AA">
                                      <p:cBhvr>
                                        <p:cTn id="28" dur="600" fill="hold"/>
                                        <p:tgtEl>
                                          <p:spTgt spid="56"/>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up)">
                                      <p:cBhvr>
                                        <p:cTn id="31" dur="300"/>
                                        <p:tgtEl>
                                          <p:spTgt spid="53"/>
                                        </p:tgtEl>
                                      </p:cBhvr>
                                    </p:animEffect>
                                  </p:childTnLst>
                                </p:cTn>
                              </p:par>
                              <p:par>
                                <p:cTn id="32" presetID="22" presetClass="exit" presetSubtype="1" fill="hold" grpId="1" nodeType="withEffect">
                                  <p:stCondLst>
                                    <p:cond delay="200"/>
                                  </p:stCondLst>
                                  <p:childTnLst>
                                    <p:animEffect transition="out" filter="wipe(up)">
                                      <p:cBhvr>
                                        <p:cTn id="33" dur="300"/>
                                        <p:tgtEl>
                                          <p:spTgt spid="53"/>
                                        </p:tgtEl>
                                      </p:cBhvr>
                                    </p:animEffect>
                                    <p:set>
                                      <p:cBhvr>
                                        <p:cTn id="34" dur="1" fill="hold">
                                          <p:stCondLst>
                                            <p:cond delay="299"/>
                                          </p:stCondLst>
                                        </p:cTn>
                                        <p:tgtEl>
                                          <p:spTgt spid="53"/>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4.54034E-6 -2.38596E-6 L 0.00028 0.10226 " pathEditMode="relative" rAng="0" ptsTypes="AA">
                                      <p:cBhvr>
                                        <p:cTn id="36" dur="600" fill="hold"/>
                                        <p:tgtEl>
                                          <p:spTgt spid="53"/>
                                        </p:tgtEl>
                                        <p:attrNameLst>
                                          <p:attrName>ppt_x</p:attrName>
                                          <p:attrName>ppt_y</p:attrName>
                                        </p:attrNameLst>
                                      </p:cBhvr>
                                      <p:rCtr x="19" y="5104"/>
                                    </p:animMotion>
                                  </p:childTnLst>
                                </p:cTn>
                              </p:par>
                              <p:par>
                                <p:cTn id="37" presetID="22" presetClass="entr" presetSubtype="1"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wipe(up)">
                                      <p:cBhvr>
                                        <p:cTn id="39" dur="300"/>
                                        <p:tgtEl>
                                          <p:spTgt spid="58"/>
                                        </p:tgtEl>
                                      </p:cBhvr>
                                    </p:animEffect>
                                  </p:childTnLst>
                                </p:cTn>
                              </p:par>
                              <p:par>
                                <p:cTn id="40" presetID="22" presetClass="exit" presetSubtype="1" fill="hold" grpId="1" nodeType="withEffect">
                                  <p:stCondLst>
                                    <p:cond delay="200"/>
                                  </p:stCondLst>
                                  <p:childTnLst>
                                    <p:animEffect transition="out" filter="wipe(up)">
                                      <p:cBhvr>
                                        <p:cTn id="41" dur="300"/>
                                        <p:tgtEl>
                                          <p:spTgt spid="58"/>
                                        </p:tgtEl>
                                      </p:cBhvr>
                                    </p:animEffect>
                                    <p:set>
                                      <p:cBhvr>
                                        <p:cTn id="42" dur="1" fill="hold">
                                          <p:stCondLst>
                                            <p:cond delay="299"/>
                                          </p:stCondLst>
                                        </p:cTn>
                                        <p:tgtEl>
                                          <p:spTgt spid="58"/>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3.09568E-6 3.87485E-6 L -0.03893 0.06952 " pathEditMode="relative" rAng="0" ptsTypes="AA">
                                      <p:cBhvr>
                                        <p:cTn id="44" dur="600" fill="hold"/>
                                        <p:tgtEl>
                                          <p:spTgt spid="58"/>
                                        </p:tgtEl>
                                        <p:attrNameLst>
                                          <p:attrName>ppt_x</p:attrName>
                                          <p:attrName>ppt_y</p:attrName>
                                        </p:attrNameLst>
                                      </p:cBhvr>
                                      <p:rCtr x="-1942" y="3476"/>
                                    </p:animMotion>
                                  </p:childTnLst>
                                </p:cTn>
                              </p:par>
                              <p:par>
                                <p:cTn id="45" presetID="22" presetClass="entr" presetSubtype="2"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right)">
                                      <p:cBhvr>
                                        <p:cTn id="47" dur="300"/>
                                        <p:tgtEl>
                                          <p:spTgt spid="54"/>
                                        </p:tgtEl>
                                      </p:cBhvr>
                                    </p:animEffect>
                                  </p:childTnLst>
                                </p:cTn>
                              </p:par>
                              <p:par>
                                <p:cTn id="48" presetID="22" presetClass="exit" presetSubtype="2" fill="hold" grpId="1" nodeType="withEffect">
                                  <p:stCondLst>
                                    <p:cond delay="200"/>
                                  </p:stCondLst>
                                  <p:childTnLst>
                                    <p:animEffect transition="out" filter="wipe(right)">
                                      <p:cBhvr>
                                        <p:cTn id="49" dur="300"/>
                                        <p:tgtEl>
                                          <p:spTgt spid="54"/>
                                        </p:tgtEl>
                                      </p:cBhvr>
                                    </p:animEffect>
                                    <p:set>
                                      <p:cBhvr>
                                        <p:cTn id="50" dur="1" fill="hold">
                                          <p:stCondLst>
                                            <p:cond delay="299"/>
                                          </p:stCondLst>
                                        </p:cTn>
                                        <p:tgtEl>
                                          <p:spTgt spid="54"/>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2.88931E-6 -4.96354E-6 L -0.05469 0.00119 " pathEditMode="relative" rAng="0" ptsTypes="AA">
                                      <p:cBhvr>
                                        <p:cTn id="52" dur="600" fill="hold"/>
                                        <p:tgtEl>
                                          <p:spTgt spid="54"/>
                                        </p:tgtEl>
                                        <p:attrNameLst>
                                          <p:attrName>ppt_x</p:attrName>
                                          <p:attrName>ppt_y</p:attrName>
                                        </p:attrNameLst>
                                      </p:cBhvr>
                                      <p:rCtr x="-2730" y="51"/>
                                    </p:animMotion>
                                  </p:childTnLst>
                                </p:cTn>
                              </p:par>
                              <p:par>
                                <p:cTn id="53" presetID="22" presetClass="entr" presetSubtype="4"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wipe(down)">
                                      <p:cBhvr>
                                        <p:cTn id="55" dur="300"/>
                                        <p:tgtEl>
                                          <p:spTgt spid="57"/>
                                        </p:tgtEl>
                                      </p:cBhvr>
                                    </p:animEffect>
                                  </p:childTnLst>
                                </p:cTn>
                              </p:par>
                              <p:par>
                                <p:cTn id="56" presetID="22" presetClass="exit" presetSubtype="4" fill="hold" grpId="1" nodeType="withEffect">
                                  <p:stCondLst>
                                    <p:cond delay="200"/>
                                  </p:stCondLst>
                                  <p:childTnLst>
                                    <p:animEffect transition="out" filter="wipe(down)">
                                      <p:cBhvr>
                                        <p:cTn id="57" dur="300"/>
                                        <p:tgtEl>
                                          <p:spTgt spid="57"/>
                                        </p:tgtEl>
                                      </p:cBhvr>
                                    </p:animEffect>
                                    <p:set>
                                      <p:cBhvr>
                                        <p:cTn id="58" dur="1" fill="hold">
                                          <p:stCondLst>
                                            <p:cond delay="299"/>
                                          </p:stCondLst>
                                        </p:cTn>
                                        <p:tgtEl>
                                          <p:spTgt spid="57"/>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3.99625E-6 1.53298E-6 L -0.04137 -0.07038 " pathEditMode="relative" rAng="0" ptsTypes="AA">
                                      <p:cBhvr>
                                        <p:cTn id="60" dur="600" fill="hold"/>
                                        <p:tgtEl>
                                          <p:spTgt spid="57"/>
                                        </p:tgtEl>
                                        <p:attrNameLst>
                                          <p:attrName>ppt_x</p:attrName>
                                          <p:attrName>ppt_y</p:attrName>
                                        </p:attrNameLst>
                                      </p:cBhvr>
                                      <p:rCtr x="-2064" y="-3527"/>
                                    </p:animMotion>
                                  </p:childTnLst>
                                </p:cTn>
                              </p:par>
                              <p:par>
                                <p:cTn id="61" presetID="22" presetClass="entr" presetSubtype="4" fill="hold" grpId="0" nodeType="with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wipe(down)">
                                      <p:cBhvr>
                                        <p:cTn id="63" dur="300"/>
                                        <p:tgtEl>
                                          <p:spTgt spid="52"/>
                                        </p:tgtEl>
                                      </p:cBhvr>
                                    </p:animEffect>
                                  </p:childTnLst>
                                </p:cTn>
                              </p:par>
                              <p:par>
                                <p:cTn id="64" presetID="22" presetClass="exit" presetSubtype="4" fill="hold" grpId="1" nodeType="withEffect">
                                  <p:stCondLst>
                                    <p:cond delay="200"/>
                                  </p:stCondLst>
                                  <p:childTnLst>
                                    <p:animEffect transition="out" filter="wipe(down)">
                                      <p:cBhvr>
                                        <p:cTn id="65" dur="300"/>
                                        <p:tgtEl>
                                          <p:spTgt spid="52"/>
                                        </p:tgtEl>
                                      </p:cBhvr>
                                    </p:animEffect>
                                    <p:set>
                                      <p:cBhvr>
                                        <p:cTn id="66" dur="1" fill="hold">
                                          <p:stCondLst>
                                            <p:cond delay="299"/>
                                          </p:stCondLst>
                                        </p:cTn>
                                        <p:tgtEl>
                                          <p:spTgt spid="52"/>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4.54034E-6 2.03663E-6 L 0.00028 -0.10904 " pathEditMode="relative" rAng="0" ptsTypes="AA">
                                      <p:cBhvr>
                                        <p:cTn id="68" dur="600" fill="hold"/>
                                        <p:tgtEl>
                                          <p:spTgt spid="52"/>
                                        </p:tgtEl>
                                        <p:attrNameLst>
                                          <p:attrName>ppt_x</p:attrName>
                                          <p:attrName>ppt_y</p:attrName>
                                        </p:attrNameLst>
                                      </p:cBhvr>
                                      <p:rCtr x="19" y="-5460"/>
                                    </p:animMotion>
                                  </p:childTnLst>
                                </p:cTn>
                              </p:par>
                              <p:par>
                                <p:cTn id="69" presetID="22" presetClass="entr" presetSubtype="4"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down)">
                                      <p:cBhvr>
                                        <p:cTn id="71" dur="300"/>
                                        <p:tgtEl>
                                          <p:spTgt spid="61"/>
                                        </p:tgtEl>
                                      </p:cBhvr>
                                    </p:animEffect>
                                  </p:childTnLst>
                                </p:cTn>
                              </p:par>
                              <p:par>
                                <p:cTn id="72" presetID="22" presetClass="exit" presetSubtype="4" fill="hold" grpId="1" nodeType="withEffect">
                                  <p:stCondLst>
                                    <p:cond delay="200"/>
                                  </p:stCondLst>
                                  <p:childTnLst>
                                    <p:animEffect transition="out" filter="wipe(down)">
                                      <p:cBhvr>
                                        <p:cTn id="73" dur="300"/>
                                        <p:tgtEl>
                                          <p:spTgt spid="61"/>
                                        </p:tgtEl>
                                      </p:cBhvr>
                                    </p:animEffect>
                                    <p:set>
                                      <p:cBhvr>
                                        <p:cTn id="74" dur="1" fill="hold">
                                          <p:stCondLst>
                                            <p:cond delay="299"/>
                                          </p:stCondLst>
                                        </p:cTn>
                                        <p:tgtEl>
                                          <p:spTgt spid="61"/>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60"/>
                                        </p:tgtEl>
                                        <p:attrNameLst>
                                          <p:attrName>style.visibility</p:attrName>
                                        </p:attrNameLst>
                                      </p:cBhvr>
                                      <p:to>
                                        <p:strVal val="visible"/>
                                      </p:to>
                                    </p:set>
                                    <p:animEffect transition="in" filter="wipe(up)">
                                      <p:cBhvr>
                                        <p:cTn id="77" dur="300"/>
                                        <p:tgtEl>
                                          <p:spTgt spid="60"/>
                                        </p:tgtEl>
                                      </p:cBhvr>
                                    </p:animEffect>
                                  </p:childTnLst>
                                </p:cTn>
                              </p:par>
                              <p:par>
                                <p:cTn id="78" presetID="22" presetClass="exit" presetSubtype="1" fill="hold" grpId="1" nodeType="withEffect">
                                  <p:stCondLst>
                                    <p:cond delay="400"/>
                                  </p:stCondLst>
                                  <p:childTnLst>
                                    <p:animEffect transition="out" filter="wipe(up)">
                                      <p:cBhvr>
                                        <p:cTn id="79" dur="300"/>
                                        <p:tgtEl>
                                          <p:spTgt spid="60"/>
                                        </p:tgtEl>
                                      </p:cBhvr>
                                    </p:animEffect>
                                    <p:set>
                                      <p:cBhvr>
                                        <p:cTn id="80" dur="1" fill="hold">
                                          <p:stCondLst>
                                            <p:cond delay="299"/>
                                          </p:stCondLst>
                                        </p:cTn>
                                        <p:tgtEl>
                                          <p:spTgt spid="60"/>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63"/>
                                        </p:tgtEl>
                                        <p:attrNameLst>
                                          <p:attrName>style.visibility</p:attrName>
                                        </p:attrNameLst>
                                      </p:cBhvr>
                                      <p:to>
                                        <p:strVal val="visible"/>
                                      </p:to>
                                    </p:set>
                                    <p:animEffect transition="in" filter="wipe(down)">
                                      <p:cBhvr>
                                        <p:cTn id="83" dur="300"/>
                                        <p:tgtEl>
                                          <p:spTgt spid="63"/>
                                        </p:tgtEl>
                                      </p:cBhvr>
                                    </p:animEffect>
                                  </p:childTnLst>
                                </p:cTn>
                              </p:par>
                              <p:par>
                                <p:cTn id="84" presetID="22" presetClass="exit" presetSubtype="4" fill="hold" grpId="1" nodeType="withEffect">
                                  <p:stCondLst>
                                    <p:cond delay="300"/>
                                  </p:stCondLst>
                                  <p:childTnLst>
                                    <p:animEffect transition="out" filter="wipe(down)">
                                      <p:cBhvr>
                                        <p:cTn id="85" dur="300"/>
                                        <p:tgtEl>
                                          <p:spTgt spid="63"/>
                                        </p:tgtEl>
                                      </p:cBhvr>
                                    </p:animEffect>
                                    <p:set>
                                      <p:cBhvr>
                                        <p:cTn id="86" dur="1" fill="hold">
                                          <p:stCondLst>
                                            <p:cond delay="299"/>
                                          </p:stCondLst>
                                        </p:cTn>
                                        <p:tgtEl>
                                          <p:spTgt spid="63"/>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62"/>
                                        </p:tgtEl>
                                        <p:attrNameLst>
                                          <p:attrName>style.visibility</p:attrName>
                                        </p:attrNameLst>
                                      </p:cBhvr>
                                      <p:to>
                                        <p:strVal val="visible"/>
                                      </p:to>
                                    </p:set>
                                    <p:animEffect transition="in" filter="wipe(up)">
                                      <p:cBhvr>
                                        <p:cTn id="89" dur="300"/>
                                        <p:tgtEl>
                                          <p:spTgt spid="62"/>
                                        </p:tgtEl>
                                      </p:cBhvr>
                                    </p:animEffect>
                                  </p:childTnLst>
                                </p:cTn>
                              </p:par>
                              <p:par>
                                <p:cTn id="90" presetID="22" presetClass="exit" presetSubtype="1" fill="hold" grpId="1" nodeType="withEffect">
                                  <p:stCondLst>
                                    <p:cond delay="500"/>
                                  </p:stCondLst>
                                  <p:childTnLst>
                                    <p:animEffect transition="out" filter="wipe(up)">
                                      <p:cBhvr>
                                        <p:cTn id="91" dur="300"/>
                                        <p:tgtEl>
                                          <p:spTgt spid="62"/>
                                        </p:tgtEl>
                                      </p:cBhvr>
                                    </p:animEffect>
                                    <p:set>
                                      <p:cBhvr>
                                        <p:cTn id="92" dur="1" fill="hold">
                                          <p:stCondLst>
                                            <p:cond delay="299"/>
                                          </p:stCondLst>
                                        </p:cTn>
                                        <p:tgtEl>
                                          <p:spTgt spid="62"/>
                                        </p:tgtEl>
                                        <p:attrNameLst>
                                          <p:attrName>style.visibility</p:attrName>
                                        </p:attrNameLst>
                                      </p:cBhvr>
                                      <p:to>
                                        <p:strVal val="hidden"/>
                                      </p:to>
                                    </p:set>
                                  </p:childTnLst>
                                </p:cTn>
                              </p:par>
                            </p:childTnLst>
                          </p:cTn>
                        </p:par>
                        <p:par>
                          <p:cTn id="93" fill="hold">
                            <p:stCondLst>
                              <p:cond delay="800"/>
                            </p:stCondLst>
                            <p:childTnLst>
                              <p:par>
                                <p:cTn id="94" presetID="31" presetClass="entr" presetSubtype="0" fill="hold" nodeType="afterEffect">
                                  <p:stCondLst>
                                    <p:cond delay="0"/>
                                  </p:stCondLst>
                                  <p:childTnLst>
                                    <p:set>
                                      <p:cBhvr>
                                        <p:cTn id="95" dur="1" fill="hold">
                                          <p:stCondLst>
                                            <p:cond delay="0"/>
                                          </p:stCondLst>
                                        </p:cTn>
                                        <p:tgtEl>
                                          <p:spTgt spid="72"/>
                                        </p:tgtEl>
                                        <p:attrNameLst>
                                          <p:attrName>style.visibility</p:attrName>
                                        </p:attrNameLst>
                                      </p:cBhvr>
                                      <p:to>
                                        <p:strVal val="visible"/>
                                      </p:to>
                                    </p:set>
                                    <p:anim calcmode="lin" valueType="num">
                                      <p:cBhvr>
                                        <p:cTn id="96" dur="750" fill="hold"/>
                                        <p:tgtEl>
                                          <p:spTgt spid="72"/>
                                        </p:tgtEl>
                                        <p:attrNameLst>
                                          <p:attrName>ppt_w</p:attrName>
                                        </p:attrNameLst>
                                      </p:cBhvr>
                                      <p:tavLst>
                                        <p:tav tm="0">
                                          <p:val>
                                            <p:fltVal val="0"/>
                                          </p:val>
                                        </p:tav>
                                        <p:tav tm="100000">
                                          <p:val>
                                            <p:strVal val="#ppt_w"/>
                                          </p:val>
                                        </p:tav>
                                      </p:tavLst>
                                    </p:anim>
                                    <p:anim calcmode="lin" valueType="num">
                                      <p:cBhvr>
                                        <p:cTn id="97" dur="750" fill="hold"/>
                                        <p:tgtEl>
                                          <p:spTgt spid="72"/>
                                        </p:tgtEl>
                                        <p:attrNameLst>
                                          <p:attrName>ppt_h</p:attrName>
                                        </p:attrNameLst>
                                      </p:cBhvr>
                                      <p:tavLst>
                                        <p:tav tm="0">
                                          <p:val>
                                            <p:fltVal val="0"/>
                                          </p:val>
                                        </p:tav>
                                        <p:tav tm="100000">
                                          <p:val>
                                            <p:strVal val="#ppt_h"/>
                                          </p:val>
                                        </p:tav>
                                      </p:tavLst>
                                    </p:anim>
                                    <p:anim calcmode="lin" valueType="num">
                                      <p:cBhvr>
                                        <p:cTn id="98" dur="750" fill="hold"/>
                                        <p:tgtEl>
                                          <p:spTgt spid="72"/>
                                        </p:tgtEl>
                                        <p:attrNameLst>
                                          <p:attrName>style.rotation</p:attrName>
                                        </p:attrNameLst>
                                      </p:cBhvr>
                                      <p:tavLst>
                                        <p:tav tm="0">
                                          <p:val>
                                            <p:fltVal val="90"/>
                                          </p:val>
                                        </p:tav>
                                        <p:tav tm="100000">
                                          <p:val>
                                            <p:fltVal val="0"/>
                                          </p:val>
                                        </p:tav>
                                      </p:tavLst>
                                    </p:anim>
                                    <p:animEffect transition="in" filter="fade">
                                      <p:cBhvr>
                                        <p:cTn id="99" dur="750"/>
                                        <p:tgtEl>
                                          <p:spTgt spid="72"/>
                                        </p:tgtEl>
                                      </p:cBhvr>
                                    </p:animEffect>
                                  </p:childTnLst>
                                </p:cTn>
                              </p:par>
                              <p:par>
                                <p:cTn id="100" presetID="35" presetClass="path" presetSubtype="0" accel="50000" decel="50000" fill="hold" nodeType="withEffect">
                                  <p:stCondLst>
                                    <p:cond delay="800"/>
                                  </p:stCondLst>
                                  <p:childTnLst>
                                    <p:animMotion origin="layout" path="M -6.94184E-7 -2.59624E-6 L -0.25 -2.59624E-6 " pathEditMode="relative" rAng="0" ptsTypes="AA">
                                      <p:cBhvr>
                                        <p:cTn id="101" dur="500" fill="hold"/>
                                        <p:tgtEl>
                                          <p:spTgt spid="72"/>
                                        </p:tgtEl>
                                        <p:attrNameLst>
                                          <p:attrName>ppt_x</p:attrName>
                                          <p:attrName>ppt_y</p:attrName>
                                        </p:attrNameLst>
                                      </p:cBhvr>
                                      <p:rCtr x="-12505" y="0"/>
                                    </p:animMotion>
                                  </p:childTnLst>
                                </p:cTn>
                              </p:par>
                            </p:childTnLst>
                          </p:cTn>
                        </p:par>
                        <p:par>
                          <p:cTn id="102" fill="hold">
                            <p:stCondLst>
                              <p:cond delay="2100"/>
                            </p:stCondLst>
                            <p:childTnLst>
                              <p:par>
                                <p:cTn id="103" presetID="53" presetClass="entr" presetSubtype="16" fill="hold" grpId="0" nodeType="afterEffect">
                                  <p:stCondLst>
                                    <p:cond delay="0"/>
                                  </p:stCondLst>
                                  <p:childTnLst>
                                    <p:set>
                                      <p:cBhvr>
                                        <p:cTn id="104" dur="1" fill="hold">
                                          <p:stCondLst>
                                            <p:cond delay="0"/>
                                          </p:stCondLst>
                                        </p:cTn>
                                        <p:tgtEl>
                                          <p:spTgt spid="71"/>
                                        </p:tgtEl>
                                        <p:attrNameLst>
                                          <p:attrName>style.visibility</p:attrName>
                                        </p:attrNameLst>
                                      </p:cBhvr>
                                      <p:to>
                                        <p:strVal val="visible"/>
                                      </p:to>
                                    </p:set>
                                    <p:anim calcmode="lin" valueType="num">
                                      <p:cBhvr>
                                        <p:cTn id="105" dur="500" fill="hold"/>
                                        <p:tgtEl>
                                          <p:spTgt spid="71"/>
                                        </p:tgtEl>
                                        <p:attrNameLst>
                                          <p:attrName>ppt_w</p:attrName>
                                        </p:attrNameLst>
                                      </p:cBhvr>
                                      <p:tavLst>
                                        <p:tav tm="0">
                                          <p:val>
                                            <p:fltVal val="0"/>
                                          </p:val>
                                        </p:tav>
                                        <p:tav tm="100000">
                                          <p:val>
                                            <p:strVal val="#ppt_w"/>
                                          </p:val>
                                        </p:tav>
                                      </p:tavLst>
                                    </p:anim>
                                    <p:anim calcmode="lin" valueType="num">
                                      <p:cBhvr>
                                        <p:cTn id="106" dur="500" fill="hold"/>
                                        <p:tgtEl>
                                          <p:spTgt spid="71"/>
                                        </p:tgtEl>
                                        <p:attrNameLst>
                                          <p:attrName>ppt_h</p:attrName>
                                        </p:attrNameLst>
                                      </p:cBhvr>
                                      <p:tavLst>
                                        <p:tav tm="0">
                                          <p:val>
                                            <p:fltVal val="0"/>
                                          </p:val>
                                        </p:tav>
                                        <p:tav tm="100000">
                                          <p:val>
                                            <p:strVal val="#ppt_h"/>
                                          </p:val>
                                        </p:tav>
                                      </p:tavLst>
                                    </p:anim>
                                    <p:animEffect transition="in" filter="fade">
                                      <p:cBhvr>
                                        <p:cTn id="107" dur="500"/>
                                        <p:tgtEl>
                                          <p:spTgt spid="71"/>
                                        </p:tgtEl>
                                      </p:cBhvr>
                                    </p:animEffect>
                                  </p:childTnLst>
                                </p:cTn>
                              </p:par>
                            </p:childTnLst>
                          </p:cTn>
                        </p:par>
                        <p:par>
                          <p:cTn id="108" fill="hold">
                            <p:stCondLst>
                              <p:cond delay="2600"/>
                            </p:stCondLst>
                            <p:childTnLst>
                              <p:par>
                                <p:cTn id="109" presetID="16" presetClass="entr" presetSubtype="21" fill="hold" grpId="0" nodeType="afterEffect">
                                  <p:stCondLst>
                                    <p:cond delay="0"/>
                                  </p:stCondLst>
                                  <p:childTnLst>
                                    <p:set>
                                      <p:cBhvr>
                                        <p:cTn id="110" dur="1" fill="hold">
                                          <p:stCondLst>
                                            <p:cond delay="0"/>
                                          </p:stCondLst>
                                        </p:cTn>
                                        <p:tgtEl>
                                          <p:spTgt spid="64"/>
                                        </p:tgtEl>
                                        <p:attrNameLst>
                                          <p:attrName>style.visibility</p:attrName>
                                        </p:attrNameLst>
                                      </p:cBhvr>
                                      <p:to>
                                        <p:strVal val="visible"/>
                                      </p:to>
                                    </p:set>
                                    <p:animEffect transition="in" filter="barn(inVertical)">
                                      <p:cBhvr>
                                        <p:cTn id="111" dur="500"/>
                                        <p:tgtEl>
                                          <p:spTgt spid="64"/>
                                        </p:tgtEl>
                                      </p:cBhvr>
                                    </p:animEffect>
                                  </p:childTnLst>
                                </p:cTn>
                              </p:par>
                            </p:childTnLst>
                          </p:cTn>
                        </p:par>
                        <p:par>
                          <p:cTn id="112" fill="hold">
                            <p:stCondLst>
                              <p:cond delay="3100"/>
                            </p:stCondLst>
                            <p:childTnLst>
                              <p:par>
                                <p:cTn id="113" presetID="22" presetClass="entr" presetSubtype="4" fill="hold" nodeType="afterEffect">
                                  <p:stCondLst>
                                    <p:cond delay="0"/>
                                  </p:stCondLst>
                                  <p:childTnLst>
                                    <p:set>
                                      <p:cBhvr>
                                        <p:cTn id="114" dur="1" fill="hold">
                                          <p:stCondLst>
                                            <p:cond delay="0"/>
                                          </p:stCondLst>
                                        </p:cTn>
                                        <p:tgtEl>
                                          <p:spTgt spid="75"/>
                                        </p:tgtEl>
                                        <p:attrNameLst>
                                          <p:attrName>style.visibility</p:attrName>
                                        </p:attrNameLst>
                                      </p:cBhvr>
                                      <p:to>
                                        <p:strVal val="visible"/>
                                      </p:to>
                                    </p:set>
                                    <p:animEffect transition="in" filter="wipe(down)">
                                      <p:cBhvr>
                                        <p:cTn id="115" dur="500"/>
                                        <p:tgtEl>
                                          <p:spTgt spid="75"/>
                                        </p:tgtEl>
                                      </p:cBhvr>
                                    </p:animEffect>
                                  </p:childTnLst>
                                </p:cTn>
                              </p:par>
                            </p:childTnLst>
                          </p:cTn>
                        </p:par>
                        <p:par>
                          <p:cTn id="116" fill="hold">
                            <p:stCondLst>
                              <p:cond delay="3600"/>
                            </p:stCondLst>
                            <p:childTnLst>
                              <p:par>
                                <p:cTn id="117" presetID="2" presetClass="entr" presetSubtype="4"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 calcmode="lin" valueType="num">
                                      <p:cBhvr additive="base">
                                        <p:cTn id="119" dur="500" fill="hold"/>
                                        <p:tgtEl>
                                          <p:spTgt spid="65"/>
                                        </p:tgtEl>
                                        <p:attrNameLst>
                                          <p:attrName>ppt_x</p:attrName>
                                        </p:attrNameLst>
                                      </p:cBhvr>
                                      <p:tavLst>
                                        <p:tav tm="0">
                                          <p:val>
                                            <p:strVal val="#ppt_x"/>
                                          </p:val>
                                        </p:tav>
                                        <p:tav tm="100000">
                                          <p:val>
                                            <p:strVal val="#ppt_x"/>
                                          </p:val>
                                        </p:tav>
                                      </p:tavLst>
                                    </p:anim>
                                    <p:anim calcmode="lin" valueType="num">
                                      <p:cBhvr additive="base">
                                        <p:cTn id="120" dur="500" fill="hold"/>
                                        <p:tgtEl>
                                          <p:spTgt spid="65"/>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
                                  </p:stCondLst>
                                  <p:childTnLst>
                                    <p:set>
                                      <p:cBhvr>
                                        <p:cTn id="122" dur="1" fill="hold">
                                          <p:stCondLst>
                                            <p:cond delay="0"/>
                                          </p:stCondLst>
                                        </p:cTn>
                                        <p:tgtEl>
                                          <p:spTgt spid="66"/>
                                        </p:tgtEl>
                                        <p:attrNameLst>
                                          <p:attrName>style.visibility</p:attrName>
                                        </p:attrNameLst>
                                      </p:cBhvr>
                                      <p:to>
                                        <p:strVal val="visible"/>
                                      </p:to>
                                    </p:set>
                                    <p:anim calcmode="lin" valueType="num">
                                      <p:cBhvr additive="base">
                                        <p:cTn id="123" dur="500" fill="hold"/>
                                        <p:tgtEl>
                                          <p:spTgt spid="66"/>
                                        </p:tgtEl>
                                        <p:attrNameLst>
                                          <p:attrName>ppt_x</p:attrName>
                                        </p:attrNameLst>
                                      </p:cBhvr>
                                      <p:tavLst>
                                        <p:tav tm="0">
                                          <p:val>
                                            <p:strVal val="#ppt_x"/>
                                          </p:val>
                                        </p:tav>
                                        <p:tav tm="100000">
                                          <p:val>
                                            <p:strVal val="#ppt_x"/>
                                          </p:val>
                                        </p:tav>
                                      </p:tavLst>
                                    </p:anim>
                                    <p:anim calcmode="lin" valueType="num">
                                      <p:cBhvr additive="base">
                                        <p:cTn id="124" dur="500" fill="hold"/>
                                        <p:tgtEl>
                                          <p:spTgt spid="66"/>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400"/>
                                  </p:stCondLst>
                                  <p:childTnLst>
                                    <p:set>
                                      <p:cBhvr>
                                        <p:cTn id="126" dur="1" fill="hold">
                                          <p:stCondLst>
                                            <p:cond delay="0"/>
                                          </p:stCondLst>
                                        </p:cTn>
                                        <p:tgtEl>
                                          <p:spTgt spid="67"/>
                                        </p:tgtEl>
                                        <p:attrNameLst>
                                          <p:attrName>style.visibility</p:attrName>
                                        </p:attrNameLst>
                                      </p:cBhvr>
                                      <p:to>
                                        <p:strVal val="visible"/>
                                      </p:to>
                                    </p:set>
                                    <p:anim calcmode="lin" valueType="num">
                                      <p:cBhvr additive="base">
                                        <p:cTn id="127" dur="500" fill="hold"/>
                                        <p:tgtEl>
                                          <p:spTgt spid="67"/>
                                        </p:tgtEl>
                                        <p:attrNameLst>
                                          <p:attrName>ppt_x</p:attrName>
                                        </p:attrNameLst>
                                      </p:cBhvr>
                                      <p:tavLst>
                                        <p:tav tm="0">
                                          <p:val>
                                            <p:strVal val="#ppt_x"/>
                                          </p:val>
                                        </p:tav>
                                        <p:tav tm="100000">
                                          <p:val>
                                            <p:strVal val="#ppt_x"/>
                                          </p:val>
                                        </p:tav>
                                      </p:tavLst>
                                    </p:anim>
                                    <p:anim calcmode="lin" valueType="num">
                                      <p:cBhvr additive="base">
                                        <p:cTn id="128" dur="500" fill="hold"/>
                                        <p:tgtEl>
                                          <p:spTgt spid="67"/>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600"/>
                                  </p:stCondLst>
                                  <p:childTnLst>
                                    <p:set>
                                      <p:cBhvr>
                                        <p:cTn id="130" dur="1" fill="hold">
                                          <p:stCondLst>
                                            <p:cond delay="0"/>
                                          </p:stCondLst>
                                        </p:cTn>
                                        <p:tgtEl>
                                          <p:spTgt spid="68"/>
                                        </p:tgtEl>
                                        <p:attrNameLst>
                                          <p:attrName>style.visibility</p:attrName>
                                        </p:attrNameLst>
                                      </p:cBhvr>
                                      <p:to>
                                        <p:strVal val="visible"/>
                                      </p:to>
                                    </p:set>
                                    <p:anim calcmode="lin" valueType="num">
                                      <p:cBhvr additive="base">
                                        <p:cTn id="131" dur="500" fill="hold"/>
                                        <p:tgtEl>
                                          <p:spTgt spid="68"/>
                                        </p:tgtEl>
                                        <p:attrNameLst>
                                          <p:attrName>ppt_x</p:attrName>
                                        </p:attrNameLst>
                                      </p:cBhvr>
                                      <p:tavLst>
                                        <p:tav tm="0">
                                          <p:val>
                                            <p:strVal val="#ppt_x"/>
                                          </p:val>
                                        </p:tav>
                                        <p:tav tm="100000">
                                          <p:val>
                                            <p:strVal val="#ppt_x"/>
                                          </p:val>
                                        </p:tav>
                                      </p:tavLst>
                                    </p:anim>
                                    <p:anim calcmode="lin" valueType="num">
                                      <p:cBhvr additive="base">
                                        <p:cTn id="132" dur="500" fill="hold"/>
                                        <p:tgtEl>
                                          <p:spTgt spid="68"/>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800"/>
                                  </p:stCondLst>
                                  <p:childTnLst>
                                    <p:set>
                                      <p:cBhvr>
                                        <p:cTn id="134" dur="1" fill="hold">
                                          <p:stCondLst>
                                            <p:cond delay="0"/>
                                          </p:stCondLst>
                                        </p:cTn>
                                        <p:tgtEl>
                                          <p:spTgt spid="69"/>
                                        </p:tgtEl>
                                        <p:attrNameLst>
                                          <p:attrName>style.visibility</p:attrName>
                                        </p:attrNameLst>
                                      </p:cBhvr>
                                      <p:to>
                                        <p:strVal val="visible"/>
                                      </p:to>
                                    </p:set>
                                    <p:anim calcmode="lin" valueType="num">
                                      <p:cBhvr additive="base">
                                        <p:cTn id="135" dur="500" fill="hold"/>
                                        <p:tgtEl>
                                          <p:spTgt spid="69"/>
                                        </p:tgtEl>
                                        <p:attrNameLst>
                                          <p:attrName>ppt_x</p:attrName>
                                        </p:attrNameLst>
                                      </p:cBhvr>
                                      <p:tavLst>
                                        <p:tav tm="0">
                                          <p:val>
                                            <p:strVal val="#ppt_x"/>
                                          </p:val>
                                        </p:tav>
                                        <p:tav tm="100000">
                                          <p:val>
                                            <p:strVal val="#ppt_x"/>
                                          </p:val>
                                        </p:tav>
                                      </p:tavLst>
                                    </p:anim>
                                    <p:anim calcmode="lin" valueType="num">
                                      <p:cBhvr additive="base">
                                        <p:cTn id="136" dur="500" fill="hold"/>
                                        <p:tgtEl>
                                          <p:spTgt spid="69"/>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1000"/>
                                  </p:stCondLst>
                                  <p:childTnLst>
                                    <p:set>
                                      <p:cBhvr>
                                        <p:cTn id="138" dur="1" fill="hold">
                                          <p:stCondLst>
                                            <p:cond delay="0"/>
                                          </p:stCondLst>
                                        </p:cTn>
                                        <p:tgtEl>
                                          <p:spTgt spid="70"/>
                                        </p:tgtEl>
                                        <p:attrNameLst>
                                          <p:attrName>style.visibility</p:attrName>
                                        </p:attrNameLst>
                                      </p:cBhvr>
                                      <p:to>
                                        <p:strVal val="visible"/>
                                      </p:to>
                                    </p:set>
                                    <p:anim calcmode="lin" valueType="num">
                                      <p:cBhvr additive="base">
                                        <p:cTn id="139" dur="500" fill="hold"/>
                                        <p:tgtEl>
                                          <p:spTgt spid="70"/>
                                        </p:tgtEl>
                                        <p:attrNameLst>
                                          <p:attrName>ppt_x</p:attrName>
                                        </p:attrNameLst>
                                      </p:cBhvr>
                                      <p:tavLst>
                                        <p:tav tm="0">
                                          <p:val>
                                            <p:strVal val="#ppt_x"/>
                                          </p:val>
                                        </p:tav>
                                        <p:tav tm="100000">
                                          <p:val>
                                            <p:strVal val="#ppt_x"/>
                                          </p:val>
                                        </p:tav>
                                      </p:tavLst>
                                    </p:anim>
                                    <p:anim calcmode="lin" valueType="num">
                                      <p:cBhvr additive="base">
                                        <p:cTn id="140"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0" grpId="1" animBg="1"/>
      <p:bldP spid="61" grpId="0" animBg="1"/>
      <p:bldP spid="61" grpId="1" animBg="1"/>
      <p:bldP spid="62" grpId="0" animBg="1"/>
      <p:bldP spid="62" grpId="1" animBg="1"/>
      <p:bldP spid="63" grpId="0" animBg="1"/>
      <p:bldP spid="63" grpId="1" animBg="1"/>
      <p:bldP spid="64" grpId="0"/>
      <p:bldP spid="65" grpId="0"/>
      <p:bldP spid="66" grpId="0"/>
      <p:bldP spid="67" grpId="0"/>
      <p:bldP spid="68" grpId="0"/>
      <p:bldP spid="69" grpId="0"/>
      <p:bldP spid="70" grpId="0"/>
      <p:bldP spid="7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项目来源</a:t>
            </a:r>
          </a:p>
        </p:txBody>
      </p:sp>
      <p:grpSp>
        <p:nvGrpSpPr>
          <p:cNvPr id="23" name="组合 22"/>
          <p:cNvGrpSpPr/>
          <p:nvPr/>
        </p:nvGrpSpPr>
        <p:grpSpPr>
          <a:xfrm>
            <a:off x="5663849" y="2401003"/>
            <a:ext cx="2763361" cy="2727668"/>
            <a:chOff x="8324466" y="4533451"/>
            <a:chExt cx="3948393" cy="3906357"/>
          </a:xfrm>
        </p:grpSpPr>
        <p:sp>
          <p:nvSpPr>
            <p:cNvPr id="34" name="Shape 814"/>
            <p:cNvSpPr/>
            <p:nvPr/>
          </p:nvSpPr>
          <p:spPr>
            <a:xfrm>
              <a:off x="8324466" y="4533451"/>
              <a:ext cx="3948393" cy="3906357"/>
            </a:xfrm>
            <a:custGeom>
              <a:avLst/>
              <a:gdLst/>
              <a:ahLst/>
              <a:cxnLst>
                <a:cxn ang="0">
                  <a:pos x="wd2" y="hd2"/>
                </a:cxn>
                <a:cxn ang="5400000">
                  <a:pos x="wd2" y="hd2"/>
                </a:cxn>
                <a:cxn ang="10800000">
                  <a:pos x="wd2" y="hd2"/>
                </a:cxn>
                <a:cxn ang="16200000">
                  <a:pos x="wd2" y="hd2"/>
                </a:cxn>
              </a:cxnLst>
              <a:rect l="0" t="0" r="r" b="b"/>
              <a:pathLst>
                <a:path w="21033" h="21600" extrusionOk="0">
                  <a:moveTo>
                    <a:pt x="7807" y="14886"/>
                  </a:moveTo>
                  <a:lnTo>
                    <a:pt x="16936" y="13393"/>
                  </a:lnTo>
                  <a:lnTo>
                    <a:pt x="21033" y="5029"/>
                  </a:lnTo>
                  <a:cubicBezTo>
                    <a:pt x="20634" y="4263"/>
                    <a:pt x="18924" y="1282"/>
                    <a:pt x="16060" y="341"/>
                  </a:cubicBezTo>
                  <a:cubicBezTo>
                    <a:pt x="15370" y="115"/>
                    <a:pt x="14643" y="0"/>
                    <a:pt x="13899" y="0"/>
                  </a:cubicBezTo>
                  <a:cubicBezTo>
                    <a:pt x="11494" y="0"/>
                    <a:pt x="9633" y="1170"/>
                    <a:pt x="9404" y="1320"/>
                  </a:cubicBezTo>
                  <a:cubicBezTo>
                    <a:pt x="2900" y="5909"/>
                    <a:pt x="-567" y="13692"/>
                    <a:pt x="77" y="21600"/>
                  </a:cubicBezTo>
                  <a:cubicBezTo>
                    <a:pt x="297" y="20626"/>
                    <a:pt x="689" y="19600"/>
                    <a:pt x="1356" y="18630"/>
                  </a:cubicBezTo>
                  <a:cubicBezTo>
                    <a:pt x="3537" y="15463"/>
                    <a:pt x="7530" y="14920"/>
                    <a:pt x="7807" y="14886"/>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37" name="Shape 818"/>
            <p:cNvSpPr/>
            <p:nvPr/>
          </p:nvSpPr>
          <p:spPr>
            <a:xfrm>
              <a:off x="9566898" y="5462613"/>
              <a:ext cx="1712953" cy="982110"/>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50%</a:t>
              </a:r>
            </a:p>
          </p:txBody>
        </p:sp>
      </p:grpSp>
      <p:grpSp>
        <p:nvGrpSpPr>
          <p:cNvPr id="41" name="组合 40"/>
          <p:cNvGrpSpPr/>
          <p:nvPr/>
        </p:nvGrpSpPr>
        <p:grpSpPr>
          <a:xfrm>
            <a:off x="7352236" y="2213236"/>
            <a:ext cx="3204752" cy="2196797"/>
            <a:chOff x="10736897" y="4264547"/>
            <a:chExt cx="4579069" cy="3146084"/>
          </a:xfrm>
          <a:solidFill>
            <a:schemeClr val="accent2"/>
          </a:solidFill>
        </p:grpSpPr>
        <p:sp>
          <p:nvSpPr>
            <p:cNvPr id="42" name="Shape 813"/>
            <p:cNvSpPr/>
            <p:nvPr/>
          </p:nvSpPr>
          <p:spPr>
            <a:xfrm>
              <a:off x="10736897" y="4264547"/>
              <a:ext cx="4579069" cy="3146084"/>
            </a:xfrm>
            <a:custGeom>
              <a:avLst/>
              <a:gdLst/>
              <a:ahLst/>
              <a:cxnLst>
                <a:cxn ang="0">
                  <a:pos x="wd2" y="hd2"/>
                </a:cxn>
                <a:cxn ang="5400000">
                  <a:pos x="wd2" y="hd2"/>
                </a:cxn>
                <a:cxn ang="10800000">
                  <a:pos x="wd2" y="hd2"/>
                </a:cxn>
                <a:cxn ang="16200000">
                  <a:pos x="wd2" y="hd2"/>
                </a:cxn>
              </a:cxnLst>
              <a:rect l="0" t="0" r="r" b="b"/>
              <a:pathLst>
                <a:path w="21580" h="21600" extrusionOk="0">
                  <a:moveTo>
                    <a:pt x="19007" y="5854"/>
                  </a:moveTo>
                  <a:cubicBezTo>
                    <a:pt x="15675" y="2078"/>
                    <a:pt x="11527" y="0"/>
                    <a:pt x="7326" y="0"/>
                  </a:cubicBezTo>
                  <a:cubicBezTo>
                    <a:pt x="5334" y="0"/>
                    <a:pt x="3355" y="459"/>
                    <a:pt x="1443" y="1365"/>
                  </a:cubicBezTo>
                  <a:cubicBezTo>
                    <a:pt x="954" y="1597"/>
                    <a:pt x="473" y="1856"/>
                    <a:pt x="0" y="2143"/>
                  </a:cubicBezTo>
                  <a:cubicBezTo>
                    <a:pt x="197" y="2120"/>
                    <a:pt x="399" y="2108"/>
                    <a:pt x="605" y="2108"/>
                  </a:cubicBezTo>
                  <a:cubicBezTo>
                    <a:pt x="1337" y="2108"/>
                    <a:pt x="2054" y="2267"/>
                    <a:pt x="2735" y="2581"/>
                  </a:cubicBezTo>
                  <a:cubicBezTo>
                    <a:pt x="5939" y="4058"/>
                    <a:pt x="7580" y="8966"/>
                    <a:pt x="7648" y="9174"/>
                  </a:cubicBezTo>
                  <a:lnTo>
                    <a:pt x="11353" y="19788"/>
                  </a:lnTo>
                  <a:lnTo>
                    <a:pt x="19244" y="21600"/>
                  </a:lnTo>
                  <a:cubicBezTo>
                    <a:pt x="19745" y="20775"/>
                    <a:pt x="21600" y="17453"/>
                    <a:pt x="21580" y="13587"/>
                  </a:cubicBezTo>
                  <a:cubicBezTo>
                    <a:pt x="21556" y="9281"/>
                    <a:pt x="19448" y="6408"/>
                    <a:pt x="19007" y="5854"/>
                  </a:cubicBezTo>
                  <a:close/>
                </a:path>
              </a:pathLst>
            </a:custGeom>
            <a:grp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44" name="Shape 819"/>
            <p:cNvSpPr/>
            <p:nvPr/>
          </p:nvSpPr>
          <p:spPr>
            <a:xfrm>
              <a:off x="13183551" y="5462613"/>
              <a:ext cx="1712953" cy="982110"/>
            </a:xfrm>
            <a:prstGeom prst="rect">
              <a:avLst/>
            </a:prstGeom>
            <a:grpFill/>
            <a:ln w="12700">
              <a:miter lim="400000"/>
            </a:ln>
            <a:extLst>
              <a:ext uri="{C572A759-6A51-4108-AA02-DFA0A04FC94B}">
                <ma14:wrappingTextBoxFlag xmlns="" xmlns:ma14="http://schemas.microsoft.com/office/mac/drawingml/2011/main"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25%</a:t>
              </a:r>
            </a:p>
          </p:txBody>
        </p:sp>
      </p:grpSp>
      <p:grpSp>
        <p:nvGrpSpPr>
          <p:cNvPr id="45" name="组合 44"/>
          <p:cNvGrpSpPr/>
          <p:nvPr/>
        </p:nvGrpSpPr>
        <p:grpSpPr>
          <a:xfrm>
            <a:off x="7198906" y="5872087"/>
            <a:ext cx="3478681" cy="1783114"/>
            <a:chOff x="10517813" y="9504471"/>
            <a:chExt cx="4970469" cy="2553639"/>
          </a:xfrm>
        </p:grpSpPr>
        <p:sp>
          <p:nvSpPr>
            <p:cNvPr id="47" name="Shape 815"/>
            <p:cNvSpPr/>
            <p:nvPr/>
          </p:nvSpPr>
          <p:spPr>
            <a:xfrm>
              <a:off x="10517813" y="9504471"/>
              <a:ext cx="4970469" cy="2553639"/>
            </a:xfrm>
            <a:custGeom>
              <a:avLst/>
              <a:gdLst/>
              <a:ahLst/>
              <a:cxnLst>
                <a:cxn ang="0">
                  <a:pos x="wd2" y="hd2"/>
                </a:cxn>
                <a:cxn ang="5400000">
                  <a:pos x="wd2" y="hd2"/>
                </a:cxn>
                <a:cxn ang="10800000">
                  <a:pos x="wd2" y="hd2"/>
                </a:cxn>
                <a:cxn ang="16200000">
                  <a:pos x="wd2" y="hd2"/>
                </a:cxn>
              </a:cxnLst>
              <a:rect l="0" t="0" r="r" b="b"/>
              <a:pathLst>
                <a:path w="21387" h="21496" extrusionOk="0">
                  <a:moveTo>
                    <a:pt x="13214" y="6652"/>
                  </a:moveTo>
                  <a:lnTo>
                    <a:pt x="6555" y="0"/>
                  </a:lnTo>
                  <a:lnTo>
                    <a:pt x="53" y="6493"/>
                  </a:lnTo>
                  <a:cubicBezTo>
                    <a:pt x="-25" y="7766"/>
                    <a:pt x="-213" y="12704"/>
                    <a:pt x="1220" y="16502"/>
                  </a:cubicBezTo>
                  <a:cubicBezTo>
                    <a:pt x="2931" y="21034"/>
                    <a:pt x="5849" y="21458"/>
                    <a:pt x="6025" y="21480"/>
                  </a:cubicBezTo>
                  <a:cubicBezTo>
                    <a:pt x="8019" y="21600"/>
                    <a:pt x="10010" y="21039"/>
                    <a:pt x="11922" y="19823"/>
                  </a:cubicBezTo>
                  <a:cubicBezTo>
                    <a:pt x="15933" y="17271"/>
                    <a:pt x="19253" y="12077"/>
                    <a:pt x="21387" y="5178"/>
                  </a:cubicBezTo>
                  <a:cubicBezTo>
                    <a:pt x="20798" y="6168"/>
                    <a:pt x="20074" y="7062"/>
                    <a:pt x="19195" y="7635"/>
                  </a:cubicBezTo>
                  <a:cubicBezTo>
                    <a:pt x="18526" y="8071"/>
                    <a:pt x="17798" y="8293"/>
                    <a:pt x="17029" y="8293"/>
                  </a:cubicBezTo>
                  <a:cubicBezTo>
                    <a:pt x="14961" y="8293"/>
                    <a:pt x="13284" y="6719"/>
                    <a:pt x="13214" y="6652"/>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48" name="Shape 820"/>
            <p:cNvSpPr/>
            <p:nvPr/>
          </p:nvSpPr>
          <p:spPr>
            <a:xfrm>
              <a:off x="11889663" y="10466690"/>
              <a:ext cx="1712952" cy="982110"/>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32%</a:t>
              </a:r>
            </a:p>
          </p:txBody>
        </p:sp>
      </p:grpSp>
      <p:grpSp>
        <p:nvGrpSpPr>
          <p:cNvPr id="49" name="组合 48"/>
          <p:cNvGrpSpPr/>
          <p:nvPr/>
        </p:nvGrpSpPr>
        <p:grpSpPr>
          <a:xfrm>
            <a:off x="5648167" y="4284183"/>
            <a:ext cx="2086686" cy="3245984"/>
            <a:chOff x="8302059" y="7230398"/>
            <a:chExt cx="2981535" cy="4648649"/>
          </a:xfrm>
        </p:grpSpPr>
        <p:sp>
          <p:nvSpPr>
            <p:cNvPr id="50" name="Shape 817"/>
            <p:cNvSpPr/>
            <p:nvPr/>
          </p:nvSpPr>
          <p:spPr>
            <a:xfrm>
              <a:off x="8302059" y="7230398"/>
              <a:ext cx="2981535" cy="4648649"/>
            </a:xfrm>
            <a:custGeom>
              <a:avLst/>
              <a:gdLst/>
              <a:ahLst/>
              <a:cxnLst>
                <a:cxn ang="0">
                  <a:pos x="wd2" y="hd2"/>
                </a:cxn>
                <a:cxn ang="5400000">
                  <a:pos x="wd2" y="hd2"/>
                </a:cxn>
                <a:cxn ang="10800000">
                  <a:pos x="wd2" y="hd2"/>
                </a:cxn>
                <a:cxn ang="16200000">
                  <a:pos x="wd2" y="hd2"/>
                </a:cxn>
              </a:cxnLst>
              <a:rect l="0" t="0" r="r" b="b"/>
              <a:pathLst>
                <a:path w="20908" h="21600" extrusionOk="0">
                  <a:moveTo>
                    <a:pt x="1817" y="2830"/>
                  </a:moveTo>
                  <a:cubicBezTo>
                    <a:pt x="-692" y="5156"/>
                    <a:pt x="66" y="7942"/>
                    <a:pt x="254" y="8503"/>
                  </a:cubicBezTo>
                  <a:cubicBezTo>
                    <a:pt x="362" y="8755"/>
                    <a:pt x="458" y="8965"/>
                    <a:pt x="556" y="9163"/>
                  </a:cubicBezTo>
                  <a:cubicBezTo>
                    <a:pt x="3636" y="15438"/>
                    <a:pt x="11466" y="20104"/>
                    <a:pt x="20908" y="21600"/>
                  </a:cubicBezTo>
                  <a:cubicBezTo>
                    <a:pt x="19843" y="21166"/>
                    <a:pt x="18785" y="20576"/>
                    <a:pt x="17895" y="19777"/>
                  </a:cubicBezTo>
                  <a:cubicBezTo>
                    <a:pt x="14926" y="17113"/>
                    <a:pt x="15796" y="13681"/>
                    <a:pt x="15834" y="13536"/>
                  </a:cubicBezTo>
                  <a:lnTo>
                    <a:pt x="17746" y="5574"/>
                  </a:lnTo>
                  <a:lnTo>
                    <a:pt x="9321" y="0"/>
                  </a:lnTo>
                  <a:cubicBezTo>
                    <a:pt x="8266" y="117"/>
                    <a:pt x="4112" y="703"/>
                    <a:pt x="1817" y="2830"/>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51" name="Shape 821"/>
            <p:cNvSpPr/>
            <p:nvPr/>
          </p:nvSpPr>
          <p:spPr>
            <a:xfrm>
              <a:off x="8787447" y="8647509"/>
              <a:ext cx="1712952" cy="982110"/>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21%</a:t>
              </a:r>
            </a:p>
          </p:txBody>
        </p:sp>
      </p:grpSp>
      <p:grpSp>
        <p:nvGrpSpPr>
          <p:cNvPr id="52" name="组合 51"/>
          <p:cNvGrpSpPr/>
          <p:nvPr/>
        </p:nvGrpSpPr>
        <p:grpSpPr>
          <a:xfrm>
            <a:off x="9256785" y="3124208"/>
            <a:ext cx="1855736" cy="3451022"/>
            <a:chOff x="13458187" y="5569170"/>
            <a:chExt cx="2651545" cy="4942289"/>
          </a:xfrm>
        </p:grpSpPr>
        <p:sp>
          <p:nvSpPr>
            <p:cNvPr id="53" name="Shape 816"/>
            <p:cNvSpPr/>
            <p:nvPr/>
          </p:nvSpPr>
          <p:spPr>
            <a:xfrm>
              <a:off x="13458187" y="5569170"/>
              <a:ext cx="2651545" cy="4942289"/>
            </a:xfrm>
            <a:custGeom>
              <a:avLst/>
              <a:gdLst/>
              <a:ahLst/>
              <a:cxnLst>
                <a:cxn ang="0">
                  <a:pos x="wd2" y="hd2"/>
                </a:cxn>
                <a:cxn ang="5400000">
                  <a:pos x="wd2" y="hd2"/>
                </a:cxn>
                <a:cxn ang="10800000">
                  <a:pos x="wd2" y="hd2"/>
                </a:cxn>
                <a:cxn ang="16200000">
                  <a:pos x="wd2" y="hd2"/>
                </a:cxn>
              </a:cxnLst>
              <a:rect l="0" t="0" r="r" b="b"/>
              <a:pathLst>
                <a:path w="20958" h="21600" extrusionOk="0">
                  <a:moveTo>
                    <a:pt x="8303" y="21600"/>
                  </a:moveTo>
                  <a:lnTo>
                    <a:pt x="8304" y="21600"/>
                  </a:lnTo>
                  <a:cubicBezTo>
                    <a:pt x="9584" y="21600"/>
                    <a:pt x="10793" y="21497"/>
                    <a:pt x="11899" y="21293"/>
                  </a:cubicBezTo>
                  <a:cubicBezTo>
                    <a:pt x="16562" y="20433"/>
                    <a:pt x="18635" y="18018"/>
                    <a:pt x="19018" y="17521"/>
                  </a:cubicBezTo>
                  <a:cubicBezTo>
                    <a:pt x="21477" y="13793"/>
                    <a:pt x="21600" y="9824"/>
                    <a:pt x="19376" y="6042"/>
                  </a:cubicBezTo>
                  <a:cubicBezTo>
                    <a:pt x="18057" y="3801"/>
                    <a:pt x="15973" y="1755"/>
                    <a:pt x="13242" y="0"/>
                  </a:cubicBezTo>
                  <a:cubicBezTo>
                    <a:pt x="13788" y="726"/>
                    <a:pt x="14170" y="1567"/>
                    <a:pt x="14184" y="2507"/>
                  </a:cubicBezTo>
                  <a:cubicBezTo>
                    <a:pt x="14227" y="5617"/>
                    <a:pt x="9902" y="8101"/>
                    <a:pt x="9717" y="8205"/>
                  </a:cubicBezTo>
                  <a:lnTo>
                    <a:pt x="0" y="13570"/>
                  </a:lnTo>
                  <a:lnTo>
                    <a:pt x="2106" y="20885"/>
                  </a:lnTo>
                  <a:cubicBezTo>
                    <a:pt x="2923" y="21076"/>
                    <a:pt x="5421" y="21600"/>
                    <a:pt x="8303" y="21600"/>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54" name="Shape 822"/>
            <p:cNvSpPr/>
            <p:nvPr/>
          </p:nvSpPr>
          <p:spPr>
            <a:xfrm>
              <a:off x="13927483" y="8211016"/>
              <a:ext cx="1712952" cy="982110"/>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78%</a:t>
              </a:r>
            </a:p>
          </p:txBody>
        </p:sp>
      </p:grpSp>
      <p:sp>
        <p:nvSpPr>
          <p:cNvPr id="55" name="Shape 823"/>
          <p:cNvSpPr/>
          <p:nvPr/>
        </p:nvSpPr>
        <p:spPr>
          <a:xfrm>
            <a:off x="7571710" y="4161081"/>
            <a:ext cx="1613146" cy="1609445"/>
          </a:xfrm>
          <a:prstGeom prst="roundRect">
            <a:avLst>
              <a:gd name="adj" fmla="val 50000"/>
            </a:avLst>
          </a:prstGeom>
          <a:solidFill>
            <a:schemeClr val="accent3"/>
          </a:solidFill>
          <a:ln w="12700">
            <a:miter lim="400000"/>
          </a:ln>
        </p:spPr>
        <p:txBody>
          <a:bodyPr lIns="0" tIns="0" rIns="0" bIns="0" anchor="ctr"/>
          <a:lstStyle/>
          <a:p>
            <a:pPr lvl="0">
              <a:defRPr sz="3200">
                <a:solidFill>
                  <a:srgbClr val="FFFFFF"/>
                </a:solidFill>
              </a:defRPr>
            </a:pPr>
            <a:endParaRPr>
              <a:solidFill>
                <a:schemeClr val="bg1"/>
              </a:solidFill>
              <a:latin typeface="微软雅黑" pitchFamily="34" charset="-122"/>
              <a:ea typeface="微软雅黑" pitchFamily="34" charset="-122"/>
            </a:endParaRPr>
          </a:p>
        </p:txBody>
      </p:sp>
      <p:grpSp>
        <p:nvGrpSpPr>
          <p:cNvPr id="56" name="组合 55"/>
          <p:cNvGrpSpPr/>
          <p:nvPr/>
        </p:nvGrpSpPr>
        <p:grpSpPr>
          <a:xfrm>
            <a:off x="1111772" y="2600763"/>
            <a:ext cx="4307370" cy="1435163"/>
            <a:chOff x="1820290" y="4819531"/>
            <a:chExt cx="6154531" cy="2055329"/>
          </a:xfrm>
        </p:grpSpPr>
        <p:sp>
          <p:nvSpPr>
            <p:cNvPr id="57" name="Shape 825"/>
            <p:cNvSpPr/>
            <p:nvPr/>
          </p:nvSpPr>
          <p:spPr>
            <a:xfrm>
              <a:off x="6786973" y="5019021"/>
              <a:ext cx="1187848" cy="1187848"/>
            </a:xfrm>
            <a:prstGeom prst="roundRect">
              <a:avLst>
                <a:gd name="adj" fmla="val 18176"/>
              </a:avLst>
            </a:prstGeom>
            <a:solidFill>
              <a:schemeClr val="accent1"/>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58" name="Shape 826"/>
            <p:cNvSpPr/>
            <p:nvPr/>
          </p:nvSpPr>
          <p:spPr>
            <a:xfrm>
              <a:off x="7085771" y="5169292"/>
              <a:ext cx="568027" cy="823694"/>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A</a:t>
              </a:r>
              <a:endParaRPr sz="2800" dirty="0">
                <a:solidFill>
                  <a:schemeClr val="bg1"/>
                </a:solidFill>
                <a:latin typeface="微软雅黑" pitchFamily="34" charset="-122"/>
                <a:ea typeface="微软雅黑" pitchFamily="34" charset="-122"/>
              </a:endParaRPr>
            </a:p>
          </p:txBody>
        </p:sp>
        <p:sp>
          <p:nvSpPr>
            <p:cNvPr id="59" name="AutoShape 30"/>
            <p:cNvSpPr>
              <a:spLocks/>
            </p:cNvSpPr>
            <p:nvPr/>
          </p:nvSpPr>
          <p:spPr bwMode="auto">
            <a:xfrm>
              <a:off x="1820290" y="5421642"/>
              <a:ext cx="4599997" cy="14532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60" name="AutoShape 31"/>
            <p:cNvSpPr>
              <a:spLocks/>
            </p:cNvSpPr>
            <p:nvPr/>
          </p:nvSpPr>
          <p:spPr bwMode="auto">
            <a:xfrm>
              <a:off x="2584887" y="4819531"/>
              <a:ext cx="3848100" cy="7100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spcBef>
                  <a:spcPts val="1189"/>
                </a:spcBef>
                <a:defRPr/>
              </a:pPr>
              <a:r>
                <a:rPr lang="zh-CN" altLang="en-US" sz="2400" b="1" dirty="0">
                  <a:solidFill>
                    <a:schemeClr val="accent1"/>
                  </a:solidFill>
                  <a:latin typeface="微软雅黑" pitchFamily="34" charset="-122"/>
                  <a:ea typeface="微软雅黑" pitchFamily="34" charset="-122"/>
                  <a:cs typeface="Gill Sans" charset="0"/>
                  <a:sym typeface="Lato" charset="0"/>
                </a:rPr>
                <a:t>项目来源一</a:t>
              </a:r>
              <a:endParaRPr lang="es-ES" sz="4400" dirty="0">
                <a:solidFill>
                  <a:schemeClr val="accent1"/>
                </a:solidFill>
                <a:latin typeface="微软雅黑" pitchFamily="34" charset="-122"/>
                <a:ea typeface="微软雅黑" pitchFamily="34" charset="-122"/>
                <a:cs typeface="Gill Sans" charset="0"/>
              </a:endParaRPr>
            </a:p>
          </p:txBody>
        </p:sp>
      </p:grpSp>
      <p:grpSp>
        <p:nvGrpSpPr>
          <p:cNvPr id="61" name="组合 60"/>
          <p:cNvGrpSpPr/>
          <p:nvPr/>
        </p:nvGrpSpPr>
        <p:grpSpPr>
          <a:xfrm>
            <a:off x="1111772" y="5904879"/>
            <a:ext cx="4307370" cy="1032285"/>
            <a:chOff x="1820290" y="9551435"/>
            <a:chExt cx="6154531" cy="1478359"/>
          </a:xfrm>
        </p:grpSpPr>
        <p:sp>
          <p:nvSpPr>
            <p:cNvPr id="62" name="Shape 829"/>
            <p:cNvSpPr/>
            <p:nvPr/>
          </p:nvSpPr>
          <p:spPr>
            <a:xfrm>
              <a:off x="6786973" y="9673921"/>
              <a:ext cx="1187848" cy="1187848"/>
            </a:xfrm>
            <a:prstGeom prst="roundRect">
              <a:avLst>
                <a:gd name="adj" fmla="val 18176"/>
              </a:avLst>
            </a:prstGeom>
            <a:solidFill>
              <a:schemeClr val="accent2"/>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63" name="Shape 830"/>
            <p:cNvSpPr/>
            <p:nvPr/>
          </p:nvSpPr>
          <p:spPr>
            <a:xfrm>
              <a:off x="7105239" y="9824193"/>
              <a:ext cx="529088" cy="823694"/>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B</a:t>
              </a:r>
              <a:endParaRPr sz="2800" dirty="0">
                <a:solidFill>
                  <a:schemeClr val="bg1"/>
                </a:solidFill>
                <a:latin typeface="微软雅黑" pitchFamily="34" charset="-122"/>
                <a:ea typeface="微软雅黑" pitchFamily="34" charset="-122"/>
              </a:endParaRPr>
            </a:p>
          </p:txBody>
        </p:sp>
        <p:sp>
          <p:nvSpPr>
            <p:cNvPr id="64" name="AutoShape 30"/>
            <p:cNvSpPr>
              <a:spLocks/>
            </p:cNvSpPr>
            <p:nvPr/>
          </p:nvSpPr>
          <p:spPr bwMode="auto">
            <a:xfrm>
              <a:off x="1820290" y="10077293"/>
              <a:ext cx="4599997" cy="952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65" name="AutoShape 31"/>
            <p:cNvSpPr>
              <a:spLocks/>
            </p:cNvSpPr>
            <p:nvPr/>
          </p:nvSpPr>
          <p:spPr bwMode="auto">
            <a:xfrm>
              <a:off x="2584887" y="9551435"/>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spcBef>
                  <a:spcPts val="1189"/>
                </a:spcBef>
                <a:defRPr/>
              </a:pPr>
              <a:r>
                <a:rPr lang="zh-CN" altLang="en-US" sz="2400" b="1" dirty="0">
                  <a:solidFill>
                    <a:schemeClr val="accent1"/>
                  </a:solidFill>
                  <a:latin typeface="微软雅黑" pitchFamily="34" charset="-122"/>
                  <a:ea typeface="微软雅黑" pitchFamily="34" charset="-122"/>
                  <a:cs typeface="Gill Sans" charset="0"/>
                  <a:sym typeface="Lato" charset="0"/>
                </a:rPr>
                <a:t>项目来源一</a:t>
              </a:r>
              <a:endParaRPr lang="es-ES" altLang="zh-CN" sz="4400" dirty="0">
                <a:solidFill>
                  <a:schemeClr val="accent1"/>
                </a:solidFill>
                <a:latin typeface="微软雅黑" pitchFamily="34" charset="-122"/>
                <a:ea typeface="微软雅黑" pitchFamily="34" charset="-122"/>
                <a:cs typeface="Gill Sans" charset="0"/>
              </a:endParaRPr>
            </a:p>
          </p:txBody>
        </p:sp>
      </p:grpSp>
      <p:grpSp>
        <p:nvGrpSpPr>
          <p:cNvPr id="66" name="组合 65"/>
          <p:cNvGrpSpPr/>
          <p:nvPr/>
        </p:nvGrpSpPr>
        <p:grpSpPr>
          <a:xfrm>
            <a:off x="10820757" y="2232472"/>
            <a:ext cx="4265355" cy="1067518"/>
            <a:chOff x="15692848" y="4619515"/>
            <a:chExt cx="6094497" cy="1528817"/>
          </a:xfrm>
        </p:grpSpPr>
        <p:sp>
          <p:nvSpPr>
            <p:cNvPr id="67" name="Shape 833"/>
            <p:cNvSpPr/>
            <p:nvPr/>
          </p:nvSpPr>
          <p:spPr>
            <a:xfrm>
              <a:off x="15692848" y="4710699"/>
              <a:ext cx="1187848" cy="1187848"/>
            </a:xfrm>
            <a:prstGeom prst="roundRect">
              <a:avLst>
                <a:gd name="adj" fmla="val 18176"/>
              </a:avLst>
            </a:prstGeom>
            <a:solidFill>
              <a:schemeClr val="accent2"/>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68" name="Shape 834"/>
            <p:cNvSpPr/>
            <p:nvPr/>
          </p:nvSpPr>
          <p:spPr>
            <a:xfrm>
              <a:off x="16000807" y="4860971"/>
              <a:ext cx="549704" cy="823694"/>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C</a:t>
              </a:r>
              <a:endParaRPr sz="2800" dirty="0">
                <a:solidFill>
                  <a:schemeClr val="bg1"/>
                </a:solidFill>
                <a:latin typeface="微软雅黑" pitchFamily="34" charset="-122"/>
                <a:ea typeface="微软雅黑" pitchFamily="34" charset="-122"/>
              </a:endParaRPr>
            </a:p>
          </p:txBody>
        </p:sp>
        <p:sp>
          <p:nvSpPr>
            <p:cNvPr id="69" name="AutoShape 30"/>
            <p:cNvSpPr>
              <a:spLocks/>
            </p:cNvSpPr>
            <p:nvPr/>
          </p:nvSpPr>
          <p:spPr bwMode="auto">
            <a:xfrm>
              <a:off x="17312826" y="5195831"/>
              <a:ext cx="4474519" cy="952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70" name="AutoShape 31"/>
            <p:cNvSpPr>
              <a:spLocks/>
            </p:cNvSpPr>
            <p:nvPr/>
          </p:nvSpPr>
          <p:spPr bwMode="auto">
            <a:xfrm>
              <a:off x="17325527" y="4619515"/>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zh-CN" altLang="en-US" sz="2400" b="1" dirty="0">
                  <a:solidFill>
                    <a:schemeClr val="accent6"/>
                  </a:solidFill>
                  <a:latin typeface="微软雅黑" pitchFamily="34" charset="-122"/>
                  <a:ea typeface="微软雅黑" pitchFamily="34" charset="-122"/>
                  <a:cs typeface="Gill Sans" charset="0"/>
                  <a:sym typeface="Lato" charset="0"/>
                </a:rPr>
                <a:t>项目来源一</a:t>
              </a:r>
              <a:endParaRPr lang="es-ES" altLang="zh-CN" sz="4400" dirty="0">
                <a:solidFill>
                  <a:schemeClr val="accent6"/>
                </a:solidFill>
                <a:latin typeface="微软雅黑" pitchFamily="34" charset="-122"/>
                <a:ea typeface="微软雅黑" pitchFamily="34" charset="-122"/>
                <a:cs typeface="Gill Sans" charset="0"/>
              </a:endParaRPr>
            </a:p>
          </p:txBody>
        </p:sp>
      </p:grpSp>
      <p:grpSp>
        <p:nvGrpSpPr>
          <p:cNvPr id="71" name="组合 70"/>
          <p:cNvGrpSpPr/>
          <p:nvPr/>
        </p:nvGrpSpPr>
        <p:grpSpPr>
          <a:xfrm>
            <a:off x="11535528" y="4248696"/>
            <a:ext cx="3736944" cy="1079440"/>
            <a:chOff x="16714141" y="7386796"/>
            <a:chExt cx="5339484" cy="1545890"/>
          </a:xfrm>
        </p:grpSpPr>
        <p:sp>
          <p:nvSpPr>
            <p:cNvPr id="72" name="Shape 841"/>
            <p:cNvSpPr/>
            <p:nvPr/>
          </p:nvSpPr>
          <p:spPr>
            <a:xfrm>
              <a:off x="16714141" y="7596640"/>
              <a:ext cx="1187847" cy="1187848"/>
            </a:xfrm>
            <a:prstGeom prst="roundRect">
              <a:avLst>
                <a:gd name="adj" fmla="val 18176"/>
              </a:avLst>
            </a:prstGeom>
            <a:solidFill>
              <a:schemeClr val="accent5"/>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73" name="Shape 842"/>
            <p:cNvSpPr/>
            <p:nvPr/>
          </p:nvSpPr>
          <p:spPr>
            <a:xfrm>
              <a:off x="16998052" y="7746912"/>
              <a:ext cx="597801" cy="823694"/>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D</a:t>
              </a:r>
              <a:endParaRPr sz="2800" dirty="0">
                <a:solidFill>
                  <a:schemeClr val="bg1"/>
                </a:solidFill>
                <a:latin typeface="微软雅黑" pitchFamily="34" charset="-122"/>
                <a:ea typeface="微软雅黑" pitchFamily="34" charset="-122"/>
              </a:endParaRPr>
            </a:p>
          </p:txBody>
        </p:sp>
        <p:sp>
          <p:nvSpPr>
            <p:cNvPr id="74" name="AutoShape 30"/>
            <p:cNvSpPr>
              <a:spLocks/>
            </p:cNvSpPr>
            <p:nvPr/>
          </p:nvSpPr>
          <p:spPr bwMode="auto">
            <a:xfrm>
              <a:off x="18192824" y="7980184"/>
              <a:ext cx="3848100" cy="9525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75" name="AutoShape 31"/>
            <p:cNvSpPr>
              <a:spLocks/>
            </p:cNvSpPr>
            <p:nvPr/>
          </p:nvSpPr>
          <p:spPr bwMode="auto">
            <a:xfrm>
              <a:off x="18205525" y="7386796"/>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zh-CN" altLang="en-US" sz="2400" b="1" dirty="0">
                  <a:solidFill>
                    <a:schemeClr val="accent5"/>
                  </a:solidFill>
                  <a:latin typeface="微软雅黑" pitchFamily="34" charset="-122"/>
                  <a:ea typeface="微软雅黑" pitchFamily="34" charset="-122"/>
                  <a:cs typeface="Gill Sans" charset="0"/>
                  <a:sym typeface="Lato" charset="0"/>
                </a:rPr>
                <a:t>项目来源一</a:t>
              </a:r>
              <a:endParaRPr lang="es-ES" altLang="zh-CN" sz="4400" dirty="0">
                <a:solidFill>
                  <a:schemeClr val="accent5"/>
                </a:solidFill>
                <a:latin typeface="微软雅黑" pitchFamily="34" charset="-122"/>
                <a:ea typeface="微软雅黑" pitchFamily="34" charset="-122"/>
                <a:cs typeface="Gill Sans" charset="0"/>
              </a:endParaRPr>
            </a:p>
          </p:txBody>
        </p:sp>
      </p:grpSp>
      <p:grpSp>
        <p:nvGrpSpPr>
          <p:cNvPr id="76" name="组合 75"/>
          <p:cNvGrpSpPr/>
          <p:nvPr/>
        </p:nvGrpSpPr>
        <p:grpSpPr>
          <a:xfrm>
            <a:off x="10670399" y="6614788"/>
            <a:ext cx="4415714" cy="1162300"/>
            <a:chOff x="15478007" y="10361865"/>
            <a:chExt cx="6309335" cy="1664557"/>
          </a:xfrm>
        </p:grpSpPr>
        <p:sp>
          <p:nvSpPr>
            <p:cNvPr id="77" name="Shape 835"/>
            <p:cNvSpPr/>
            <p:nvPr/>
          </p:nvSpPr>
          <p:spPr>
            <a:xfrm>
              <a:off x="15478007" y="10557280"/>
              <a:ext cx="1187848" cy="1187848"/>
            </a:xfrm>
            <a:prstGeom prst="roundRect">
              <a:avLst>
                <a:gd name="adj" fmla="val 18176"/>
              </a:avLst>
            </a:prstGeom>
            <a:solidFill>
              <a:schemeClr val="accent4"/>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78" name="Shape 836"/>
            <p:cNvSpPr/>
            <p:nvPr/>
          </p:nvSpPr>
          <p:spPr>
            <a:xfrm>
              <a:off x="15816889" y="10707552"/>
              <a:ext cx="487861" cy="823694"/>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E</a:t>
              </a:r>
              <a:endParaRPr sz="2800" dirty="0">
                <a:solidFill>
                  <a:schemeClr val="bg1"/>
                </a:solidFill>
                <a:latin typeface="微软雅黑" pitchFamily="34" charset="-122"/>
                <a:ea typeface="微软雅黑" pitchFamily="34" charset="-122"/>
              </a:endParaRPr>
            </a:p>
          </p:txBody>
        </p:sp>
        <p:sp>
          <p:nvSpPr>
            <p:cNvPr id="79" name="AutoShape 30"/>
            <p:cNvSpPr>
              <a:spLocks/>
            </p:cNvSpPr>
            <p:nvPr/>
          </p:nvSpPr>
          <p:spPr bwMode="auto">
            <a:xfrm>
              <a:off x="17013255" y="11073921"/>
              <a:ext cx="4774087" cy="952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80" name="AutoShape 31"/>
            <p:cNvSpPr>
              <a:spLocks/>
            </p:cNvSpPr>
            <p:nvPr/>
          </p:nvSpPr>
          <p:spPr bwMode="auto">
            <a:xfrm>
              <a:off x="16956448" y="10361865"/>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zh-CN" altLang="en-US" sz="2400" b="1" dirty="0">
                  <a:solidFill>
                    <a:schemeClr val="accent4"/>
                  </a:solidFill>
                  <a:latin typeface="微软雅黑" pitchFamily="34" charset="-122"/>
                  <a:ea typeface="微软雅黑" pitchFamily="34" charset="-122"/>
                  <a:cs typeface="Gill Sans" charset="0"/>
                  <a:sym typeface="Lato" charset="0"/>
                </a:rPr>
                <a:t>项目来源一</a:t>
              </a:r>
              <a:endParaRPr lang="es-ES" altLang="zh-CN" sz="4400" dirty="0">
                <a:solidFill>
                  <a:schemeClr val="accent4"/>
                </a:solidFill>
                <a:latin typeface="微软雅黑" pitchFamily="34" charset="-122"/>
                <a:ea typeface="微软雅黑" pitchFamily="34" charset="-122"/>
                <a:cs typeface="Gill Sans" charset="0"/>
              </a:endParaRPr>
            </a:p>
          </p:txBody>
        </p:sp>
      </p:grpSp>
      <p:sp>
        <p:nvSpPr>
          <p:cNvPr id="46" name="TextBox 45"/>
          <p:cNvSpPr txBox="1"/>
          <p:nvPr/>
        </p:nvSpPr>
        <p:spPr>
          <a:xfrm>
            <a:off x="7721248" y="4362268"/>
            <a:ext cx="1260178" cy="1154742"/>
          </a:xfrm>
          <a:prstGeom prst="rect">
            <a:avLst/>
          </a:prstGeom>
          <a:noFill/>
        </p:spPr>
        <p:txBody>
          <a:bodyPr wrap="square" lIns="168213" tIns="84107" rIns="168213" bIns="84107" rtlCol="0">
            <a:spAutoFit/>
          </a:bodyPr>
          <a:lstStyle/>
          <a:p>
            <a:pPr algn="ctr"/>
            <a:r>
              <a:rPr lang="zh-CN" altLang="en-US" sz="3200" b="1" dirty="0">
                <a:solidFill>
                  <a:schemeClr val="bg1"/>
                </a:solidFill>
                <a:latin typeface="微软雅黑" pitchFamily="34" charset="-122"/>
                <a:ea typeface="微软雅黑" pitchFamily="34" charset="-122"/>
              </a:rPr>
              <a:t>项目来源</a:t>
            </a:r>
          </a:p>
        </p:txBody>
      </p:sp>
      <p:sp>
        <p:nvSpPr>
          <p:cNvPr id="81"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2234003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ntr" presetSubtype="0" fill="hold" grpId="0"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down)">
                                      <p:cBhvr>
                                        <p:cTn id="15" dur="348">
                                          <p:stCondLst>
                                            <p:cond delay="0"/>
                                          </p:stCondLst>
                                        </p:cTn>
                                        <p:tgtEl>
                                          <p:spTgt spid="55"/>
                                        </p:tgtEl>
                                      </p:cBhvr>
                                    </p:animEffect>
                                    <p:anim calcmode="lin" valueType="num">
                                      <p:cBhvr>
                                        <p:cTn id="16" dur="1093"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17" dur="398"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18" dur="398" tmFilter="0, 0; 0.125,0.2665; 0.25,0.4; 0.375,0.465; 0.5,0.5;  0.625,0.535; 0.75,0.6; 0.875,0.7335; 1,1">
                                          <p:stCondLst>
                                            <p:cond delay="398"/>
                                          </p:stCondLst>
                                        </p:cTn>
                                        <p:tgtEl>
                                          <p:spTgt spid="55"/>
                                        </p:tgtEl>
                                        <p:attrNameLst>
                                          <p:attrName>ppt_y</p:attrName>
                                        </p:attrNameLst>
                                      </p:cBhvr>
                                      <p:tavLst>
                                        <p:tav tm="0" fmla="#ppt_y-sin(pi*$)/9">
                                          <p:val>
                                            <p:fltVal val="0"/>
                                          </p:val>
                                        </p:tav>
                                        <p:tav tm="100000">
                                          <p:val>
                                            <p:fltVal val="1"/>
                                          </p:val>
                                        </p:tav>
                                      </p:tavLst>
                                    </p:anim>
                                    <p:anim calcmode="lin" valueType="num">
                                      <p:cBhvr>
                                        <p:cTn id="19" dur="199" tmFilter="0, 0; 0.125,0.2665; 0.25,0.4; 0.375,0.465; 0.5,0.5;  0.625,0.535; 0.75,0.6; 0.875,0.7335; 1,1">
                                          <p:stCondLst>
                                            <p:cond delay="794"/>
                                          </p:stCondLst>
                                        </p:cTn>
                                        <p:tgtEl>
                                          <p:spTgt spid="55"/>
                                        </p:tgtEl>
                                        <p:attrNameLst>
                                          <p:attrName>ppt_y</p:attrName>
                                        </p:attrNameLst>
                                      </p:cBhvr>
                                      <p:tavLst>
                                        <p:tav tm="0" fmla="#ppt_y-sin(pi*$)/27">
                                          <p:val>
                                            <p:fltVal val="0"/>
                                          </p:val>
                                        </p:tav>
                                        <p:tav tm="100000">
                                          <p:val>
                                            <p:fltVal val="1"/>
                                          </p:val>
                                        </p:tav>
                                      </p:tavLst>
                                    </p:anim>
                                    <p:anim calcmode="lin" valueType="num">
                                      <p:cBhvr>
                                        <p:cTn id="20" dur="98" tmFilter="0, 0; 0.125,0.2665; 0.25,0.4; 0.375,0.465; 0.5,0.5;  0.625,0.535; 0.75,0.6; 0.875,0.7335; 1,1">
                                          <p:stCondLst>
                                            <p:cond delay="994"/>
                                          </p:stCondLst>
                                        </p:cTn>
                                        <p:tgtEl>
                                          <p:spTgt spid="55"/>
                                        </p:tgtEl>
                                        <p:attrNameLst>
                                          <p:attrName>ppt_y</p:attrName>
                                        </p:attrNameLst>
                                      </p:cBhvr>
                                      <p:tavLst>
                                        <p:tav tm="0" fmla="#ppt_y-sin(pi*$)/81">
                                          <p:val>
                                            <p:fltVal val="0"/>
                                          </p:val>
                                        </p:tav>
                                        <p:tav tm="100000">
                                          <p:val>
                                            <p:fltVal val="1"/>
                                          </p:val>
                                        </p:tav>
                                      </p:tavLst>
                                    </p:anim>
                                    <p:animScale>
                                      <p:cBhvr>
                                        <p:cTn id="21" dur="16">
                                          <p:stCondLst>
                                            <p:cond delay="390"/>
                                          </p:stCondLst>
                                        </p:cTn>
                                        <p:tgtEl>
                                          <p:spTgt spid="55"/>
                                        </p:tgtEl>
                                      </p:cBhvr>
                                      <p:to x="100000" y="60000"/>
                                    </p:animScale>
                                    <p:animScale>
                                      <p:cBhvr>
                                        <p:cTn id="22" dur="100" decel="50000">
                                          <p:stCondLst>
                                            <p:cond delay="406"/>
                                          </p:stCondLst>
                                        </p:cTn>
                                        <p:tgtEl>
                                          <p:spTgt spid="55"/>
                                        </p:tgtEl>
                                      </p:cBhvr>
                                      <p:to x="100000" y="100000"/>
                                    </p:animScale>
                                    <p:animScale>
                                      <p:cBhvr>
                                        <p:cTn id="23" dur="16">
                                          <p:stCondLst>
                                            <p:cond delay="787"/>
                                          </p:stCondLst>
                                        </p:cTn>
                                        <p:tgtEl>
                                          <p:spTgt spid="55"/>
                                        </p:tgtEl>
                                      </p:cBhvr>
                                      <p:to x="100000" y="80000"/>
                                    </p:animScale>
                                    <p:animScale>
                                      <p:cBhvr>
                                        <p:cTn id="24" dur="100" decel="50000">
                                          <p:stCondLst>
                                            <p:cond delay="803"/>
                                          </p:stCondLst>
                                        </p:cTn>
                                        <p:tgtEl>
                                          <p:spTgt spid="55"/>
                                        </p:tgtEl>
                                      </p:cBhvr>
                                      <p:to x="100000" y="100000"/>
                                    </p:animScale>
                                    <p:animScale>
                                      <p:cBhvr>
                                        <p:cTn id="25" dur="16">
                                          <p:stCondLst>
                                            <p:cond delay="985"/>
                                          </p:stCondLst>
                                        </p:cTn>
                                        <p:tgtEl>
                                          <p:spTgt spid="55"/>
                                        </p:tgtEl>
                                      </p:cBhvr>
                                      <p:to x="100000" y="90000"/>
                                    </p:animScale>
                                    <p:animScale>
                                      <p:cBhvr>
                                        <p:cTn id="26" dur="100" decel="50000">
                                          <p:stCondLst>
                                            <p:cond delay="1001"/>
                                          </p:stCondLst>
                                        </p:cTn>
                                        <p:tgtEl>
                                          <p:spTgt spid="55"/>
                                        </p:tgtEl>
                                      </p:cBhvr>
                                      <p:to x="100000" y="100000"/>
                                    </p:animScale>
                                    <p:animScale>
                                      <p:cBhvr>
                                        <p:cTn id="27" dur="16">
                                          <p:stCondLst>
                                            <p:cond delay="1085"/>
                                          </p:stCondLst>
                                        </p:cTn>
                                        <p:tgtEl>
                                          <p:spTgt spid="55"/>
                                        </p:tgtEl>
                                      </p:cBhvr>
                                      <p:to x="100000" y="95000"/>
                                    </p:animScale>
                                    <p:animScale>
                                      <p:cBhvr>
                                        <p:cTn id="28" dur="100" decel="50000">
                                          <p:stCondLst>
                                            <p:cond delay="1100"/>
                                          </p:stCondLst>
                                        </p:cTn>
                                        <p:tgtEl>
                                          <p:spTgt spid="55"/>
                                        </p:tgtEl>
                                      </p:cBhvr>
                                      <p:to x="100000" y="100000"/>
                                    </p:animScale>
                                  </p:childTnLst>
                                </p:cTn>
                              </p:par>
                            </p:childTnLst>
                          </p:cTn>
                        </p:par>
                        <p:par>
                          <p:cTn id="29" fill="hold">
                            <p:stCondLst>
                              <p:cond delay="1700"/>
                            </p:stCondLst>
                            <p:childTnLst>
                              <p:par>
                                <p:cTn id="30" presetID="53" presetClass="entr" presetSubtype="16"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53" presetClass="entr" presetSubtype="16"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500" fill="hold"/>
                                        <p:tgtEl>
                                          <p:spTgt spid="52"/>
                                        </p:tgtEl>
                                        <p:attrNameLst>
                                          <p:attrName>ppt_w</p:attrName>
                                        </p:attrNameLst>
                                      </p:cBhvr>
                                      <p:tavLst>
                                        <p:tav tm="0">
                                          <p:val>
                                            <p:fltVal val="0"/>
                                          </p:val>
                                        </p:tav>
                                        <p:tav tm="100000">
                                          <p:val>
                                            <p:strVal val="#ppt_w"/>
                                          </p:val>
                                        </p:tav>
                                      </p:tavLst>
                                    </p:anim>
                                    <p:anim calcmode="lin" valueType="num">
                                      <p:cBhvr>
                                        <p:cTn id="43" dur="500" fill="hold"/>
                                        <p:tgtEl>
                                          <p:spTgt spid="52"/>
                                        </p:tgtEl>
                                        <p:attrNameLst>
                                          <p:attrName>ppt_h</p:attrName>
                                        </p:attrNameLst>
                                      </p:cBhvr>
                                      <p:tavLst>
                                        <p:tav tm="0">
                                          <p:val>
                                            <p:fltVal val="0"/>
                                          </p:val>
                                        </p:tav>
                                        <p:tav tm="100000">
                                          <p:val>
                                            <p:strVal val="#ppt_h"/>
                                          </p:val>
                                        </p:tav>
                                      </p:tavLst>
                                    </p:anim>
                                    <p:animEffect transition="in" filter="fade">
                                      <p:cBhvr>
                                        <p:cTn id="44" dur="500"/>
                                        <p:tgtEl>
                                          <p:spTgt spid="52"/>
                                        </p:tgtEl>
                                      </p:cBhvr>
                                    </p:animEffect>
                                  </p:childTnLst>
                                </p:cTn>
                              </p:par>
                              <p:par>
                                <p:cTn id="45" presetID="53" presetClass="entr" presetSubtype="16"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par>
                                <p:cTn id="50" presetID="53" presetClass="entr" presetSubtype="16" fill="hold"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p:cTn id="52" dur="500" fill="hold"/>
                                        <p:tgtEl>
                                          <p:spTgt spid="49"/>
                                        </p:tgtEl>
                                        <p:attrNameLst>
                                          <p:attrName>ppt_w</p:attrName>
                                        </p:attrNameLst>
                                      </p:cBhvr>
                                      <p:tavLst>
                                        <p:tav tm="0">
                                          <p:val>
                                            <p:fltVal val="0"/>
                                          </p:val>
                                        </p:tav>
                                        <p:tav tm="100000">
                                          <p:val>
                                            <p:strVal val="#ppt_w"/>
                                          </p:val>
                                        </p:tav>
                                      </p:tavLst>
                                    </p:anim>
                                    <p:anim calcmode="lin" valueType="num">
                                      <p:cBhvr>
                                        <p:cTn id="53" dur="500" fill="hold"/>
                                        <p:tgtEl>
                                          <p:spTgt spid="49"/>
                                        </p:tgtEl>
                                        <p:attrNameLst>
                                          <p:attrName>ppt_h</p:attrName>
                                        </p:attrNameLst>
                                      </p:cBhvr>
                                      <p:tavLst>
                                        <p:tav tm="0">
                                          <p:val>
                                            <p:fltVal val="0"/>
                                          </p:val>
                                        </p:tav>
                                        <p:tav tm="100000">
                                          <p:val>
                                            <p:strVal val="#ppt_h"/>
                                          </p:val>
                                        </p:tav>
                                      </p:tavLst>
                                    </p:anim>
                                    <p:animEffect transition="in" filter="fade">
                                      <p:cBhvr>
                                        <p:cTn id="54" dur="500"/>
                                        <p:tgtEl>
                                          <p:spTgt spid="49"/>
                                        </p:tgtEl>
                                      </p:cBhvr>
                                    </p:animEffect>
                                  </p:childTnLst>
                                </p:cTn>
                              </p:par>
                            </p:childTnLst>
                          </p:cTn>
                        </p:par>
                        <p:par>
                          <p:cTn id="55" fill="hold">
                            <p:stCondLst>
                              <p:cond delay="2200"/>
                            </p:stCondLst>
                            <p:childTnLst>
                              <p:par>
                                <p:cTn id="56" presetID="2" presetClass="entr" presetSubtype="2"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 calcmode="lin" valueType="num">
                                      <p:cBhvr additive="base">
                                        <p:cTn id="58" dur="500" fill="hold"/>
                                        <p:tgtEl>
                                          <p:spTgt spid="56"/>
                                        </p:tgtEl>
                                        <p:attrNameLst>
                                          <p:attrName>ppt_x</p:attrName>
                                        </p:attrNameLst>
                                      </p:cBhvr>
                                      <p:tavLst>
                                        <p:tav tm="0">
                                          <p:val>
                                            <p:strVal val="1+#ppt_w/2"/>
                                          </p:val>
                                        </p:tav>
                                        <p:tav tm="100000">
                                          <p:val>
                                            <p:strVal val="#ppt_x"/>
                                          </p:val>
                                        </p:tav>
                                      </p:tavLst>
                                    </p:anim>
                                    <p:anim calcmode="lin" valueType="num">
                                      <p:cBhvr additive="base">
                                        <p:cTn id="59" dur="500" fill="hold"/>
                                        <p:tgtEl>
                                          <p:spTgt spid="56"/>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fill="hold"/>
                                        <p:tgtEl>
                                          <p:spTgt spid="61"/>
                                        </p:tgtEl>
                                        <p:attrNameLst>
                                          <p:attrName>ppt_x</p:attrName>
                                        </p:attrNameLst>
                                      </p:cBhvr>
                                      <p:tavLst>
                                        <p:tav tm="0">
                                          <p:val>
                                            <p:strVal val="1+#ppt_w/2"/>
                                          </p:val>
                                        </p:tav>
                                        <p:tav tm="100000">
                                          <p:val>
                                            <p:strVal val="#ppt_x"/>
                                          </p:val>
                                        </p:tav>
                                      </p:tavLst>
                                    </p:anim>
                                    <p:anim calcmode="lin" valueType="num">
                                      <p:cBhvr additive="base">
                                        <p:cTn id="63" dur="500" fill="hold"/>
                                        <p:tgtEl>
                                          <p:spTgt spid="61"/>
                                        </p:tgtEl>
                                        <p:attrNameLst>
                                          <p:attrName>ppt_y</p:attrName>
                                        </p:attrNameLst>
                                      </p:cBhvr>
                                      <p:tavLst>
                                        <p:tav tm="0">
                                          <p:val>
                                            <p:strVal val="#ppt_y"/>
                                          </p:val>
                                        </p:tav>
                                        <p:tav tm="100000">
                                          <p:val>
                                            <p:strVal val="#ppt_y"/>
                                          </p:val>
                                        </p:tav>
                                      </p:tavLst>
                                    </p:anim>
                                  </p:childTnLst>
                                </p:cTn>
                              </p:par>
                              <p:par>
                                <p:cTn id="64" presetID="2" presetClass="entr" presetSubtype="8" fill="hold" nodeType="with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additive="base">
                                        <p:cTn id="66" dur="500" fill="hold"/>
                                        <p:tgtEl>
                                          <p:spTgt spid="66"/>
                                        </p:tgtEl>
                                        <p:attrNameLst>
                                          <p:attrName>ppt_x</p:attrName>
                                        </p:attrNameLst>
                                      </p:cBhvr>
                                      <p:tavLst>
                                        <p:tav tm="0">
                                          <p:val>
                                            <p:strVal val="0-#ppt_w/2"/>
                                          </p:val>
                                        </p:tav>
                                        <p:tav tm="100000">
                                          <p:val>
                                            <p:strVal val="#ppt_x"/>
                                          </p:val>
                                        </p:tav>
                                      </p:tavLst>
                                    </p:anim>
                                    <p:anim calcmode="lin" valueType="num">
                                      <p:cBhvr additive="base">
                                        <p:cTn id="67" dur="500" fill="hold"/>
                                        <p:tgtEl>
                                          <p:spTgt spid="66"/>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stCondLst>
                                    <p:cond delay="0"/>
                                  </p:stCondLst>
                                  <p:childTnLst>
                                    <p:set>
                                      <p:cBhvr>
                                        <p:cTn id="69" dur="1" fill="hold">
                                          <p:stCondLst>
                                            <p:cond delay="0"/>
                                          </p:stCondLst>
                                        </p:cTn>
                                        <p:tgtEl>
                                          <p:spTgt spid="71"/>
                                        </p:tgtEl>
                                        <p:attrNameLst>
                                          <p:attrName>style.visibility</p:attrName>
                                        </p:attrNameLst>
                                      </p:cBhvr>
                                      <p:to>
                                        <p:strVal val="visible"/>
                                      </p:to>
                                    </p:set>
                                    <p:anim calcmode="lin" valueType="num">
                                      <p:cBhvr additive="base">
                                        <p:cTn id="70" dur="500" fill="hold"/>
                                        <p:tgtEl>
                                          <p:spTgt spid="71"/>
                                        </p:tgtEl>
                                        <p:attrNameLst>
                                          <p:attrName>ppt_x</p:attrName>
                                        </p:attrNameLst>
                                      </p:cBhvr>
                                      <p:tavLst>
                                        <p:tav tm="0">
                                          <p:val>
                                            <p:strVal val="0-#ppt_w/2"/>
                                          </p:val>
                                        </p:tav>
                                        <p:tav tm="100000">
                                          <p:val>
                                            <p:strVal val="#ppt_x"/>
                                          </p:val>
                                        </p:tav>
                                      </p:tavLst>
                                    </p:anim>
                                    <p:anim calcmode="lin" valueType="num">
                                      <p:cBhvr additive="base">
                                        <p:cTn id="71" dur="500" fill="hold"/>
                                        <p:tgtEl>
                                          <p:spTgt spid="71"/>
                                        </p:tgtEl>
                                        <p:attrNameLst>
                                          <p:attrName>ppt_y</p:attrName>
                                        </p:attrNameLst>
                                      </p:cBhvr>
                                      <p:tavLst>
                                        <p:tav tm="0">
                                          <p:val>
                                            <p:strVal val="#ppt_y"/>
                                          </p:val>
                                        </p:tav>
                                        <p:tav tm="100000">
                                          <p:val>
                                            <p:strVal val="#ppt_y"/>
                                          </p:val>
                                        </p:tav>
                                      </p:tavLst>
                                    </p:anim>
                                  </p:childTnLst>
                                </p:cTn>
                              </p:par>
                              <p:par>
                                <p:cTn id="72" presetID="2" presetClass="entr" presetSubtype="8" fill="hold" nodeType="withEffect">
                                  <p:stCondLst>
                                    <p:cond delay="0"/>
                                  </p:stCondLst>
                                  <p:childTnLst>
                                    <p:set>
                                      <p:cBhvr>
                                        <p:cTn id="73" dur="1" fill="hold">
                                          <p:stCondLst>
                                            <p:cond delay="0"/>
                                          </p:stCondLst>
                                        </p:cTn>
                                        <p:tgtEl>
                                          <p:spTgt spid="76"/>
                                        </p:tgtEl>
                                        <p:attrNameLst>
                                          <p:attrName>style.visibility</p:attrName>
                                        </p:attrNameLst>
                                      </p:cBhvr>
                                      <p:to>
                                        <p:strVal val="visible"/>
                                      </p:to>
                                    </p:set>
                                    <p:anim calcmode="lin" valueType="num">
                                      <p:cBhvr additive="base">
                                        <p:cTn id="74" dur="500" fill="hold"/>
                                        <p:tgtEl>
                                          <p:spTgt spid="76"/>
                                        </p:tgtEl>
                                        <p:attrNameLst>
                                          <p:attrName>ppt_x</p:attrName>
                                        </p:attrNameLst>
                                      </p:cBhvr>
                                      <p:tavLst>
                                        <p:tav tm="0">
                                          <p:val>
                                            <p:strVal val="0-#ppt_w/2"/>
                                          </p:val>
                                        </p:tav>
                                        <p:tav tm="100000">
                                          <p:val>
                                            <p:strVal val="#ppt_x"/>
                                          </p:val>
                                        </p:tav>
                                      </p:tavLst>
                                    </p:anim>
                                    <p:anim calcmode="lin" valueType="num">
                                      <p:cBhvr additive="base">
                                        <p:cTn id="75" dur="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需求分析</a:t>
            </a:r>
          </a:p>
        </p:txBody>
      </p:sp>
      <p:sp>
        <p:nvSpPr>
          <p:cNvPr id="4" name="TextBox 3"/>
          <p:cNvSpPr txBox="1"/>
          <p:nvPr/>
        </p:nvSpPr>
        <p:spPr>
          <a:xfrm>
            <a:off x="1618167" y="1811710"/>
            <a:ext cx="5828270" cy="923330"/>
          </a:xfrm>
          <a:prstGeom prst="rect">
            <a:avLst/>
          </a:prstGeom>
          <a:noFill/>
        </p:spPr>
        <p:txBody>
          <a:bodyPr wrap="square" lIns="0" tIns="0" rIns="0" bIns="0" rtlCol="0">
            <a:spAutoFit/>
          </a:bodyPr>
          <a:lstStyle/>
          <a:p>
            <a:r>
              <a:rPr lang="zh-CN" altLang="en-US" sz="6000" b="1" dirty="0">
                <a:solidFill>
                  <a:schemeClr val="accent1"/>
                </a:solidFill>
                <a:latin typeface="微软雅黑" pitchFamily="34" charset="-122"/>
                <a:ea typeface="微软雅黑" pitchFamily="34" charset="-122"/>
              </a:rPr>
              <a:t>现实需求</a:t>
            </a:r>
          </a:p>
        </p:txBody>
      </p:sp>
      <p:grpSp>
        <p:nvGrpSpPr>
          <p:cNvPr id="31" name="组合 30"/>
          <p:cNvGrpSpPr/>
          <p:nvPr/>
        </p:nvGrpSpPr>
        <p:grpSpPr>
          <a:xfrm>
            <a:off x="7379516" y="6566308"/>
            <a:ext cx="1719895" cy="1480948"/>
            <a:chOff x="10544127" y="9403763"/>
            <a:chExt cx="2457450" cy="2120900"/>
          </a:xfrm>
        </p:grpSpPr>
        <p:sp>
          <p:nvSpPr>
            <p:cNvPr id="32" name="Hexagon 195"/>
            <p:cNvSpPr/>
            <p:nvPr/>
          </p:nvSpPr>
          <p:spPr>
            <a:xfrm>
              <a:off x="10544127" y="9403763"/>
              <a:ext cx="2457450" cy="21209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3" name="Freeform 82"/>
            <p:cNvSpPr>
              <a:spLocks noChangeArrowheads="1"/>
            </p:cNvSpPr>
            <p:nvPr/>
          </p:nvSpPr>
          <p:spPr bwMode="auto">
            <a:xfrm>
              <a:off x="11317240" y="10099088"/>
              <a:ext cx="879475" cy="906462"/>
            </a:xfrm>
            <a:custGeom>
              <a:avLst/>
              <a:gdLst>
                <a:gd name="T0" fmla="*/ 460586 w 619"/>
                <a:gd name="T1" fmla="*/ 736515 h 635"/>
                <a:gd name="T2" fmla="*/ 460586 w 619"/>
                <a:gd name="T3" fmla="*/ 736515 h 635"/>
                <a:gd name="T4" fmla="*/ 439262 w 619"/>
                <a:gd name="T5" fmla="*/ 756498 h 635"/>
                <a:gd name="T6" fmla="*/ 460586 w 619"/>
                <a:gd name="T7" fmla="*/ 777908 h 635"/>
                <a:gd name="T8" fmla="*/ 501811 w 619"/>
                <a:gd name="T9" fmla="*/ 756498 h 635"/>
                <a:gd name="T10" fmla="*/ 460586 w 619"/>
                <a:gd name="T11" fmla="*/ 736515 h 635"/>
                <a:gd name="T12" fmla="*/ 292841 w 619"/>
                <a:gd name="T13" fmla="*/ 736515 h 635"/>
                <a:gd name="T14" fmla="*/ 292841 w 619"/>
                <a:gd name="T15" fmla="*/ 736515 h 635"/>
                <a:gd name="T16" fmla="*/ 271518 w 619"/>
                <a:gd name="T17" fmla="*/ 756498 h 635"/>
                <a:gd name="T18" fmla="*/ 292841 w 619"/>
                <a:gd name="T19" fmla="*/ 777908 h 635"/>
                <a:gd name="T20" fmla="*/ 335488 w 619"/>
                <a:gd name="T21" fmla="*/ 756498 h 635"/>
                <a:gd name="T22" fmla="*/ 292841 w 619"/>
                <a:gd name="T23" fmla="*/ 736515 h 635"/>
                <a:gd name="T24" fmla="*/ 355390 w 619"/>
                <a:gd name="T25" fmla="*/ 840712 h 635"/>
                <a:gd name="T26" fmla="*/ 355390 w 619"/>
                <a:gd name="T27" fmla="*/ 840712 h 635"/>
                <a:gd name="T28" fmla="*/ 335488 w 619"/>
                <a:gd name="T29" fmla="*/ 862122 h 635"/>
                <a:gd name="T30" fmla="*/ 355390 w 619"/>
                <a:gd name="T31" fmla="*/ 904943 h 635"/>
                <a:gd name="T32" fmla="*/ 376714 w 619"/>
                <a:gd name="T33" fmla="*/ 862122 h 635"/>
                <a:gd name="T34" fmla="*/ 355390 w 619"/>
                <a:gd name="T35" fmla="*/ 840712 h 635"/>
                <a:gd name="T36" fmla="*/ 523134 w 619"/>
                <a:gd name="T37" fmla="*/ 840712 h 635"/>
                <a:gd name="T38" fmla="*/ 523134 w 619"/>
                <a:gd name="T39" fmla="*/ 840712 h 635"/>
                <a:gd name="T40" fmla="*/ 501811 w 619"/>
                <a:gd name="T41" fmla="*/ 862122 h 635"/>
                <a:gd name="T42" fmla="*/ 523134 w 619"/>
                <a:gd name="T43" fmla="*/ 904943 h 635"/>
                <a:gd name="T44" fmla="*/ 544458 w 619"/>
                <a:gd name="T45" fmla="*/ 862122 h 635"/>
                <a:gd name="T46" fmla="*/ 523134 w 619"/>
                <a:gd name="T47" fmla="*/ 840712 h 635"/>
                <a:gd name="T48" fmla="*/ 626908 w 619"/>
                <a:gd name="T49" fmla="*/ 736515 h 635"/>
                <a:gd name="T50" fmla="*/ 626908 w 619"/>
                <a:gd name="T51" fmla="*/ 736515 h 635"/>
                <a:gd name="T52" fmla="*/ 607006 w 619"/>
                <a:gd name="T53" fmla="*/ 756498 h 635"/>
                <a:gd name="T54" fmla="*/ 626908 w 619"/>
                <a:gd name="T55" fmla="*/ 777908 h 635"/>
                <a:gd name="T56" fmla="*/ 669555 w 619"/>
                <a:gd name="T57" fmla="*/ 756498 h 635"/>
                <a:gd name="T58" fmla="*/ 626908 w 619"/>
                <a:gd name="T59" fmla="*/ 736515 h 635"/>
                <a:gd name="T60" fmla="*/ 626908 w 619"/>
                <a:gd name="T61" fmla="*/ 148445 h 635"/>
                <a:gd name="T62" fmla="*/ 626908 w 619"/>
                <a:gd name="T63" fmla="*/ 148445 h 635"/>
                <a:gd name="T64" fmla="*/ 417939 w 619"/>
                <a:gd name="T65" fmla="*/ 0 h 635"/>
                <a:gd name="T66" fmla="*/ 167744 w 619"/>
                <a:gd name="T67" fmla="*/ 232659 h 635"/>
                <a:gd name="T68" fmla="*/ 0 w 619"/>
                <a:gd name="T69" fmla="*/ 442480 h 635"/>
                <a:gd name="T70" fmla="*/ 208969 w 619"/>
                <a:gd name="T71" fmla="*/ 673711 h 635"/>
                <a:gd name="T72" fmla="*/ 626908 w 619"/>
                <a:gd name="T73" fmla="*/ 673711 h 635"/>
                <a:gd name="T74" fmla="*/ 878524 w 619"/>
                <a:gd name="T75" fmla="*/ 399659 h 635"/>
                <a:gd name="T76" fmla="*/ 626908 w 619"/>
                <a:gd name="T77" fmla="*/ 148445 h 635"/>
                <a:gd name="T78" fmla="*/ 607006 w 619"/>
                <a:gd name="T79" fmla="*/ 609480 h 635"/>
                <a:gd name="T80" fmla="*/ 607006 w 619"/>
                <a:gd name="T81" fmla="*/ 609480 h 635"/>
                <a:gd name="T82" fmla="*/ 251616 w 619"/>
                <a:gd name="T83" fmla="*/ 609480 h 635"/>
                <a:gd name="T84" fmla="*/ 41225 w 619"/>
                <a:gd name="T85" fmla="*/ 442480 h 635"/>
                <a:gd name="T86" fmla="*/ 208969 w 619"/>
                <a:gd name="T87" fmla="*/ 274052 h 635"/>
                <a:gd name="T88" fmla="*/ 417939 w 619"/>
                <a:gd name="T89" fmla="*/ 64231 h 635"/>
                <a:gd name="T90" fmla="*/ 585683 w 619"/>
                <a:gd name="T91" fmla="*/ 189838 h 635"/>
                <a:gd name="T92" fmla="*/ 837299 w 619"/>
                <a:gd name="T93" fmla="*/ 399659 h 635"/>
                <a:gd name="T94" fmla="*/ 607006 w 619"/>
                <a:gd name="T95" fmla="*/ 609480 h 6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19" h="635">
                  <a:moveTo>
                    <a:pt x="324" y="516"/>
                  </a:moveTo>
                  <a:lnTo>
                    <a:pt x="324" y="516"/>
                  </a:lnTo>
                  <a:cubicBezTo>
                    <a:pt x="324" y="516"/>
                    <a:pt x="309" y="516"/>
                    <a:pt x="309" y="530"/>
                  </a:cubicBezTo>
                  <a:cubicBezTo>
                    <a:pt x="309" y="545"/>
                    <a:pt x="324" y="545"/>
                    <a:pt x="324" y="545"/>
                  </a:cubicBezTo>
                  <a:cubicBezTo>
                    <a:pt x="339" y="545"/>
                    <a:pt x="353" y="545"/>
                    <a:pt x="353" y="530"/>
                  </a:cubicBezTo>
                  <a:cubicBezTo>
                    <a:pt x="353" y="516"/>
                    <a:pt x="339" y="516"/>
                    <a:pt x="324" y="516"/>
                  </a:cubicBezTo>
                  <a:close/>
                  <a:moveTo>
                    <a:pt x="206" y="516"/>
                  </a:moveTo>
                  <a:lnTo>
                    <a:pt x="206" y="516"/>
                  </a:lnTo>
                  <a:cubicBezTo>
                    <a:pt x="206" y="516"/>
                    <a:pt x="191" y="516"/>
                    <a:pt x="191" y="530"/>
                  </a:cubicBezTo>
                  <a:cubicBezTo>
                    <a:pt x="191" y="545"/>
                    <a:pt x="206" y="545"/>
                    <a:pt x="206" y="545"/>
                  </a:cubicBezTo>
                  <a:cubicBezTo>
                    <a:pt x="221" y="545"/>
                    <a:pt x="236" y="545"/>
                    <a:pt x="236" y="530"/>
                  </a:cubicBezTo>
                  <a:cubicBezTo>
                    <a:pt x="236" y="516"/>
                    <a:pt x="221" y="516"/>
                    <a:pt x="206" y="516"/>
                  </a:cubicBezTo>
                  <a:close/>
                  <a:moveTo>
                    <a:pt x="250" y="589"/>
                  </a:moveTo>
                  <a:lnTo>
                    <a:pt x="250" y="589"/>
                  </a:lnTo>
                  <a:cubicBezTo>
                    <a:pt x="236" y="589"/>
                    <a:pt x="236" y="604"/>
                    <a:pt x="236" y="604"/>
                  </a:cubicBezTo>
                  <a:cubicBezTo>
                    <a:pt x="236" y="619"/>
                    <a:pt x="236" y="634"/>
                    <a:pt x="250" y="634"/>
                  </a:cubicBezTo>
                  <a:cubicBezTo>
                    <a:pt x="265" y="634"/>
                    <a:pt x="265" y="619"/>
                    <a:pt x="265" y="604"/>
                  </a:cubicBezTo>
                  <a:cubicBezTo>
                    <a:pt x="265" y="604"/>
                    <a:pt x="265" y="589"/>
                    <a:pt x="250" y="589"/>
                  </a:cubicBezTo>
                  <a:close/>
                  <a:moveTo>
                    <a:pt x="368" y="589"/>
                  </a:moveTo>
                  <a:lnTo>
                    <a:pt x="368" y="589"/>
                  </a:lnTo>
                  <a:cubicBezTo>
                    <a:pt x="353" y="589"/>
                    <a:pt x="353" y="604"/>
                    <a:pt x="353" y="604"/>
                  </a:cubicBezTo>
                  <a:cubicBezTo>
                    <a:pt x="353" y="619"/>
                    <a:pt x="353" y="634"/>
                    <a:pt x="368" y="634"/>
                  </a:cubicBezTo>
                  <a:cubicBezTo>
                    <a:pt x="383" y="634"/>
                    <a:pt x="383" y="619"/>
                    <a:pt x="383" y="604"/>
                  </a:cubicBezTo>
                  <a:cubicBezTo>
                    <a:pt x="383" y="604"/>
                    <a:pt x="383" y="589"/>
                    <a:pt x="368" y="589"/>
                  </a:cubicBezTo>
                  <a:close/>
                  <a:moveTo>
                    <a:pt x="441" y="516"/>
                  </a:moveTo>
                  <a:lnTo>
                    <a:pt x="441" y="516"/>
                  </a:lnTo>
                  <a:cubicBezTo>
                    <a:pt x="441" y="516"/>
                    <a:pt x="427" y="516"/>
                    <a:pt x="427" y="530"/>
                  </a:cubicBezTo>
                  <a:cubicBezTo>
                    <a:pt x="427" y="545"/>
                    <a:pt x="441" y="545"/>
                    <a:pt x="441" y="545"/>
                  </a:cubicBezTo>
                  <a:cubicBezTo>
                    <a:pt x="457" y="545"/>
                    <a:pt x="471" y="545"/>
                    <a:pt x="471" y="530"/>
                  </a:cubicBezTo>
                  <a:cubicBezTo>
                    <a:pt x="471" y="516"/>
                    <a:pt x="457" y="516"/>
                    <a:pt x="441" y="516"/>
                  </a:cubicBezTo>
                  <a:close/>
                  <a:moveTo>
                    <a:pt x="441" y="104"/>
                  </a:moveTo>
                  <a:lnTo>
                    <a:pt x="441" y="104"/>
                  </a:lnTo>
                  <a:cubicBezTo>
                    <a:pt x="412" y="45"/>
                    <a:pt x="353" y="0"/>
                    <a:pt x="294" y="0"/>
                  </a:cubicBezTo>
                  <a:cubicBezTo>
                    <a:pt x="191" y="0"/>
                    <a:pt x="118" y="74"/>
                    <a:pt x="118" y="163"/>
                  </a:cubicBezTo>
                  <a:cubicBezTo>
                    <a:pt x="44" y="177"/>
                    <a:pt x="0" y="251"/>
                    <a:pt x="0" y="310"/>
                  </a:cubicBezTo>
                  <a:cubicBezTo>
                    <a:pt x="0" y="398"/>
                    <a:pt x="59" y="472"/>
                    <a:pt x="147" y="472"/>
                  </a:cubicBezTo>
                  <a:lnTo>
                    <a:pt x="441" y="472"/>
                  </a:lnTo>
                  <a:cubicBezTo>
                    <a:pt x="545" y="472"/>
                    <a:pt x="618" y="383"/>
                    <a:pt x="618" y="280"/>
                  </a:cubicBezTo>
                  <a:cubicBezTo>
                    <a:pt x="618" y="177"/>
                    <a:pt x="545" y="104"/>
                    <a:pt x="441" y="104"/>
                  </a:cubicBezTo>
                  <a:close/>
                  <a:moveTo>
                    <a:pt x="427" y="427"/>
                  </a:moveTo>
                  <a:lnTo>
                    <a:pt x="427" y="427"/>
                  </a:lnTo>
                  <a:lnTo>
                    <a:pt x="177" y="427"/>
                  </a:lnTo>
                  <a:cubicBezTo>
                    <a:pt x="74" y="427"/>
                    <a:pt x="29" y="354"/>
                    <a:pt x="29" y="310"/>
                  </a:cubicBezTo>
                  <a:cubicBezTo>
                    <a:pt x="29" y="266"/>
                    <a:pt x="88" y="207"/>
                    <a:pt x="147" y="192"/>
                  </a:cubicBezTo>
                  <a:cubicBezTo>
                    <a:pt x="147" y="118"/>
                    <a:pt x="206" y="45"/>
                    <a:pt x="294" y="45"/>
                  </a:cubicBezTo>
                  <a:cubicBezTo>
                    <a:pt x="353" y="45"/>
                    <a:pt x="398" y="74"/>
                    <a:pt x="412" y="133"/>
                  </a:cubicBezTo>
                  <a:cubicBezTo>
                    <a:pt x="515" y="133"/>
                    <a:pt x="589" y="192"/>
                    <a:pt x="589" y="280"/>
                  </a:cubicBezTo>
                  <a:cubicBezTo>
                    <a:pt x="589" y="354"/>
                    <a:pt x="530" y="427"/>
                    <a:pt x="427" y="4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34" name="组合 33"/>
          <p:cNvGrpSpPr/>
          <p:nvPr/>
        </p:nvGrpSpPr>
        <p:grpSpPr>
          <a:xfrm>
            <a:off x="5569627" y="5579749"/>
            <a:ext cx="1721006" cy="1480948"/>
            <a:chOff x="7958090" y="7990888"/>
            <a:chExt cx="2459037" cy="2120900"/>
          </a:xfrm>
        </p:grpSpPr>
        <p:sp>
          <p:nvSpPr>
            <p:cNvPr id="35" name="Hexagon 194"/>
            <p:cNvSpPr/>
            <p:nvPr/>
          </p:nvSpPr>
          <p:spPr>
            <a:xfrm>
              <a:off x="7958090" y="7990888"/>
              <a:ext cx="2459037" cy="21209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6" name="Freeform 93"/>
            <p:cNvSpPr>
              <a:spLocks noChangeArrowheads="1"/>
            </p:cNvSpPr>
            <p:nvPr/>
          </p:nvSpPr>
          <p:spPr bwMode="auto">
            <a:xfrm>
              <a:off x="8688340" y="8629063"/>
              <a:ext cx="906462" cy="885825"/>
            </a:xfrm>
            <a:custGeom>
              <a:avLst/>
              <a:gdLst>
                <a:gd name="T0" fmla="*/ 168650 w 634"/>
                <a:gd name="T1" fmla="*/ 778132 h 619"/>
                <a:gd name="T2" fmla="*/ 168650 w 634"/>
                <a:gd name="T3" fmla="*/ 778132 h 619"/>
                <a:gd name="T4" fmla="*/ 295852 w 634"/>
                <a:gd name="T5" fmla="*/ 883981 h 619"/>
                <a:gd name="T6" fmla="*/ 400186 w 634"/>
                <a:gd name="T7" fmla="*/ 778132 h 619"/>
                <a:gd name="T8" fmla="*/ 295852 w 634"/>
                <a:gd name="T9" fmla="*/ 673713 h 619"/>
                <a:gd name="T10" fmla="*/ 168650 w 634"/>
                <a:gd name="T11" fmla="*/ 778132 h 619"/>
                <a:gd name="T12" fmla="*/ 295852 w 634"/>
                <a:gd name="T13" fmla="*/ 715195 h 619"/>
                <a:gd name="T14" fmla="*/ 295852 w 634"/>
                <a:gd name="T15" fmla="*/ 715195 h 619"/>
                <a:gd name="T16" fmla="*/ 337300 w 634"/>
                <a:gd name="T17" fmla="*/ 778132 h 619"/>
                <a:gd name="T18" fmla="*/ 295852 w 634"/>
                <a:gd name="T19" fmla="*/ 842499 h 619"/>
                <a:gd name="T20" fmla="*/ 231536 w 634"/>
                <a:gd name="T21" fmla="*/ 778132 h 619"/>
                <a:gd name="T22" fmla="*/ 295852 w 634"/>
                <a:gd name="T23" fmla="*/ 715195 h 619"/>
                <a:gd name="T24" fmla="*/ 231536 w 634"/>
                <a:gd name="T25" fmla="*/ 610776 h 619"/>
                <a:gd name="T26" fmla="*/ 231536 w 634"/>
                <a:gd name="T27" fmla="*/ 610776 h 619"/>
                <a:gd name="T28" fmla="*/ 168650 w 634"/>
                <a:gd name="T29" fmla="*/ 546409 h 619"/>
                <a:gd name="T30" fmla="*/ 821811 w 634"/>
                <a:gd name="T31" fmla="*/ 504927 h 619"/>
                <a:gd name="T32" fmla="*/ 904707 w 634"/>
                <a:gd name="T33" fmla="*/ 125874 h 619"/>
                <a:gd name="T34" fmla="*/ 884697 w 634"/>
                <a:gd name="T35" fmla="*/ 104418 h 619"/>
                <a:gd name="T36" fmla="*/ 168650 w 634"/>
                <a:gd name="T37" fmla="*/ 104418 h 619"/>
                <a:gd name="T38" fmla="*/ 168650 w 634"/>
                <a:gd name="T39" fmla="*/ 41481 h 619"/>
                <a:gd name="T40" fmla="*/ 211527 w 634"/>
                <a:gd name="T41" fmla="*/ 41481 h 619"/>
                <a:gd name="T42" fmla="*/ 231536 w 634"/>
                <a:gd name="T43" fmla="*/ 20025 h 619"/>
                <a:gd name="T44" fmla="*/ 211527 w 634"/>
                <a:gd name="T45" fmla="*/ 0 h 619"/>
                <a:gd name="T46" fmla="*/ 42877 w 634"/>
                <a:gd name="T47" fmla="*/ 0 h 619"/>
                <a:gd name="T48" fmla="*/ 0 w 634"/>
                <a:gd name="T49" fmla="*/ 20025 h 619"/>
                <a:gd name="T50" fmla="*/ 42877 w 634"/>
                <a:gd name="T51" fmla="*/ 41481 h 619"/>
                <a:gd name="T52" fmla="*/ 127202 w 634"/>
                <a:gd name="T53" fmla="*/ 41481 h 619"/>
                <a:gd name="T54" fmla="*/ 127202 w 634"/>
                <a:gd name="T55" fmla="*/ 546409 h 619"/>
                <a:gd name="T56" fmla="*/ 231536 w 634"/>
                <a:gd name="T57" fmla="*/ 673713 h 619"/>
                <a:gd name="T58" fmla="*/ 295852 w 634"/>
                <a:gd name="T59" fmla="*/ 673713 h 619"/>
                <a:gd name="T60" fmla="*/ 631723 w 634"/>
                <a:gd name="T61" fmla="*/ 673713 h 619"/>
                <a:gd name="T62" fmla="*/ 884697 w 634"/>
                <a:gd name="T63" fmla="*/ 673713 h 619"/>
                <a:gd name="T64" fmla="*/ 884697 w 634"/>
                <a:gd name="T65" fmla="*/ 610776 h 619"/>
                <a:gd name="T66" fmla="*/ 231536 w 634"/>
                <a:gd name="T67" fmla="*/ 610776 h 619"/>
                <a:gd name="T68" fmla="*/ 168650 w 634"/>
                <a:gd name="T69" fmla="*/ 168786 h 619"/>
                <a:gd name="T70" fmla="*/ 168650 w 634"/>
                <a:gd name="T71" fmla="*/ 168786 h 619"/>
                <a:gd name="T72" fmla="*/ 841820 w 634"/>
                <a:gd name="T73" fmla="*/ 168786 h 619"/>
                <a:gd name="T74" fmla="*/ 778934 w 634"/>
                <a:gd name="T75" fmla="*/ 441990 h 619"/>
                <a:gd name="T76" fmla="*/ 168650 w 634"/>
                <a:gd name="T77" fmla="*/ 504927 h 619"/>
                <a:gd name="T78" fmla="*/ 168650 w 634"/>
                <a:gd name="T79" fmla="*/ 168786 h 619"/>
                <a:gd name="T80" fmla="*/ 505950 w 634"/>
                <a:gd name="T81" fmla="*/ 778132 h 619"/>
                <a:gd name="T82" fmla="*/ 505950 w 634"/>
                <a:gd name="T83" fmla="*/ 778132 h 619"/>
                <a:gd name="T84" fmla="*/ 631723 w 634"/>
                <a:gd name="T85" fmla="*/ 883981 h 619"/>
                <a:gd name="T86" fmla="*/ 737486 w 634"/>
                <a:gd name="T87" fmla="*/ 778132 h 619"/>
                <a:gd name="T88" fmla="*/ 631723 w 634"/>
                <a:gd name="T89" fmla="*/ 673713 h 619"/>
                <a:gd name="T90" fmla="*/ 505950 w 634"/>
                <a:gd name="T91" fmla="*/ 778132 h 619"/>
                <a:gd name="T92" fmla="*/ 631723 w 634"/>
                <a:gd name="T93" fmla="*/ 715195 h 619"/>
                <a:gd name="T94" fmla="*/ 631723 w 634"/>
                <a:gd name="T95" fmla="*/ 715195 h 619"/>
                <a:gd name="T96" fmla="*/ 673170 w 634"/>
                <a:gd name="T97" fmla="*/ 778132 h 619"/>
                <a:gd name="T98" fmla="*/ 631723 w 634"/>
                <a:gd name="T99" fmla="*/ 842499 h 619"/>
                <a:gd name="T100" fmla="*/ 568836 w 634"/>
                <a:gd name="T101" fmla="*/ 778132 h 619"/>
                <a:gd name="T102" fmla="*/ 631723 w 634"/>
                <a:gd name="T103" fmla="*/ 715195 h 61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34" h="619">
                  <a:moveTo>
                    <a:pt x="118" y="544"/>
                  </a:moveTo>
                  <a:lnTo>
                    <a:pt x="118" y="544"/>
                  </a:lnTo>
                  <a:cubicBezTo>
                    <a:pt x="118" y="589"/>
                    <a:pt x="162" y="618"/>
                    <a:pt x="207" y="618"/>
                  </a:cubicBezTo>
                  <a:cubicBezTo>
                    <a:pt x="251" y="618"/>
                    <a:pt x="280" y="589"/>
                    <a:pt x="280" y="544"/>
                  </a:cubicBezTo>
                  <a:cubicBezTo>
                    <a:pt x="280" y="500"/>
                    <a:pt x="251" y="471"/>
                    <a:pt x="207" y="471"/>
                  </a:cubicBezTo>
                  <a:cubicBezTo>
                    <a:pt x="162" y="471"/>
                    <a:pt x="118" y="500"/>
                    <a:pt x="118" y="544"/>
                  </a:cubicBezTo>
                  <a:close/>
                  <a:moveTo>
                    <a:pt x="207" y="500"/>
                  </a:moveTo>
                  <a:lnTo>
                    <a:pt x="207" y="500"/>
                  </a:lnTo>
                  <a:cubicBezTo>
                    <a:pt x="221" y="500"/>
                    <a:pt x="236" y="530"/>
                    <a:pt x="236" y="544"/>
                  </a:cubicBezTo>
                  <a:cubicBezTo>
                    <a:pt x="236" y="559"/>
                    <a:pt x="221" y="589"/>
                    <a:pt x="207" y="589"/>
                  </a:cubicBezTo>
                  <a:cubicBezTo>
                    <a:pt x="177" y="589"/>
                    <a:pt x="162" y="559"/>
                    <a:pt x="162" y="544"/>
                  </a:cubicBezTo>
                  <a:cubicBezTo>
                    <a:pt x="162" y="530"/>
                    <a:pt x="177" y="500"/>
                    <a:pt x="207" y="500"/>
                  </a:cubicBezTo>
                  <a:close/>
                  <a:moveTo>
                    <a:pt x="162" y="427"/>
                  </a:moveTo>
                  <a:lnTo>
                    <a:pt x="162" y="427"/>
                  </a:lnTo>
                  <a:cubicBezTo>
                    <a:pt x="148" y="427"/>
                    <a:pt x="118" y="412"/>
                    <a:pt x="118" y="382"/>
                  </a:cubicBezTo>
                  <a:cubicBezTo>
                    <a:pt x="575" y="353"/>
                    <a:pt x="575" y="353"/>
                    <a:pt x="575" y="353"/>
                  </a:cubicBezTo>
                  <a:cubicBezTo>
                    <a:pt x="575" y="353"/>
                    <a:pt x="633" y="103"/>
                    <a:pt x="633" y="88"/>
                  </a:cubicBezTo>
                  <a:lnTo>
                    <a:pt x="619" y="73"/>
                  </a:lnTo>
                  <a:cubicBezTo>
                    <a:pt x="118" y="73"/>
                    <a:pt x="118" y="73"/>
                    <a:pt x="118" y="73"/>
                  </a:cubicBezTo>
                  <a:cubicBezTo>
                    <a:pt x="118" y="29"/>
                    <a:pt x="118" y="29"/>
                    <a:pt x="118" y="29"/>
                  </a:cubicBezTo>
                  <a:cubicBezTo>
                    <a:pt x="148" y="29"/>
                    <a:pt x="148" y="29"/>
                    <a:pt x="148" y="29"/>
                  </a:cubicBezTo>
                  <a:cubicBezTo>
                    <a:pt x="148" y="29"/>
                    <a:pt x="162" y="29"/>
                    <a:pt x="162" y="14"/>
                  </a:cubicBezTo>
                  <a:cubicBezTo>
                    <a:pt x="162" y="0"/>
                    <a:pt x="148" y="0"/>
                    <a:pt x="148" y="0"/>
                  </a:cubicBezTo>
                  <a:cubicBezTo>
                    <a:pt x="30" y="0"/>
                    <a:pt x="30" y="0"/>
                    <a:pt x="30" y="0"/>
                  </a:cubicBezTo>
                  <a:cubicBezTo>
                    <a:pt x="15" y="0"/>
                    <a:pt x="0" y="0"/>
                    <a:pt x="0" y="14"/>
                  </a:cubicBezTo>
                  <a:cubicBezTo>
                    <a:pt x="0" y="29"/>
                    <a:pt x="15" y="29"/>
                    <a:pt x="30" y="29"/>
                  </a:cubicBezTo>
                  <a:cubicBezTo>
                    <a:pt x="89" y="29"/>
                    <a:pt x="89" y="29"/>
                    <a:pt x="89" y="29"/>
                  </a:cubicBezTo>
                  <a:cubicBezTo>
                    <a:pt x="89" y="382"/>
                    <a:pt x="89" y="382"/>
                    <a:pt x="89" y="382"/>
                  </a:cubicBezTo>
                  <a:cubicBezTo>
                    <a:pt x="89" y="427"/>
                    <a:pt x="118" y="471"/>
                    <a:pt x="162" y="471"/>
                  </a:cubicBezTo>
                  <a:cubicBezTo>
                    <a:pt x="207" y="471"/>
                    <a:pt x="207" y="471"/>
                    <a:pt x="207" y="471"/>
                  </a:cubicBezTo>
                  <a:cubicBezTo>
                    <a:pt x="442" y="471"/>
                    <a:pt x="442" y="471"/>
                    <a:pt x="442" y="471"/>
                  </a:cubicBezTo>
                  <a:cubicBezTo>
                    <a:pt x="619" y="471"/>
                    <a:pt x="619" y="471"/>
                    <a:pt x="619" y="471"/>
                  </a:cubicBezTo>
                  <a:cubicBezTo>
                    <a:pt x="619" y="471"/>
                    <a:pt x="619" y="441"/>
                    <a:pt x="619" y="427"/>
                  </a:cubicBezTo>
                  <a:lnTo>
                    <a:pt x="162" y="427"/>
                  </a:lnTo>
                  <a:close/>
                  <a:moveTo>
                    <a:pt x="118" y="118"/>
                  </a:moveTo>
                  <a:lnTo>
                    <a:pt x="118" y="118"/>
                  </a:lnTo>
                  <a:cubicBezTo>
                    <a:pt x="589" y="118"/>
                    <a:pt x="589" y="118"/>
                    <a:pt x="589" y="118"/>
                  </a:cubicBezTo>
                  <a:cubicBezTo>
                    <a:pt x="545" y="309"/>
                    <a:pt x="545" y="309"/>
                    <a:pt x="545" y="309"/>
                  </a:cubicBezTo>
                  <a:cubicBezTo>
                    <a:pt x="118" y="353"/>
                    <a:pt x="118" y="353"/>
                    <a:pt x="118" y="353"/>
                  </a:cubicBezTo>
                  <a:lnTo>
                    <a:pt x="118" y="118"/>
                  </a:lnTo>
                  <a:close/>
                  <a:moveTo>
                    <a:pt x="354" y="544"/>
                  </a:moveTo>
                  <a:lnTo>
                    <a:pt x="354" y="544"/>
                  </a:lnTo>
                  <a:cubicBezTo>
                    <a:pt x="354" y="589"/>
                    <a:pt x="398" y="618"/>
                    <a:pt x="442" y="618"/>
                  </a:cubicBezTo>
                  <a:cubicBezTo>
                    <a:pt x="486" y="618"/>
                    <a:pt x="516" y="589"/>
                    <a:pt x="516" y="544"/>
                  </a:cubicBezTo>
                  <a:cubicBezTo>
                    <a:pt x="516" y="500"/>
                    <a:pt x="486" y="471"/>
                    <a:pt x="442" y="471"/>
                  </a:cubicBezTo>
                  <a:cubicBezTo>
                    <a:pt x="398" y="471"/>
                    <a:pt x="354" y="500"/>
                    <a:pt x="354" y="544"/>
                  </a:cubicBezTo>
                  <a:close/>
                  <a:moveTo>
                    <a:pt x="442" y="500"/>
                  </a:moveTo>
                  <a:lnTo>
                    <a:pt x="442" y="500"/>
                  </a:lnTo>
                  <a:cubicBezTo>
                    <a:pt x="457" y="500"/>
                    <a:pt x="471" y="530"/>
                    <a:pt x="471" y="544"/>
                  </a:cubicBezTo>
                  <a:cubicBezTo>
                    <a:pt x="471" y="559"/>
                    <a:pt x="457" y="589"/>
                    <a:pt x="442" y="589"/>
                  </a:cubicBezTo>
                  <a:cubicBezTo>
                    <a:pt x="412" y="589"/>
                    <a:pt x="398" y="559"/>
                    <a:pt x="398" y="544"/>
                  </a:cubicBezTo>
                  <a:cubicBezTo>
                    <a:pt x="398" y="530"/>
                    <a:pt x="412" y="500"/>
                    <a:pt x="442" y="50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37" name="组合 36"/>
          <p:cNvGrpSpPr/>
          <p:nvPr/>
        </p:nvGrpSpPr>
        <p:grpSpPr>
          <a:xfrm>
            <a:off x="9178296" y="3648752"/>
            <a:ext cx="1721006" cy="1480948"/>
            <a:chOff x="13114290" y="5225463"/>
            <a:chExt cx="2459037" cy="2120900"/>
          </a:xfrm>
        </p:grpSpPr>
        <p:sp>
          <p:nvSpPr>
            <p:cNvPr id="38" name="Hexagon 196"/>
            <p:cNvSpPr/>
            <p:nvPr/>
          </p:nvSpPr>
          <p:spPr>
            <a:xfrm>
              <a:off x="13114290" y="5225463"/>
              <a:ext cx="2459037" cy="21209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9" name="Freeform 108"/>
            <p:cNvSpPr>
              <a:spLocks noChangeArrowheads="1"/>
            </p:cNvSpPr>
            <p:nvPr/>
          </p:nvSpPr>
          <p:spPr bwMode="auto">
            <a:xfrm>
              <a:off x="13928677" y="5801725"/>
              <a:ext cx="879475" cy="906463"/>
            </a:xfrm>
            <a:custGeom>
              <a:avLst/>
              <a:gdLst>
                <a:gd name="T0" fmla="*/ 125097 w 619"/>
                <a:gd name="T1" fmla="*/ 127235 h 634"/>
                <a:gd name="T2" fmla="*/ 125097 w 619"/>
                <a:gd name="T3" fmla="*/ 127235 h 634"/>
                <a:gd name="T4" fmla="*/ 103774 w 619"/>
                <a:gd name="T5" fmla="*/ 147249 h 634"/>
                <a:gd name="T6" fmla="*/ 125097 w 619"/>
                <a:gd name="T7" fmla="*/ 168693 h 634"/>
                <a:gd name="T8" fmla="*/ 167744 w 619"/>
                <a:gd name="T9" fmla="*/ 147249 h 634"/>
                <a:gd name="T10" fmla="*/ 125097 w 619"/>
                <a:gd name="T11" fmla="*/ 127235 h 634"/>
                <a:gd name="T12" fmla="*/ 774751 w 619"/>
                <a:gd name="T13" fmla="*/ 0 h 634"/>
                <a:gd name="T14" fmla="*/ 774751 w 619"/>
                <a:gd name="T15" fmla="*/ 0 h 634"/>
                <a:gd name="T16" fmla="*/ 103774 w 619"/>
                <a:gd name="T17" fmla="*/ 0 h 634"/>
                <a:gd name="T18" fmla="*/ 0 w 619"/>
                <a:gd name="T19" fmla="*/ 127235 h 634"/>
                <a:gd name="T20" fmla="*/ 0 w 619"/>
                <a:gd name="T21" fmla="*/ 800579 h 634"/>
                <a:gd name="T22" fmla="*/ 103774 w 619"/>
                <a:gd name="T23" fmla="*/ 904940 h 634"/>
                <a:gd name="T24" fmla="*/ 774751 w 619"/>
                <a:gd name="T25" fmla="*/ 904940 h 634"/>
                <a:gd name="T26" fmla="*/ 878524 w 619"/>
                <a:gd name="T27" fmla="*/ 800579 h 634"/>
                <a:gd name="T28" fmla="*/ 878524 w 619"/>
                <a:gd name="T29" fmla="*/ 127235 h 634"/>
                <a:gd name="T30" fmla="*/ 774751 w 619"/>
                <a:gd name="T31" fmla="*/ 0 h 634"/>
                <a:gd name="T32" fmla="*/ 837299 w 619"/>
                <a:gd name="T33" fmla="*/ 800579 h 634"/>
                <a:gd name="T34" fmla="*/ 837299 w 619"/>
                <a:gd name="T35" fmla="*/ 800579 h 634"/>
                <a:gd name="T36" fmla="*/ 774751 w 619"/>
                <a:gd name="T37" fmla="*/ 842038 h 634"/>
                <a:gd name="T38" fmla="*/ 103774 w 619"/>
                <a:gd name="T39" fmla="*/ 842038 h 634"/>
                <a:gd name="T40" fmla="*/ 41225 w 619"/>
                <a:gd name="T41" fmla="*/ 800579 h 634"/>
                <a:gd name="T42" fmla="*/ 41225 w 619"/>
                <a:gd name="T43" fmla="*/ 294499 h 634"/>
                <a:gd name="T44" fmla="*/ 837299 w 619"/>
                <a:gd name="T45" fmla="*/ 294499 h 634"/>
                <a:gd name="T46" fmla="*/ 837299 w 619"/>
                <a:gd name="T47" fmla="*/ 800579 h 634"/>
                <a:gd name="T48" fmla="*/ 837299 w 619"/>
                <a:gd name="T49" fmla="*/ 231596 h 634"/>
                <a:gd name="T50" fmla="*/ 837299 w 619"/>
                <a:gd name="T51" fmla="*/ 231596 h 634"/>
                <a:gd name="T52" fmla="*/ 41225 w 619"/>
                <a:gd name="T53" fmla="*/ 231596 h 634"/>
                <a:gd name="T54" fmla="*/ 41225 w 619"/>
                <a:gd name="T55" fmla="*/ 127235 h 634"/>
                <a:gd name="T56" fmla="*/ 103774 w 619"/>
                <a:gd name="T57" fmla="*/ 62903 h 634"/>
                <a:gd name="T58" fmla="*/ 774751 w 619"/>
                <a:gd name="T59" fmla="*/ 62903 h 634"/>
                <a:gd name="T60" fmla="*/ 837299 w 619"/>
                <a:gd name="T61" fmla="*/ 127235 h 634"/>
                <a:gd name="T62" fmla="*/ 837299 w 619"/>
                <a:gd name="T63" fmla="*/ 231596 h 634"/>
                <a:gd name="T64" fmla="*/ 355390 w 619"/>
                <a:gd name="T65" fmla="*/ 127235 h 634"/>
                <a:gd name="T66" fmla="*/ 355390 w 619"/>
                <a:gd name="T67" fmla="*/ 127235 h 634"/>
                <a:gd name="T68" fmla="*/ 334067 w 619"/>
                <a:gd name="T69" fmla="*/ 147249 h 634"/>
                <a:gd name="T70" fmla="*/ 355390 w 619"/>
                <a:gd name="T71" fmla="*/ 168693 h 634"/>
                <a:gd name="T72" fmla="*/ 376714 w 619"/>
                <a:gd name="T73" fmla="*/ 147249 h 634"/>
                <a:gd name="T74" fmla="*/ 355390 w 619"/>
                <a:gd name="T75" fmla="*/ 127235 h 634"/>
                <a:gd name="T76" fmla="*/ 251616 w 619"/>
                <a:gd name="T77" fmla="*/ 127235 h 634"/>
                <a:gd name="T78" fmla="*/ 251616 w 619"/>
                <a:gd name="T79" fmla="*/ 127235 h 634"/>
                <a:gd name="T80" fmla="*/ 208969 w 619"/>
                <a:gd name="T81" fmla="*/ 147249 h 634"/>
                <a:gd name="T82" fmla="*/ 251616 w 619"/>
                <a:gd name="T83" fmla="*/ 168693 h 634"/>
                <a:gd name="T84" fmla="*/ 271518 w 619"/>
                <a:gd name="T85" fmla="*/ 147249 h 634"/>
                <a:gd name="T86" fmla="*/ 251616 w 619"/>
                <a:gd name="T87" fmla="*/ 127235 h 6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19" h="634">
                  <a:moveTo>
                    <a:pt x="88" y="89"/>
                  </a:moveTo>
                  <a:lnTo>
                    <a:pt x="88" y="89"/>
                  </a:lnTo>
                  <a:cubicBezTo>
                    <a:pt x="88" y="89"/>
                    <a:pt x="73" y="89"/>
                    <a:pt x="73" y="103"/>
                  </a:cubicBezTo>
                  <a:cubicBezTo>
                    <a:pt x="73" y="118"/>
                    <a:pt x="88" y="118"/>
                    <a:pt x="88" y="118"/>
                  </a:cubicBezTo>
                  <a:cubicBezTo>
                    <a:pt x="103" y="118"/>
                    <a:pt x="118" y="118"/>
                    <a:pt x="118" y="103"/>
                  </a:cubicBezTo>
                  <a:cubicBezTo>
                    <a:pt x="118" y="89"/>
                    <a:pt x="103" y="89"/>
                    <a:pt x="88" y="89"/>
                  </a:cubicBezTo>
                  <a:close/>
                  <a:moveTo>
                    <a:pt x="545" y="0"/>
                  </a:moveTo>
                  <a:lnTo>
                    <a:pt x="545" y="0"/>
                  </a:lnTo>
                  <a:cubicBezTo>
                    <a:pt x="73" y="0"/>
                    <a:pt x="73" y="0"/>
                    <a:pt x="73" y="0"/>
                  </a:cubicBezTo>
                  <a:cubicBezTo>
                    <a:pt x="29" y="0"/>
                    <a:pt x="0" y="44"/>
                    <a:pt x="0" y="89"/>
                  </a:cubicBezTo>
                  <a:cubicBezTo>
                    <a:pt x="0" y="560"/>
                    <a:pt x="0" y="560"/>
                    <a:pt x="0" y="560"/>
                  </a:cubicBezTo>
                  <a:cubicBezTo>
                    <a:pt x="0" y="604"/>
                    <a:pt x="29" y="633"/>
                    <a:pt x="73" y="633"/>
                  </a:cubicBezTo>
                  <a:cubicBezTo>
                    <a:pt x="545" y="633"/>
                    <a:pt x="545" y="633"/>
                    <a:pt x="545" y="633"/>
                  </a:cubicBezTo>
                  <a:cubicBezTo>
                    <a:pt x="589" y="633"/>
                    <a:pt x="618" y="604"/>
                    <a:pt x="618" y="560"/>
                  </a:cubicBezTo>
                  <a:cubicBezTo>
                    <a:pt x="618" y="89"/>
                    <a:pt x="618" y="89"/>
                    <a:pt x="618" y="89"/>
                  </a:cubicBezTo>
                  <a:cubicBezTo>
                    <a:pt x="618" y="44"/>
                    <a:pt x="589" y="0"/>
                    <a:pt x="545" y="0"/>
                  </a:cubicBezTo>
                  <a:close/>
                  <a:moveTo>
                    <a:pt x="589" y="560"/>
                  </a:moveTo>
                  <a:lnTo>
                    <a:pt x="589" y="560"/>
                  </a:lnTo>
                  <a:cubicBezTo>
                    <a:pt x="589" y="574"/>
                    <a:pt x="559" y="589"/>
                    <a:pt x="545" y="589"/>
                  </a:cubicBezTo>
                  <a:cubicBezTo>
                    <a:pt x="73" y="589"/>
                    <a:pt x="73" y="589"/>
                    <a:pt x="73" y="589"/>
                  </a:cubicBezTo>
                  <a:cubicBezTo>
                    <a:pt x="59" y="589"/>
                    <a:pt x="29" y="574"/>
                    <a:pt x="29" y="560"/>
                  </a:cubicBezTo>
                  <a:cubicBezTo>
                    <a:pt x="29" y="206"/>
                    <a:pt x="29" y="206"/>
                    <a:pt x="29" y="206"/>
                  </a:cubicBezTo>
                  <a:cubicBezTo>
                    <a:pt x="589" y="206"/>
                    <a:pt x="589" y="206"/>
                    <a:pt x="589" y="206"/>
                  </a:cubicBezTo>
                  <a:lnTo>
                    <a:pt x="589" y="560"/>
                  </a:lnTo>
                  <a:close/>
                  <a:moveTo>
                    <a:pt x="589" y="162"/>
                  </a:moveTo>
                  <a:lnTo>
                    <a:pt x="589" y="162"/>
                  </a:lnTo>
                  <a:cubicBezTo>
                    <a:pt x="29" y="162"/>
                    <a:pt x="29" y="162"/>
                    <a:pt x="29" y="162"/>
                  </a:cubicBezTo>
                  <a:cubicBezTo>
                    <a:pt x="29" y="89"/>
                    <a:pt x="29" y="89"/>
                    <a:pt x="29" y="89"/>
                  </a:cubicBezTo>
                  <a:cubicBezTo>
                    <a:pt x="29" y="59"/>
                    <a:pt x="59" y="44"/>
                    <a:pt x="73" y="44"/>
                  </a:cubicBezTo>
                  <a:cubicBezTo>
                    <a:pt x="545" y="44"/>
                    <a:pt x="545" y="44"/>
                    <a:pt x="545" y="44"/>
                  </a:cubicBezTo>
                  <a:cubicBezTo>
                    <a:pt x="559" y="44"/>
                    <a:pt x="589" y="59"/>
                    <a:pt x="589" y="89"/>
                  </a:cubicBezTo>
                  <a:lnTo>
                    <a:pt x="589" y="162"/>
                  </a:lnTo>
                  <a:close/>
                  <a:moveTo>
                    <a:pt x="250" y="89"/>
                  </a:moveTo>
                  <a:lnTo>
                    <a:pt x="250" y="89"/>
                  </a:lnTo>
                  <a:cubicBezTo>
                    <a:pt x="235" y="89"/>
                    <a:pt x="235" y="89"/>
                    <a:pt x="235" y="103"/>
                  </a:cubicBezTo>
                  <a:cubicBezTo>
                    <a:pt x="235" y="118"/>
                    <a:pt x="235" y="118"/>
                    <a:pt x="250" y="118"/>
                  </a:cubicBezTo>
                  <a:cubicBezTo>
                    <a:pt x="265" y="118"/>
                    <a:pt x="265" y="118"/>
                    <a:pt x="265" y="103"/>
                  </a:cubicBezTo>
                  <a:cubicBezTo>
                    <a:pt x="265" y="89"/>
                    <a:pt x="265" y="89"/>
                    <a:pt x="250" y="89"/>
                  </a:cubicBezTo>
                  <a:close/>
                  <a:moveTo>
                    <a:pt x="177" y="89"/>
                  </a:moveTo>
                  <a:lnTo>
                    <a:pt x="177" y="89"/>
                  </a:lnTo>
                  <a:cubicBezTo>
                    <a:pt x="162" y="89"/>
                    <a:pt x="147" y="89"/>
                    <a:pt x="147" y="103"/>
                  </a:cubicBezTo>
                  <a:cubicBezTo>
                    <a:pt x="147" y="118"/>
                    <a:pt x="162" y="118"/>
                    <a:pt x="177" y="118"/>
                  </a:cubicBezTo>
                  <a:cubicBezTo>
                    <a:pt x="177" y="118"/>
                    <a:pt x="191" y="118"/>
                    <a:pt x="191" y="103"/>
                  </a:cubicBezTo>
                  <a:cubicBezTo>
                    <a:pt x="191" y="89"/>
                    <a:pt x="177" y="89"/>
                    <a:pt x="177" y="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40" name="组合 39"/>
          <p:cNvGrpSpPr/>
          <p:nvPr/>
        </p:nvGrpSpPr>
        <p:grpSpPr>
          <a:xfrm>
            <a:off x="5530740" y="3648752"/>
            <a:ext cx="1721006" cy="1480948"/>
            <a:chOff x="7902527" y="5225463"/>
            <a:chExt cx="2459038" cy="2120900"/>
          </a:xfrm>
        </p:grpSpPr>
        <p:sp>
          <p:nvSpPr>
            <p:cNvPr id="41" name="Hexagon 193"/>
            <p:cNvSpPr/>
            <p:nvPr/>
          </p:nvSpPr>
          <p:spPr>
            <a:xfrm>
              <a:off x="7902527" y="5225463"/>
              <a:ext cx="2459038" cy="212090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11200">
                <a:solidFill>
                  <a:srgbClr val="FFFFFF"/>
                </a:solidFill>
                <a:ea typeface="MS PGothic" pitchFamily="34" charset="-128"/>
              </a:endParaRPr>
            </a:p>
          </p:txBody>
        </p:sp>
        <p:sp>
          <p:nvSpPr>
            <p:cNvPr id="42" name="Freeform 157"/>
            <p:cNvSpPr>
              <a:spLocks noChangeArrowheads="1"/>
            </p:cNvSpPr>
            <p:nvPr/>
          </p:nvSpPr>
          <p:spPr bwMode="auto">
            <a:xfrm>
              <a:off x="8688340" y="5831888"/>
              <a:ext cx="906462" cy="881062"/>
            </a:xfrm>
            <a:custGeom>
              <a:avLst/>
              <a:gdLst>
                <a:gd name="T0" fmla="*/ 441632 w 634"/>
                <a:gd name="T1" fmla="*/ 125130 h 619"/>
                <a:gd name="T2" fmla="*/ 441632 w 634"/>
                <a:gd name="T3" fmla="*/ 125130 h 619"/>
                <a:gd name="T4" fmla="*/ 251545 w 634"/>
                <a:gd name="T5" fmla="*/ 334154 h 619"/>
                <a:gd name="T6" fmla="*/ 441632 w 634"/>
                <a:gd name="T7" fmla="*/ 521849 h 619"/>
                <a:gd name="T8" fmla="*/ 651729 w 634"/>
                <a:gd name="T9" fmla="*/ 334154 h 619"/>
                <a:gd name="T10" fmla="*/ 441632 w 634"/>
                <a:gd name="T11" fmla="*/ 125130 h 619"/>
                <a:gd name="T12" fmla="*/ 441632 w 634"/>
                <a:gd name="T13" fmla="*/ 459284 h 619"/>
                <a:gd name="T14" fmla="*/ 441632 w 634"/>
                <a:gd name="T15" fmla="*/ 459284 h 619"/>
                <a:gd name="T16" fmla="*/ 315860 w 634"/>
                <a:gd name="T17" fmla="*/ 334154 h 619"/>
                <a:gd name="T18" fmla="*/ 441632 w 634"/>
                <a:gd name="T19" fmla="*/ 187695 h 619"/>
                <a:gd name="T20" fmla="*/ 588843 w 634"/>
                <a:gd name="T21" fmla="*/ 334154 h 619"/>
                <a:gd name="T22" fmla="*/ 441632 w 634"/>
                <a:gd name="T23" fmla="*/ 459284 h 619"/>
                <a:gd name="T24" fmla="*/ 757492 w 634"/>
                <a:gd name="T25" fmla="*/ 480613 h 619"/>
                <a:gd name="T26" fmla="*/ 757492 w 634"/>
                <a:gd name="T27" fmla="*/ 480613 h 619"/>
                <a:gd name="T28" fmla="*/ 798940 w 634"/>
                <a:gd name="T29" fmla="*/ 334154 h 619"/>
                <a:gd name="T30" fmla="*/ 441632 w 634"/>
                <a:gd name="T31" fmla="*/ 0 h 619"/>
                <a:gd name="T32" fmla="*/ 104334 w 634"/>
                <a:gd name="T33" fmla="*/ 334154 h 619"/>
                <a:gd name="T34" fmla="*/ 147211 w 634"/>
                <a:gd name="T35" fmla="*/ 480613 h 619"/>
                <a:gd name="T36" fmla="*/ 0 w 634"/>
                <a:gd name="T37" fmla="*/ 710966 h 619"/>
                <a:gd name="T38" fmla="*/ 167220 w 634"/>
                <a:gd name="T39" fmla="*/ 753624 h 619"/>
                <a:gd name="T40" fmla="*/ 294421 w 634"/>
                <a:gd name="T41" fmla="*/ 878754 h 619"/>
                <a:gd name="T42" fmla="*/ 420194 w 634"/>
                <a:gd name="T43" fmla="*/ 669730 h 619"/>
                <a:gd name="T44" fmla="*/ 441632 w 634"/>
                <a:gd name="T45" fmla="*/ 669730 h 619"/>
                <a:gd name="T46" fmla="*/ 463071 w 634"/>
                <a:gd name="T47" fmla="*/ 669730 h 619"/>
                <a:gd name="T48" fmla="*/ 588843 w 634"/>
                <a:gd name="T49" fmla="*/ 878754 h 619"/>
                <a:gd name="T50" fmla="*/ 714615 w 634"/>
                <a:gd name="T51" fmla="*/ 753624 h 619"/>
                <a:gd name="T52" fmla="*/ 904703 w 634"/>
                <a:gd name="T53" fmla="*/ 710966 h 619"/>
                <a:gd name="T54" fmla="*/ 757492 w 634"/>
                <a:gd name="T55" fmla="*/ 480613 h 619"/>
                <a:gd name="T56" fmla="*/ 294421 w 634"/>
                <a:gd name="T57" fmla="*/ 773531 h 619"/>
                <a:gd name="T58" fmla="*/ 294421 w 634"/>
                <a:gd name="T59" fmla="*/ 773531 h 619"/>
                <a:gd name="T60" fmla="*/ 210097 w 634"/>
                <a:gd name="T61" fmla="*/ 710966 h 619"/>
                <a:gd name="T62" fmla="*/ 82895 w 634"/>
                <a:gd name="T63" fmla="*/ 669730 h 619"/>
                <a:gd name="T64" fmla="*/ 167220 w 634"/>
                <a:gd name="T65" fmla="*/ 543178 h 619"/>
                <a:gd name="T66" fmla="*/ 357308 w 634"/>
                <a:gd name="T67" fmla="*/ 648401 h 619"/>
                <a:gd name="T68" fmla="*/ 294421 w 634"/>
                <a:gd name="T69" fmla="*/ 773531 h 619"/>
                <a:gd name="T70" fmla="*/ 441632 w 634"/>
                <a:gd name="T71" fmla="*/ 605743 h 619"/>
                <a:gd name="T72" fmla="*/ 441632 w 634"/>
                <a:gd name="T73" fmla="*/ 605743 h 619"/>
                <a:gd name="T74" fmla="*/ 167220 w 634"/>
                <a:gd name="T75" fmla="*/ 334154 h 619"/>
                <a:gd name="T76" fmla="*/ 441632 w 634"/>
                <a:gd name="T77" fmla="*/ 41236 h 619"/>
                <a:gd name="T78" fmla="*/ 736054 w 634"/>
                <a:gd name="T79" fmla="*/ 334154 h 619"/>
                <a:gd name="T80" fmla="*/ 441632 w 634"/>
                <a:gd name="T81" fmla="*/ 605743 h 619"/>
                <a:gd name="T82" fmla="*/ 693177 w 634"/>
                <a:gd name="T83" fmla="*/ 710966 h 619"/>
                <a:gd name="T84" fmla="*/ 693177 w 634"/>
                <a:gd name="T85" fmla="*/ 710966 h 619"/>
                <a:gd name="T86" fmla="*/ 608852 w 634"/>
                <a:gd name="T87" fmla="*/ 773531 h 619"/>
                <a:gd name="T88" fmla="*/ 525957 w 634"/>
                <a:gd name="T89" fmla="*/ 648401 h 619"/>
                <a:gd name="T90" fmla="*/ 714615 w 634"/>
                <a:gd name="T91" fmla="*/ 543178 h 619"/>
                <a:gd name="T92" fmla="*/ 798940 w 634"/>
                <a:gd name="T93" fmla="*/ 669730 h 619"/>
                <a:gd name="T94" fmla="*/ 693177 w 634"/>
                <a:gd name="T95" fmla="*/ 710966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309" y="88"/>
                  </a:moveTo>
                  <a:lnTo>
                    <a:pt x="309" y="88"/>
                  </a:lnTo>
                  <a:cubicBezTo>
                    <a:pt x="235" y="88"/>
                    <a:pt x="176" y="162"/>
                    <a:pt x="176" y="235"/>
                  </a:cubicBezTo>
                  <a:cubicBezTo>
                    <a:pt x="176" y="309"/>
                    <a:pt x="235" y="367"/>
                    <a:pt x="309" y="367"/>
                  </a:cubicBezTo>
                  <a:cubicBezTo>
                    <a:pt x="383" y="367"/>
                    <a:pt x="456" y="309"/>
                    <a:pt x="456" y="235"/>
                  </a:cubicBezTo>
                  <a:cubicBezTo>
                    <a:pt x="456" y="162"/>
                    <a:pt x="383" y="88"/>
                    <a:pt x="309" y="88"/>
                  </a:cubicBezTo>
                  <a:close/>
                  <a:moveTo>
                    <a:pt x="309" y="323"/>
                  </a:moveTo>
                  <a:lnTo>
                    <a:pt x="309" y="323"/>
                  </a:lnTo>
                  <a:cubicBezTo>
                    <a:pt x="265" y="323"/>
                    <a:pt x="221" y="279"/>
                    <a:pt x="221" y="235"/>
                  </a:cubicBezTo>
                  <a:cubicBezTo>
                    <a:pt x="221" y="176"/>
                    <a:pt x="265" y="132"/>
                    <a:pt x="309" y="132"/>
                  </a:cubicBezTo>
                  <a:cubicBezTo>
                    <a:pt x="368" y="132"/>
                    <a:pt x="412" y="176"/>
                    <a:pt x="412" y="235"/>
                  </a:cubicBezTo>
                  <a:cubicBezTo>
                    <a:pt x="412" y="279"/>
                    <a:pt x="368" y="323"/>
                    <a:pt x="309" y="323"/>
                  </a:cubicBezTo>
                  <a:close/>
                  <a:moveTo>
                    <a:pt x="530" y="338"/>
                  </a:moveTo>
                  <a:lnTo>
                    <a:pt x="530" y="338"/>
                  </a:lnTo>
                  <a:cubicBezTo>
                    <a:pt x="544" y="309"/>
                    <a:pt x="559" y="264"/>
                    <a:pt x="559" y="235"/>
                  </a:cubicBezTo>
                  <a:cubicBezTo>
                    <a:pt x="559" y="103"/>
                    <a:pt x="441" y="0"/>
                    <a:pt x="309" y="0"/>
                  </a:cubicBezTo>
                  <a:cubicBezTo>
                    <a:pt x="176" y="0"/>
                    <a:pt x="73" y="103"/>
                    <a:pt x="73" y="235"/>
                  </a:cubicBezTo>
                  <a:cubicBezTo>
                    <a:pt x="73" y="264"/>
                    <a:pt x="88" y="309"/>
                    <a:pt x="103" y="338"/>
                  </a:cubicBezTo>
                  <a:cubicBezTo>
                    <a:pt x="0" y="500"/>
                    <a:pt x="0" y="500"/>
                    <a:pt x="0" y="500"/>
                  </a:cubicBezTo>
                  <a:cubicBezTo>
                    <a:pt x="0" y="500"/>
                    <a:pt x="58" y="515"/>
                    <a:pt x="117" y="530"/>
                  </a:cubicBezTo>
                  <a:cubicBezTo>
                    <a:pt x="162" y="574"/>
                    <a:pt x="206" y="618"/>
                    <a:pt x="206" y="618"/>
                  </a:cubicBezTo>
                  <a:cubicBezTo>
                    <a:pt x="294" y="471"/>
                    <a:pt x="294" y="471"/>
                    <a:pt x="294" y="471"/>
                  </a:cubicBezTo>
                  <a:cubicBezTo>
                    <a:pt x="309" y="471"/>
                    <a:pt x="309" y="471"/>
                    <a:pt x="309" y="471"/>
                  </a:cubicBezTo>
                  <a:cubicBezTo>
                    <a:pt x="324" y="471"/>
                    <a:pt x="324" y="471"/>
                    <a:pt x="324" y="471"/>
                  </a:cubicBezTo>
                  <a:cubicBezTo>
                    <a:pt x="412" y="618"/>
                    <a:pt x="412" y="618"/>
                    <a:pt x="412" y="618"/>
                  </a:cubicBezTo>
                  <a:cubicBezTo>
                    <a:pt x="412" y="618"/>
                    <a:pt x="456" y="574"/>
                    <a:pt x="500" y="530"/>
                  </a:cubicBezTo>
                  <a:cubicBezTo>
                    <a:pt x="559" y="515"/>
                    <a:pt x="633" y="500"/>
                    <a:pt x="633" y="500"/>
                  </a:cubicBezTo>
                  <a:lnTo>
                    <a:pt x="530" y="338"/>
                  </a:lnTo>
                  <a:close/>
                  <a:moveTo>
                    <a:pt x="206" y="544"/>
                  </a:moveTo>
                  <a:lnTo>
                    <a:pt x="206" y="544"/>
                  </a:lnTo>
                  <a:cubicBezTo>
                    <a:pt x="206" y="544"/>
                    <a:pt x="176" y="530"/>
                    <a:pt x="147" y="500"/>
                  </a:cubicBezTo>
                  <a:cubicBezTo>
                    <a:pt x="103" y="485"/>
                    <a:pt x="58" y="471"/>
                    <a:pt x="58" y="471"/>
                  </a:cubicBezTo>
                  <a:cubicBezTo>
                    <a:pt x="117" y="382"/>
                    <a:pt x="117" y="382"/>
                    <a:pt x="117" y="382"/>
                  </a:cubicBezTo>
                  <a:cubicBezTo>
                    <a:pt x="147" y="412"/>
                    <a:pt x="206" y="456"/>
                    <a:pt x="250" y="456"/>
                  </a:cubicBezTo>
                  <a:lnTo>
                    <a:pt x="206" y="544"/>
                  </a:lnTo>
                  <a:close/>
                  <a:moveTo>
                    <a:pt x="309" y="426"/>
                  </a:moveTo>
                  <a:lnTo>
                    <a:pt x="309" y="426"/>
                  </a:lnTo>
                  <a:cubicBezTo>
                    <a:pt x="206" y="426"/>
                    <a:pt x="117" y="338"/>
                    <a:pt x="117" y="235"/>
                  </a:cubicBezTo>
                  <a:cubicBezTo>
                    <a:pt x="117" y="117"/>
                    <a:pt x="206" y="29"/>
                    <a:pt x="309" y="29"/>
                  </a:cubicBezTo>
                  <a:cubicBezTo>
                    <a:pt x="426" y="29"/>
                    <a:pt x="515" y="117"/>
                    <a:pt x="515" y="235"/>
                  </a:cubicBezTo>
                  <a:cubicBezTo>
                    <a:pt x="515" y="338"/>
                    <a:pt x="426" y="426"/>
                    <a:pt x="309" y="426"/>
                  </a:cubicBezTo>
                  <a:close/>
                  <a:moveTo>
                    <a:pt x="485" y="500"/>
                  </a:moveTo>
                  <a:lnTo>
                    <a:pt x="485" y="500"/>
                  </a:lnTo>
                  <a:cubicBezTo>
                    <a:pt x="456" y="530"/>
                    <a:pt x="426" y="544"/>
                    <a:pt x="426" y="544"/>
                  </a:cubicBezTo>
                  <a:cubicBezTo>
                    <a:pt x="368" y="456"/>
                    <a:pt x="368" y="456"/>
                    <a:pt x="368" y="456"/>
                  </a:cubicBezTo>
                  <a:cubicBezTo>
                    <a:pt x="426" y="456"/>
                    <a:pt x="471" y="412"/>
                    <a:pt x="500" y="382"/>
                  </a:cubicBezTo>
                  <a:cubicBezTo>
                    <a:pt x="559" y="471"/>
                    <a:pt x="559" y="471"/>
                    <a:pt x="559" y="471"/>
                  </a:cubicBezTo>
                  <a:cubicBezTo>
                    <a:pt x="559" y="471"/>
                    <a:pt x="530" y="485"/>
                    <a:pt x="485" y="50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sp>
        <p:nvSpPr>
          <p:cNvPr id="44" name="Hexagon 187"/>
          <p:cNvSpPr/>
          <p:nvPr/>
        </p:nvSpPr>
        <p:spPr>
          <a:xfrm>
            <a:off x="6941765" y="4211868"/>
            <a:ext cx="2595397" cy="2232507"/>
          </a:xfrm>
          <a:prstGeom prst="hexag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8900">
              <a:solidFill>
                <a:srgbClr val="FFFFFF"/>
              </a:solidFill>
              <a:ea typeface="MS PGothic" pitchFamily="34" charset="-128"/>
            </a:endParaRPr>
          </a:p>
        </p:txBody>
      </p:sp>
      <p:grpSp>
        <p:nvGrpSpPr>
          <p:cNvPr id="46" name="组合 45"/>
          <p:cNvGrpSpPr/>
          <p:nvPr/>
        </p:nvGrpSpPr>
        <p:grpSpPr>
          <a:xfrm>
            <a:off x="7328408" y="2602334"/>
            <a:ext cx="1721006" cy="1480948"/>
            <a:chOff x="10471102" y="3726863"/>
            <a:chExt cx="2459038" cy="2120900"/>
          </a:xfrm>
        </p:grpSpPr>
        <p:sp>
          <p:nvSpPr>
            <p:cNvPr id="47" name="Hexagon 192"/>
            <p:cNvSpPr/>
            <p:nvPr/>
          </p:nvSpPr>
          <p:spPr>
            <a:xfrm>
              <a:off x="10471102" y="3726863"/>
              <a:ext cx="2459038" cy="21209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48" name="Freeform 159"/>
            <p:cNvSpPr>
              <a:spLocks noChangeArrowheads="1"/>
            </p:cNvSpPr>
            <p:nvPr/>
          </p:nvSpPr>
          <p:spPr bwMode="auto">
            <a:xfrm>
              <a:off x="11269615" y="4349163"/>
              <a:ext cx="904875" cy="879475"/>
            </a:xfrm>
            <a:custGeom>
              <a:avLst/>
              <a:gdLst>
                <a:gd name="T0" fmla="*/ 252974 w 634"/>
                <a:gd name="T1" fmla="*/ 271589 h 619"/>
                <a:gd name="T2" fmla="*/ 252974 w 634"/>
                <a:gd name="T3" fmla="*/ 271589 h 619"/>
                <a:gd name="T4" fmla="*/ 231535 w 634"/>
                <a:gd name="T5" fmla="*/ 291496 h 619"/>
                <a:gd name="T6" fmla="*/ 231535 w 634"/>
                <a:gd name="T7" fmla="*/ 585836 h 619"/>
                <a:gd name="T8" fmla="*/ 252974 w 634"/>
                <a:gd name="T9" fmla="*/ 605743 h 619"/>
                <a:gd name="T10" fmla="*/ 295851 w 634"/>
                <a:gd name="T11" fmla="*/ 585836 h 619"/>
                <a:gd name="T12" fmla="*/ 295851 w 634"/>
                <a:gd name="T13" fmla="*/ 291496 h 619"/>
                <a:gd name="T14" fmla="*/ 252974 w 634"/>
                <a:gd name="T15" fmla="*/ 271589 h 619"/>
                <a:gd name="T16" fmla="*/ 484509 w 634"/>
                <a:gd name="T17" fmla="*/ 355483 h 619"/>
                <a:gd name="T18" fmla="*/ 484509 w 634"/>
                <a:gd name="T19" fmla="*/ 355483 h 619"/>
                <a:gd name="T20" fmla="*/ 463071 w 634"/>
                <a:gd name="T21" fmla="*/ 375390 h 619"/>
                <a:gd name="T22" fmla="*/ 463071 w 634"/>
                <a:gd name="T23" fmla="*/ 543178 h 619"/>
                <a:gd name="T24" fmla="*/ 484509 w 634"/>
                <a:gd name="T25" fmla="*/ 585836 h 619"/>
                <a:gd name="T26" fmla="*/ 505948 w 634"/>
                <a:gd name="T27" fmla="*/ 543178 h 619"/>
                <a:gd name="T28" fmla="*/ 505948 w 634"/>
                <a:gd name="T29" fmla="*/ 375390 h 619"/>
                <a:gd name="T30" fmla="*/ 484509 w 634"/>
                <a:gd name="T31" fmla="*/ 355483 h 619"/>
                <a:gd name="T32" fmla="*/ 673167 w 634"/>
                <a:gd name="T33" fmla="*/ 0 h 619"/>
                <a:gd name="T34" fmla="*/ 673167 w 634"/>
                <a:gd name="T35" fmla="*/ 0 h 619"/>
                <a:gd name="T36" fmla="*/ 463071 w 634"/>
                <a:gd name="T37" fmla="*/ 166366 h 619"/>
                <a:gd name="T38" fmla="*/ 231535 w 634"/>
                <a:gd name="T39" fmla="*/ 82472 h 619"/>
                <a:gd name="T40" fmla="*/ 0 w 634"/>
                <a:gd name="T41" fmla="*/ 209024 h 619"/>
                <a:gd name="T42" fmla="*/ 0 w 634"/>
                <a:gd name="T43" fmla="*/ 878754 h 619"/>
                <a:gd name="T44" fmla="*/ 231535 w 634"/>
                <a:gd name="T45" fmla="*/ 753624 h 619"/>
                <a:gd name="T46" fmla="*/ 463071 w 634"/>
                <a:gd name="T47" fmla="*/ 836096 h 619"/>
                <a:gd name="T48" fmla="*/ 673167 w 634"/>
                <a:gd name="T49" fmla="*/ 669730 h 619"/>
                <a:gd name="T50" fmla="*/ 904703 w 634"/>
                <a:gd name="T51" fmla="*/ 836096 h 619"/>
                <a:gd name="T52" fmla="*/ 904703 w 634"/>
                <a:gd name="T53" fmla="*/ 166366 h 619"/>
                <a:gd name="T54" fmla="*/ 673167 w 634"/>
                <a:gd name="T55" fmla="*/ 0 h 619"/>
                <a:gd name="T56" fmla="*/ 841817 w 634"/>
                <a:gd name="T57" fmla="*/ 732295 h 619"/>
                <a:gd name="T58" fmla="*/ 841817 w 634"/>
                <a:gd name="T59" fmla="*/ 732295 h 619"/>
                <a:gd name="T60" fmla="*/ 673167 w 634"/>
                <a:gd name="T61" fmla="*/ 605743 h 619"/>
                <a:gd name="T62" fmla="*/ 463071 w 634"/>
                <a:gd name="T63" fmla="*/ 773531 h 619"/>
                <a:gd name="T64" fmla="*/ 231535 w 634"/>
                <a:gd name="T65" fmla="*/ 689637 h 619"/>
                <a:gd name="T66" fmla="*/ 62886 w 634"/>
                <a:gd name="T67" fmla="*/ 794860 h 619"/>
                <a:gd name="T68" fmla="*/ 62886 w 634"/>
                <a:gd name="T69" fmla="*/ 230353 h 619"/>
                <a:gd name="T70" fmla="*/ 231535 w 634"/>
                <a:gd name="T71" fmla="*/ 125130 h 619"/>
                <a:gd name="T72" fmla="*/ 463071 w 634"/>
                <a:gd name="T73" fmla="*/ 209024 h 619"/>
                <a:gd name="T74" fmla="*/ 673167 w 634"/>
                <a:gd name="T75" fmla="*/ 41236 h 619"/>
                <a:gd name="T76" fmla="*/ 841817 w 634"/>
                <a:gd name="T77" fmla="*/ 166366 h 619"/>
                <a:gd name="T78" fmla="*/ 841817 w 634"/>
                <a:gd name="T79" fmla="*/ 732295 h 619"/>
                <a:gd name="T80" fmla="*/ 673167 w 634"/>
                <a:gd name="T81" fmla="*/ 459284 h 619"/>
                <a:gd name="T82" fmla="*/ 673167 w 634"/>
                <a:gd name="T83" fmla="*/ 459284 h 619"/>
                <a:gd name="T84" fmla="*/ 716044 w 634"/>
                <a:gd name="T85" fmla="*/ 501942 h 619"/>
                <a:gd name="T86" fmla="*/ 737483 w 634"/>
                <a:gd name="T87" fmla="*/ 459284 h 619"/>
                <a:gd name="T88" fmla="*/ 737483 w 634"/>
                <a:gd name="T89" fmla="*/ 250260 h 619"/>
                <a:gd name="T90" fmla="*/ 716044 w 634"/>
                <a:gd name="T91" fmla="*/ 209024 h 619"/>
                <a:gd name="T92" fmla="*/ 673167 w 634"/>
                <a:gd name="T93" fmla="*/ 250260 h 619"/>
                <a:gd name="T94" fmla="*/ 673167 w 634"/>
                <a:gd name="T95" fmla="*/ 459284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49" name="组合 48"/>
          <p:cNvGrpSpPr/>
          <p:nvPr/>
        </p:nvGrpSpPr>
        <p:grpSpPr>
          <a:xfrm>
            <a:off x="9178296" y="5579749"/>
            <a:ext cx="1721006" cy="1480948"/>
            <a:chOff x="13114290" y="7990888"/>
            <a:chExt cx="2459037" cy="2120900"/>
          </a:xfrm>
        </p:grpSpPr>
        <p:sp>
          <p:nvSpPr>
            <p:cNvPr id="50" name="Hexagon 198"/>
            <p:cNvSpPr/>
            <p:nvPr/>
          </p:nvSpPr>
          <p:spPr>
            <a:xfrm>
              <a:off x="13114290" y="7990888"/>
              <a:ext cx="2459037" cy="21209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51" name="Freeform 139"/>
            <p:cNvSpPr>
              <a:spLocks noChangeArrowheads="1"/>
            </p:cNvSpPr>
            <p:nvPr/>
          </p:nvSpPr>
          <p:spPr bwMode="auto">
            <a:xfrm>
              <a:off x="13928677" y="8619538"/>
              <a:ext cx="987425" cy="849312"/>
            </a:xfrm>
            <a:custGeom>
              <a:avLst/>
              <a:gdLst>
                <a:gd name="T0" fmla="*/ 917358 w 634"/>
                <a:gd name="T1" fmla="*/ 367693 h 546"/>
                <a:gd name="T2" fmla="*/ 917358 w 634"/>
                <a:gd name="T3" fmla="*/ 367693 h 546"/>
                <a:gd name="T4" fmla="*/ 733575 w 634"/>
                <a:gd name="T5" fmla="*/ 481428 h 546"/>
                <a:gd name="T6" fmla="*/ 688408 w 634"/>
                <a:gd name="T7" fmla="*/ 389505 h 546"/>
                <a:gd name="T8" fmla="*/ 803662 w 634"/>
                <a:gd name="T9" fmla="*/ 207217 h 546"/>
                <a:gd name="T10" fmla="*/ 596516 w 634"/>
                <a:gd name="T11" fmla="*/ 0 h 546"/>
                <a:gd name="T12" fmla="*/ 367566 w 634"/>
                <a:gd name="T13" fmla="*/ 207217 h 546"/>
                <a:gd name="T14" fmla="*/ 436096 w 634"/>
                <a:gd name="T15" fmla="*/ 367693 h 546"/>
                <a:gd name="T16" fmla="*/ 322399 w 634"/>
                <a:gd name="T17" fmla="*/ 367693 h 546"/>
                <a:gd name="T18" fmla="*/ 367566 w 634"/>
                <a:gd name="T19" fmla="*/ 252399 h 546"/>
                <a:gd name="T20" fmla="*/ 183783 w 634"/>
                <a:gd name="T21" fmla="*/ 68553 h 546"/>
                <a:gd name="T22" fmla="*/ 0 w 634"/>
                <a:gd name="T23" fmla="*/ 252399 h 546"/>
                <a:gd name="T24" fmla="*/ 68529 w 634"/>
                <a:gd name="T25" fmla="*/ 389505 h 546"/>
                <a:gd name="T26" fmla="*/ 0 w 634"/>
                <a:gd name="T27" fmla="*/ 481428 h 546"/>
                <a:gd name="T28" fmla="*/ 0 w 634"/>
                <a:gd name="T29" fmla="*/ 733827 h 546"/>
                <a:gd name="T30" fmla="*/ 138616 w 634"/>
                <a:gd name="T31" fmla="*/ 849121 h 546"/>
                <a:gd name="T32" fmla="*/ 619879 w 634"/>
                <a:gd name="T33" fmla="*/ 849121 h 546"/>
                <a:gd name="T34" fmla="*/ 733575 w 634"/>
                <a:gd name="T35" fmla="*/ 733827 h 546"/>
                <a:gd name="T36" fmla="*/ 733575 w 634"/>
                <a:gd name="T37" fmla="*/ 712015 h 546"/>
                <a:gd name="T38" fmla="*/ 917358 w 634"/>
                <a:gd name="T39" fmla="*/ 849121 h 546"/>
                <a:gd name="T40" fmla="*/ 985888 w 634"/>
                <a:gd name="T41" fmla="*/ 803938 h 546"/>
                <a:gd name="T42" fmla="*/ 985888 w 634"/>
                <a:gd name="T43" fmla="*/ 436246 h 546"/>
                <a:gd name="T44" fmla="*/ 917358 w 634"/>
                <a:gd name="T45" fmla="*/ 367693 h 546"/>
                <a:gd name="T46" fmla="*/ 68529 w 634"/>
                <a:gd name="T47" fmla="*/ 252399 h 546"/>
                <a:gd name="T48" fmla="*/ 68529 w 634"/>
                <a:gd name="T49" fmla="*/ 252399 h 546"/>
                <a:gd name="T50" fmla="*/ 183783 w 634"/>
                <a:gd name="T51" fmla="*/ 115293 h 546"/>
                <a:gd name="T52" fmla="*/ 322399 w 634"/>
                <a:gd name="T53" fmla="*/ 252399 h 546"/>
                <a:gd name="T54" fmla="*/ 183783 w 634"/>
                <a:gd name="T55" fmla="*/ 367693 h 546"/>
                <a:gd name="T56" fmla="*/ 68529 w 634"/>
                <a:gd name="T57" fmla="*/ 252399 h 546"/>
                <a:gd name="T58" fmla="*/ 688408 w 634"/>
                <a:gd name="T59" fmla="*/ 733827 h 546"/>
                <a:gd name="T60" fmla="*/ 688408 w 634"/>
                <a:gd name="T61" fmla="*/ 733827 h 546"/>
                <a:gd name="T62" fmla="*/ 619879 w 634"/>
                <a:gd name="T63" fmla="*/ 803938 h 546"/>
                <a:gd name="T64" fmla="*/ 138616 w 634"/>
                <a:gd name="T65" fmla="*/ 803938 h 546"/>
                <a:gd name="T66" fmla="*/ 68529 w 634"/>
                <a:gd name="T67" fmla="*/ 733827 h 546"/>
                <a:gd name="T68" fmla="*/ 68529 w 634"/>
                <a:gd name="T69" fmla="*/ 481428 h 546"/>
                <a:gd name="T70" fmla="*/ 138616 w 634"/>
                <a:gd name="T71" fmla="*/ 436246 h 546"/>
                <a:gd name="T72" fmla="*/ 619879 w 634"/>
                <a:gd name="T73" fmla="*/ 436246 h 546"/>
                <a:gd name="T74" fmla="*/ 688408 w 634"/>
                <a:gd name="T75" fmla="*/ 481428 h 546"/>
                <a:gd name="T76" fmla="*/ 688408 w 634"/>
                <a:gd name="T77" fmla="*/ 733827 h 546"/>
                <a:gd name="T78" fmla="*/ 596516 w 634"/>
                <a:gd name="T79" fmla="*/ 367693 h 546"/>
                <a:gd name="T80" fmla="*/ 596516 w 634"/>
                <a:gd name="T81" fmla="*/ 367693 h 546"/>
                <a:gd name="T82" fmla="*/ 436096 w 634"/>
                <a:gd name="T83" fmla="*/ 207217 h 546"/>
                <a:gd name="T84" fmla="*/ 596516 w 634"/>
                <a:gd name="T85" fmla="*/ 68553 h 546"/>
                <a:gd name="T86" fmla="*/ 733575 w 634"/>
                <a:gd name="T87" fmla="*/ 207217 h 546"/>
                <a:gd name="T88" fmla="*/ 596516 w 634"/>
                <a:gd name="T89" fmla="*/ 367693 h 546"/>
                <a:gd name="T90" fmla="*/ 917358 w 634"/>
                <a:gd name="T91" fmla="*/ 803938 h 546"/>
                <a:gd name="T92" fmla="*/ 917358 w 634"/>
                <a:gd name="T93" fmla="*/ 803938 h 546"/>
                <a:gd name="T94" fmla="*/ 733575 w 634"/>
                <a:gd name="T95" fmla="*/ 641904 h 546"/>
                <a:gd name="T96" fmla="*/ 733575 w 634"/>
                <a:gd name="T97" fmla="*/ 551539 h 546"/>
                <a:gd name="T98" fmla="*/ 917358 w 634"/>
                <a:gd name="T99" fmla="*/ 436246 h 546"/>
                <a:gd name="T100" fmla="*/ 917358 w 634"/>
                <a:gd name="T101" fmla="*/ 803938 h 5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546">
                  <a:moveTo>
                    <a:pt x="589" y="236"/>
                  </a:moveTo>
                  <a:lnTo>
                    <a:pt x="589" y="236"/>
                  </a:lnTo>
                  <a:cubicBezTo>
                    <a:pt x="471" y="309"/>
                    <a:pt x="471" y="309"/>
                    <a:pt x="471" y="309"/>
                  </a:cubicBezTo>
                  <a:cubicBezTo>
                    <a:pt x="471" y="295"/>
                    <a:pt x="471" y="265"/>
                    <a:pt x="442" y="250"/>
                  </a:cubicBezTo>
                  <a:cubicBezTo>
                    <a:pt x="486" y="236"/>
                    <a:pt x="516" y="191"/>
                    <a:pt x="516" y="133"/>
                  </a:cubicBezTo>
                  <a:cubicBezTo>
                    <a:pt x="516" y="59"/>
                    <a:pt x="457" y="0"/>
                    <a:pt x="383" y="0"/>
                  </a:cubicBezTo>
                  <a:cubicBezTo>
                    <a:pt x="310" y="0"/>
                    <a:pt x="236" y="59"/>
                    <a:pt x="236" y="133"/>
                  </a:cubicBezTo>
                  <a:cubicBezTo>
                    <a:pt x="236" y="177"/>
                    <a:pt x="251" y="207"/>
                    <a:pt x="280" y="236"/>
                  </a:cubicBezTo>
                  <a:cubicBezTo>
                    <a:pt x="207" y="236"/>
                    <a:pt x="207" y="236"/>
                    <a:pt x="207" y="236"/>
                  </a:cubicBezTo>
                  <a:cubicBezTo>
                    <a:pt x="236" y="221"/>
                    <a:pt x="236" y="191"/>
                    <a:pt x="236" y="162"/>
                  </a:cubicBezTo>
                  <a:cubicBezTo>
                    <a:pt x="236" y="89"/>
                    <a:pt x="192" y="44"/>
                    <a:pt x="118" y="44"/>
                  </a:cubicBezTo>
                  <a:cubicBezTo>
                    <a:pt x="59" y="44"/>
                    <a:pt x="0" y="89"/>
                    <a:pt x="0" y="162"/>
                  </a:cubicBezTo>
                  <a:cubicBezTo>
                    <a:pt x="0" y="191"/>
                    <a:pt x="15" y="221"/>
                    <a:pt x="44" y="250"/>
                  </a:cubicBezTo>
                  <a:cubicBezTo>
                    <a:pt x="15" y="265"/>
                    <a:pt x="0" y="280"/>
                    <a:pt x="0" y="309"/>
                  </a:cubicBezTo>
                  <a:cubicBezTo>
                    <a:pt x="0" y="471"/>
                    <a:pt x="0" y="471"/>
                    <a:pt x="0" y="471"/>
                  </a:cubicBezTo>
                  <a:cubicBezTo>
                    <a:pt x="0" y="516"/>
                    <a:pt x="44" y="545"/>
                    <a:pt x="89" y="545"/>
                  </a:cubicBezTo>
                  <a:cubicBezTo>
                    <a:pt x="398" y="545"/>
                    <a:pt x="398" y="545"/>
                    <a:pt x="398" y="545"/>
                  </a:cubicBezTo>
                  <a:cubicBezTo>
                    <a:pt x="442" y="545"/>
                    <a:pt x="471" y="516"/>
                    <a:pt x="471" y="471"/>
                  </a:cubicBezTo>
                  <a:cubicBezTo>
                    <a:pt x="471" y="457"/>
                    <a:pt x="471" y="457"/>
                    <a:pt x="471" y="457"/>
                  </a:cubicBezTo>
                  <a:cubicBezTo>
                    <a:pt x="589" y="545"/>
                    <a:pt x="589" y="545"/>
                    <a:pt x="589" y="545"/>
                  </a:cubicBezTo>
                  <a:cubicBezTo>
                    <a:pt x="619" y="545"/>
                    <a:pt x="633" y="530"/>
                    <a:pt x="633" y="516"/>
                  </a:cubicBezTo>
                  <a:cubicBezTo>
                    <a:pt x="633" y="280"/>
                    <a:pt x="633" y="280"/>
                    <a:pt x="633" y="280"/>
                  </a:cubicBezTo>
                  <a:cubicBezTo>
                    <a:pt x="633" y="250"/>
                    <a:pt x="619" y="236"/>
                    <a:pt x="589" y="236"/>
                  </a:cubicBezTo>
                  <a:close/>
                  <a:moveTo>
                    <a:pt x="44" y="162"/>
                  </a:moveTo>
                  <a:lnTo>
                    <a:pt x="44" y="162"/>
                  </a:lnTo>
                  <a:cubicBezTo>
                    <a:pt x="44" y="118"/>
                    <a:pt x="74" y="74"/>
                    <a:pt x="118" y="74"/>
                  </a:cubicBezTo>
                  <a:cubicBezTo>
                    <a:pt x="162" y="74"/>
                    <a:pt x="207" y="118"/>
                    <a:pt x="207" y="162"/>
                  </a:cubicBezTo>
                  <a:cubicBezTo>
                    <a:pt x="207" y="207"/>
                    <a:pt x="162" y="236"/>
                    <a:pt x="118" y="236"/>
                  </a:cubicBezTo>
                  <a:cubicBezTo>
                    <a:pt x="74" y="236"/>
                    <a:pt x="44" y="207"/>
                    <a:pt x="44" y="162"/>
                  </a:cubicBezTo>
                  <a:close/>
                  <a:moveTo>
                    <a:pt x="442" y="471"/>
                  </a:moveTo>
                  <a:lnTo>
                    <a:pt x="442" y="471"/>
                  </a:lnTo>
                  <a:cubicBezTo>
                    <a:pt x="442" y="486"/>
                    <a:pt x="412" y="516"/>
                    <a:pt x="398" y="516"/>
                  </a:cubicBezTo>
                  <a:cubicBezTo>
                    <a:pt x="89" y="516"/>
                    <a:pt x="89" y="516"/>
                    <a:pt x="89" y="516"/>
                  </a:cubicBezTo>
                  <a:cubicBezTo>
                    <a:pt x="59" y="516"/>
                    <a:pt x="44" y="486"/>
                    <a:pt x="44" y="471"/>
                  </a:cubicBezTo>
                  <a:cubicBezTo>
                    <a:pt x="44" y="309"/>
                    <a:pt x="44" y="309"/>
                    <a:pt x="44" y="309"/>
                  </a:cubicBezTo>
                  <a:cubicBezTo>
                    <a:pt x="44" y="295"/>
                    <a:pt x="59" y="280"/>
                    <a:pt x="89" y="280"/>
                  </a:cubicBezTo>
                  <a:cubicBezTo>
                    <a:pt x="398" y="280"/>
                    <a:pt x="398" y="280"/>
                    <a:pt x="398" y="280"/>
                  </a:cubicBezTo>
                  <a:cubicBezTo>
                    <a:pt x="412" y="280"/>
                    <a:pt x="442" y="295"/>
                    <a:pt x="442" y="309"/>
                  </a:cubicBezTo>
                  <a:lnTo>
                    <a:pt x="442" y="471"/>
                  </a:lnTo>
                  <a:close/>
                  <a:moveTo>
                    <a:pt x="383" y="236"/>
                  </a:moveTo>
                  <a:lnTo>
                    <a:pt x="383" y="236"/>
                  </a:lnTo>
                  <a:cubicBezTo>
                    <a:pt x="324" y="236"/>
                    <a:pt x="280" y="191"/>
                    <a:pt x="280" y="133"/>
                  </a:cubicBezTo>
                  <a:cubicBezTo>
                    <a:pt x="280" y="89"/>
                    <a:pt x="324" y="44"/>
                    <a:pt x="383" y="44"/>
                  </a:cubicBezTo>
                  <a:cubicBezTo>
                    <a:pt x="427" y="44"/>
                    <a:pt x="471" y="89"/>
                    <a:pt x="471" y="133"/>
                  </a:cubicBezTo>
                  <a:cubicBezTo>
                    <a:pt x="471" y="191"/>
                    <a:pt x="427" y="236"/>
                    <a:pt x="383" y="236"/>
                  </a:cubicBezTo>
                  <a:close/>
                  <a:moveTo>
                    <a:pt x="589" y="516"/>
                  </a:moveTo>
                  <a:lnTo>
                    <a:pt x="589" y="516"/>
                  </a:lnTo>
                  <a:cubicBezTo>
                    <a:pt x="471" y="412"/>
                    <a:pt x="471" y="412"/>
                    <a:pt x="471" y="412"/>
                  </a:cubicBezTo>
                  <a:cubicBezTo>
                    <a:pt x="471" y="398"/>
                    <a:pt x="471" y="368"/>
                    <a:pt x="471" y="354"/>
                  </a:cubicBezTo>
                  <a:cubicBezTo>
                    <a:pt x="589" y="280"/>
                    <a:pt x="589" y="280"/>
                    <a:pt x="589" y="280"/>
                  </a:cubicBezTo>
                  <a:cubicBezTo>
                    <a:pt x="589" y="309"/>
                    <a:pt x="589" y="501"/>
                    <a:pt x="589" y="516"/>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grpSp>
      <p:grpSp>
        <p:nvGrpSpPr>
          <p:cNvPr id="52" name="组合 51"/>
          <p:cNvGrpSpPr/>
          <p:nvPr/>
        </p:nvGrpSpPr>
        <p:grpSpPr>
          <a:xfrm>
            <a:off x="8925844" y="1800424"/>
            <a:ext cx="4315643" cy="1255352"/>
            <a:chOff x="1657315" y="3259604"/>
            <a:chExt cx="6166350" cy="1797817"/>
          </a:xfrm>
        </p:grpSpPr>
        <p:grpSp>
          <p:nvGrpSpPr>
            <p:cNvPr id="53" name="Group 73"/>
            <p:cNvGrpSpPr>
              <a:grpSpLocks/>
            </p:cNvGrpSpPr>
            <p:nvPr/>
          </p:nvGrpSpPr>
          <p:grpSpPr bwMode="auto">
            <a:xfrm>
              <a:off x="1657315" y="3651972"/>
              <a:ext cx="2668170" cy="816582"/>
              <a:chOff x="438358" y="1454092"/>
              <a:chExt cx="1000418" cy="311269"/>
            </a:xfrm>
          </p:grpSpPr>
          <p:cxnSp>
            <p:nvCxnSpPr>
              <p:cNvPr id="56" name="Straight Connector 240"/>
              <p:cNvCxnSpPr/>
              <p:nvPr/>
            </p:nvCxnSpPr>
            <p:spPr>
              <a:xfrm flipV="1">
                <a:off x="438358" y="1469403"/>
                <a:ext cx="216389" cy="295958"/>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57" name="Straight Connector 241"/>
              <p:cNvCxnSpPr/>
              <p:nvPr/>
            </p:nvCxnSpPr>
            <p:spPr>
              <a:xfrm flipH="1">
                <a:off x="655016" y="1454092"/>
                <a:ext cx="783760" cy="0"/>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sp>
          <p:nvSpPr>
            <p:cNvPr id="54" name="TextBox 62"/>
            <p:cNvSpPr txBox="1">
              <a:spLocks noChangeArrowheads="1"/>
            </p:cNvSpPr>
            <p:nvPr/>
          </p:nvSpPr>
          <p:spPr bwMode="auto">
            <a:xfrm>
              <a:off x="3243728" y="3897779"/>
              <a:ext cx="4579937"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55" name="TextBox 63"/>
            <p:cNvSpPr txBox="1">
              <a:spLocks noChangeArrowheads="1"/>
            </p:cNvSpPr>
            <p:nvPr/>
          </p:nvSpPr>
          <p:spPr bwMode="auto">
            <a:xfrm>
              <a:off x="4820214" y="3259604"/>
              <a:ext cx="2946302"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2"/>
                  </a:solidFill>
                  <a:latin typeface="微软雅黑" pitchFamily="34" charset="-122"/>
                  <a:ea typeface="微软雅黑" pitchFamily="34" charset="-122"/>
                </a:rPr>
                <a:t>传统行业危机</a:t>
              </a:r>
              <a:endParaRPr lang="id-ID" sz="2200" b="1" dirty="0">
                <a:solidFill>
                  <a:schemeClr val="accent2"/>
                </a:solidFill>
                <a:latin typeface="微软雅黑" pitchFamily="34" charset="-122"/>
                <a:ea typeface="微软雅黑" pitchFamily="34" charset="-122"/>
              </a:endParaRPr>
            </a:p>
          </p:txBody>
        </p:sp>
      </p:grpSp>
      <p:grpSp>
        <p:nvGrpSpPr>
          <p:cNvPr id="58" name="组合 57"/>
          <p:cNvGrpSpPr/>
          <p:nvPr/>
        </p:nvGrpSpPr>
        <p:grpSpPr>
          <a:xfrm>
            <a:off x="1366940" y="3975482"/>
            <a:ext cx="4103804" cy="1255352"/>
            <a:chOff x="1953134" y="5693377"/>
            <a:chExt cx="5863668" cy="1797817"/>
          </a:xfrm>
        </p:grpSpPr>
        <p:cxnSp>
          <p:nvCxnSpPr>
            <p:cNvPr id="59" name="Straight Connector 245"/>
            <p:cNvCxnSpPr/>
            <p:nvPr/>
          </p:nvCxnSpPr>
          <p:spPr>
            <a:xfrm flipH="1">
              <a:off x="6588077" y="6293850"/>
              <a:ext cx="1228725" cy="0"/>
            </a:xfrm>
            <a:prstGeom prst="line">
              <a:avLst/>
            </a:prstGeom>
            <a:ln w="12700">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60" name="TextBox 62"/>
            <p:cNvSpPr txBox="1">
              <a:spLocks noChangeArrowheads="1"/>
            </p:cNvSpPr>
            <p:nvPr/>
          </p:nvSpPr>
          <p:spPr bwMode="auto">
            <a:xfrm>
              <a:off x="1953134" y="6331552"/>
              <a:ext cx="4579936"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61" name="TextBox 63"/>
            <p:cNvSpPr txBox="1">
              <a:spLocks noChangeArrowheads="1"/>
            </p:cNvSpPr>
            <p:nvPr/>
          </p:nvSpPr>
          <p:spPr bwMode="auto">
            <a:xfrm>
              <a:off x="3529619" y="5693377"/>
              <a:ext cx="2946302"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1"/>
                  </a:solidFill>
                  <a:latin typeface="微软雅黑" pitchFamily="34" charset="-122"/>
                  <a:ea typeface="微软雅黑" pitchFamily="34" charset="-122"/>
                </a:rPr>
                <a:t>传统行业危机</a:t>
              </a:r>
              <a:endParaRPr lang="id-ID" sz="2200" b="1" dirty="0">
                <a:solidFill>
                  <a:schemeClr val="accent1"/>
                </a:solidFill>
                <a:latin typeface="微软雅黑" pitchFamily="34" charset="-122"/>
                <a:ea typeface="微软雅黑" pitchFamily="34" charset="-122"/>
              </a:endParaRPr>
            </a:p>
          </p:txBody>
        </p:sp>
      </p:grpSp>
      <p:grpSp>
        <p:nvGrpSpPr>
          <p:cNvPr id="62" name="组合 61"/>
          <p:cNvGrpSpPr/>
          <p:nvPr/>
        </p:nvGrpSpPr>
        <p:grpSpPr>
          <a:xfrm>
            <a:off x="1286944" y="5976593"/>
            <a:ext cx="4183800" cy="1255352"/>
            <a:chOff x="1838833" y="8559213"/>
            <a:chExt cx="5977969" cy="1797817"/>
          </a:xfrm>
        </p:grpSpPr>
        <p:cxnSp>
          <p:nvCxnSpPr>
            <p:cNvPr id="63" name="Straight Connector 254"/>
            <p:cNvCxnSpPr/>
            <p:nvPr/>
          </p:nvCxnSpPr>
          <p:spPr>
            <a:xfrm flipH="1">
              <a:off x="6588077" y="9037050"/>
              <a:ext cx="1228725" cy="0"/>
            </a:xfrm>
            <a:prstGeom prst="line">
              <a:avLst/>
            </a:prstGeom>
            <a:ln w="12700">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64" name="TextBox 62"/>
            <p:cNvSpPr txBox="1">
              <a:spLocks noChangeArrowheads="1"/>
            </p:cNvSpPr>
            <p:nvPr/>
          </p:nvSpPr>
          <p:spPr bwMode="auto">
            <a:xfrm>
              <a:off x="1838833" y="9197388"/>
              <a:ext cx="4579938"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p:txBody>
        </p:sp>
        <p:sp>
          <p:nvSpPr>
            <p:cNvPr id="65" name="TextBox 63"/>
            <p:cNvSpPr txBox="1">
              <a:spLocks noChangeArrowheads="1"/>
            </p:cNvSpPr>
            <p:nvPr/>
          </p:nvSpPr>
          <p:spPr bwMode="auto">
            <a:xfrm>
              <a:off x="3415318" y="8559213"/>
              <a:ext cx="2946302"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6"/>
                  </a:solidFill>
                  <a:latin typeface="微软雅黑" pitchFamily="34" charset="-122"/>
                  <a:ea typeface="微软雅黑" pitchFamily="34" charset="-122"/>
                </a:rPr>
                <a:t>传统行业危机</a:t>
              </a:r>
              <a:endParaRPr lang="id-ID" sz="2200" b="1" dirty="0">
                <a:solidFill>
                  <a:schemeClr val="accent6"/>
                </a:solidFill>
                <a:latin typeface="微软雅黑" pitchFamily="34" charset="-122"/>
                <a:ea typeface="微软雅黑" pitchFamily="34" charset="-122"/>
              </a:endParaRPr>
            </a:p>
          </p:txBody>
        </p:sp>
      </p:grpSp>
      <p:grpSp>
        <p:nvGrpSpPr>
          <p:cNvPr id="66" name="组合 65"/>
          <p:cNvGrpSpPr/>
          <p:nvPr/>
        </p:nvGrpSpPr>
        <p:grpSpPr>
          <a:xfrm>
            <a:off x="10944855" y="3502707"/>
            <a:ext cx="4071973" cy="1255352"/>
            <a:chOff x="15638415" y="5016305"/>
            <a:chExt cx="5818187" cy="1797817"/>
          </a:xfrm>
        </p:grpSpPr>
        <p:cxnSp>
          <p:nvCxnSpPr>
            <p:cNvPr id="67" name="Straight Connector 247"/>
            <p:cNvCxnSpPr/>
            <p:nvPr/>
          </p:nvCxnSpPr>
          <p:spPr>
            <a:xfrm flipH="1">
              <a:off x="15638415" y="6279563"/>
              <a:ext cx="1227137" cy="0"/>
            </a:xfrm>
            <a:prstGeom prst="line">
              <a:avLst/>
            </a:prstGeom>
            <a:ln w="12700">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68" name="TextBox 62"/>
            <p:cNvSpPr txBox="1">
              <a:spLocks noChangeArrowheads="1"/>
            </p:cNvSpPr>
            <p:nvPr/>
          </p:nvSpPr>
          <p:spPr bwMode="auto">
            <a:xfrm>
              <a:off x="16876665" y="5654480"/>
              <a:ext cx="4579937"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69" name="TextBox 63"/>
            <p:cNvSpPr txBox="1">
              <a:spLocks noChangeArrowheads="1"/>
            </p:cNvSpPr>
            <p:nvPr/>
          </p:nvSpPr>
          <p:spPr bwMode="auto">
            <a:xfrm>
              <a:off x="16970647" y="5016305"/>
              <a:ext cx="294630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3"/>
                  </a:solidFill>
                  <a:latin typeface="微软雅黑" pitchFamily="34" charset="-122"/>
                  <a:ea typeface="微软雅黑" pitchFamily="34" charset="-122"/>
                </a:rPr>
                <a:t>传统行业危机</a:t>
              </a:r>
              <a:endParaRPr lang="id-ID" sz="2200" b="1" dirty="0">
                <a:solidFill>
                  <a:schemeClr val="accent3"/>
                </a:solidFill>
                <a:latin typeface="微软雅黑" pitchFamily="34" charset="-122"/>
                <a:ea typeface="微软雅黑" pitchFamily="34" charset="-122"/>
              </a:endParaRPr>
            </a:p>
          </p:txBody>
        </p:sp>
      </p:grpSp>
      <p:grpSp>
        <p:nvGrpSpPr>
          <p:cNvPr id="70" name="组合 69"/>
          <p:cNvGrpSpPr/>
          <p:nvPr/>
        </p:nvGrpSpPr>
        <p:grpSpPr>
          <a:xfrm>
            <a:off x="10952632" y="5552592"/>
            <a:ext cx="4064196" cy="1255352"/>
            <a:chOff x="15649527" y="7951991"/>
            <a:chExt cx="5807075" cy="1797817"/>
          </a:xfrm>
        </p:grpSpPr>
        <p:cxnSp>
          <p:nvCxnSpPr>
            <p:cNvPr id="71" name="Straight Connector 255"/>
            <p:cNvCxnSpPr/>
            <p:nvPr/>
          </p:nvCxnSpPr>
          <p:spPr>
            <a:xfrm flipH="1">
              <a:off x="15649527" y="9032288"/>
              <a:ext cx="1227138" cy="0"/>
            </a:xfrm>
            <a:prstGeom prst="line">
              <a:avLst/>
            </a:prstGeom>
            <a:ln w="12700">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72" name="TextBox 62"/>
            <p:cNvSpPr txBox="1">
              <a:spLocks noChangeArrowheads="1"/>
            </p:cNvSpPr>
            <p:nvPr/>
          </p:nvSpPr>
          <p:spPr bwMode="auto">
            <a:xfrm>
              <a:off x="16876665" y="8590166"/>
              <a:ext cx="4579937"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73" name="TextBox 63"/>
            <p:cNvSpPr txBox="1">
              <a:spLocks noChangeArrowheads="1"/>
            </p:cNvSpPr>
            <p:nvPr/>
          </p:nvSpPr>
          <p:spPr bwMode="auto">
            <a:xfrm>
              <a:off x="16970647" y="7951991"/>
              <a:ext cx="2946303" cy="74926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4"/>
                  </a:solidFill>
                  <a:latin typeface="微软雅黑" pitchFamily="34" charset="-122"/>
                  <a:ea typeface="微软雅黑" pitchFamily="34" charset="-122"/>
                </a:rPr>
                <a:t>传统行业危机</a:t>
              </a:r>
              <a:endParaRPr lang="id-ID" sz="2200" b="1" dirty="0">
                <a:solidFill>
                  <a:schemeClr val="accent4"/>
                </a:solidFill>
                <a:latin typeface="微软雅黑" pitchFamily="34" charset="-122"/>
                <a:ea typeface="微软雅黑" pitchFamily="34" charset="-122"/>
              </a:endParaRPr>
            </a:p>
          </p:txBody>
        </p:sp>
      </p:grpSp>
      <p:grpSp>
        <p:nvGrpSpPr>
          <p:cNvPr id="74" name="组合 73"/>
          <p:cNvGrpSpPr/>
          <p:nvPr/>
        </p:nvGrpSpPr>
        <p:grpSpPr>
          <a:xfrm>
            <a:off x="8940532" y="7311773"/>
            <a:ext cx="5164129" cy="1255352"/>
            <a:chOff x="12774565" y="10471354"/>
            <a:chExt cx="7378699" cy="1797817"/>
          </a:xfrm>
        </p:grpSpPr>
        <p:grpSp>
          <p:nvGrpSpPr>
            <p:cNvPr id="75" name="Group 84"/>
            <p:cNvGrpSpPr>
              <a:grpSpLocks/>
            </p:cNvGrpSpPr>
            <p:nvPr/>
          </p:nvGrpSpPr>
          <p:grpSpPr bwMode="auto">
            <a:xfrm flipH="1" flipV="1">
              <a:off x="12774565" y="11089688"/>
              <a:ext cx="2481262" cy="587375"/>
              <a:chOff x="2901397" y="1460250"/>
              <a:chExt cx="930338" cy="220268"/>
            </a:xfrm>
          </p:grpSpPr>
          <p:cxnSp>
            <p:nvCxnSpPr>
              <p:cNvPr id="78" name="Straight Connector 243"/>
              <p:cNvCxnSpPr/>
              <p:nvPr/>
            </p:nvCxnSpPr>
            <p:spPr>
              <a:xfrm flipH="1" flipV="1">
                <a:off x="3592454" y="1460250"/>
                <a:ext cx="239281" cy="220268"/>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244"/>
              <p:cNvCxnSpPr/>
              <p:nvPr/>
            </p:nvCxnSpPr>
            <p:spPr>
              <a:xfrm flipH="1">
                <a:off x="2901397" y="1463822"/>
                <a:ext cx="691057" cy="0"/>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grpSp>
        <p:sp>
          <p:nvSpPr>
            <p:cNvPr id="76" name="TextBox 62"/>
            <p:cNvSpPr txBox="1">
              <a:spLocks noChangeArrowheads="1"/>
            </p:cNvSpPr>
            <p:nvPr/>
          </p:nvSpPr>
          <p:spPr bwMode="auto">
            <a:xfrm>
              <a:off x="15573327" y="11109529"/>
              <a:ext cx="4579937"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77" name="TextBox 63"/>
            <p:cNvSpPr txBox="1">
              <a:spLocks noChangeArrowheads="1"/>
            </p:cNvSpPr>
            <p:nvPr/>
          </p:nvSpPr>
          <p:spPr bwMode="auto">
            <a:xfrm>
              <a:off x="15667309" y="10471354"/>
              <a:ext cx="2946302" cy="74926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5"/>
                  </a:solidFill>
                  <a:latin typeface="微软雅黑" pitchFamily="34" charset="-122"/>
                  <a:ea typeface="微软雅黑" pitchFamily="34" charset="-122"/>
                </a:rPr>
                <a:t>传统行业危机</a:t>
              </a:r>
              <a:endParaRPr lang="id-ID" sz="2200" b="1" dirty="0">
                <a:solidFill>
                  <a:schemeClr val="accent5"/>
                </a:solidFill>
                <a:latin typeface="微软雅黑" pitchFamily="34" charset="-122"/>
                <a:ea typeface="微软雅黑" pitchFamily="34" charset="-122"/>
              </a:endParaRPr>
            </a:p>
          </p:txBody>
        </p:sp>
      </p:grpSp>
      <p:sp>
        <p:nvSpPr>
          <p:cNvPr id="9" name="TextBox 8"/>
          <p:cNvSpPr txBox="1"/>
          <p:nvPr/>
        </p:nvSpPr>
        <p:spPr>
          <a:xfrm>
            <a:off x="7566018" y="4571568"/>
            <a:ext cx="1399413" cy="1477328"/>
          </a:xfrm>
          <a:prstGeom prst="rect">
            <a:avLst/>
          </a:prstGeom>
          <a:noFill/>
        </p:spPr>
        <p:txBody>
          <a:bodyPr wrap="square" lIns="0" tIns="0" rIns="0" bIns="0" rtlCol="0">
            <a:spAutoFit/>
          </a:bodyPr>
          <a:lstStyle/>
          <a:p>
            <a:pPr algn="ctr"/>
            <a:r>
              <a:rPr lang="zh-CN" altLang="en-US" sz="3200" b="1" dirty="0">
                <a:solidFill>
                  <a:schemeClr val="accent3"/>
                </a:solidFill>
                <a:latin typeface="微软雅黑" pitchFamily="34" charset="-122"/>
                <a:ea typeface="微软雅黑" pitchFamily="34" charset="-122"/>
              </a:rPr>
              <a:t>传统行业的危机状况</a:t>
            </a:r>
          </a:p>
        </p:txBody>
      </p:sp>
      <p:sp>
        <p:nvSpPr>
          <p:cNvPr id="80"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8156762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fltVal val="0"/>
                                          </p:val>
                                        </p:tav>
                                        <p:tav tm="100000">
                                          <p:val>
                                            <p:strVal val="#ppt_w"/>
                                          </p:val>
                                        </p:tav>
                                      </p:tavLst>
                                    </p:anim>
                                    <p:anim calcmode="lin" valueType="num">
                                      <p:cBhvr>
                                        <p:cTn id="8" dur="1000" fill="hold"/>
                                        <p:tgtEl>
                                          <p:spTgt spid="44"/>
                                        </p:tgtEl>
                                        <p:attrNameLst>
                                          <p:attrName>ppt_h</p:attrName>
                                        </p:attrNameLst>
                                      </p:cBhvr>
                                      <p:tavLst>
                                        <p:tav tm="0">
                                          <p:val>
                                            <p:fltVal val="0"/>
                                          </p:val>
                                        </p:tav>
                                        <p:tav tm="100000">
                                          <p:val>
                                            <p:strVal val="#ppt_h"/>
                                          </p:val>
                                        </p:tav>
                                      </p:tavLst>
                                    </p:anim>
                                    <p:anim calcmode="lin" valueType="num">
                                      <p:cBhvr>
                                        <p:cTn id="9" dur="1000" fill="hold"/>
                                        <p:tgtEl>
                                          <p:spTgt spid="44"/>
                                        </p:tgtEl>
                                        <p:attrNameLst>
                                          <p:attrName>style.rotation</p:attrName>
                                        </p:attrNameLst>
                                      </p:cBhvr>
                                      <p:tavLst>
                                        <p:tav tm="0">
                                          <p:val>
                                            <p:fltVal val="90"/>
                                          </p:val>
                                        </p:tav>
                                        <p:tav tm="100000">
                                          <p:val>
                                            <p:fltVal val="0"/>
                                          </p:val>
                                        </p:tav>
                                      </p:tavLst>
                                    </p:anim>
                                    <p:animEffect transition="in" filter="fade">
                                      <p:cBhvr>
                                        <p:cTn id="10" dur="1000"/>
                                        <p:tgtEl>
                                          <p:spTgt spid="44"/>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par>
                                <p:cTn id="16" presetID="53" presetClass="entr" presetSubtype="528" fill="hold" grpId="0" nodeType="withEffect">
                                  <p:stCondLst>
                                    <p:cond delay="10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anim calcmode="lin" valueType="num">
                                      <p:cBhvr>
                                        <p:cTn id="21" dur="500" fill="hold"/>
                                        <p:tgtEl>
                                          <p:spTgt spid="4"/>
                                        </p:tgtEl>
                                        <p:attrNameLst>
                                          <p:attrName>ppt_x</p:attrName>
                                        </p:attrNameLst>
                                      </p:cBhvr>
                                      <p:tavLst>
                                        <p:tav tm="0">
                                          <p:val>
                                            <p:fltVal val="0.5"/>
                                          </p:val>
                                        </p:tav>
                                        <p:tav tm="100000">
                                          <p:val>
                                            <p:strVal val="#ppt_x"/>
                                          </p:val>
                                        </p:tav>
                                      </p:tavLst>
                                    </p:anim>
                                    <p:anim calcmode="lin" valueType="num">
                                      <p:cBhvr>
                                        <p:cTn id="22" dur="500" fill="hold"/>
                                        <p:tgtEl>
                                          <p:spTgt spid="4"/>
                                        </p:tgtEl>
                                        <p:attrNameLst>
                                          <p:attrName>ppt_y</p:attrName>
                                        </p:attrNameLst>
                                      </p:cBhvr>
                                      <p:tavLst>
                                        <p:tav tm="0">
                                          <p:val>
                                            <p:fltVal val="0.5"/>
                                          </p:val>
                                        </p:tav>
                                        <p:tav tm="100000">
                                          <p:val>
                                            <p:strVal val="#ppt_y"/>
                                          </p:val>
                                        </p:tav>
                                      </p:tavLst>
                                    </p:anim>
                                  </p:childTnLst>
                                </p:cTn>
                              </p:par>
                            </p:childTnLst>
                          </p:cTn>
                        </p:par>
                        <p:par>
                          <p:cTn id="23" fill="hold">
                            <p:stCondLst>
                              <p:cond delay="1500"/>
                            </p:stCondLst>
                            <p:childTnLst>
                              <p:par>
                                <p:cTn id="24" presetID="52" presetClass="entr" presetSubtype="0"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Scale>
                                      <p:cBhvr>
                                        <p:cTn id="26"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46"/>
                                        </p:tgtEl>
                                        <p:attrNameLst>
                                          <p:attrName>ppt_x</p:attrName>
                                          <p:attrName>ppt_y</p:attrName>
                                        </p:attrNameLst>
                                      </p:cBhvr>
                                    </p:animMotion>
                                    <p:animEffect transition="in" filter="fade">
                                      <p:cBhvr>
                                        <p:cTn id="28" dur="1000"/>
                                        <p:tgtEl>
                                          <p:spTgt spid="46"/>
                                        </p:tgtEl>
                                      </p:cBhvr>
                                    </p:animEffect>
                                  </p:childTnLst>
                                </p:cTn>
                              </p:par>
                              <p:par>
                                <p:cTn id="29" presetID="52" presetClass="entr" presetSubtype="0" fill="hold" nodeType="withEffect">
                                  <p:stCondLst>
                                    <p:cond delay="250"/>
                                  </p:stCondLst>
                                  <p:childTnLst>
                                    <p:set>
                                      <p:cBhvr>
                                        <p:cTn id="30" dur="1" fill="hold">
                                          <p:stCondLst>
                                            <p:cond delay="0"/>
                                          </p:stCondLst>
                                        </p:cTn>
                                        <p:tgtEl>
                                          <p:spTgt spid="37"/>
                                        </p:tgtEl>
                                        <p:attrNameLst>
                                          <p:attrName>style.visibility</p:attrName>
                                        </p:attrNameLst>
                                      </p:cBhvr>
                                      <p:to>
                                        <p:strVal val="visible"/>
                                      </p:to>
                                    </p:set>
                                    <p:animScale>
                                      <p:cBhvr>
                                        <p:cTn id="31"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37"/>
                                        </p:tgtEl>
                                        <p:attrNameLst>
                                          <p:attrName>ppt_x</p:attrName>
                                          <p:attrName>ppt_y</p:attrName>
                                        </p:attrNameLst>
                                      </p:cBhvr>
                                    </p:animMotion>
                                    <p:animEffect transition="in" filter="fade">
                                      <p:cBhvr>
                                        <p:cTn id="33" dur="1000"/>
                                        <p:tgtEl>
                                          <p:spTgt spid="37"/>
                                        </p:tgtEl>
                                      </p:cBhvr>
                                    </p:animEffect>
                                  </p:childTnLst>
                                </p:cTn>
                              </p:par>
                              <p:par>
                                <p:cTn id="34" presetID="52" presetClass="entr" presetSubtype="0" fill="hold" nodeType="withEffect">
                                  <p:stCondLst>
                                    <p:cond delay="500"/>
                                  </p:stCondLst>
                                  <p:childTnLst>
                                    <p:set>
                                      <p:cBhvr>
                                        <p:cTn id="35" dur="1" fill="hold">
                                          <p:stCondLst>
                                            <p:cond delay="0"/>
                                          </p:stCondLst>
                                        </p:cTn>
                                        <p:tgtEl>
                                          <p:spTgt spid="49"/>
                                        </p:tgtEl>
                                        <p:attrNameLst>
                                          <p:attrName>style.visibility</p:attrName>
                                        </p:attrNameLst>
                                      </p:cBhvr>
                                      <p:to>
                                        <p:strVal val="visible"/>
                                      </p:to>
                                    </p:set>
                                    <p:animScale>
                                      <p:cBhvr>
                                        <p:cTn id="36"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49"/>
                                        </p:tgtEl>
                                        <p:attrNameLst>
                                          <p:attrName>ppt_x</p:attrName>
                                          <p:attrName>ppt_y</p:attrName>
                                        </p:attrNameLst>
                                      </p:cBhvr>
                                    </p:animMotion>
                                    <p:animEffect transition="in" filter="fade">
                                      <p:cBhvr>
                                        <p:cTn id="38" dur="1000"/>
                                        <p:tgtEl>
                                          <p:spTgt spid="49"/>
                                        </p:tgtEl>
                                      </p:cBhvr>
                                    </p:animEffect>
                                  </p:childTnLst>
                                </p:cTn>
                              </p:par>
                              <p:par>
                                <p:cTn id="39" presetID="52" presetClass="entr" presetSubtype="0" fill="hold" nodeType="withEffect">
                                  <p:stCondLst>
                                    <p:cond delay="750"/>
                                  </p:stCondLst>
                                  <p:childTnLst>
                                    <p:set>
                                      <p:cBhvr>
                                        <p:cTn id="40" dur="1" fill="hold">
                                          <p:stCondLst>
                                            <p:cond delay="0"/>
                                          </p:stCondLst>
                                        </p:cTn>
                                        <p:tgtEl>
                                          <p:spTgt spid="31"/>
                                        </p:tgtEl>
                                        <p:attrNameLst>
                                          <p:attrName>style.visibility</p:attrName>
                                        </p:attrNameLst>
                                      </p:cBhvr>
                                      <p:to>
                                        <p:strVal val="visible"/>
                                      </p:to>
                                    </p:set>
                                    <p:animScale>
                                      <p:cBhvr>
                                        <p:cTn id="41"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1"/>
                                        </p:tgtEl>
                                        <p:attrNameLst>
                                          <p:attrName>ppt_x</p:attrName>
                                          <p:attrName>ppt_y</p:attrName>
                                        </p:attrNameLst>
                                      </p:cBhvr>
                                    </p:animMotion>
                                    <p:animEffect transition="in" filter="fade">
                                      <p:cBhvr>
                                        <p:cTn id="43" dur="1000"/>
                                        <p:tgtEl>
                                          <p:spTgt spid="31"/>
                                        </p:tgtEl>
                                      </p:cBhvr>
                                    </p:animEffect>
                                  </p:childTnLst>
                                </p:cTn>
                              </p:par>
                              <p:par>
                                <p:cTn id="44" presetID="52" presetClass="entr" presetSubtype="0" fill="hold" nodeType="withEffect">
                                  <p:stCondLst>
                                    <p:cond delay="1000"/>
                                  </p:stCondLst>
                                  <p:childTnLst>
                                    <p:set>
                                      <p:cBhvr>
                                        <p:cTn id="45" dur="1" fill="hold">
                                          <p:stCondLst>
                                            <p:cond delay="0"/>
                                          </p:stCondLst>
                                        </p:cTn>
                                        <p:tgtEl>
                                          <p:spTgt spid="34"/>
                                        </p:tgtEl>
                                        <p:attrNameLst>
                                          <p:attrName>style.visibility</p:attrName>
                                        </p:attrNameLst>
                                      </p:cBhvr>
                                      <p:to>
                                        <p:strVal val="visible"/>
                                      </p:to>
                                    </p:set>
                                    <p:animScale>
                                      <p:cBhvr>
                                        <p:cTn id="46"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34"/>
                                        </p:tgtEl>
                                        <p:attrNameLst>
                                          <p:attrName>ppt_x</p:attrName>
                                          <p:attrName>ppt_y</p:attrName>
                                        </p:attrNameLst>
                                      </p:cBhvr>
                                    </p:animMotion>
                                    <p:animEffect transition="in" filter="fade">
                                      <p:cBhvr>
                                        <p:cTn id="48" dur="1000"/>
                                        <p:tgtEl>
                                          <p:spTgt spid="34"/>
                                        </p:tgtEl>
                                      </p:cBhvr>
                                    </p:animEffect>
                                  </p:childTnLst>
                                </p:cTn>
                              </p:par>
                              <p:par>
                                <p:cTn id="49" presetID="52" presetClass="entr" presetSubtype="0" fill="hold" nodeType="withEffect">
                                  <p:stCondLst>
                                    <p:cond delay="1250"/>
                                  </p:stCondLst>
                                  <p:childTnLst>
                                    <p:set>
                                      <p:cBhvr>
                                        <p:cTn id="50" dur="1" fill="hold">
                                          <p:stCondLst>
                                            <p:cond delay="0"/>
                                          </p:stCondLst>
                                        </p:cTn>
                                        <p:tgtEl>
                                          <p:spTgt spid="40"/>
                                        </p:tgtEl>
                                        <p:attrNameLst>
                                          <p:attrName>style.visibility</p:attrName>
                                        </p:attrNameLst>
                                      </p:cBhvr>
                                      <p:to>
                                        <p:strVal val="visible"/>
                                      </p:to>
                                    </p:set>
                                    <p:animScale>
                                      <p:cBhvr>
                                        <p:cTn id="51"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40"/>
                                        </p:tgtEl>
                                        <p:attrNameLst>
                                          <p:attrName>ppt_x</p:attrName>
                                          <p:attrName>ppt_y</p:attrName>
                                        </p:attrNameLst>
                                      </p:cBhvr>
                                    </p:animMotion>
                                    <p:animEffect transition="in" filter="fade">
                                      <p:cBhvr>
                                        <p:cTn id="53" dur="1000"/>
                                        <p:tgtEl>
                                          <p:spTgt spid="40"/>
                                        </p:tgtEl>
                                      </p:cBhvr>
                                    </p:animEffect>
                                  </p:childTnLst>
                                </p:cTn>
                              </p:par>
                            </p:childTnLst>
                          </p:cTn>
                        </p:par>
                        <p:par>
                          <p:cTn id="54" fill="hold">
                            <p:stCondLst>
                              <p:cond delay="3750"/>
                            </p:stCondLst>
                            <p:childTnLst>
                              <p:par>
                                <p:cTn id="55" presetID="2" presetClass="entr" presetSubtype="8"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fill="hold"/>
                                        <p:tgtEl>
                                          <p:spTgt spid="52"/>
                                        </p:tgtEl>
                                        <p:attrNameLst>
                                          <p:attrName>ppt_x</p:attrName>
                                        </p:attrNameLst>
                                      </p:cBhvr>
                                      <p:tavLst>
                                        <p:tav tm="0">
                                          <p:val>
                                            <p:strVal val="0-#ppt_w/2"/>
                                          </p:val>
                                        </p:tav>
                                        <p:tav tm="100000">
                                          <p:val>
                                            <p:strVal val="#ppt_x"/>
                                          </p:val>
                                        </p:tav>
                                      </p:tavLst>
                                    </p:anim>
                                    <p:anim calcmode="lin" valueType="num">
                                      <p:cBhvr additive="base">
                                        <p:cTn id="58" dur="500" fill="hold"/>
                                        <p:tgtEl>
                                          <p:spTgt spid="52"/>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25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500" fill="hold"/>
                                        <p:tgtEl>
                                          <p:spTgt spid="58"/>
                                        </p:tgtEl>
                                        <p:attrNameLst>
                                          <p:attrName>ppt_x</p:attrName>
                                        </p:attrNameLst>
                                      </p:cBhvr>
                                      <p:tavLst>
                                        <p:tav tm="0">
                                          <p:val>
                                            <p:strVal val="0-#ppt_w/2"/>
                                          </p:val>
                                        </p:tav>
                                        <p:tav tm="100000">
                                          <p:val>
                                            <p:strVal val="#ppt_x"/>
                                          </p:val>
                                        </p:tav>
                                      </p:tavLst>
                                    </p:anim>
                                    <p:anim calcmode="lin" valueType="num">
                                      <p:cBhvr additive="base">
                                        <p:cTn id="62" dur="500" fill="hold"/>
                                        <p:tgtEl>
                                          <p:spTgt spid="58"/>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500"/>
                                  </p:stCondLst>
                                  <p:childTnLst>
                                    <p:set>
                                      <p:cBhvr>
                                        <p:cTn id="64" dur="1" fill="hold">
                                          <p:stCondLst>
                                            <p:cond delay="0"/>
                                          </p:stCondLst>
                                        </p:cTn>
                                        <p:tgtEl>
                                          <p:spTgt spid="62"/>
                                        </p:tgtEl>
                                        <p:attrNameLst>
                                          <p:attrName>style.visibility</p:attrName>
                                        </p:attrNameLst>
                                      </p:cBhvr>
                                      <p:to>
                                        <p:strVal val="visible"/>
                                      </p:to>
                                    </p:set>
                                    <p:anim calcmode="lin" valueType="num">
                                      <p:cBhvr additive="base">
                                        <p:cTn id="65" dur="500" fill="hold"/>
                                        <p:tgtEl>
                                          <p:spTgt spid="62"/>
                                        </p:tgtEl>
                                        <p:attrNameLst>
                                          <p:attrName>ppt_x</p:attrName>
                                        </p:attrNameLst>
                                      </p:cBhvr>
                                      <p:tavLst>
                                        <p:tav tm="0">
                                          <p:val>
                                            <p:strVal val="0-#ppt_w/2"/>
                                          </p:val>
                                        </p:tav>
                                        <p:tav tm="100000">
                                          <p:val>
                                            <p:strVal val="#ppt_x"/>
                                          </p:val>
                                        </p:tav>
                                      </p:tavLst>
                                    </p:anim>
                                    <p:anim calcmode="lin" valueType="num">
                                      <p:cBhvr additive="base">
                                        <p:cTn id="66" dur="500" fill="hold"/>
                                        <p:tgtEl>
                                          <p:spTgt spid="62"/>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additive="base">
                                        <p:cTn id="69" dur="500" fill="hold"/>
                                        <p:tgtEl>
                                          <p:spTgt spid="66"/>
                                        </p:tgtEl>
                                        <p:attrNameLst>
                                          <p:attrName>ppt_x</p:attrName>
                                        </p:attrNameLst>
                                      </p:cBhvr>
                                      <p:tavLst>
                                        <p:tav tm="0">
                                          <p:val>
                                            <p:strVal val="1+#ppt_w/2"/>
                                          </p:val>
                                        </p:tav>
                                        <p:tav tm="100000">
                                          <p:val>
                                            <p:strVal val="#ppt_x"/>
                                          </p:val>
                                        </p:tav>
                                      </p:tavLst>
                                    </p:anim>
                                    <p:anim calcmode="lin" valueType="num">
                                      <p:cBhvr additive="base">
                                        <p:cTn id="70" dur="500" fill="hold"/>
                                        <p:tgtEl>
                                          <p:spTgt spid="66"/>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250"/>
                                  </p:stCondLst>
                                  <p:childTnLst>
                                    <p:set>
                                      <p:cBhvr>
                                        <p:cTn id="72" dur="1" fill="hold">
                                          <p:stCondLst>
                                            <p:cond delay="0"/>
                                          </p:stCondLst>
                                        </p:cTn>
                                        <p:tgtEl>
                                          <p:spTgt spid="70"/>
                                        </p:tgtEl>
                                        <p:attrNameLst>
                                          <p:attrName>style.visibility</p:attrName>
                                        </p:attrNameLst>
                                      </p:cBhvr>
                                      <p:to>
                                        <p:strVal val="visible"/>
                                      </p:to>
                                    </p:set>
                                    <p:anim calcmode="lin" valueType="num">
                                      <p:cBhvr additive="base">
                                        <p:cTn id="73" dur="500" fill="hold"/>
                                        <p:tgtEl>
                                          <p:spTgt spid="70"/>
                                        </p:tgtEl>
                                        <p:attrNameLst>
                                          <p:attrName>ppt_x</p:attrName>
                                        </p:attrNameLst>
                                      </p:cBhvr>
                                      <p:tavLst>
                                        <p:tav tm="0">
                                          <p:val>
                                            <p:strVal val="1+#ppt_w/2"/>
                                          </p:val>
                                        </p:tav>
                                        <p:tav tm="100000">
                                          <p:val>
                                            <p:strVal val="#ppt_x"/>
                                          </p:val>
                                        </p:tav>
                                      </p:tavLst>
                                    </p:anim>
                                    <p:anim calcmode="lin" valueType="num">
                                      <p:cBhvr additive="base">
                                        <p:cTn id="74" dur="500" fill="hold"/>
                                        <p:tgtEl>
                                          <p:spTgt spid="70"/>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500"/>
                                  </p:stCondLst>
                                  <p:childTnLst>
                                    <p:set>
                                      <p:cBhvr>
                                        <p:cTn id="76" dur="1" fill="hold">
                                          <p:stCondLst>
                                            <p:cond delay="0"/>
                                          </p:stCondLst>
                                        </p:cTn>
                                        <p:tgtEl>
                                          <p:spTgt spid="74"/>
                                        </p:tgtEl>
                                        <p:attrNameLst>
                                          <p:attrName>style.visibility</p:attrName>
                                        </p:attrNameLst>
                                      </p:cBhvr>
                                      <p:to>
                                        <p:strVal val="visible"/>
                                      </p:to>
                                    </p:set>
                                    <p:anim calcmode="lin" valueType="num">
                                      <p:cBhvr additive="base">
                                        <p:cTn id="77" dur="500" fill="hold"/>
                                        <p:tgtEl>
                                          <p:spTgt spid="74"/>
                                        </p:tgtEl>
                                        <p:attrNameLst>
                                          <p:attrName>ppt_x</p:attrName>
                                        </p:attrNameLst>
                                      </p:cBhvr>
                                      <p:tavLst>
                                        <p:tav tm="0">
                                          <p:val>
                                            <p:strVal val="1+#ppt_w/2"/>
                                          </p:val>
                                        </p:tav>
                                        <p:tav tm="100000">
                                          <p:val>
                                            <p:strVal val="#ppt_x"/>
                                          </p:val>
                                        </p:tav>
                                      </p:tavLst>
                                    </p:anim>
                                    <p:anim calcmode="lin" valueType="num">
                                      <p:cBhvr additive="base">
                                        <p:cTn id="78"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4"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项目解决了什么问题</a:t>
            </a:r>
          </a:p>
        </p:txBody>
      </p:sp>
      <p:grpSp>
        <p:nvGrpSpPr>
          <p:cNvPr id="22" name="组合 21"/>
          <p:cNvGrpSpPr/>
          <p:nvPr/>
        </p:nvGrpSpPr>
        <p:grpSpPr>
          <a:xfrm>
            <a:off x="6180122" y="2840883"/>
            <a:ext cx="2970241" cy="1963791"/>
            <a:chOff x="8830388" y="4068494"/>
            <a:chExt cx="4243991" cy="2812391"/>
          </a:xfrm>
        </p:grpSpPr>
        <p:sp>
          <p:nvSpPr>
            <p:cNvPr id="23" name="Shape 778"/>
            <p:cNvSpPr/>
            <p:nvPr/>
          </p:nvSpPr>
          <p:spPr>
            <a:xfrm>
              <a:off x="8830388" y="4068494"/>
              <a:ext cx="4243991" cy="2812391"/>
            </a:xfrm>
            <a:custGeom>
              <a:avLst/>
              <a:gdLst/>
              <a:ahLst/>
              <a:cxnLst>
                <a:cxn ang="0">
                  <a:pos x="wd2" y="hd2"/>
                </a:cxn>
                <a:cxn ang="5400000">
                  <a:pos x="wd2" y="hd2"/>
                </a:cxn>
                <a:cxn ang="10800000">
                  <a:pos x="wd2" y="hd2"/>
                </a:cxn>
                <a:cxn ang="16200000">
                  <a:pos x="wd2" y="hd2"/>
                </a:cxn>
              </a:cxnLst>
              <a:rect l="0" t="0" r="r" b="b"/>
              <a:pathLst>
                <a:path w="21560" h="21600" extrusionOk="0">
                  <a:moveTo>
                    <a:pt x="3119" y="16611"/>
                  </a:moveTo>
                  <a:cubicBezTo>
                    <a:pt x="5081" y="14887"/>
                    <a:pt x="7676" y="14630"/>
                    <a:pt x="9047" y="14630"/>
                  </a:cubicBezTo>
                  <a:cubicBezTo>
                    <a:pt x="9529" y="14630"/>
                    <a:pt x="9843" y="14663"/>
                    <a:pt x="9906" y="14669"/>
                  </a:cubicBezTo>
                  <a:lnTo>
                    <a:pt x="21551" y="14669"/>
                  </a:lnTo>
                  <a:cubicBezTo>
                    <a:pt x="21585" y="13299"/>
                    <a:pt x="21600" y="8578"/>
                    <a:pt x="20326" y="5263"/>
                  </a:cubicBezTo>
                  <a:cubicBezTo>
                    <a:pt x="18809" y="1314"/>
                    <a:pt x="16129" y="125"/>
                    <a:pt x="15819" y="0"/>
                  </a:cubicBezTo>
                  <a:cubicBezTo>
                    <a:pt x="7604" y="26"/>
                    <a:pt x="828" y="9498"/>
                    <a:pt x="0" y="21600"/>
                  </a:cubicBezTo>
                  <a:cubicBezTo>
                    <a:pt x="543" y="20036"/>
                    <a:pt x="1502" y="18030"/>
                    <a:pt x="3119" y="16611"/>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24" name="Shape 782"/>
            <p:cNvSpPr/>
            <p:nvPr/>
          </p:nvSpPr>
          <p:spPr>
            <a:xfrm>
              <a:off x="10437906" y="4950288"/>
              <a:ext cx="2544421" cy="52892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gn="l">
                <a:lnSpc>
                  <a:spcPct val="100000"/>
                </a:lnSpc>
                <a:defRPr sz="1800" b="0">
                  <a:solidFill>
                    <a:srgbClr val="000000"/>
                  </a:solidFill>
                </a:defRPr>
              </a:pPr>
              <a:r>
                <a:rPr lang="zh-CN" altLang="en-US" sz="2400" dirty="0">
                  <a:solidFill>
                    <a:schemeClr val="bg1"/>
                  </a:solidFill>
                  <a:latin typeface="微软雅黑" pitchFamily="34" charset="-122"/>
                  <a:ea typeface="微软雅黑" pitchFamily="34" charset="-122"/>
                </a:rPr>
                <a:t>问题一</a:t>
              </a:r>
              <a:endParaRPr sz="2400" dirty="0">
                <a:solidFill>
                  <a:schemeClr val="bg1"/>
                </a:solidFill>
                <a:latin typeface="微软雅黑" pitchFamily="34" charset="-122"/>
                <a:ea typeface="微软雅黑" pitchFamily="34" charset="-122"/>
              </a:endParaRPr>
            </a:p>
          </p:txBody>
        </p:sp>
        <p:sp>
          <p:nvSpPr>
            <p:cNvPr id="25" name="Shape 783"/>
            <p:cNvSpPr/>
            <p:nvPr/>
          </p:nvSpPr>
          <p:spPr>
            <a:xfrm>
              <a:off x="9637260" y="4756170"/>
              <a:ext cx="991247" cy="10798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A</a:t>
              </a:r>
            </a:p>
          </p:txBody>
        </p:sp>
      </p:grpSp>
      <p:grpSp>
        <p:nvGrpSpPr>
          <p:cNvPr id="26" name="组合 25"/>
          <p:cNvGrpSpPr/>
          <p:nvPr/>
        </p:nvGrpSpPr>
        <p:grpSpPr>
          <a:xfrm>
            <a:off x="7614973" y="5294983"/>
            <a:ext cx="2970177" cy="1963791"/>
            <a:chOff x="10880556" y="7583067"/>
            <a:chExt cx="4243899" cy="2812391"/>
          </a:xfrm>
        </p:grpSpPr>
        <p:sp>
          <p:nvSpPr>
            <p:cNvPr id="27" name="Shape 780"/>
            <p:cNvSpPr/>
            <p:nvPr/>
          </p:nvSpPr>
          <p:spPr>
            <a:xfrm>
              <a:off x="10880556" y="7583067"/>
              <a:ext cx="4243899" cy="2812391"/>
            </a:xfrm>
            <a:custGeom>
              <a:avLst/>
              <a:gdLst/>
              <a:ahLst/>
              <a:cxnLst>
                <a:cxn ang="0">
                  <a:pos x="wd2" y="hd2"/>
                </a:cxn>
                <a:cxn ang="5400000">
                  <a:pos x="wd2" y="hd2"/>
                </a:cxn>
                <a:cxn ang="10800000">
                  <a:pos x="wd2" y="hd2"/>
                </a:cxn>
                <a:cxn ang="16200000">
                  <a:pos x="wd2" y="hd2"/>
                </a:cxn>
              </a:cxnLst>
              <a:rect l="0" t="0" r="r" b="b"/>
              <a:pathLst>
                <a:path w="21560" h="21600" extrusionOk="0">
                  <a:moveTo>
                    <a:pt x="18442" y="4989"/>
                  </a:moveTo>
                  <a:cubicBezTo>
                    <a:pt x="16479" y="6711"/>
                    <a:pt x="13885" y="6970"/>
                    <a:pt x="12513" y="6970"/>
                  </a:cubicBezTo>
                  <a:cubicBezTo>
                    <a:pt x="12032" y="6970"/>
                    <a:pt x="11717" y="6937"/>
                    <a:pt x="11654" y="6931"/>
                  </a:cubicBezTo>
                  <a:lnTo>
                    <a:pt x="10" y="6931"/>
                  </a:lnTo>
                  <a:cubicBezTo>
                    <a:pt x="-25" y="8301"/>
                    <a:pt x="-40" y="13022"/>
                    <a:pt x="1234" y="16337"/>
                  </a:cubicBezTo>
                  <a:cubicBezTo>
                    <a:pt x="2756" y="20297"/>
                    <a:pt x="5432" y="21477"/>
                    <a:pt x="5741" y="21600"/>
                  </a:cubicBezTo>
                  <a:cubicBezTo>
                    <a:pt x="13956" y="21574"/>
                    <a:pt x="20732" y="12102"/>
                    <a:pt x="21560" y="0"/>
                  </a:cubicBezTo>
                  <a:cubicBezTo>
                    <a:pt x="21017" y="1564"/>
                    <a:pt x="20059" y="3567"/>
                    <a:pt x="18442" y="4989"/>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28" name="Shape 785"/>
            <p:cNvSpPr/>
            <p:nvPr/>
          </p:nvSpPr>
          <p:spPr>
            <a:xfrm>
              <a:off x="13390941" y="8497127"/>
              <a:ext cx="991247" cy="10798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C</a:t>
              </a:r>
            </a:p>
          </p:txBody>
        </p:sp>
        <p:sp>
          <p:nvSpPr>
            <p:cNvPr id="29" name="Shape 787"/>
            <p:cNvSpPr/>
            <p:nvPr/>
          </p:nvSpPr>
          <p:spPr>
            <a:xfrm>
              <a:off x="10972517" y="8878128"/>
              <a:ext cx="2544422" cy="52892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algn="ctr">
                <a:lnSpc>
                  <a:spcPct val="100000"/>
                </a:lnSpc>
                <a:defRPr sz="1800" b="0">
                  <a:solidFill>
                    <a:srgbClr val="000000"/>
                  </a:solidFill>
                </a:defRPr>
              </a:pPr>
              <a:r>
                <a:rPr lang="zh-CN" altLang="en-US" sz="2400" b="0" dirty="0">
                  <a:solidFill>
                    <a:schemeClr val="bg1"/>
                  </a:solidFill>
                  <a:latin typeface="微软雅黑" pitchFamily="34" charset="-122"/>
                  <a:ea typeface="微软雅黑" pitchFamily="34" charset="-122"/>
                </a:rPr>
                <a:t>问题一</a:t>
              </a:r>
            </a:p>
          </p:txBody>
        </p:sp>
      </p:grpSp>
      <p:grpSp>
        <p:nvGrpSpPr>
          <p:cNvPr id="30" name="组合 29"/>
          <p:cNvGrpSpPr/>
          <p:nvPr/>
        </p:nvGrpSpPr>
        <p:grpSpPr>
          <a:xfrm>
            <a:off x="8639865" y="2840883"/>
            <a:ext cx="1968226" cy="3016023"/>
            <a:chOff x="12344961" y="4068494"/>
            <a:chExt cx="2812274" cy="4319315"/>
          </a:xfrm>
        </p:grpSpPr>
        <p:sp>
          <p:nvSpPr>
            <p:cNvPr id="31" name="Shape 781"/>
            <p:cNvSpPr/>
            <p:nvPr/>
          </p:nvSpPr>
          <p:spPr>
            <a:xfrm>
              <a:off x="12344961" y="4068494"/>
              <a:ext cx="2812274" cy="4244199"/>
            </a:xfrm>
            <a:custGeom>
              <a:avLst/>
              <a:gdLst/>
              <a:ahLst/>
              <a:cxnLst>
                <a:cxn ang="0">
                  <a:pos x="wd2" y="hd2"/>
                </a:cxn>
                <a:cxn ang="5400000">
                  <a:pos x="wd2" y="hd2"/>
                </a:cxn>
                <a:cxn ang="10800000">
                  <a:pos x="wd2" y="hd2"/>
                </a:cxn>
                <a:cxn ang="16200000">
                  <a:pos x="wd2" y="hd2"/>
                </a:cxn>
              </a:cxnLst>
              <a:rect l="0" t="0" r="r" b="b"/>
              <a:pathLst>
                <a:path w="21600" h="21600" extrusionOk="0">
                  <a:moveTo>
                    <a:pt x="6930" y="21590"/>
                  </a:moveTo>
                  <a:cubicBezTo>
                    <a:pt x="7144" y="21594"/>
                    <a:pt x="7438" y="21600"/>
                    <a:pt x="7794" y="21600"/>
                  </a:cubicBezTo>
                  <a:lnTo>
                    <a:pt x="7795" y="21600"/>
                  </a:lnTo>
                  <a:cubicBezTo>
                    <a:pt x="9785" y="21600"/>
                    <a:pt x="13539" y="21440"/>
                    <a:pt x="16336" y="20363"/>
                  </a:cubicBezTo>
                  <a:cubicBezTo>
                    <a:pt x="20297" y="18839"/>
                    <a:pt x="21476" y="16157"/>
                    <a:pt x="21600" y="15849"/>
                  </a:cubicBezTo>
                  <a:cubicBezTo>
                    <a:pt x="21574" y="7619"/>
                    <a:pt x="12100" y="830"/>
                    <a:pt x="0" y="0"/>
                  </a:cubicBezTo>
                  <a:cubicBezTo>
                    <a:pt x="1563" y="544"/>
                    <a:pt x="3566" y="1504"/>
                    <a:pt x="4988" y="3124"/>
                  </a:cubicBezTo>
                  <a:cubicBezTo>
                    <a:pt x="7344" y="5812"/>
                    <a:pt x="6962" y="9641"/>
                    <a:pt x="6930" y="9924"/>
                  </a:cubicBezTo>
                  <a:cubicBezTo>
                    <a:pt x="6930" y="9924"/>
                    <a:pt x="6930" y="21590"/>
                    <a:pt x="6930" y="21590"/>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32" name="Shape 784"/>
            <p:cNvSpPr/>
            <p:nvPr/>
          </p:nvSpPr>
          <p:spPr>
            <a:xfrm>
              <a:off x="13318975" y="4743469"/>
              <a:ext cx="991247" cy="10798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B</a:t>
              </a:r>
            </a:p>
          </p:txBody>
        </p:sp>
        <p:sp>
          <p:nvSpPr>
            <p:cNvPr id="33" name="Shape 788"/>
            <p:cNvSpPr/>
            <p:nvPr/>
          </p:nvSpPr>
          <p:spPr>
            <a:xfrm rot="16200000">
              <a:off x="12529688" y="6851741"/>
              <a:ext cx="2544420" cy="527715"/>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algn="ctr">
                <a:lnSpc>
                  <a:spcPct val="100000"/>
                </a:lnSpc>
                <a:defRPr sz="1800" b="0">
                  <a:solidFill>
                    <a:srgbClr val="000000"/>
                  </a:solidFill>
                </a:defRPr>
              </a:pPr>
              <a:r>
                <a:rPr lang="zh-CN" altLang="en-US" sz="2400" b="0" dirty="0">
                  <a:solidFill>
                    <a:schemeClr val="bg1"/>
                  </a:solidFill>
                  <a:latin typeface="微软雅黑" pitchFamily="34" charset="-122"/>
                  <a:ea typeface="微软雅黑" pitchFamily="34" charset="-122"/>
                </a:rPr>
                <a:t>问题二</a:t>
              </a:r>
            </a:p>
          </p:txBody>
        </p:sp>
      </p:grpSp>
      <p:grpSp>
        <p:nvGrpSpPr>
          <p:cNvPr id="34" name="组合 33"/>
          <p:cNvGrpSpPr/>
          <p:nvPr/>
        </p:nvGrpSpPr>
        <p:grpSpPr>
          <a:xfrm>
            <a:off x="6180122" y="4272441"/>
            <a:ext cx="1968308" cy="2963571"/>
            <a:chOff x="8830388" y="6118662"/>
            <a:chExt cx="2812391" cy="4244199"/>
          </a:xfrm>
        </p:grpSpPr>
        <p:sp>
          <p:nvSpPr>
            <p:cNvPr id="35" name="Shape 779"/>
            <p:cNvSpPr/>
            <p:nvPr/>
          </p:nvSpPr>
          <p:spPr>
            <a:xfrm>
              <a:off x="8830388" y="6118662"/>
              <a:ext cx="2812391" cy="4244199"/>
            </a:xfrm>
            <a:custGeom>
              <a:avLst/>
              <a:gdLst/>
              <a:ahLst/>
              <a:cxnLst>
                <a:cxn ang="0">
                  <a:pos x="wd2" y="hd2"/>
                </a:cxn>
                <a:cxn ang="5400000">
                  <a:pos x="wd2" y="hd2"/>
                </a:cxn>
                <a:cxn ang="10800000">
                  <a:pos x="wd2" y="hd2"/>
                </a:cxn>
                <a:cxn ang="16200000">
                  <a:pos x="wd2" y="hd2"/>
                </a:cxn>
              </a:cxnLst>
              <a:rect l="0" t="0" r="r" b="b"/>
              <a:pathLst>
                <a:path w="21600" h="21600" extrusionOk="0">
                  <a:moveTo>
                    <a:pt x="5263" y="1237"/>
                  </a:moveTo>
                  <a:cubicBezTo>
                    <a:pt x="1315" y="2757"/>
                    <a:pt x="125" y="5443"/>
                    <a:pt x="0" y="5751"/>
                  </a:cubicBezTo>
                  <a:cubicBezTo>
                    <a:pt x="27" y="13981"/>
                    <a:pt x="9500" y="20770"/>
                    <a:pt x="21600" y="21600"/>
                  </a:cubicBezTo>
                  <a:cubicBezTo>
                    <a:pt x="20036" y="21056"/>
                    <a:pt x="18033" y="20096"/>
                    <a:pt x="16612" y="18476"/>
                  </a:cubicBezTo>
                  <a:cubicBezTo>
                    <a:pt x="14253" y="15785"/>
                    <a:pt x="14639" y="11951"/>
                    <a:pt x="14669" y="11674"/>
                  </a:cubicBezTo>
                  <a:lnTo>
                    <a:pt x="14669" y="10"/>
                  </a:lnTo>
                  <a:cubicBezTo>
                    <a:pt x="14456" y="4"/>
                    <a:pt x="14162" y="0"/>
                    <a:pt x="13806" y="0"/>
                  </a:cubicBezTo>
                  <a:cubicBezTo>
                    <a:pt x="11817" y="0"/>
                    <a:pt x="8062" y="160"/>
                    <a:pt x="5263" y="1237"/>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36" name="Shape 786"/>
            <p:cNvSpPr/>
            <p:nvPr/>
          </p:nvSpPr>
          <p:spPr>
            <a:xfrm>
              <a:off x="9677900" y="8509827"/>
              <a:ext cx="991246" cy="10798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D</a:t>
              </a:r>
            </a:p>
          </p:txBody>
        </p:sp>
        <p:sp>
          <p:nvSpPr>
            <p:cNvPr id="37" name="Shape 789"/>
            <p:cNvSpPr/>
            <p:nvPr/>
          </p:nvSpPr>
          <p:spPr>
            <a:xfrm rot="16200000">
              <a:off x="8860670" y="7435942"/>
              <a:ext cx="2544422" cy="527715"/>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algn="ctr">
                <a:lnSpc>
                  <a:spcPct val="100000"/>
                </a:lnSpc>
                <a:defRPr sz="1800" b="0">
                  <a:solidFill>
                    <a:srgbClr val="000000"/>
                  </a:solidFill>
                </a:defRPr>
              </a:pPr>
              <a:r>
                <a:rPr lang="zh-CN" altLang="en-US" sz="2400" b="0" dirty="0">
                  <a:solidFill>
                    <a:schemeClr val="bg1"/>
                  </a:solidFill>
                  <a:latin typeface="微软雅黑" pitchFamily="34" charset="-122"/>
                  <a:ea typeface="微软雅黑" pitchFamily="34" charset="-122"/>
                </a:rPr>
                <a:t>问题一</a:t>
              </a:r>
            </a:p>
          </p:txBody>
        </p:sp>
      </p:grpSp>
      <p:grpSp>
        <p:nvGrpSpPr>
          <p:cNvPr id="38" name="组合 37"/>
          <p:cNvGrpSpPr/>
          <p:nvPr/>
        </p:nvGrpSpPr>
        <p:grpSpPr>
          <a:xfrm>
            <a:off x="10806401" y="2919721"/>
            <a:ext cx="831339" cy="829431"/>
            <a:chOff x="15440588" y="4181400"/>
            <a:chExt cx="1187848" cy="1187847"/>
          </a:xfrm>
        </p:grpSpPr>
        <p:sp>
          <p:nvSpPr>
            <p:cNvPr id="39" name="Shape 790"/>
            <p:cNvSpPr/>
            <p:nvPr/>
          </p:nvSpPr>
          <p:spPr>
            <a:xfrm>
              <a:off x="15440588" y="4181400"/>
              <a:ext cx="1187848" cy="1187847"/>
            </a:xfrm>
            <a:prstGeom prst="roundRect">
              <a:avLst>
                <a:gd name="adj" fmla="val 18176"/>
              </a:avLst>
            </a:prstGeom>
            <a:solidFill>
              <a:schemeClr val="accent4"/>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40" name="Shape 791"/>
            <p:cNvSpPr/>
            <p:nvPr/>
          </p:nvSpPr>
          <p:spPr>
            <a:xfrm>
              <a:off x="15758856" y="4331671"/>
              <a:ext cx="529088" cy="823694"/>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B</a:t>
              </a:r>
              <a:endParaRPr sz="2800" dirty="0">
                <a:solidFill>
                  <a:schemeClr val="bg1"/>
                </a:solidFill>
                <a:latin typeface="微软雅黑" pitchFamily="34" charset="-122"/>
                <a:ea typeface="微软雅黑" pitchFamily="34" charset="-122"/>
              </a:endParaRPr>
            </a:p>
          </p:txBody>
        </p:sp>
      </p:grpSp>
      <p:grpSp>
        <p:nvGrpSpPr>
          <p:cNvPr id="41" name="组合 40"/>
          <p:cNvGrpSpPr/>
          <p:nvPr/>
        </p:nvGrpSpPr>
        <p:grpSpPr>
          <a:xfrm>
            <a:off x="10806401" y="6167520"/>
            <a:ext cx="831339" cy="829431"/>
            <a:chOff x="15440588" y="8832648"/>
            <a:chExt cx="1187848" cy="1187848"/>
          </a:xfrm>
        </p:grpSpPr>
        <p:sp>
          <p:nvSpPr>
            <p:cNvPr id="42" name="Shape 794"/>
            <p:cNvSpPr/>
            <p:nvPr/>
          </p:nvSpPr>
          <p:spPr>
            <a:xfrm>
              <a:off x="15440588" y="8832648"/>
              <a:ext cx="1187848" cy="1187848"/>
            </a:xfrm>
            <a:prstGeom prst="roundRect">
              <a:avLst>
                <a:gd name="adj" fmla="val 18176"/>
              </a:avLst>
            </a:prstGeom>
            <a:solidFill>
              <a:schemeClr val="accent3"/>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43" name="Shape 795"/>
            <p:cNvSpPr/>
            <p:nvPr/>
          </p:nvSpPr>
          <p:spPr>
            <a:xfrm>
              <a:off x="15748548" y="8982919"/>
              <a:ext cx="549704" cy="823695"/>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C</a:t>
              </a:r>
              <a:endParaRPr sz="2800" dirty="0">
                <a:solidFill>
                  <a:schemeClr val="bg1"/>
                </a:solidFill>
                <a:latin typeface="微软雅黑" pitchFamily="34" charset="-122"/>
                <a:ea typeface="微软雅黑" pitchFamily="34" charset="-122"/>
              </a:endParaRPr>
            </a:p>
          </p:txBody>
        </p:sp>
      </p:grpSp>
      <p:grpSp>
        <p:nvGrpSpPr>
          <p:cNvPr id="44" name="组合 43"/>
          <p:cNvGrpSpPr/>
          <p:nvPr/>
        </p:nvGrpSpPr>
        <p:grpSpPr>
          <a:xfrm>
            <a:off x="5094564" y="2919721"/>
            <a:ext cx="831339" cy="829431"/>
            <a:chOff x="7279302" y="4181400"/>
            <a:chExt cx="1187848" cy="1187847"/>
          </a:xfrm>
        </p:grpSpPr>
        <p:sp>
          <p:nvSpPr>
            <p:cNvPr id="45" name="Shape 798"/>
            <p:cNvSpPr/>
            <p:nvPr/>
          </p:nvSpPr>
          <p:spPr>
            <a:xfrm>
              <a:off x="7279302" y="4181400"/>
              <a:ext cx="1187848" cy="1187847"/>
            </a:xfrm>
            <a:prstGeom prst="roundRect">
              <a:avLst>
                <a:gd name="adj" fmla="val 18176"/>
              </a:avLst>
            </a:prstGeom>
            <a:solidFill>
              <a:schemeClr val="accent6"/>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46" name="Shape 799"/>
            <p:cNvSpPr/>
            <p:nvPr/>
          </p:nvSpPr>
          <p:spPr>
            <a:xfrm>
              <a:off x="7578100" y="4331671"/>
              <a:ext cx="568027" cy="823694"/>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A</a:t>
              </a:r>
              <a:endParaRPr sz="2800" dirty="0">
                <a:solidFill>
                  <a:schemeClr val="bg1"/>
                </a:solidFill>
                <a:latin typeface="微软雅黑" pitchFamily="34" charset="-122"/>
                <a:ea typeface="微软雅黑" pitchFamily="34" charset="-122"/>
              </a:endParaRPr>
            </a:p>
          </p:txBody>
        </p:sp>
      </p:grpSp>
      <p:grpSp>
        <p:nvGrpSpPr>
          <p:cNvPr id="47" name="组合 46"/>
          <p:cNvGrpSpPr/>
          <p:nvPr/>
        </p:nvGrpSpPr>
        <p:grpSpPr>
          <a:xfrm>
            <a:off x="992268" y="2592513"/>
            <a:ext cx="3876099" cy="1632215"/>
            <a:chOff x="1417790" y="3712796"/>
            <a:chExt cx="5538314" cy="2337532"/>
          </a:xfrm>
        </p:grpSpPr>
        <p:sp>
          <p:nvSpPr>
            <p:cNvPr id="48" name="Shape 800"/>
            <p:cNvSpPr/>
            <p:nvPr/>
          </p:nvSpPr>
          <p:spPr>
            <a:xfrm>
              <a:off x="1417790" y="3712796"/>
              <a:ext cx="5538314" cy="61708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lang="zh-CN" altLang="en-US" sz="2800" dirty="0">
                  <a:solidFill>
                    <a:schemeClr val="accent5"/>
                  </a:solidFill>
                  <a:latin typeface="微软雅黑" pitchFamily="34" charset="-122"/>
                  <a:ea typeface="微软雅黑" pitchFamily="34" charset="-122"/>
                </a:rPr>
                <a:t>解决的问题</a:t>
              </a:r>
              <a:endParaRPr sz="2800" dirty="0">
                <a:solidFill>
                  <a:schemeClr val="accent5"/>
                </a:solidFill>
                <a:latin typeface="微软雅黑" pitchFamily="34" charset="-122"/>
                <a:ea typeface="微软雅黑" pitchFamily="34" charset="-122"/>
              </a:endParaRPr>
            </a:p>
          </p:txBody>
        </p:sp>
        <p:sp>
          <p:nvSpPr>
            <p:cNvPr id="49" name="Shape 801"/>
            <p:cNvSpPr/>
            <p:nvPr/>
          </p:nvSpPr>
          <p:spPr>
            <a:xfrm>
              <a:off x="1432431" y="4551697"/>
              <a:ext cx="5509031" cy="149863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r" defTabSz="452872">
                <a:spcBef>
                  <a:spcPts val="1189"/>
                </a:spcBef>
                <a:defRPr sz="1800"/>
              </a:pPr>
              <a:r>
                <a:rPr lang="zh-CN" altLang="en-US" sz="17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a:sym typeface="Lato"/>
                </a:rPr>
                <a:t>.</a:t>
              </a:r>
              <a:r>
                <a:rPr lang="zh-CN" altLang="en-US" sz="1700" dirty="0">
                  <a:solidFill>
                    <a:schemeClr val="tx2"/>
                  </a:solidFill>
                  <a:latin typeface="微软雅黑" pitchFamily="34" charset="-122"/>
                  <a:ea typeface="微软雅黑" pitchFamily="34" charset="-122"/>
                  <a:cs typeface="Lato"/>
                  <a:sym typeface="Lato"/>
                </a:rPr>
                <a:t>输入您的内容输入您的内容输入您的</a:t>
              </a:r>
              <a:endParaRPr sz="1700" dirty="0">
                <a:solidFill>
                  <a:schemeClr val="tx2"/>
                </a:solidFill>
                <a:latin typeface="微软雅黑" pitchFamily="34" charset="-122"/>
                <a:ea typeface="微软雅黑" pitchFamily="34" charset="-122"/>
                <a:cs typeface="Lato"/>
                <a:sym typeface="Lato"/>
              </a:endParaRPr>
            </a:p>
          </p:txBody>
        </p:sp>
      </p:grpSp>
      <p:grpSp>
        <p:nvGrpSpPr>
          <p:cNvPr id="68" name="组合 67"/>
          <p:cNvGrpSpPr/>
          <p:nvPr/>
        </p:nvGrpSpPr>
        <p:grpSpPr>
          <a:xfrm>
            <a:off x="5094564" y="6128373"/>
            <a:ext cx="831339" cy="829431"/>
            <a:chOff x="7279302" y="8776585"/>
            <a:chExt cx="1187848" cy="1187848"/>
          </a:xfrm>
        </p:grpSpPr>
        <p:sp>
          <p:nvSpPr>
            <p:cNvPr id="69" name="Shape 802"/>
            <p:cNvSpPr/>
            <p:nvPr/>
          </p:nvSpPr>
          <p:spPr>
            <a:xfrm>
              <a:off x="7279302" y="8776585"/>
              <a:ext cx="1187848" cy="1187848"/>
            </a:xfrm>
            <a:prstGeom prst="roundRect">
              <a:avLst>
                <a:gd name="adj" fmla="val 18176"/>
              </a:avLst>
            </a:prstGeom>
            <a:solidFill>
              <a:schemeClr val="accent1"/>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70" name="Shape 803"/>
            <p:cNvSpPr/>
            <p:nvPr/>
          </p:nvSpPr>
          <p:spPr>
            <a:xfrm>
              <a:off x="7563213" y="8926856"/>
              <a:ext cx="597801" cy="823695"/>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D</a:t>
              </a:r>
              <a:endParaRPr sz="2800" dirty="0">
                <a:solidFill>
                  <a:schemeClr val="bg1"/>
                </a:solidFill>
                <a:latin typeface="微软雅黑" pitchFamily="34" charset="-122"/>
                <a:ea typeface="微软雅黑" pitchFamily="34" charset="-122"/>
              </a:endParaRPr>
            </a:p>
          </p:txBody>
        </p:sp>
      </p:grpSp>
      <p:grpSp>
        <p:nvGrpSpPr>
          <p:cNvPr id="71" name="组合 70"/>
          <p:cNvGrpSpPr/>
          <p:nvPr/>
        </p:nvGrpSpPr>
        <p:grpSpPr>
          <a:xfrm>
            <a:off x="992268" y="5544839"/>
            <a:ext cx="3876099" cy="1652786"/>
            <a:chOff x="1417790" y="7940893"/>
            <a:chExt cx="5538314" cy="2366993"/>
          </a:xfrm>
        </p:grpSpPr>
        <p:sp>
          <p:nvSpPr>
            <p:cNvPr id="72" name="Shape 800"/>
            <p:cNvSpPr/>
            <p:nvPr/>
          </p:nvSpPr>
          <p:spPr>
            <a:xfrm>
              <a:off x="1417790" y="7940893"/>
              <a:ext cx="5538314" cy="61708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lang="zh-CN" altLang="en-US" sz="2800" dirty="0">
                  <a:solidFill>
                    <a:schemeClr val="accent1"/>
                  </a:solidFill>
                  <a:latin typeface="微软雅黑" pitchFamily="34" charset="-122"/>
                  <a:ea typeface="微软雅黑" pitchFamily="34" charset="-122"/>
                </a:rPr>
                <a:t>解决的问题</a:t>
              </a:r>
              <a:endParaRPr sz="2800" dirty="0">
                <a:solidFill>
                  <a:schemeClr val="accent1"/>
                </a:solidFill>
                <a:latin typeface="微软雅黑" pitchFamily="34" charset="-122"/>
                <a:ea typeface="微软雅黑" pitchFamily="34" charset="-122"/>
              </a:endParaRPr>
            </a:p>
          </p:txBody>
        </p:sp>
        <p:sp>
          <p:nvSpPr>
            <p:cNvPr id="73" name="Shape 801"/>
            <p:cNvSpPr/>
            <p:nvPr/>
          </p:nvSpPr>
          <p:spPr>
            <a:xfrm>
              <a:off x="1432431" y="8809255"/>
              <a:ext cx="5509031" cy="149863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r" defTabSz="452872">
                <a:spcBef>
                  <a:spcPts val="1189"/>
                </a:spcBef>
                <a:defRPr sz="1800"/>
              </a:pPr>
              <a:r>
                <a:rPr lang="zh-CN" altLang="en-US" sz="17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a:sym typeface="Lato"/>
                </a:rPr>
                <a:t>.</a:t>
              </a:r>
              <a:r>
                <a:rPr lang="zh-CN" altLang="en-US" sz="1700" dirty="0">
                  <a:solidFill>
                    <a:schemeClr val="tx2"/>
                  </a:solidFill>
                  <a:latin typeface="微软雅黑" pitchFamily="34" charset="-122"/>
                  <a:ea typeface="微软雅黑" pitchFamily="34" charset="-122"/>
                  <a:cs typeface="Lato"/>
                  <a:sym typeface="Lato"/>
                </a:rPr>
                <a:t>输入您的内容输入您的内容输入您的</a:t>
              </a:r>
              <a:endParaRPr sz="1700" dirty="0">
                <a:solidFill>
                  <a:schemeClr val="tx2"/>
                </a:solidFill>
                <a:latin typeface="微软雅黑" pitchFamily="34" charset="-122"/>
                <a:ea typeface="微软雅黑" pitchFamily="34" charset="-122"/>
                <a:cs typeface="Lato"/>
                <a:sym typeface="Lato"/>
              </a:endParaRPr>
            </a:p>
          </p:txBody>
        </p:sp>
      </p:grpSp>
      <p:grpSp>
        <p:nvGrpSpPr>
          <p:cNvPr id="74" name="组合 73"/>
          <p:cNvGrpSpPr/>
          <p:nvPr/>
        </p:nvGrpSpPr>
        <p:grpSpPr>
          <a:xfrm>
            <a:off x="11851605" y="5616849"/>
            <a:ext cx="3876099" cy="1580777"/>
            <a:chOff x="16934015" y="8044019"/>
            <a:chExt cx="5538314" cy="2263867"/>
          </a:xfrm>
        </p:grpSpPr>
        <p:sp>
          <p:nvSpPr>
            <p:cNvPr id="75" name="Shape 800"/>
            <p:cNvSpPr/>
            <p:nvPr/>
          </p:nvSpPr>
          <p:spPr>
            <a:xfrm>
              <a:off x="16934015" y="8044019"/>
              <a:ext cx="5538314" cy="52892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lang="zh-CN" altLang="en-US" sz="2400" dirty="0">
                  <a:solidFill>
                    <a:schemeClr val="accent3"/>
                  </a:solidFill>
                  <a:latin typeface="微软雅黑" pitchFamily="34" charset="-122"/>
                  <a:ea typeface="微软雅黑" pitchFamily="34" charset="-122"/>
                </a:rPr>
                <a:t>解决的问题</a:t>
              </a:r>
              <a:endParaRPr sz="2400" dirty="0">
                <a:solidFill>
                  <a:schemeClr val="accent3"/>
                </a:solidFill>
                <a:latin typeface="微软雅黑" pitchFamily="34" charset="-122"/>
                <a:ea typeface="微软雅黑" pitchFamily="34" charset="-122"/>
              </a:endParaRPr>
            </a:p>
          </p:txBody>
        </p:sp>
        <p:sp>
          <p:nvSpPr>
            <p:cNvPr id="76" name="Shape 801"/>
            <p:cNvSpPr/>
            <p:nvPr/>
          </p:nvSpPr>
          <p:spPr>
            <a:xfrm>
              <a:off x="16948656" y="8809255"/>
              <a:ext cx="5509031" cy="149863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452872">
                <a:spcBef>
                  <a:spcPts val="1189"/>
                </a:spcBef>
                <a:defRPr sz="1800"/>
              </a:pPr>
              <a:r>
                <a:rPr lang="zh-CN" altLang="en-US" sz="17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a:sym typeface="Lato"/>
                </a:rPr>
                <a:t>.</a:t>
              </a:r>
              <a:r>
                <a:rPr lang="zh-CN" altLang="en-US" sz="1700" dirty="0">
                  <a:solidFill>
                    <a:schemeClr val="tx2"/>
                  </a:solidFill>
                  <a:latin typeface="微软雅黑" pitchFamily="34" charset="-122"/>
                  <a:ea typeface="微软雅黑" pitchFamily="34" charset="-122"/>
                  <a:cs typeface="Lato"/>
                  <a:sym typeface="Lato"/>
                </a:rPr>
                <a:t>输入您的内容输入您的内容输入您的</a:t>
              </a:r>
              <a:endParaRPr sz="1700" dirty="0">
                <a:solidFill>
                  <a:schemeClr val="tx2"/>
                </a:solidFill>
                <a:latin typeface="微软雅黑" pitchFamily="34" charset="-122"/>
                <a:ea typeface="微软雅黑" pitchFamily="34" charset="-122"/>
                <a:cs typeface="Lato"/>
                <a:sym typeface="Lato"/>
              </a:endParaRPr>
            </a:p>
          </p:txBody>
        </p:sp>
      </p:grpSp>
      <p:grpSp>
        <p:nvGrpSpPr>
          <p:cNvPr id="77" name="组合 76"/>
          <p:cNvGrpSpPr/>
          <p:nvPr/>
        </p:nvGrpSpPr>
        <p:grpSpPr>
          <a:xfrm>
            <a:off x="11851605" y="2448497"/>
            <a:ext cx="3876099" cy="1570768"/>
            <a:chOff x="16934015" y="3506549"/>
            <a:chExt cx="5538314" cy="2249533"/>
          </a:xfrm>
        </p:grpSpPr>
        <p:sp>
          <p:nvSpPr>
            <p:cNvPr id="78" name="Shape 800"/>
            <p:cNvSpPr/>
            <p:nvPr/>
          </p:nvSpPr>
          <p:spPr>
            <a:xfrm>
              <a:off x="16934015" y="3506549"/>
              <a:ext cx="5538314" cy="52892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lang="zh-CN" altLang="en-US" sz="2400" dirty="0">
                  <a:solidFill>
                    <a:schemeClr val="accent4"/>
                  </a:solidFill>
                  <a:latin typeface="微软雅黑" pitchFamily="34" charset="-122"/>
                  <a:ea typeface="微软雅黑" pitchFamily="34" charset="-122"/>
                </a:rPr>
                <a:t>解决的问题</a:t>
              </a:r>
              <a:endParaRPr sz="2400" dirty="0">
                <a:solidFill>
                  <a:schemeClr val="accent4"/>
                </a:solidFill>
                <a:latin typeface="微软雅黑" pitchFamily="34" charset="-122"/>
                <a:ea typeface="微软雅黑" pitchFamily="34" charset="-122"/>
              </a:endParaRPr>
            </a:p>
          </p:txBody>
        </p:sp>
        <p:sp>
          <p:nvSpPr>
            <p:cNvPr id="79" name="Shape 801"/>
            <p:cNvSpPr/>
            <p:nvPr/>
          </p:nvSpPr>
          <p:spPr>
            <a:xfrm>
              <a:off x="16948656" y="4257451"/>
              <a:ext cx="5509031" cy="149863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452872">
                <a:spcBef>
                  <a:spcPts val="1189"/>
                </a:spcBef>
                <a:defRPr sz="1800"/>
              </a:pPr>
              <a:r>
                <a:rPr lang="zh-CN" altLang="en-US" sz="17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a:sym typeface="Lato"/>
                </a:rPr>
                <a:t>.</a:t>
              </a:r>
              <a:r>
                <a:rPr lang="zh-CN" altLang="en-US" sz="1700" dirty="0">
                  <a:solidFill>
                    <a:schemeClr val="tx2"/>
                  </a:solidFill>
                  <a:latin typeface="微软雅黑" pitchFamily="34" charset="-122"/>
                  <a:ea typeface="微软雅黑" pitchFamily="34" charset="-122"/>
                  <a:cs typeface="Lato"/>
                  <a:sym typeface="Lato"/>
                </a:rPr>
                <a:t>输入您的内容输入您的内容输入您的</a:t>
              </a:r>
              <a:endParaRPr sz="1700" dirty="0">
                <a:solidFill>
                  <a:schemeClr val="tx2"/>
                </a:solidFill>
                <a:latin typeface="微软雅黑" pitchFamily="34" charset="-122"/>
                <a:ea typeface="微软雅黑" pitchFamily="34" charset="-122"/>
                <a:cs typeface="Lato"/>
                <a:sym typeface="Lato"/>
              </a:endParaRPr>
            </a:p>
          </p:txBody>
        </p:sp>
      </p:grpSp>
      <p:sp>
        <p:nvSpPr>
          <p:cNvPr id="80" name="TextBox 79"/>
          <p:cNvSpPr txBox="1"/>
          <p:nvPr/>
        </p:nvSpPr>
        <p:spPr>
          <a:xfrm>
            <a:off x="7839883" y="4080227"/>
            <a:ext cx="1260178" cy="1939572"/>
          </a:xfrm>
          <a:prstGeom prst="rect">
            <a:avLst/>
          </a:prstGeom>
          <a:noFill/>
        </p:spPr>
        <p:txBody>
          <a:bodyPr wrap="square" lIns="168213" tIns="84107" rIns="168213" bIns="84107" rtlCol="0">
            <a:spAutoFit/>
          </a:bodyPr>
          <a:lstStyle/>
          <a:p>
            <a:pPr algn="ctr"/>
            <a:r>
              <a:rPr lang="en-US" altLang="zh-CN" sz="11500" b="1" dirty="0">
                <a:solidFill>
                  <a:schemeClr val="accent1"/>
                </a:solidFill>
                <a:latin typeface="微软雅黑" pitchFamily="34" charset="-122"/>
                <a:ea typeface="微软雅黑" pitchFamily="34" charset="-122"/>
              </a:rPr>
              <a:t>?</a:t>
            </a:r>
            <a:endParaRPr lang="zh-CN" altLang="en-US" sz="11500" b="1" dirty="0">
              <a:solidFill>
                <a:schemeClr val="accent1"/>
              </a:solidFill>
              <a:latin typeface="微软雅黑" pitchFamily="34" charset="-122"/>
              <a:ea typeface="微软雅黑" pitchFamily="34" charset="-122"/>
            </a:endParaRPr>
          </a:p>
        </p:txBody>
      </p:sp>
      <p:sp>
        <p:nvSpPr>
          <p:cNvPr id="50"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069922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1" fill="hold" nodeType="withEffect">
                                  <p:stCondLst>
                                    <p:cond delay="250"/>
                                  </p:stCondLst>
                                  <p:childTnLst>
                                    <p:set>
                                      <p:cBhvr>
                                        <p:cTn id="9" dur="1" fill="hold">
                                          <p:stCondLst>
                                            <p:cond delay="0"/>
                                          </p:stCondLst>
                                        </p:cTn>
                                        <p:tgtEl>
                                          <p:spTgt spid="30"/>
                                        </p:tgtEl>
                                        <p:attrNameLst>
                                          <p:attrName>style.visibility</p:attrName>
                                        </p:attrNameLst>
                                      </p:cBhvr>
                                      <p:to>
                                        <p:strVal val="visible"/>
                                      </p:to>
                                    </p:set>
                                    <p:animEffect transition="in" filter="wipe(up)">
                                      <p:cBhvr>
                                        <p:cTn id="10" dur="500"/>
                                        <p:tgtEl>
                                          <p:spTgt spid="30"/>
                                        </p:tgtEl>
                                      </p:cBhvr>
                                    </p:animEffect>
                                  </p:childTnLst>
                                </p:cTn>
                              </p:par>
                              <p:par>
                                <p:cTn id="11" presetID="22" presetClass="entr" presetSubtype="2" fill="hold" nodeType="withEffect">
                                  <p:stCondLst>
                                    <p:cond delay="500"/>
                                  </p:stCondLst>
                                  <p:childTnLst>
                                    <p:set>
                                      <p:cBhvr>
                                        <p:cTn id="12" dur="1" fill="hold">
                                          <p:stCondLst>
                                            <p:cond delay="0"/>
                                          </p:stCondLst>
                                        </p:cTn>
                                        <p:tgtEl>
                                          <p:spTgt spid="26"/>
                                        </p:tgtEl>
                                        <p:attrNameLst>
                                          <p:attrName>style.visibility</p:attrName>
                                        </p:attrNameLst>
                                      </p:cBhvr>
                                      <p:to>
                                        <p:strVal val="visible"/>
                                      </p:to>
                                    </p:set>
                                    <p:animEffect transition="in" filter="wipe(right)">
                                      <p:cBhvr>
                                        <p:cTn id="13" dur="500"/>
                                        <p:tgtEl>
                                          <p:spTgt spid="26"/>
                                        </p:tgtEl>
                                      </p:cBhvr>
                                    </p:animEffect>
                                  </p:childTnLst>
                                </p:cTn>
                              </p:par>
                              <p:par>
                                <p:cTn id="14" presetID="22" presetClass="entr" presetSubtype="4" fill="hold" nodeType="withEffect">
                                  <p:stCondLst>
                                    <p:cond delay="75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par>
                                <p:cTn id="17" presetID="52" presetClass="entr" presetSubtype="0" fill="hold" nodeType="withEffect">
                                  <p:stCondLst>
                                    <p:cond delay="750"/>
                                  </p:stCondLst>
                                  <p:childTnLst>
                                    <p:set>
                                      <p:cBhvr>
                                        <p:cTn id="18" dur="1" fill="hold">
                                          <p:stCondLst>
                                            <p:cond delay="0"/>
                                          </p:stCondLst>
                                        </p:cTn>
                                        <p:tgtEl>
                                          <p:spTgt spid="44"/>
                                        </p:tgtEl>
                                        <p:attrNameLst>
                                          <p:attrName>style.visibility</p:attrName>
                                        </p:attrNameLst>
                                      </p:cBhvr>
                                      <p:to>
                                        <p:strVal val="visible"/>
                                      </p:to>
                                    </p:set>
                                    <p:animScale>
                                      <p:cBhvr>
                                        <p:cTn id="19"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4"/>
                                        </p:tgtEl>
                                        <p:attrNameLst>
                                          <p:attrName>ppt_x</p:attrName>
                                          <p:attrName>ppt_y</p:attrName>
                                        </p:attrNameLst>
                                      </p:cBhvr>
                                    </p:animMotion>
                                    <p:animEffect transition="in" filter="fade">
                                      <p:cBhvr>
                                        <p:cTn id="21" dur="1000"/>
                                        <p:tgtEl>
                                          <p:spTgt spid="44"/>
                                        </p:tgtEl>
                                      </p:cBhvr>
                                    </p:animEffect>
                                  </p:childTnLst>
                                </p:cTn>
                              </p:par>
                              <p:par>
                                <p:cTn id="22" presetID="52" presetClass="entr" presetSubtype="0" fill="hold" nodeType="withEffect">
                                  <p:stCondLst>
                                    <p:cond delay="1000"/>
                                  </p:stCondLst>
                                  <p:childTnLst>
                                    <p:set>
                                      <p:cBhvr>
                                        <p:cTn id="23" dur="1" fill="hold">
                                          <p:stCondLst>
                                            <p:cond delay="0"/>
                                          </p:stCondLst>
                                        </p:cTn>
                                        <p:tgtEl>
                                          <p:spTgt spid="38"/>
                                        </p:tgtEl>
                                        <p:attrNameLst>
                                          <p:attrName>style.visibility</p:attrName>
                                        </p:attrNameLst>
                                      </p:cBhvr>
                                      <p:to>
                                        <p:strVal val="visible"/>
                                      </p:to>
                                    </p:set>
                                    <p:animScale>
                                      <p:cBhvr>
                                        <p:cTn id="24"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8"/>
                                        </p:tgtEl>
                                        <p:attrNameLst>
                                          <p:attrName>ppt_x</p:attrName>
                                          <p:attrName>ppt_y</p:attrName>
                                        </p:attrNameLst>
                                      </p:cBhvr>
                                    </p:animMotion>
                                    <p:animEffect transition="in" filter="fade">
                                      <p:cBhvr>
                                        <p:cTn id="26" dur="1000"/>
                                        <p:tgtEl>
                                          <p:spTgt spid="38"/>
                                        </p:tgtEl>
                                      </p:cBhvr>
                                    </p:animEffect>
                                  </p:childTnLst>
                                </p:cTn>
                              </p:par>
                              <p:par>
                                <p:cTn id="27" presetID="52" presetClass="entr" presetSubtype="0" fill="hold" nodeType="withEffect">
                                  <p:stCondLst>
                                    <p:cond delay="1250"/>
                                  </p:stCondLst>
                                  <p:childTnLst>
                                    <p:set>
                                      <p:cBhvr>
                                        <p:cTn id="28" dur="1" fill="hold">
                                          <p:stCondLst>
                                            <p:cond delay="0"/>
                                          </p:stCondLst>
                                        </p:cTn>
                                        <p:tgtEl>
                                          <p:spTgt spid="41"/>
                                        </p:tgtEl>
                                        <p:attrNameLst>
                                          <p:attrName>style.visibility</p:attrName>
                                        </p:attrNameLst>
                                      </p:cBhvr>
                                      <p:to>
                                        <p:strVal val="visible"/>
                                      </p:to>
                                    </p:set>
                                    <p:animScale>
                                      <p:cBhvr>
                                        <p:cTn id="29" dur="1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41"/>
                                        </p:tgtEl>
                                        <p:attrNameLst>
                                          <p:attrName>ppt_x</p:attrName>
                                          <p:attrName>ppt_y</p:attrName>
                                        </p:attrNameLst>
                                      </p:cBhvr>
                                    </p:animMotion>
                                    <p:animEffect transition="in" filter="fade">
                                      <p:cBhvr>
                                        <p:cTn id="31" dur="1000"/>
                                        <p:tgtEl>
                                          <p:spTgt spid="41"/>
                                        </p:tgtEl>
                                      </p:cBhvr>
                                    </p:animEffect>
                                  </p:childTnLst>
                                </p:cTn>
                              </p:par>
                              <p:par>
                                <p:cTn id="32" presetID="52" presetClass="entr" presetSubtype="0" fill="hold" nodeType="withEffect">
                                  <p:stCondLst>
                                    <p:cond delay="1500"/>
                                  </p:stCondLst>
                                  <p:childTnLst>
                                    <p:set>
                                      <p:cBhvr>
                                        <p:cTn id="33" dur="1" fill="hold">
                                          <p:stCondLst>
                                            <p:cond delay="0"/>
                                          </p:stCondLst>
                                        </p:cTn>
                                        <p:tgtEl>
                                          <p:spTgt spid="68"/>
                                        </p:tgtEl>
                                        <p:attrNameLst>
                                          <p:attrName>style.visibility</p:attrName>
                                        </p:attrNameLst>
                                      </p:cBhvr>
                                      <p:to>
                                        <p:strVal val="visible"/>
                                      </p:to>
                                    </p:set>
                                    <p:animScale>
                                      <p:cBhvr>
                                        <p:cTn id="34" dur="10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8"/>
                                        </p:tgtEl>
                                        <p:attrNameLst>
                                          <p:attrName>ppt_x</p:attrName>
                                          <p:attrName>ppt_y</p:attrName>
                                        </p:attrNameLst>
                                      </p:cBhvr>
                                    </p:animMotion>
                                    <p:animEffect transition="in" filter="fade">
                                      <p:cBhvr>
                                        <p:cTn id="36" dur="1000"/>
                                        <p:tgtEl>
                                          <p:spTgt spid="68"/>
                                        </p:tgtEl>
                                      </p:cBhvr>
                                    </p:animEffect>
                                  </p:childTnLst>
                                </p:cTn>
                              </p:par>
                              <p:par>
                                <p:cTn id="37" presetID="2" presetClass="entr" presetSubtype="2" fill="hold" nodeType="withEffect">
                                  <p:stCondLst>
                                    <p:cond delay="200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1+#ppt_w/2"/>
                                          </p:val>
                                        </p:tav>
                                        <p:tav tm="100000">
                                          <p:val>
                                            <p:strVal val="#ppt_x"/>
                                          </p:val>
                                        </p:tav>
                                      </p:tavLst>
                                    </p:anim>
                                    <p:anim calcmode="lin" valueType="num">
                                      <p:cBhvr additive="base">
                                        <p:cTn id="40" dur="500" fill="hold"/>
                                        <p:tgtEl>
                                          <p:spTgt spid="47"/>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2000"/>
                                  </p:stCondLst>
                                  <p:childTnLst>
                                    <p:set>
                                      <p:cBhvr>
                                        <p:cTn id="42" dur="1" fill="hold">
                                          <p:stCondLst>
                                            <p:cond delay="0"/>
                                          </p:stCondLst>
                                        </p:cTn>
                                        <p:tgtEl>
                                          <p:spTgt spid="77"/>
                                        </p:tgtEl>
                                        <p:attrNameLst>
                                          <p:attrName>style.visibility</p:attrName>
                                        </p:attrNameLst>
                                      </p:cBhvr>
                                      <p:to>
                                        <p:strVal val="visible"/>
                                      </p:to>
                                    </p:set>
                                    <p:anim calcmode="lin" valueType="num">
                                      <p:cBhvr additive="base">
                                        <p:cTn id="43" dur="500" fill="hold"/>
                                        <p:tgtEl>
                                          <p:spTgt spid="77"/>
                                        </p:tgtEl>
                                        <p:attrNameLst>
                                          <p:attrName>ppt_x</p:attrName>
                                        </p:attrNameLst>
                                      </p:cBhvr>
                                      <p:tavLst>
                                        <p:tav tm="0">
                                          <p:val>
                                            <p:strVal val="0-#ppt_w/2"/>
                                          </p:val>
                                        </p:tav>
                                        <p:tav tm="100000">
                                          <p:val>
                                            <p:strVal val="#ppt_x"/>
                                          </p:val>
                                        </p:tav>
                                      </p:tavLst>
                                    </p:anim>
                                    <p:anim calcmode="lin" valueType="num">
                                      <p:cBhvr additive="base">
                                        <p:cTn id="44" dur="500" fill="hold"/>
                                        <p:tgtEl>
                                          <p:spTgt spid="77"/>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00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500" fill="hold"/>
                                        <p:tgtEl>
                                          <p:spTgt spid="71"/>
                                        </p:tgtEl>
                                        <p:attrNameLst>
                                          <p:attrName>ppt_x</p:attrName>
                                        </p:attrNameLst>
                                      </p:cBhvr>
                                      <p:tavLst>
                                        <p:tav tm="0">
                                          <p:val>
                                            <p:strVal val="1+#ppt_w/2"/>
                                          </p:val>
                                        </p:tav>
                                        <p:tav tm="100000">
                                          <p:val>
                                            <p:strVal val="#ppt_x"/>
                                          </p:val>
                                        </p:tav>
                                      </p:tavLst>
                                    </p:anim>
                                    <p:anim calcmode="lin" valueType="num">
                                      <p:cBhvr additive="base">
                                        <p:cTn id="48" dur="500" fill="hold"/>
                                        <p:tgtEl>
                                          <p:spTgt spid="71"/>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200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500" fill="hold"/>
                                        <p:tgtEl>
                                          <p:spTgt spid="74"/>
                                        </p:tgtEl>
                                        <p:attrNameLst>
                                          <p:attrName>ppt_x</p:attrName>
                                        </p:attrNameLst>
                                      </p:cBhvr>
                                      <p:tavLst>
                                        <p:tav tm="0">
                                          <p:val>
                                            <p:strVal val="0-#ppt_w/2"/>
                                          </p:val>
                                        </p:tav>
                                        <p:tav tm="100000">
                                          <p:val>
                                            <p:strVal val="#ppt_x"/>
                                          </p:val>
                                        </p:tav>
                                      </p:tavLst>
                                    </p:anim>
                                    <p:anim calcmode="lin" valueType="num">
                                      <p:cBhvr additive="base">
                                        <p:cTn id="52" dur="500" fill="hold"/>
                                        <p:tgtEl>
                                          <p:spTgt spid="74"/>
                                        </p:tgtEl>
                                        <p:attrNameLst>
                                          <p:attrName>ppt_y</p:attrName>
                                        </p:attrNameLst>
                                      </p:cBhvr>
                                      <p:tavLst>
                                        <p:tav tm="0">
                                          <p:val>
                                            <p:strVal val="#ppt_y"/>
                                          </p:val>
                                        </p:tav>
                                        <p:tav tm="100000">
                                          <p:val>
                                            <p:strVal val="#ppt_y"/>
                                          </p:val>
                                        </p:tav>
                                      </p:tavLst>
                                    </p:anim>
                                  </p:childTnLst>
                                </p:cTn>
                              </p:par>
                              <p:par>
                                <p:cTn id="53" presetID="53" presetClass="entr" presetSubtype="528" fill="hold" grpId="0"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anim calcmode="lin" valueType="num">
                                      <p:cBhvr>
                                        <p:cTn id="58" dur="500" fill="hold"/>
                                        <p:tgtEl>
                                          <p:spTgt spid="80"/>
                                        </p:tgtEl>
                                        <p:attrNameLst>
                                          <p:attrName>ppt_x</p:attrName>
                                        </p:attrNameLst>
                                      </p:cBhvr>
                                      <p:tavLst>
                                        <p:tav tm="0">
                                          <p:val>
                                            <p:fltVal val="0.5"/>
                                          </p:val>
                                        </p:tav>
                                        <p:tav tm="100000">
                                          <p:val>
                                            <p:strVal val="#ppt_x"/>
                                          </p:val>
                                        </p:tav>
                                      </p:tavLst>
                                    </p:anim>
                                    <p:anim calcmode="lin" valueType="num">
                                      <p:cBhvr>
                                        <p:cTn id="59" dur="500" fill="hold"/>
                                        <p:tgtEl>
                                          <p:spTgt spid="8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行业前景</a:t>
            </a:r>
          </a:p>
        </p:txBody>
      </p:sp>
      <p:sp>
        <p:nvSpPr>
          <p:cNvPr id="25" name="AutoShape 1"/>
          <p:cNvSpPr>
            <a:spLocks/>
          </p:cNvSpPr>
          <p:nvPr/>
        </p:nvSpPr>
        <p:spPr bwMode="auto">
          <a:xfrm>
            <a:off x="1564349" y="1874398"/>
            <a:ext cx="13936927" cy="15822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lnSpc>
                <a:spcPct val="120000"/>
              </a:lnSpc>
              <a:spcBef>
                <a:spcPts val="1189"/>
              </a:spcBef>
              <a:defRPr/>
            </a:pPr>
            <a:r>
              <a:rPr lang="zh-CN" altLang="en-US" sz="2000" dirty="0">
                <a:solidFill>
                  <a:schemeClr val="tx2"/>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a:t>
            </a:r>
            <a:r>
              <a:rPr lang="en-US" altLang="zh-CN" sz="2000" dirty="0">
                <a:solidFill>
                  <a:schemeClr val="tx2"/>
                </a:solidFill>
                <a:latin typeface="微软雅黑" pitchFamily="34" charset="-122"/>
                <a:ea typeface="微软雅黑" pitchFamily="34" charset="-122"/>
                <a:cs typeface="Lato" charset="0"/>
                <a:sym typeface="Lato" charset="0"/>
              </a:rPr>
              <a:t>.</a:t>
            </a:r>
            <a:r>
              <a:rPr lang="zh-CN" altLang="en-US" sz="2000" dirty="0">
                <a:solidFill>
                  <a:schemeClr val="tx2"/>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a:t>
            </a:r>
            <a:r>
              <a:rPr lang="es-ES" sz="2000" dirty="0">
                <a:solidFill>
                  <a:schemeClr val="tx2"/>
                </a:solidFill>
                <a:latin typeface="微软雅黑" pitchFamily="34" charset="-122"/>
                <a:ea typeface="微软雅黑" pitchFamily="34" charset="-122"/>
                <a:cs typeface="Lato" charset="0"/>
                <a:sym typeface="Lato" charset="0"/>
              </a:rPr>
              <a:t> adipiscing quis orci. Integer condimentum leo ut erat ultrices mollis. Nunc ut quam adipiscing, elementum enim ac</a:t>
            </a:r>
            <a:endParaRPr lang="es-ES" sz="4800" dirty="0">
              <a:solidFill>
                <a:schemeClr val="tx2"/>
              </a:solidFill>
              <a:latin typeface="微软雅黑" pitchFamily="34" charset="-122"/>
              <a:ea typeface="微软雅黑" pitchFamily="34" charset="-122"/>
              <a:cs typeface="Gill Sans" charset="0"/>
            </a:endParaRPr>
          </a:p>
        </p:txBody>
      </p:sp>
      <p:grpSp>
        <p:nvGrpSpPr>
          <p:cNvPr id="26" name="组合 25"/>
          <p:cNvGrpSpPr/>
          <p:nvPr/>
        </p:nvGrpSpPr>
        <p:grpSpPr>
          <a:xfrm>
            <a:off x="1708785" y="3687960"/>
            <a:ext cx="4470838" cy="4460580"/>
            <a:chOff x="2441575" y="5281613"/>
            <a:chExt cx="6388100" cy="6388100"/>
          </a:xfrm>
        </p:grpSpPr>
        <p:graphicFrame>
          <p:nvGraphicFramePr>
            <p:cNvPr id="27" name="Object 4"/>
            <p:cNvGraphicFramePr>
              <a:graphicFrameLocks noChangeAspect="1"/>
            </p:cNvGraphicFramePr>
            <p:nvPr>
              <p:extLst>
                <p:ext uri="{D42A27DB-BD31-4B8C-83A1-F6EECF244321}">
                  <p14:modId xmlns:p14="http://schemas.microsoft.com/office/powerpoint/2010/main" val="75155812"/>
                </p:ext>
              </p:extLst>
            </p:nvPr>
          </p:nvGraphicFramePr>
          <p:xfrm>
            <a:off x="2441575" y="5281613"/>
            <a:ext cx="6388100" cy="6388100"/>
          </p:xfrm>
          <a:graphic>
            <a:graphicData uri="http://schemas.openxmlformats.org/drawingml/2006/chart">
              <c:chart xmlns:c="http://schemas.openxmlformats.org/drawingml/2006/chart" xmlns:r="http://schemas.openxmlformats.org/officeDocument/2006/relationships" r:id="rId3"/>
            </a:graphicData>
          </a:graphic>
        </p:graphicFrame>
        <p:sp>
          <p:nvSpPr>
            <p:cNvPr id="28" name="AutoShape 5"/>
            <p:cNvSpPr>
              <a:spLocks/>
            </p:cNvSpPr>
            <p:nvPr/>
          </p:nvSpPr>
          <p:spPr bwMode="auto">
            <a:xfrm>
              <a:off x="2946400" y="81899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800">
                  <a:solidFill>
                    <a:srgbClr val="FFFFFF"/>
                  </a:solidFill>
                  <a:latin typeface="微软雅黑" pitchFamily="34" charset="-122"/>
                  <a:ea typeface="微软雅黑" pitchFamily="34" charset="-122"/>
                  <a:cs typeface="Lato" charset="0"/>
                  <a:sym typeface="Lato" charset="0"/>
                </a:rPr>
                <a:t>25</a:t>
              </a:r>
              <a:endParaRPr lang="es-ES" sz="2800">
                <a:latin typeface="微软雅黑" pitchFamily="34" charset="-122"/>
                <a:ea typeface="微软雅黑" pitchFamily="34" charset="-122"/>
                <a:cs typeface="Gill Sans" charset="0"/>
              </a:endParaRPr>
            </a:p>
          </p:txBody>
        </p:sp>
        <p:sp>
          <p:nvSpPr>
            <p:cNvPr id="29" name="AutoShape 6"/>
            <p:cNvSpPr>
              <a:spLocks/>
            </p:cNvSpPr>
            <p:nvPr/>
          </p:nvSpPr>
          <p:spPr bwMode="auto">
            <a:xfrm>
              <a:off x="3587750" y="8346480"/>
              <a:ext cx="546100" cy="6350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3600" dirty="0">
                  <a:solidFill>
                    <a:srgbClr val="FFFFFF"/>
                  </a:solidFill>
                  <a:latin typeface="微软雅黑" pitchFamily="34" charset="-122"/>
                  <a:ea typeface="微软雅黑" pitchFamily="34" charset="-122"/>
                  <a:cs typeface="Lato" charset="0"/>
                  <a:sym typeface="Lato" charset="0"/>
                </a:rPr>
                <a:t>%</a:t>
              </a:r>
              <a:endParaRPr lang="es-ES" sz="2800" dirty="0">
                <a:latin typeface="微软雅黑" pitchFamily="34" charset="-122"/>
                <a:ea typeface="微软雅黑" pitchFamily="34" charset="-122"/>
                <a:cs typeface="Gill Sans" charset="0"/>
              </a:endParaRPr>
            </a:p>
          </p:txBody>
        </p:sp>
        <p:sp>
          <p:nvSpPr>
            <p:cNvPr id="30" name="AutoShape 7"/>
            <p:cNvSpPr>
              <a:spLocks/>
            </p:cNvSpPr>
            <p:nvPr/>
          </p:nvSpPr>
          <p:spPr bwMode="auto">
            <a:xfrm>
              <a:off x="6096000" y="68310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800">
                  <a:solidFill>
                    <a:srgbClr val="FFFFFF"/>
                  </a:solidFill>
                  <a:latin typeface="微软雅黑" pitchFamily="34" charset="-122"/>
                  <a:ea typeface="微软雅黑" pitchFamily="34" charset="-122"/>
                  <a:cs typeface="Lato" charset="0"/>
                  <a:sym typeface="Lato" charset="0"/>
                </a:rPr>
                <a:t>25</a:t>
              </a:r>
              <a:endParaRPr lang="es-ES" sz="2800">
                <a:latin typeface="微软雅黑" pitchFamily="34" charset="-122"/>
                <a:ea typeface="微软雅黑" pitchFamily="34" charset="-122"/>
                <a:cs typeface="Gill Sans" charset="0"/>
              </a:endParaRPr>
            </a:p>
          </p:txBody>
        </p:sp>
        <p:sp>
          <p:nvSpPr>
            <p:cNvPr id="31" name="AutoShape 8"/>
            <p:cNvSpPr>
              <a:spLocks/>
            </p:cNvSpPr>
            <p:nvPr/>
          </p:nvSpPr>
          <p:spPr bwMode="auto">
            <a:xfrm>
              <a:off x="6709948" y="6950914"/>
              <a:ext cx="546100" cy="6350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3600" dirty="0">
                  <a:solidFill>
                    <a:srgbClr val="FFFFFF"/>
                  </a:solidFill>
                  <a:latin typeface="微软雅黑" pitchFamily="34" charset="-122"/>
                  <a:ea typeface="微软雅黑" pitchFamily="34" charset="-122"/>
                  <a:cs typeface="Lato" charset="0"/>
                  <a:sym typeface="Lato" charset="0"/>
                </a:rPr>
                <a:t>%</a:t>
              </a:r>
              <a:endParaRPr lang="es-ES" sz="2800" dirty="0">
                <a:latin typeface="微软雅黑" pitchFamily="34" charset="-122"/>
                <a:ea typeface="微软雅黑" pitchFamily="34" charset="-122"/>
                <a:cs typeface="Gill Sans" charset="0"/>
              </a:endParaRPr>
            </a:p>
          </p:txBody>
        </p:sp>
        <p:sp>
          <p:nvSpPr>
            <p:cNvPr id="32" name="AutoShape 9"/>
            <p:cNvSpPr>
              <a:spLocks/>
            </p:cNvSpPr>
            <p:nvPr/>
          </p:nvSpPr>
          <p:spPr bwMode="auto">
            <a:xfrm>
              <a:off x="5359400" y="98282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800">
                  <a:solidFill>
                    <a:srgbClr val="FFFFFF"/>
                  </a:solidFill>
                  <a:latin typeface="微软雅黑" pitchFamily="34" charset="-122"/>
                  <a:ea typeface="微软雅黑" pitchFamily="34" charset="-122"/>
                  <a:cs typeface="Lato" charset="0"/>
                  <a:sym typeface="Lato" charset="0"/>
                </a:rPr>
                <a:t>25</a:t>
              </a:r>
              <a:endParaRPr lang="es-ES" sz="2800">
                <a:latin typeface="微软雅黑" pitchFamily="34" charset="-122"/>
                <a:ea typeface="微软雅黑" pitchFamily="34" charset="-122"/>
                <a:cs typeface="Gill Sans" charset="0"/>
              </a:endParaRPr>
            </a:p>
          </p:txBody>
        </p:sp>
        <p:sp>
          <p:nvSpPr>
            <p:cNvPr id="33" name="AutoShape 10"/>
            <p:cNvSpPr>
              <a:spLocks/>
            </p:cNvSpPr>
            <p:nvPr/>
          </p:nvSpPr>
          <p:spPr bwMode="auto">
            <a:xfrm>
              <a:off x="6089649" y="9968733"/>
              <a:ext cx="546100" cy="6350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3600" dirty="0">
                  <a:solidFill>
                    <a:srgbClr val="FFFFFF"/>
                  </a:solidFill>
                  <a:latin typeface="微软雅黑" pitchFamily="34" charset="-122"/>
                  <a:ea typeface="微软雅黑" pitchFamily="34" charset="-122"/>
                  <a:cs typeface="Lato" charset="0"/>
                  <a:sym typeface="Lato" charset="0"/>
                </a:rPr>
                <a:t>%</a:t>
              </a:r>
              <a:endParaRPr lang="es-ES" sz="2800" dirty="0">
                <a:latin typeface="微软雅黑" pitchFamily="34" charset="-122"/>
                <a:ea typeface="微软雅黑" pitchFamily="34" charset="-122"/>
                <a:cs typeface="Gill Sans" charset="0"/>
              </a:endParaRPr>
            </a:p>
          </p:txBody>
        </p:sp>
        <p:sp>
          <p:nvSpPr>
            <p:cNvPr id="34" name="AutoShape 11"/>
            <p:cNvSpPr>
              <a:spLocks/>
            </p:cNvSpPr>
            <p:nvPr/>
          </p:nvSpPr>
          <p:spPr bwMode="auto">
            <a:xfrm>
              <a:off x="4343400" y="61071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800">
                  <a:solidFill>
                    <a:srgbClr val="FFFFFF"/>
                  </a:solidFill>
                  <a:latin typeface="微软雅黑" pitchFamily="34" charset="-122"/>
                  <a:ea typeface="微软雅黑" pitchFamily="34" charset="-122"/>
                  <a:cs typeface="Lato" charset="0"/>
                  <a:sym typeface="Lato" charset="0"/>
                </a:rPr>
                <a:t>5</a:t>
              </a:r>
              <a:endParaRPr lang="es-ES" sz="2800">
                <a:latin typeface="微软雅黑" pitchFamily="34" charset="-122"/>
                <a:ea typeface="微软雅黑" pitchFamily="34" charset="-122"/>
                <a:cs typeface="Gill Sans" charset="0"/>
              </a:endParaRPr>
            </a:p>
          </p:txBody>
        </p:sp>
        <p:sp>
          <p:nvSpPr>
            <p:cNvPr id="35" name="AutoShape 12"/>
            <p:cNvSpPr>
              <a:spLocks/>
            </p:cNvSpPr>
            <p:nvPr/>
          </p:nvSpPr>
          <p:spPr bwMode="auto">
            <a:xfrm>
              <a:off x="4813300" y="6367463"/>
              <a:ext cx="5461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3600" dirty="0">
                  <a:solidFill>
                    <a:srgbClr val="FFFFFF"/>
                  </a:solidFill>
                  <a:latin typeface="微软雅黑" pitchFamily="34" charset="-122"/>
                  <a:ea typeface="微软雅黑" pitchFamily="34" charset="-122"/>
                  <a:cs typeface="Lato" charset="0"/>
                  <a:sym typeface="Lato" charset="0"/>
                </a:rPr>
                <a:t>%</a:t>
              </a:r>
              <a:endParaRPr lang="es-ES" sz="2800" dirty="0">
                <a:latin typeface="微软雅黑" pitchFamily="34" charset="-122"/>
                <a:ea typeface="微软雅黑" pitchFamily="34" charset="-122"/>
                <a:cs typeface="Gill Sans" charset="0"/>
              </a:endParaRPr>
            </a:p>
          </p:txBody>
        </p:sp>
      </p:grpSp>
      <p:grpSp>
        <p:nvGrpSpPr>
          <p:cNvPr id="36" name="组合 35"/>
          <p:cNvGrpSpPr/>
          <p:nvPr/>
        </p:nvGrpSpPr>
        <p:grpSpPr>
          <a:xfrm>
            <a:off x="7786191" y="3702456"/>
            <a:ext cx="7723973" cy="935482"/>
            <a:chOff x="11125200" y="5302375"/>
            <a:chExt cx="11036300" cy="1339725"/>
          </a:xfrm>
        </p:grpSpPr>
        <p:sp>
          <p:nvSpPr>
            <p:cNvPr id="37" name="AutoShape 13"/>
            <p:cNvSpPr>
              <a:spLocks/>
            </p:cNvSpPr>
            <p:nvPr/>
          </p:nvSpPr>
          <p:spPr bwMode="auto">
            <a:xfrm>
              <a:off x="12369800" y="64643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38" name="AutoShape 14"/>
            <p:cNvSpPr>
              <a:spLocks/>
            </p:cNvSpPr>
            <p:nvPr/>
          </p:nvSpPr>
          <p:spPr bwMode="auto">
            <a:xfrm>
              <a:off x="11125200" y="6388100"/>
              <a:ext cx="63500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39" name="AutoShape 15"/>
            <p:cNvSpPr>
              <a:spLocks/>
            </p:cNvSpPr>
            <p:nvPr/>
          </p:nvSpPr>
          <p:spPr bwMode="auto">
            <a:xfrm>
              <a:off x="11125200" y="5465912"/>
              <a:ext cx="9401520" cy="8686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dirty="0">
                  <a:solidFill>
                    <a:schemeClr val="tx2"/>
                  </a:solidFill>
                  <a:latin typeface="微软雅黑" pitchFamily="34" charset="-122"/>
                  <a:ea typeface="微软雅黑" pitchFamily="34" charset="-122"/>
                  <a:cs typeface="Lato" charset="0"/>
                  <a:sym typeface="Lato" charset="0"/>
                </a:rPr>
                <a:t>输入您的内容输入您的内容输入您的内容输入您的内容</a:t>
              </a:r>
              <a:endParaRPr lang="es-ES" altLang="zh-CN" sz="4400" dirty="0">
                <a:solidFill>
                  <a:schemeClr val="tx2"/>
                </a:solidFill>
                <a:latin typeface="微软雅黑" pitchFamily="34" charset="-122"/>
                <a:ea typeface="微软雅黑" pitchFamily="34" charset="-122"/>
                <a:cs typeface="Gill Sans" charset="0"/>
              </a:endParaRPr>
            </a:p>
          </p:txBody>
        </p:sp>
        <p:sp>
          <p:nvSpPr>
            <p:cNvPr id="40" name="AutoShape 16"/>
            <p:cNvSpPr>
              <a:spLocks/>
            </p:cNvSpPr>
            <p:nvPr/>
          </p:nvSpPr>
          <p:spPr bwMode="auto">
            <a:xfrm>
              <a:off x="11125200" y="5302375"/>
              <a:ext cx="2311400" cy="8854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2400" b="1" dirty="0">
                  <a:solidFill>
                    <a:schemeClr val="accent1"/>
                  </a:solidFill>
                  <a:latin typeface="微软雅黑" pitchFamily="34" charset="-122"/>
                  <a:ea typeface="微软雅黑" pitchFamily="34" charset="-122"/>
                  <a:cs typeface="Gill Sans" charset="0"/>
                </a:rPr>
                <a:t>发展趋势</a:t>
              </a:r>
              <a:endParaRPr lang="es-ES" sz="2400" b="1" dirty="0">
                <a:solidFill>
                  <a:schemeClr val="accent1"/>
                </a:solidFill>
                <a:latin typeface="微软雅黑" pitchFamily="34" charset="-122"/>
                <a:ea typeface="微软雅黑" pitchFamily="34" charset="-122"/>
                <a:cs typeface="Gill Sans" charset="0"/>
              </a:endParaRPr>
            </a:p>
          </p:txBody>
        </p:sp>
      </p:grpSp>
      <p:grpSp>
        <p:nvGrpSpPr>
          <p:cNvPr id="41" name="组合 40"/>
          <p:cNvGrpSpPr/>
          <p:nvPr/>
        </p:nvGrpSpPr>
        <p:grpSpPr>
          <a:xfrm>
            <a:off x="7786191" y="4752753"/>
            <a:ext cx="7723973" cy="922739"/>
            <a:chOff x="11125200" y="6806525"/>
            <a:chExt cx="11036300" cy="1321475"/>
          </a:xfrm>
        </p:grpSpPr>
        <p:sp>
          <p:nvSpPr>
            <p:cNvPr id="42" name="AutoShape 17"/>
            <p:cNvSpPr>
              <a:spLocks/>
            </p:cNvSpPr>
            <p:nvPr/>
          </p:nvSpPr>
          <p:spPr bwMode="auto">
            <a:xfrm>
              <a:off x="12369800" y="79502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43" name="AutoShape 18"/>
            <p:cNvSpPr>
              <a:spLocks/>
            </p:cNvSpPr>
            <p:nvPr/>
          </p:nvSpPr>
          <p:spPr bwMode="auto">
            <a:xfrm>
              <a:off x="11125200" y="7874000"/>
              <a:ext cx="75692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44" name="AutoShape 19"/>
            <p:cNvSpPr>
              <a:spLocks/>
            </p:cNvSpPr>
            <p:nvPr/>
          </p:nvSpPr>
          <p:spPr bwMode="auto">
            <a:xfrm>
              <a:off x="11125200" y="7400217"/>
              <a:ext cx="8578419" cy="2737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dirty="0">
                  <a:solidFill>
                    <a:schemeClr val="tx2"/>
                  </a:solidFill>
                  <a:latin typeface="微软雅黑" pitchFamily="34" charset="-122"/>
                  <a:ea typeface="微软雅黑" pitchFamily="34" charset="-122"/>
                  <a:cs typeface="Lato" charset="0"/>
                  <a:sym typeface="Lato" charset="0"/>
                </a:rPr>
                <a:t>输入您的内容输入您的内容输入您的内容输入您的内容</a:t>
              </a:r>
              <a:endParaRPr lang="es-ES" dirty="0">
                <a:solidFill>
                  <a:schemeClr val="tx2"/>
                </a:solidFill>
                <a:latin typeface="微软雅黑" pitchFamily="34" charset="-122"/>
                <a:ea typeface="微软雅黑" pitchFamily="34" charset="-122"/>
                <a:cs typeface="Lato" charset="0"/>
              </a:endParaRPr>
            </a:p>
          </p:txBody>
        </p:sp>
        <p:sp>
          <p:nvSpPr>
            <p:cNvPr id="45" name="AutoShape 20"/>
            <p:cNvSpPr>
              <a:spLocks/>
            </p:cNvSpPr>
            <p:nvPr/>
          </p:nvSpPr>
          <p:spPr bwMode="auto">
            <a:xfrm>
              <a:off x="11125200" y="6806525"/>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2400" b="1" dirty="0">
                  <a:solidFill>
                    <a:schemeClr val="accent2"/>
                  </a:solidFill>
                  <a:latin typeface="微软雅黑" pitchFamily="34" charset="-122"/>
                  <a:ea typeface="微软雅黑" pitchFamily="34" charset="-122"/>
                  <a:cs typeface="Gill Sans" charset="0"/>
                </a:rPr>
                <a:t>消费者习惯</a:t>
              </a:r>
              <a:endParaRPr lang="es-ES" sz="2400" b="1" dirty="0">
                <a:solidFill>
                  <a:schemeClr val="accent2"/>
                </a:solidFill>
                <a:latin typeface="微软雅黑" pitchFamily="34" charset="-122"/>
                <a:ea typeface="微软雅黑" pitchFamily="34" charset="-122"/>
                <a:cs typeface="Gill Sans" charset="0"/>
              </a:endParaRPr>
            </a:p>
          </p:txBody>
        </p:sp>
      </p:grpSp>
      <p:grpSp>
        <p:nvGrpSpPr>
          <p:cNvPr id="46" name="组合 45"/>
          <p:cNvGrpSpPr/>
          <p:nvPr/>
        </p:nvGrpSpPr>
        <p:grpSpPr>
          <a:xfrm>
            <a:off x="7786191" y="5832875"/>
            <a:ext cx="7723973" cy="897902"/>
            <a:chOff x="11125200" y="8353394"/>
            <a:chExt cx="11036300" cy="1285906"/>
          </a:xfrm>
        </p:grpSpPr>
        <p:sp>
          <p:nvSpPr>
            <p:cNvPr id="47" name="AutoShape 21"/>
            <p:cNvSpPr>
              <a:spLocks/>
            </p:cNvSpPr>
            <p:nvPr/>
          </p:nvSpPr>
          <p:spPr bwMode="auto">
            <a:xfrm>
              <a:off x="12369800" y="94869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48" name="AutoShape 22"/>
            <p:cNvSpPr>
              <a:spLocks/>
            </p:cNvSpPr>
            <p:nvPr/>
          </p:nvSpPr>
          <p:spPr bwMode="auto">
            <a:xfrm>
              <a:off x="11125200" y="9478464"/>
              <a:ext cx="7858205" cy="1608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endParaRPr>
            </a:p>
          </p:txBody>
        </p:sp>
        <p:sp>
          <p:nvSpPr>
            <p:cNvPr id="49" name="AutoShape 23"/>
            <p:cNvSpPr>
              <a:spLocks/>
            </p:cNvSpPr>
            <p:nvPr/>
          </p:nvSpPr>
          <p:spPr bwMode="auto">
            <a:xfrm>
              <a:off x="11125200" y="8947086"/>
              <a:ext cx="8578419" cy="2635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dirty="0">
                  <a:solidFill>
                    <a:schemeClr val="tx2"/>
                  </a:solidFill>
                  <a:latin typeface="微软雅黑" pitchFamily="34" charset="-122"/>
                  <a:ea typeface="微软雅黑" pitchFamily="34" charset="-122"/>
                  <a:cs typeface="Lato" charset="0"/>
                  <a:sym typeface="Lato" charset="0"/>
                </a:rPr>
                <a:t>输入您的内容输入您的内容输入您的内容输入您的内容</a:t>
              </a:r>
              <a:endParaRPr lang="es-ES" dirty="0">
                <a:solidFill>
                  <a:schemeClr val="tx2"/>
                </a:solidFill>
                <a:latin typeface="微软雅黑" pitchFamily="34" charset="-122"/>
                <a:ea typeface="微软雅黑" pitchFamily="34" charset="-122"/>
                <a:cs typeface="Lato" charset="0"/>
              </a:endParaRPr>
            </a:p>
          </p:txBody>
        </p:sp>
        <p:sp>
          <p:nvSpPr>
            <p:cNvPr id="50" name="AutoShape 24"/>
            <p:cNvSpPr>
              <a:spLocks/>
            </p:cNvSpPr>
            <p:nvPr/>
          </p:nvSpPr>
          <p:spPr bwMode="auto">
            <a:xfrm>
              <a:off x="11125200" y="8353394"/>
              <a:ext cx="3556000" cy="3683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2400" b="1" dirty="0">
                  <a:solidFill>
                    <a:schemeClr val="accent6"/>
                  </a:solidFill>
                  <a:latin typeface="微软雅黑" pitchFamily="34" charset="-122"/>
                  <a:ea typeface="微软雅黑" pitchFamily="34" charset="-122"/>
                  <a:cs typeface="Gill Sans" charset="0"/>
                </a:rPr>
                <a:t>政策扶持</a:t>
              </a:r>
              <a:endParaRPr lang="es-ES" sz="2400" b="1" dirty="0">
                <a:solidFill>
                  <a:schemeClr val="accent6"/>
                </a:solidFill>
                <a:latin typeface="微软雅黑" pitchFamily="34" charset="-122"/>
                <a:ea typeface="微软雅黑" pitchFamily="34" charset="-122"/>
                <a:cs typeface="Gill Sans" charset="0"/>
              </a:endParaRPr>
            </a:p>
          </p:txBody>
        </p:sp>
      </p:grpSp>
      <p:grpSp>
        <p:nvGrpSpPr>
          <p:cNvPr id="51" name="组合 50"/>
          <p:cNvGrpSpPr/>
          <p:nvPr/>
        </p:nvGrpSpPr>
        <p:grpSpPr>
          <a:xfrm>
            <a:off x="7786191" y="6912990"/>
            <a:ext cx="7723973" cy="944014"/>
            <a:chOff x="11125200" y="9900256"/>
            <a:chExt cx="11036300" cy="1351944"/>
          </a:xfrm>
        </p:grpSpPr>
        <p:sp>
          <p:nvSpPr>
            <p:cNvPr id="52" name="AutoShape 25"/>
            <p:cNvSpPr>
              <a:spLocks/>
            </p:cNvSpPr>
            <p:nvPr/>
          </p:nvSpPr>
          <p:spPr bwMode="auto">
            <a:xfrm>
              <a:off x="12369800" y="110744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53" name="AutoShape 26"/>
            <p:cNvSpPr>
              <a:spLocks/>
            </p:cNvSpPr>
            <p:nvPr/>
          </p:nvSpPr>
          <p:spPr bwMode="auto">
            <a:xfrm>
              <a:off x="11125200" y="10998200"/>
              <a:ext cx="19050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endParaRPr>
            </a:p>
          </p:txBody>
        </p:sp>
        <p:sp>
          <p:nvSpPr>
            <p:cNvPr id="54" name="AutoShape 27"/>
            <p:cNvSpPr>
              <a:spLocks/>
            </p:cNvSpPr>
            <p:nvPr/>
          </p:nvSpPr>
          <p:spPr bwMode="auto">
            <a:xfrm>
              <a:off x="11125200" y="10445150"/>
              <a:ext cx="8269755" cy="353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dirty="0">
                  <a:solidFill>
                    <a:schemeClr val="tx2"/>
                  </a:solidFill>
                  <a:latin typeface="微软雅黑" pitchFamily="34" charset="-122"/>
                  <a:ea typeface="微软雅黑" pitchFamily="34" charset="-122"/>
                  <a:cs typeface="Lato" charset="0"/>
                  <a:sym typeface="Lato" charset="0"/>
                </a:rPr>
                <a:t>输入您的内容输入您的内容输入您的内容输入您的内容</a:t>
              </a:r>
              <a:endParaRPr lang="es-ES" dirty="0">
                <a:solidFill>
                  <a:schemeClr val="tx2"/>
                </a:solidFill>
                <a:latin typeface="微软雅黑" pitchFamily="34" charset="-122"/>
                <a:ea typeface="微软雅黑" pitchFamily="34" charset="-122"/>
                <a:cs typeface="Lato" charset="0"/>
              </a:endParaRPr>
            </a:p>
          </p:txBody>
        </p:sp>
        <p:sp>
          <p:nvSpPr>
            <p:cNvPr id="55" name="AutoShape 28"/>
            <p:cNvSpPr>
              <a:spLocks/>
            </p:cNvSpPr>
            <p:nvPr/>
          </p:nvSpPr>
          <p:spPr bwMode="auto">
            <a:xfrm>
              <a:off x="11125200" y="9900256"/>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2400" b="1" dirty="0">
                  <a:latin typeface="微软雅黑" pitchFamily="34" charset="-122"/>
                  <a:ea typeface="微软雅黑" pitchFamily="34" charset="-122"/>
                  <a:cs typeface="Gill Sans" charset="0"/>
                </a:rPr>
                <a:t>科技进步</a:t>
              </a:r>
              <a:endParaRPr lang="es-ES" sz="2400" b="1" dirty="0">
                <a:latin typeface="微软雅黑" pitchFamily="34" charset="-122"/>
                <a:ea typeface="微软雅黑" pitchFamily="34" charset="-122"/>
                <a:cs typeface="Gill Sans" charset="0"/>
              </a:endParaRPr>
            </a:p>
          </p:txBody>
        </p:sp>
      </p:grpSp>
      <p:sp>
        <p:nvSpPr>
          <p:cNvPr id="56" name="Shape 1435"/>
          <p:cNvSpPr txBox="1">
            <a:spLocks/>
          </p:cNvSpPr>
          <p:nvPr/>
        </p:nvSpPr>
        <p:spPr>
          <a:xfrm>
            <a:off x="16006046" y="8963674"/>
            <a:ext cx="546633" cy="533902"/>
          </a:xfrm>
          <a:prstGeom prst="rect">
            <a:avLst/>
          </a:prstGeom>
          <a:extLst>
            <a:ext uri="{C572A759-6A51-4108-AA02-DFA0A04FC94B}">
              <ma14:wrappingTextBoxFlag xmlns="" xmlns:ma14="http://schemas.microsoft.com/office/mac/drawingml/2011/main"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13</a:t>
            </a:fld>
            <a:endParaRPr lang="en-US" altLang="zh-CN" sz="2000">
              <a:solidFill>
                <a:schemeClr val="bg1">
                  <a:lumMod val="75000"/>
                </a:schemeClr>
              </a:solidFill>
              <a:latin typeface="微软雅黑" pitchFamily="34" charset="-122"/>
              <a:ea typeface="微软雅黑" pitchFamily="34" charset="-122"/>
            </a:endParaRPr>
          </a:p>
        </p:txBody>
      </p:sp>
      <p:sp>
        <p:nvSpPr>
          <p:cNvPr id="57"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8000823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left)">
                                      <p:cBhvr>
                                        <p:cTn id="7" dur="500"/>
                                        <p:tgtEl>
                                          <p:spTgt spid="25">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0-#ppt_w/2"/>
                                          </p:val>
                                        </p:tav>
                                        <p:tav tm="100000">
                                          <p:val>
                                            <p:strVal val="#ppt_x"/>
                                          </p:val>
                                        </p:tav>
                                      </p:tavLst>
                                    </p:anim>
                                    <p:anim calcmode="lin" valueType="num">
                                      <p:cBhvr additive="base">
                                        <p:cTn id="18" dur="500" fill="hold"/>
                                        <p:tgtEl>
                                          <p:spTgt spid="3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0-#ppt_w/2"/>
                                          </p:val>
                                        </p:tav>
                                        <p:tav tm="100000">
                                          <p:val>
                                            <p:strVal val="#ppt_x"/>
                                          </p:val>
                                        </p:tav>
                                      </p:tavLst>
                                    </p:anim>
                                    <p:anim calcmode="lin" valueType="num">
                                      <p:cBhvr additive="base">
                                        <p:cTn id="22" dur="500" fill="hold"/>
                                        <p:tgtEl>
                                          <p:spTgt spid="41"/>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0-#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竞争对手</a:t>
            </a:r>
          </a:p>
        </p:txBody>
      </p:sp>
      <p:grpSp>
        <p:nvGrpSpPr>
          <p:cNvPr id="5" name="组合 4"/>
          <p:cNvGrpSpPr/>
          <p:nvPr/>
        </p:nvGrpSpPr>
        <p:grpSpPr>
          <a:xfrm>
            <a:off x="1177969" y="4908797"/>
            <a:ext cx="3899030" cy="469900"/>
            <a:chOff x="1177969" y="4908797"/>
            <a:chExt cx="3899030" cy="469900"/>
          </a:xfrm>
        </p:grpSpPr>
        <p:sp>
          <p:nvSpPr>
            <p:cNvPr id="12" name="TextBox 11"/>
            <p:cNvSpPr txBox="1"/>
            <p:nvPr/>
          </p:nvSpPr>
          <p:spPr>
            <a:xfrm>
              <a:off x="1177969" y="4960279"/>
              <a:ext cx="3189764"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400" dirty="0">
                  <a:solidFill>
                    <a:schemeClr val="accent4"/>
                  </a:solidFill>
                </a:rPr>
                <a:t>整体规模较小</a:t>
              </a:r>
            </a:p>
          </p:txBody>
        </p:sp>
        <p:sp>
          <p:nvSpPr>
            <p:cNvPr id="774" name="AutoShape 24"/>
            <p:cNvSpPr>
              <a:spLocks/>
            </p:cNvSpPr>
            <p:nvPr/>
          </p:nvSpPr>
          <p:spPr bwMode="auto">
            <a:xfrm>
              <a:off x="4607099" y="4908797"/>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45719" tIns="45719" rIns="45719" bIns="45719" anchor="ctr"/>
            <a:lstStyle/>
            <a:p>
              <a:pPr defTabSz="914400">
                <a:defRPr/>
              </a:pPr>
              <a:endParaRPr lang="es-ES" sz="1800">
                <a:solidFill>
                  <a:srgbClr val="FFFFFF"/>
                </a:solidFill>
                <a:latin typeface="Calibri" charset="0"/>
                <a:cs typeface="Calibri" charset="0"/>
                <a:sym typeface="Calibri" charset="0"/>
              </a:endParaRPr>
            </a:p>
          </p:txBody>
        </p:sp>
      </p:grpSp>
      <p:grpSp>
        <p:nvGrpSpPr>
          <p:cNvPr id="4" name="组合 3"/>
          <p:cNvGrpSpPr/>
          <p:nvPr/>
        </p:nvGrpSpPr>
        <p:grpSpPr>
          <a:xfrm>
            <a:off x="1177969" y="2376488"/>
            <a:ext cx="3899030" cy="469900"/>
            <a:chOff x="1177969" y="2376488"/>
            <a:chExt cx="3899030" cy="469900"/>
          </a:xfrm>
        </p:grpSpPr>
        <p:sp>
          <p:nvSpPr>
            <p:cNvPr id="10" name="TextBox 9"/>
            <p:cNvSpPr txBox="1"/>
            <p:nvPr/>
          </p:nvSpPr>
          <p:spPr>
            <a:xfrm>
              <a:off x="1177969" y="2376488"/>
              <a:ext cx="3189764"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400" dirty="0">
                  <a:solidFill>
                    <a:schemeClr val="accent6"/>
                  </a:solidFill>
                </a:rPr>
                <a:t>处于起步阶段</a:t>
              </a:r>
            </a:p>
          </p:txBody>
        </p:sp>
        <p:sp>
          <p:nvSpPr>
            <p:cNvPr id="775" name="AutoShape 25"/>
            <p:cNvSpPr>
              <a:spLocks/>
            </p:cNvSpPr>
            <p:nvPr/>
          </p:nvSpPr>
          <p:spPr bwMode="auto">
            <a:xfrm>
              <a:off x="4607099" y="2376488"/>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6"/>
            </a:solidFill>
            <a:ln>
              <a:noFill/>
            </a:ln>
            <a:effectLst/>
            <a:extLst/>
          </p:spPr>
          <p:txBody>
            <a:bodyPr lIns="45719" tIns="45719" rIns="45719" bIns="45719" anchor="ctr"/>
            <a:lstStyle/>
            <a:p>
              <a:pPr defTabSz="914400">
                <a:defRPr/>
              </a:pPr>
              <a:endParaRPr lang="es-ES" sz="1800">
                <a:solidFill>
                  <a:srgbClr val="FFFFFF"/>
                </a:solidFill>
                <a:latin typeface="Calibri" charset="0"/>
                <a:cs typeface="Calibri" charset="0"/>
                <a:sym typeface="Calibri" charset="0"/>
              </a:endParaRPr>
            </a:p>
          </p:txBody>
        </p:sp>
      </p:grpSp>
      <p:grpSp>
        <p:nvGrpSpPr>
          <p:cNvPr id="7" name="组合 6"/>
          <p:cNvGrpSpPr/>
          <p:nvPr/>
        </p:nvGrpSpPr>
        <p:grpSpPr>
          <a:xfrm>
            <a:off x="10888369" y="4845482"/>
            <a:ext cx="3859114" cy="469900"/>
            <a:chOff x="10888369" y="4845482"/>
            <a:chExt cx="3859114" cy="469900"/>
          </a:xfrm>
        </p:grpSpPr>
        <p:sp>
          <p:nvSpPr>
            <p:cNvPr id="14" name="TextBox 13"/>
            <p:cNvSpPr txBox="1"/>
            <p:nvPr/>
          </p:nvSpPr>
          <p:spPr>
            <a:xfrm>
              <a:off x="11557719" y="4927498"/>
              <a:ext cx="3189764"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400" dirty="0">
                  <a:solidFill>
                    <a:schemeClr val="accent5"/>
                  </a:solidFill>
                </a:rPr>
                <a:t>市场认知度低</a:t>
              </a:r>
            </a:p>
          </p:txBody>
        </p:sp>
        <p:sp>
          <p:nvSpPr>
            <p:cNvPr id="776" name="AutoShape 26"/>
            <p:cNvSpPr>
              <a:spLocks/>
            </p:cNvSpPr>
            <p:nvPr/>
          </p:nvSpPr>
          <p:spPr bwMode="auto">
            <a:xfrm>
              <a:off x="10888369" y="4845482"/>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solidFill>
            <a:ln>
              <a:noFill/>
            </a:ln>
            <a:effectLst/>
            <a:extLst/>
          </p:spPr>
          <p:txBody>
            <a:bodyPr lIns="45719" tIns="45719" rIns="45719" bIns="45719" anchor="ctr"/>
            <a:lstStyle/>
            <a:p>
              <a:pPr defTabSz="914400">
                <a:defRPr/>
              </a:pPr>
              <a:endParaRPr lang="es-ES" sz="1800">
                <a:solidFill>
                  <a:srgbClr val="FFFFFF"/>
                </a:solidFill>
                <a:latin typeface="Calibri" charset="0"/>
                <a:cs typeface="Calibri" charset="0"/>
                <a:sym typeface="Calibri" charset="0"/>
              </a:endParaRPr>
            </a:p>
          </p:txBody>
        </p:sp>
      </p:grpSp>
      <p:grpSp>
        <p:nvGrpSpPr>
          <p:cNvPr id="6" name="组合 5"/>
          <p:cNvGrpSpPr/>
          <p:nvPr/>
        </p:nvGrpSpPr>
        <p:grpSpPr>
          <a:xfrm>
            <a:off x="10888369" y="2376488"/>
            <a:ext cx="3859114" cy="469900"/>
            <a:chOff x="10888369" y="2376488"/>
            <a:chExt cx="3859114" cy="469900"/>
          </a:xfrm>
        </p:grpSpPr>
        <p:sp>
          <p:nvSpPr>
            <p:cNvPr id="13" name="TextBox 12"/>
            <p:cNvSpPr txBox="1"/>
            <p:nvPr/>
          </p:nvSpPr>
          <p:spPr>
            <a:xfrm>
              <a:off x="11557719" y="2456993"/>
              <a:ext cx="3189764"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400" dirty="0">
                  <a:solidFill>
                    <a:schemeClr val="accent3"/>
                  </a:solidFill>
                </a:rPr>
                <a:t>市场占有率低</a:t>
              </a:r>
            </a:p>
          </p:txBody>
        </p:sp>
        <p:sp>
          <p:nvSpPr>
            <p:cNvPr id="777" name="AutoShape 27"/>
            <p:cNvSpPr>
              <a:spLocks/>
            </p:cNvSpPr>
            <p:nvPr/>
          </p:nvSpPr>
          <p:spPr bwMode="auto">
            <a:xfrm>
              <a:off x="10888369" y="2376488"/>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45719" tIns="45719" rIns="45719" bIns="45719" anchor="ctr"/>
            <a:lstStyle/>
            <a:p>
              <a:pPr defTabSz="914400">
                <a:defRPr/>
              </a:pPr>
              <a:endParaRPr lang="es-ES" sz="1800">
                <a:solidFill>
                  <a:srgbClr val="FFFFFF"/>
                </a:solidFill>
                <a:latin typeface="Calibri" charset="0"/>
                <a:cs typeface="Calibri" charset="0"/>
                <a:sym typeface="Calibri" charset="0"/>
              </a:endParaRPr>
            </a:p>
          </p:txBody>
        </p:sp>
      </p:grpSp>
      <p:grpSp>
        <p:nvGrpSpPr>
          <p:cNvPr id="778" name="Group 28"/>
          <p:cNvGrpSpPr>
            <a:grpSpLocks/>
          </p:cNvGrpSpPr>
          <p:nvPr/>
        </p:nvGrpSpPr>
        <p:grpSpPr bwMode="auto">
          <a:xfrm>
            <a:off x="5631785" y="2108632"/>
            <a:ext cx="1562100" cy="6413500"/>
            <a:chOff x="0" y="0"/>
            <a:chExt cx="1562101" cy="6413501"/>
          </a:xfrm>
          <a:solidFill>
            <a:schemeClr val="accent6"/>
          </a:solidFill>
        </p:grpSpPr>
        <p:sp>
          <p:nvSpPr>
            <p:cNvPr id="779" name="AutoShape 29"/>
            <p:cNvSpPr>
              <a:spLocks/>
            </p:cNvSpPr>
            <p:nvPr/>
          </p:nvSpPr>
          <p:spPr bwMode="auto">
            <a:xfrm>
              <a:off x="0" y="0"/>
              <a:ext cx="1562101" cy="6413501"/>
            </a:xfrm>
            <a:custGeom>
              <a:avLst/>
              <a:gdLst>
                <a:gd name="T0" fmla="+- 0 10776 103"/>
                <a:gd name="T1" fmla="*/ T0 w 21346"/>
                <a:gd name="T2" fmla="*/ 10800 h 21600"/>
                <a:gd name="T3" fmla="+- 0 10776 103"/>
                <a:gd name="T4" fmla="*/ T3 w 21346"/>
                <a:gd name="T5" fmla="*/ 10800 h 21600"/>
                <a:gd name="T6" fmla="+- 0 10776 103"/>
                <a:gd name="T7" fmla="*/ T6 w 21346"/>
                <a:gd name="T8" fmla="*/ 10800 h 21600"/>
                <a:gd name="T9" fmla="+- 0 10776 103"/>
                <a:gd name="T10" fmla="*/ T9 w 21346"/>
                <a:gd name="T11" fmla="*/ 10800 h 21600"/>
              </a:gdLst>
              <a:ahLst/>
              <a:cxnLst>
                <a:cxn ang="0">
                  <a:pos x="T1" y="T2"/>
                </a:cxn>
                <a:cxn ang="0">
                  <a:pos x="T4" y="T5"/>
                </a:cxn>
                <a:cxn ang="0">
                  <a:pos x="T7" y="T8"/>
                </a:cxn>
                <a:cxn ang="0">
                  <a:pos x="T10" y="T11"/>
                </a:cxn>
              </a:cxnLst>
              <a:rect l="0" t="0" r="r" b="b"/>
              <a:pathLst>
                <a:path w="21346" h="21600">
                  <a:moveTo>
                    <a:pt x="10269" y="0"/>
                  </a:moveTo>
                  <a:cubicBezTo>
                    <a:pt x="12100" y="0"/>
                    <a:pt x="13808" y="422"/>
                    <a:pt x="14174" y="844"/>
                  </a:cubicBezTo>
                  <a:cubicBezTo>
                    <a:pt x="14541" y="1267"/>
                    <a:pt x="14785" y="1236"/>
                    <a:pt x="14785" y="1478"/>
                  </a:cubicBezTo>
                  <a:cubicBezTo>
                    <a:pt x="14785" y="1689"/>
                    <a:pt x="15151" y="1960"/>
                    <a:pt x="15395" y="2322"/>
                  </a:cubicBezTo>
                  <a:cubicBezTo>
                    <a:pt x="15639" y="2684"/>
                    <a:pt x="15761" y="2926"/>
                    <a:pt x="16493" y="3167"/>
                  </a:cubicBezTo>
                  <a:cubicBezTo>
                    <a:pt x="17225" y="3378"/>
                    <a:pt x="17103" y="3589"/>
                    <a:pt x="17103" y="3589"/>
                  </a:cubicBezTo>
                  <a:cubicBezTo>
                    <a:pt x="17103" y="3589"/>
                    <a:pt x="19544" y="3620"/>
                    <a:pt x="20276" y="4042"/>
                  </a:cubicBezTo>
                  <a:cubicBezTo>
                    <a:pt x="20886" y="4464"/>
                    <a:pt x="21008" y="5188"/>
                    <a:pt x="21252" y="5641"/>
                  </a:cubicBezTo>
                  <a:cubicBezTo>
                    <a:pt x="21497" y="6124"/>
                    <a:pt x="21252" y="6697"/>
                    <a:pt x="20642" y="7059"/>
                  </a:cubicBezTo>
                  <a:cubicBezTo>
                    <a:pt x="19910" y="7421"/>
                    <a:pt x="18446" y="7451"/>
                    <a:pt x="18446" y="7451"/>
                  </a:cubicBezTo>
                  <a:cubicBezTo>
                    <a:pt x="18446" y="7451"/>
                    <a:pt x="18202" y="8205"/>
                    <a:pt x="19056" y="8839"/>
                  </a:cubicBezTo>
                  <a:cubicBezTo>
                    <a:pt x="19910" y="9502"/>
                    <a:pt x="20520" y="9834"/>
                    <a:pt x="19788" y="9864"/>
                  </a:cubicBezTo>
                  <a:cubicBezTo>
                    <a:pt x="19056" y="9894"/>
                    <a:pt x="18690" y="9925"/>
                    <a:pt x="18690" y="9925"/>
                  </a:cubicBezTo>
                  <a:cubicBezTo>
                    <a:pt x="18690" y="9925"/>
                    <a:pt x="18690" y="10769"/>
                    <a:pt x="18202" y="11312"/>
                  </a:cubicBezTo>
                  <a:cubicBezTo>
                    <a:pt x="17713" y="11855"/>
                    <a:pt x="16493" y="13243"/>
                    <a:pt x="16493" y="13605"/>
                  </a:cubicBezTo>
                  <a:cubicBezTo>
                    <a:pt x="16493" y="13937"/>
                    <a:pt x="16493" y="13877"/>
                    <a:pt x="15883" y="13877"/>
                  </a:cubicBezTo>
                  <a:cubicBezTo>
                    <a:pt x="15395" y="13877"/>
                    <a:pt x="15029" y="13877"/>
                    <a:pt x="15029" y="13877"/>
                  </a:cubicBezTo>
                  <a:cubicBezTo>
                    <a:pt x="15029" y="13877"/>
                    <a:pt x="15151" y="14420"/>
                    <a:pt x="14907" y="14570"/>
                  </a:cubicBezTo>
                  <a:cubicBezTo>
                    <a:pt x="14663" y="14691"/>
                    <a:pt x="15029" y="15325"/>
                    <a:pt x="14297" y="15988"/>
                  </a:cubicBezTo>
                  <a:cubicBezTo>
                    <a:pt x="13442" y="16652"/>
                    <a:pt x="11856" y="17738"/>
                    <a:pt x="11856" y="18221"/>
                  </a:cubicBezTo>
                  <a:cubicBezTo>
                    <a:pt x="11856" y="18703"/>
                    <a:pt x="12588" y="19277"/>
                    <a:pt x="13564" y="19518"/>
                  </a:cubicBezTo>
                  <a:cubicBezTo>
                    <a:pt x="14419" y="19729"/>
                    <a:pt x="15639" y="20212"/>
                    <a:pt x="15029" y="20332"/>
                  </a:cubicBezTo>
                  <a:cubicBezTo>
                    <a:pt x="14297" y="20453"/>
                    <a:pt x="13442" y="20423"/>
                    <a:pt x="12710" y="20393"/>
                  </a:cubicBezTo>
                  <a:cubicBezTo>
                    <a:pt x="12100" y="20332"/>
                    <a:pt x="11734" y="20182"/>
                    <a:pt x="11734" y="20182"/>
                  </a:cubicBezTo>
                  <a:cubicBezTo>
                    <a:pt x="11734" y="20182"/>
                    <a:pt x="11734" y="20423"/>
                    <a:pt x="11978" y="20604"/>
                  </a:cubicBezTo>
                  <a:cubicBezTo>
                    <a:pt x="12344" y="20815"/>
                    <a:pt x="11978" y="21599"/>
                    <a:pt x="10758" y="21599"/>
                  </a:cubicBezTo>
                  <a:cubicBezTo>
                    <a:pt x="10513" y="21599"/>
                    <a:pt x="10391" y="21599"/>
                    <a:pt x="10269" y="21599"/>
                  </a:cubicBezTo>
                  <a:cubicBezTo>
                    <a:pt x="10269" y="15174"/>
                    <a:pt x="10269" y="15174"/>
                    <a:pt x="10269" y="15174"/>
                  </a:cubicBezTo>
                  <a:cubicBezTo>
                    <a:pt x="10269" y="15053"/>
                    <a:pt x="10391" y="14902"/>
                    <a:pt x="10513" y="14812"/>
                  </a:cubicBezTo>
                  <a:cubicBezTo>
                    <a:pt x="10758" y="14661"/>
                    <a:pt x="10513" y="14329"/>
                    <a:pt x="10513" y="13846"/>
                  </a:cubicBezTo>
                  <a:cubicBezTo>
                    <a:pt x="10513" y="13846"/>
                    <a:pt x="10391" y="14027"/>
                    <a:pt x="10269" y="14208"/>
                  </a:cubicBezTo>
                  <a:lnTo>
                    <a:pt x="10269" y="0"/>
                  </a:lnTo>
                  <a:close/>
                  <a:moveTo>
                    <a:pt x="10147" y="0"/>
                  </a:moveTo>
                  <a:cubicBezTo>
                    <a:pt x="10269" y="0"/>
                    <a:pt x="10269" y="0"/>
                    <a:pt x="10269" y="0"/>
                  </a:cubicBezTo>
                  <a:cubicBezTo>
                    <a:pt x="10269" y="14208"/>
                    <a:pt x="10269" y="14208"/>
                    <a:pt x="10269" y="14208"/>
                  </a:cubicBezTo>
                  <a:cubicBezTo>
                    <a:pt x="10147" y="14359"/>
                    <a:pt x="10025" y="14510"/>
                    <a:pt x="9903" y="14601"/>
                  </a:cubicBezTo>
                  <a:cubicBezTo>
                    <a:pt x="9781" y="14782"/>
                    <a:pt x="10025" y="14932"/>
                    <a:pt x="10025" y="15053"/>
                  </a:cubicBezTo>
                  <a:cubicBezTo>
                    <a:pt x="10025" y="15204"/>
                    <a:pt x="10147" y="15385"/>
                    <a:pt x="10147" y="15385"/>
                  </a:cubicBezTo>
                  <a:cubicBezTo>
                    <a:pt x="10147" y="15385"/>
                    <a:pt x="10147" y="15294"/>
                    <a:pt x="10269" y="15174"/>
                  </a:cubicBezTo>
                  <a:cubicBezTo>
                    <a:pt x="10269" y="21599"/>
                    <a:pt x="10269" y="21599"/>
                    <a:pt x="10269" y="21599"/>
                  </a:cubicBezTo>
                  <a:cubicBezTo>
                    <a:pt x="9171" y="21509"/>
                    <a:pt x="8439" y="21177"/>
                    <a:pt x="8439" y="20725"/>
                  </a:cubicBezTo>
                  <a:cubicBezTo>
                    <a:pt x="8561" y="20212"/>
                    <a:pt x="8073" y="20121"/>
                    <a:pt x="8439" y="19820"/>
                  </a:cubicBezTo>
                  <a:cubicBezTo>
                    <a:pt x="8805" y="19518"/>
                    <a:pt x="8317" y="19307"/>
                    <a:pt x="7707" y="18824"/>
                  </a:cubicBezTo>
                  <a:cubicBezTo>
                    <a:pt x="7097" y="18372"/>
                    <a:pt x="4778" y="16320"/>
                    <a:pt x="4900" y="15807"/>
                  </a:cubicBezTo>
                  <a:cubicBezTo>
                    <a:pt x="5022" y="15264"/>
                    <a:pt x="5266" y="14812"/>
                    <a:pt x="5022" y="14480"/>
                  </a:cubicBezTo>
                  <a:cubicBezTo>
                    <a:pt x="4900" y="14118"/>
                    <a:pt x="4778" y="13816"/>
                    <a:pt x="4778" y="13816"/>
                  </a:cubicBezTo>
                  <a:cubicBezTo>
                    <a:pt x="4778" y="13816"/>
                    <a:pt x="3191" y="13967"/>
                    <a:pt x="3191" y="13484"/>
                  </a:cubicBezTo>
                  <a:cubicBezTo>
                    <a:pt x="3191" y="12972"/>
                    <a:pt x="2947" y="11524"/>
                    <a:pt x="2703" y="11071"/>
                  </a:cubicBezTo>
                  <a:cubicBezTo>
                    <a:pt x="2581" y="10649"/>
                    <a:pt x="2947" y="9774"/>
                    <a:pt x="2947" y="9774"/>
                  </a:cubicBezTo>
                  <a:cubicBezTo>
                    <a:pt x="2947" y="9774"/>
                    <a:pt x="1483" y="9744"/>
                    <a:pt x="995" y="9713"/>
                  </a:cubicBezTo>
                  <a:cubicBezTo>
                    <a:pt x="507" y="9653"/>
                    <a:pt x="2215" y="8899"/>
                    <a:pt x="2581" y="8597"/>
                  </a:cubicBezTo>
                  <a:cubicBezTo>
                    <a:pt x="2947" y="8296"/>
                    <a:pt x="2825" y="7753"/>
                    <a:pt x="2825" y="7753"/>
                  </a:cubicBezTo>
                  <a:cubicBezTo>
                    <a:pt x="2825" y="7753"/>
                    <a:pt x="263" y="7722"/>
                    <a:pt x="141" y="7179"/>
                  </a:cubicBezTo>
                  <a:cubicBezTo>
                    <a:pt x="19" y="6667"/>
                    <a:pt x="-103" y="5882"/>
                    <a:pt x="141" y="5550"/>
                  </a:cubicBezTo>
                  <a:cubicBezTo>
                    <a:pt x="263" y="5249"/>
                    <a:pt x="385" y="5279"/>
                    <a:pt x="629" y="4856"/>
                  </a:cubicBezTo>
                  <a:cubicBezTo>
                    <a:pt x="751" y="4434"/>
                    <a:pt x="1605" y="3680"/>
                    <a:pt x="2581" y="3650"/>
                  </a:cubicBezTo>
                  <a:cubicBezTo>
                    <a:pt x="3435" y="3620"/>
                    <a:pt x="4534" y="3439"/>
                    <a:pt x="4534" y="3439"/>
                  </a:cubicBezTo>
                  <a:cubicBezTo>
                    <a:pt x="4534" y="3439"/>
                    <a:pt x="3680" y="3197"/>
                    <a:pt x="4778" y="2986"/>
                  </a:cubicBezTo>
                  <a:cubicBezTo>
                    <a:pt x="5876" y="2775"/>
                    <a:pt x="6486" y="2684"/>
                    <a:pt x="5998" y="2383"/>
                  </a:cubicBezTo>
                  <a:cubicBezTo>
                    <a:pt x="5510" y="2111"/>
                    <a:pt x="5876" y="1900"/>
                    <a:pt x="6120" y="1508"/>
                  </a:cubicBezTo>
                  <a:cubicBezTo>
                    <a:pt x="6364" y="1146"/>
                    <a:pt x="7097" y="0"/>
                    <a:pt x="10147"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0" name="AutoShape 30"/>
            <p:cNvSpPr>
              <a:spLocks/>
            </p:cNvSpPr>
            <p:nvPr/>
          </p:nvSpPr>
          <p:spPr bwMode="auto">
            <a:xfrm>
              <a:off x="638175" y="903287"/>
              <a:ext cx="368300" cy="696913"/>
            </a:xfrm>
            <a:custGeom>
              <a:avLst/>
              <a:gdLst>
                <a:gd name="T0" fmla="*/ 10657 w 21314"/>
                <a:gd name="T1" fmla="*/ 10364 h 20729"/>
                <a:gd name="T2" fmla="*/ 10657 w 21314"/>
                <a:gd name="T3" fmla="*/ 10364 h 20729"/>
                <a:gd name="T4" fmla="*/ 10657 w 21314"/>
                <a:gd name="T5" fmla="*/ 10364 h 20729"/>
                <a:gd name="T6" fmla="*/ 10657 w 21314"/>
                <a:gd name="T7" fmla="*/ 10364 h 20729"/>
              </a:gdLst>
              <a:ahLst/>
              <a:cxnLst>
                <a:cxn ang="0">
                  <a:pos x="T0" y="T1"/>
                </a:cxn>
                <a:cxn ang="0">
                  <a:pos x="T2" y="T3"/>
                </a:cxn>
                <a:cxn ang="0">
                  <a:pos x="T4" y="T5"/>
                </a:cxn>
                <a:cxn ang="0">
                  <a:pos x="T6" y="T7"/>
                </a:cxn>
              </a:cxnLst>
              <a:rect l="0" t="0" r="r" b="b"/>
              <a:pathLst>
                <a:path w="21314" h="20729">
                  <a:moveTo>
                    <a:pt x="0" y="533"/>
                  </a:moveTo>
                  <a:cubicBezTo>
                    <a:pt x="0" y="533"/>
                    <a:pt x="5657" y="2933"/>
                    <a:pt x="5657" y="4799"/>
                  </a:cubicBezTo>
                  <a:cubicBezTo>
                    <a:pt x="5657" y="6933"/>
                    <a:pt x="8228" y="13333"/>
                    <a:pt x="9257" y="15199"/>
                  </a:cubicBezTo>
                  <a:cubicBezTo>
                    <a:pt x="10800" y="17066"/>
                    <a:pt x="11314" y="12800"/>
                    <a:pt x="13371" y="10933"/>
                  </a:cubicBezTo>
                  <a:cubicBezTo>
                    <a:pt x="15428" y="9066"/>
                    <a:pt x="15942" y="7199"/>
                    <a:pt x="14914" y="5866"/>
                  </a:cubicBezTo>
                  <a:cubicBezTo>
                    <a:pt x="13885" y="4266"/>
                    <a:pt x="18000" y="3733"/>
                    <a:pt x="21085" y="0"/>
                  </a:cubicBezTo>
                  <a:cubicBezTo>
                    <a:pt x="21600" y="1333"/>
                    <a:pt x="21085" y="2399"/>
                    <a:pt x="21085" y="3999"/>
                  </a:cubicBezTo>
                  <a:cubicBezTo>
                    <a:pt x="21085" y="5333"/>
                    <a:pt x="16457" y="12266"/>
                    <a:pt x="14914" y="13599"/>
                  </a:cubicBezTo>
                  <a:cubicBezTo>
                    <a:pt x="13885" y="14933"/>
                    <a:pt x="10285" y="19200"/>
                    <a:pt x="10285" y="20533"/>
                  </a:cubicBezTo>
                  <a:cubicBezTo>
                    <a:pt x="9771" y="21600"/>
                    <a:pt x="6685" y="18133"/>
                    <a:pt x="4628" y="14133"/>
                  </a:cubicBezTo>
                  <a:cubicBezTo>
                    <a:pt x="3085" y="10133"/>
                    <a:pt x="0" y="4266"/>
                    <a:pt x="0" y="53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1" name="AutoShape 31"/>
            <p:cNvSpPr>
              <a:spLocks/>
            </p:cNvSpPr>
            <p:nvPr/>
          </p:nvSpPr>
          <p:spPr bwMode="auto">
            <a:xfrm>
              <a:off x="965201" y="2230437"/>
              <a:ext cx="84138" cy="142875"/>
            </a:xfrm>
            <a:custGeom>
              <a:avLst/>
              <a:gdLst>
                <a:gd name="T0" fmla="*/ 10800 w 21600"/>
                <a:gd name="T1" fmla="*/ 9466 h 18933"/>
                <a:gd name="T2" fmla="*/ 10800 w 21600"/>
                <a:gd name="T3" fmla="*/ 9466 h 18933"/>
                <a:gd name="T4" fmla="*/ 10800 w 21600"/>
                <a:gd name="T5" fmla="*/ 9466 h 18933"/>
                <a:gd name="T6" fmla="*/ 10800 w 21600"/>
                <a:gd name="T7" fmla="*/ 9466 h 18933"/>
              </a:gdLst>
              <a:ahLst/>
              <a:cxnLst>
                <a:cxn ang="0">
                  <a:pos x="T0" y="T1"/>
                </a:cxn>
                <a:cxn ang="0">
                  <a:pos x="T2" y="T3"/>
                </a:cxn>
                <a:cxn ang="0">
                  <a:pos x="T4" y="T5"/>
                </a:cxn>
                <a:cxn ang="0">
                  <a:pos x="T6" y="T7"/>
                </a:cxn>
              </a:cxnLst>
              <a:rect l="0" t="0" r="r" b="b"/>
              <a:pathLst>
                <a:path w="21600" h="18933">
                  <a:moveTo>
                    <a:pt x="4799" y="0"/>
                  </a:moveTo>
                  <a:cubicBezTo>
                    <a:pt x="4799" y="0"/>
                    <a:pt x="2399" y="13200"/>
                    <a:pt x="0" y="16799"/>
                  </a:cubicBezTo>
                  <a:cubicBezTo>
                    <a:pt x="0" y="21600"/>
                    <a:pt x="21600" y="16799"/>
                    <a:pt x="21600" y="16799"/>
                  </a:cubicBezTo>
                  <a:cubicBezTo>
                    <a:pt x="21600" y="0"/>
                    <a:pt x="21600" y="0"/>
                    <a:pt x="21600" y="0"/>
                  </a:cubicBezTo>
                  <a:lnTo>
                    <a:pt x="4799" y="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grpSp>
      <p:grpSp>
        <p:nvGrpSpPr>
          <p:cNvPr id="782" name="Group 32"/>
          <p:cNvGrpSpPr>
            <a:grpSpLocks/>
          </p:cNvGrpSpPr>
          <p:nvPr/>
        </p:nvGrpSpPr>
        <p:grpSpPr bwMode="auto">
          <a:xfrm>
            <a:off x="8537343" y="2091169"/>
            <a:ext cx="1892300" cy="6705600"/>
            <a:chOff x="0" y="0"/>
            <a:chExt cx="1892301" cy="6705603"/>
          </a:xfrm>
          <a:solidFill>
            <a:schemeClr val="accent3"/>
          </a:solidFill>
        </p:grpSpPr>
        <p:sp>
          <p:nvSpPr>
            <p:cNvPr id="783" name="AutoShape 33"/>
            <p:cNvSpPr>
              <a:spLocks/>
            </p:cNvSpPr>
            <p:nvPr/>
          </p:nvSpPr>
          <p:spPr bwMode="auto">
            <a:xfrm>
              <a:off x="0" y="0"/>
              <a:ext cx="1892301" cy="6705603"/>
            </a:xfrm>
            <a:custGeom>
              <a:avLst/>
              <a:gdLst>
                <a:gd name="T0" fmla="+- 0 10749 266"/>
                <a:gd name="T1" fmla="*/ T0 w 20967"/>
                <a:gd name="T2" fmla="*/ 10800 h 21600"/>
                <a:gd name="T3" fmla="+- 0 10749 266"/>
                <a:gd name="T4" fmla="*/ T3 w 20967"/>
                <a:gd name="T5" fmla="*/ 10800 h 21600"/>
                <a:gd name="T6" fmla="+- 0 10749 266"/>
                <a:gd name="T7" fmla="*/ T6 w 20967"/>
                <a:gd name="T8" fmla="*/ 10800 h 21600"/>
                <a:gd name="T9" fmla="+- 0 10749 266"/>
                <a:gd name="T10" fmla="*/ T9 w 20967"/>
                <a:gd name="T11" fmla="*/ 10800 h 21600"/>
              </a:gdLst>
              <a:ahLst/>
              <a:cxnLst>
                <a:cxn ang="0">
                  <a:pos x="T1" y="T2"/>
                </a:cxn>
                <a:cxn ang="0">
                  <a:pos x="T4" y="T5"/>
                </a:cxn>
                <a:cxn ang="0">
                  <a:pos x="T7" y="T8"/>
                </a:cxn>
                <a:cxn ang="0">
                  <a:pos x="T10" y="T11"/>
                </a:cxn>
              </a:cxnLst>
              <a:rect l="0" t="0" r="r" b="b"/>
              <a:pathLst>
                <a:path w="20967" h="21600">
                  <a:moveTo>
                    <a:pt x="12347" y="0"/>
                  </a:moveTo>
                  <a:cubicBezTo>
                    <a:pt x="10928" y="0"/>
                    <a:pt x="8720" y="414"/>
                    <a:pt x="8720" y="1059"/>
                  </a:cubicBezTo>
                  <a:cubicBezTo>
                    <a:pt x="8720" y="1704"/>
                    <a:pt x="8878" y="1980"/>
                    <a:pt x="9036" y="2210"/>
                  </a:cubicBezTo>
                  <a:cubicBezTo>
                    <a:pt x="9193" y="2394"/>
                    <a:pt x="9509" y="2394"/>
                    <a:pt x="9509" y="2394"/>
                  </a:cubicBezTo>
                  <a:cubicBezTo>
                    <a:pt x="9509" y="2394"/>
                    <a:pt x="9351" y="2809"/>
                    <a:pt x="9824" y="2901"/>
                  </a:cubicBezTo>
                  <a:cubicBezTo>
                    <a:pt x="10297" y="3039"/>
                    <a:pt x="10455" y="3039"/>
                    <a:pt x="10455" y="3177"/>
                  </a:cubicBezTo>
                  <a:cubicBezTo>
                    <a:pt x="10455" y="3315"/>
                    <a:pt x="10139" y="3454"/>
                    <a:pt x="9666" y="3592"/>
                  </a:cubicBezTo>
                  <a:cubicBezTo>
                    <a:pt x="9351" y="3730"/>
                    <a:pt x="7617" y="3868"/>
                    <a:pt x="6671" y="3960"/>
                  </a:cubicBezTo>
                  <a:cubicBezTo>
                    <a:pt x="5567" y="4098"/>
                    <a:pt x="4936" y="4237"/>
                    <a:pt x="4306" y="4605"/>
                  </a:cubicBezTo>
                  <a:cubicBezTo>
                    <a:pt x="3833" y="4927"/>
                    <a:pt x="3044" y="5388"/>
                    <a:pt x="1941" y="5664"/>
                  </a:cubicBezTo>
                  <a:cubicBezTo>
                    <a:pt x="995" y="5987"/>
                    <a:pt x="-266" y="6447"/>
                    <a:pt x="49" y="6908"/>
                  </a:cubicBezTo>
                  <a:cubicBezTo>
                    <a:pt x="522" y="7322"/>
                    <a:pt x="2571" y="7691"/>
                    <a:pt x="3833" y="7507"/>
                  </a:cubicBezTo>
                  <a:cubicBezTo>
                    <a:pt x="4936" y="7322"/>
                    <a:pt x="5409" y="7276"/>
                    <a:pt x="5409" y="7276"/>
                  </a:cubicBezTo>
                  <a:cubicBezTo>
                    <a:pt x="5409" y="7276"/>
                    <a:pt x="4621" y="8289"/>
                    <a:pt x="4306" y="9257"/>
                  </a:cubicBezTo>
                  <a:cubicBezTo>
                    <a:pt x="3990" y="10270"/>
                    <a:pt x="3044" y="11237"/>
                    <a:pt x="3517" y="11283"/>
                  </a:cubicBezTo>
                  <a:cubicBezTo>
                    <a:pt x="4148" y="11375"/>
                    <a:pt x="4936" y="11513"/>
                    <a:pt x="4936" y="11513"/>
                  </a:cubicBezTo>
                  <a:cubicBezTo>
                    <a:pt x="4936" y="11513"/>
                    <a:pt x="5094" y="12895"/>
                    <a:pt x="5882" y="14092"/>
                  </a:cubicBezTo>
                  <a:cubicBezTo>
                    <a:pt x="6671" y="15290"/>
                    <a:pt x="6986" y="15843"/>
                    <a:pt x="7144" y="16579"/>
                  </a:cubicBezTo>
                  <a:cubicBezTo>
                    <a:pt x="7301" y="17316"/>
                    <a:pt x="7459" y="17823"/>
                    <a:pt x="7301" y="18145"/>
                  </a:cubicBezTo>
                  <a:cubicBezTo>
                    <a:pt x="7144" y="18422"/>
                    <a:pt x="5725" y="19020"/>
                    <a:pt x="4779" y="19159"/>
                  </a:cubicBezTo>
                  <a:cubicBezTo>
                    <a:pt x="3990" y="19251"/>
                    <a:pt x="2571" y="19251"/>
                    <a:pt x="1941" y="19343"/>
                  </a:cubicBezTo>
                  <a:cubicBezTo>
                    <a:pt x="1310" y="19389"/>
                    <a:pt x="837" y="19619"/>
                    <a:pt x="2256" y="19711"/>
                  </a:cubicBezTo>
                  <a:cubicBezTo>
                    <a:pt x="3675" y="19757"/>
                    <a:pt x="6198" y="19665"/>
                    <a:pt x="6828" y="19573"/>
                  </a:cubicBezTo>
                  <a:cubicBezTo>
                    <a:pt x="7459" y="19527"/>
                    <a:pt x="8563" y="19389"/>
                    <a:pt x="8563" y="19389"/>
                  </a:cubicBezTo>
                  <a:cubicBezTo>
                    <a:pt x="8563" y="19389"/>
                    <a:pt x="8247" y="19619"/>
                    <a:pt x="9666" y="19619"/>
                  </a:cubicBezTo>
                  <a:cubicBezTo>
                    <a:pt x="11243" y="19619"/>
                    <a:pt x="11401" y="19573"/>
                    <a:pt x="11558" y="19297"/>
                  </a:cubicBezTo>
                  <a:cubicBezTo>
                    <a:pt x="11558" y="19020"/>
                    <a:pt x="11558" y="18652"/>
                    <a:pt x="11716" y="18468"/>
                  </a:cubicBezTo>
                  <a:cubicBezTo>
                    <a:pt x="12031" y="18284"/>
                    <a:pt x="10928" y="17777"/>
                    <a:pt x="11401" y="17501"/>
                  </a:cubicBezTo>
                  <a:cubicBezTo>
                    <a:pt x="12031" y="17270"/>
                    <a:pt x="12504" y="16533"/>
                    <a:pt x="12031" y="16119"/>
                  </a:cubicBezTo>
                  <a:cubicBezTo>
                    <a:pt x="11558" y="15704"/>
                    <a:pt x="12189" y="15290"/>
                    <a:pt x="12031" y="15014"/>
                  </a:cubicBezTo>
                  <a:cubicBezTo>
                    <a:pt x="11874" y="14737"/>
                    <a:pt x="11716" y="14369"/>
                    <a:pt x="11716" y="13954"/>
                  </a:cubicBezTo>
                  <a:cubicBezTo>
                    <a:pt x="11716" y="13540"/>
                    <a:pt x="11716" y="13263"/>
                    <a:pt x="11716" y="13263"/>
                  </a:cubicBezTo>
                  <a:cubicBezTo>
                    <a:pt x="11716" y="13263"/>
                    <a:pt x="12662" y="14829"/>
                    <a:pt x="12977" y="15244"/>
                  </a:cubicBezTo>
                  <a:cubicBezTo>
                    <a:pt x="13293" y="15658"/>
                    <a:pt x="13766" y="17132"/>
                    <a:pt x="13766" y="17593"/>
                  </a:cubicBezTo>
                  <a:cubicBezTo>
                    <a:pt x="13766" y="18053"/>
                    <a:pt x="14869" y="18652"/>
                    <a:pt x="14869" y="19020"/>
                  </a:cubicBezTo>
                  <a:cubicBezTo>
                    <a:pt x="15027" y="19435"/>
                    <a:pt x="15027" y="19665"/>
                    <a:pt x="15342" y="19665"/>
                  </a:cubicBezTo>
                  <a:cubicBezTo>
                    <a:pt x="15815" y="19665"/>
                    <a:pt x="15027" y="20126"/>
                    <a:pt x="14712" y="20494"/>
                  </a:cubicBezTo>
                  <a:cubicBezTo>
                    <a:pt x="14554" y="20817"/>
                    <a:pt x="13608" y="21599"/>
                    <a:pt x="15185" y="21599"/>
                  </a:cubicBezTo>
                  <a:cubicBezTo>
                    <a:pt x="16919" y="21599"/>
                    <a:pt x="18653" y="21415"/>
                    <a:pt x="18653" y="20909"/>
                  </a:cubicBezTo>
                  <a:cubicBezTo>
                    <a:pt x="18811" y="20448"/>
                    <a:pt x="18496" y="19988"/>
                    <a:pt x="18969" y="19803"/>
                  </a:cubicBezTo>
                  <a:cubicBezTo>
                    <a:pt x="19442" y="19619"/>
                    <a:pt x="19442" y="19205"/>
                    <a:pt x="19442" y="18928"/>
                  </a:cubicBezTo>
                  <a:cubicBezTo>
                    <a:pt x="19284" y="18698"/>
                    <a:pt x="19599" y="18237"/>
                    <a:pt x="19442" y="17731"/>
                  </a:cubicBezTo>
                  <a:cubicBezTo>
                    <a:pt x="19126" y="17178"/>
                    <a:pt x="19126" y="16257"/>
                    <a:pt x="18811" y="15566"/>
                  </a:cubicBezTo>
                  <a:cubicBezTo>
                    <a:pt x="18338" y="14875"/>
                    <a:pt x="18180" y="13816"/>
                    <a:pt x="18023" y="12987"/>
                  </a:cubicBezTo>
                  <a:cubicBezTo>
                    <a:pt x="17707" y="12158"/>
                    <a:pt x="17550" y="11744"/>
                    <a:pt x="17865" y="11605"/>
                  </a:cubicBezTo>
                  <a:cubicBezTo>
                    <a:pt x="18180" y="11513"/>
                    <a:pt x="19757" y="11375"/>
                    <a:pt x="20230" y="11329"/>
                  </a:cubicBezTo>
                  <a:cubicBezTo>
                    <a:pt x="20703" y="11329"/>
                    <a:pt x="19757" y="10454"/>
                    <a:pt x="19284" y="9717"/>
                  </a:cubicBezTo>
                  <a:cubicBezTo>
                    <a:pt x="18969" y="9026"/>
                    <a:pt x="18496" y="8566"/>
                    <a:pt x="18180" y="8059"/>
                  </a:cubicBezTo>
                  <a:cubicBezTo>
                    <a:pt x="17707" y="7553"/>
                    <a:pt x="17707" y="7322"/>
                    <a:pt x="18496" y="6954"/>
                  </a:cubicBezTo>
                  <a:cubicBezTo>
                    <a:pt x="19126" y="6585"/>
                    <a:pt x="20072" y="6355"/>
                    <a:pt x="20388" y="5526"/>
                  </a:cubicBezTo>
                  <a:cubicBezTo>
                    <a:pt x="20860" y="4697"/>
                    <a:pt x="21334" y="4144"/>
                    <a:pt x="20545" y="3914"/>
                  </a:cubicBezTo>
                  <a:cubicBezTo>
                    <a:pt x="19757" y="3730"/>
                    <a:pt x="18338" y="3822"/>
                    <a:pt x="17234" y="3592"/>
                  </a:cubicBezTo>
                  <a:cubicBezTo>
                    <a:pt x="16131" y="3315"/>
                    <a:pt x="15973" y="3039"/>
                    <a:pt x="15500" y="2993"/>
                  </a:cubicBezTo>
                  <a:cubicBezTo>
                    <a:pt x="15027" y="2947"/>
                    <a:pt x="14869" y="2947"/>
                    <a:pt x="14869" y="2763"/>
                  </a:cubicBezTo>
                  <a:cubicBezTo>
                    <a:pt x="14869" y="2579"/>
                    <a:pt x="15027" y="2394"/>
                    <a:pt x="15027" y="2394"/>
                  </a:cubicBezTo>
                  <a:cubicBezTo>
                    <a:pt x="15027" y="2394"/>
                    <a:pt x="15815" y="2256"/>
                    <a:pt x="15973" y="2026"/>
                  </a:cubicBezTo>
                  <a:cubicBezTo>
                    <a:pt x="16131" y="1796"/>
                    <a:pt x="16288" y="1243"/>
                    <a:pt x="16131" y="875"/>
                  </a:cubicBezTo>
                  <a:cubicBezTo>
                    <a:pt x="15815" y="506"/>
                    <a:pt x="14712" y="0"/>
                    <a:pt x="12347"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4" name="AutoShape 34"/>
            <p:cNvSpPr>
              <a:spLocks/>
            </p:cNvSpPr>
            <p:nvPr/>
          </p:nvSpPr>
          <p:spPr bwMode="auto">
            <a:xfrm>
              <a:off x="903287" y="874713"/>
              <a:ext cx="481013"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70" y="9969"/>
                  </a:moveTo>
                  <a:cubicBezTo>
                    <a:pt x="635" y="10800"/>
                    <a:pt x="635" y="11630"/>
                    <a:pt x="0" y="12461"/>
                  </a:cubicBezTo>
                  <a:cubicBezTo>
                    <a:pt x="635" y="15784"/>
                    <a:pt x="635" y="19107"/>
                    <a:pt x="635" y="21600"/>
                  </a:cubicBezTo>
                  <a:cubicBezTo>
                    <a:pt x="4447" y="19107"/>
                    <a:pt x="2541" y="13292"/>
                    <a:pt x="5082" y="12461"/>
                  </a:cubicBezTo>
                  <a:cubicBezTo>
                    <a:pt x="8258" y="12461"/>
                    <a:pt x="8258" y="14123"/>
                    <a:pt x="8894" y="16615"/>
                  </a:cubicBezTo>
                  <a:cubicBezTo>
                    <a:pt x="9529" y="18276"/>
                    <a:pt x="9529" y="20769"/>
                    <a:pt x="9529" y="20769"/>
                  </a:cubicBezTo>
                  <a:cubicBezTo>
                    <a:pt x="9529" y="20769"/>
                    <a:pt x="19058" y="7476"/>
                    <a:pt x="21600" y="3323"/>
                  </a:cubicBezTo>
                  <a:cubicBezTo>
                    <a:pt x="20329" y="2492"/>
                    <a:pt x="19694" y="1661"/>
                    <a:pt x="19694" y="0"/>
                  </a:cubicBezTo>
                  <a:cubicBezTo>
                    <a:pt x="16517" y="4153"/>
                    <a:pt x="9529" y="11630"/>
                    <a:pt x="5717" y="11630"/>
                  </a:cubicBezTo>
                  <a:cubicBezTo>
                    <a:pt x="3811" y="11630"/>
                    <a:pt x="2541" y="10800"/>
                    <a:pt x="1270" y="996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5" name="AutoShape 35"/>
            <p:cNvSpPr>
              <a:spLocks/>
            </p:cNvSpPr>
            <p:nvPr/>
          </p:nvSpPr>
          <p:spPr bwMode="auto">
            <a:xfrm>
              <a:off x="671512" y="1876426"/>
              <a:ext cx="201613" cy="284163"/>
            </a:xfrm>
            <a:custGeom>
              <a:avLst/>
              <a:gdLst>
                <a:gd name="T0" fmla="+- 0 11600 1600"/>
                <a:gd name="T1" fmla="*/ T0 w 20000"/>
                <a:gd name="T2" fmla="*/ 10800 h 21600"/>
                <a:gd name="T3" fmla="+- 0 11600 1600"/>
                <a:gd name="T4" fmla="*/ T3 w 20000"/>
                <a:gd name="T5" fmla="*/ 10800 h 21600"/>
                <a:gd name="T6" fmla="+- 0 11600 1600"/>
                <a:gd name="T7" fmla="*/ T6 w 20000"/>
                <a:gd name="T8" fmla="*/ 10800 h 21600"/>
                <a:gd name="T9" fmla="+- 0 11600 1600"/>
                <a:gd name="T10" fmla="*/ T9 w 20000"/>
                <a:gd name="T11" fmla="*/ 10800 h 21600"/>
              </a:gdLst>
              <a:ahLst/>
              <a:cxnLst>
                <a:cxn ang="0">
                  <a:pos x="T1" y="T2"/>
                </a:cxn>
                <a:cxn ang="0">
                  <a:pos x="T4" y="T5"/>
                </a:cxn>
                <a:cxn ang="0">
                  <a:pos x="T7" y="T8"/>
                </a:cxn>
                <a:cxn ang="0">
                  <a:pos x="T10" y="T11"/>
                </a:cxn>
              </a:cxnLst>
              <a:rect l="0" t="0" r="r" b="b"/>
              <a:pathLst>
                <a:path w="20000" h="21600">
                  <a:moveTo>
                    <a:pt x="8480" y="1079"/>
                  </a:moveTo>
                  <a:cubicBezTo>
                    <a:pt x="19999" y="0"/>
                    <a:pt x="19999" y="0"/>
                    <a:pt x="19999" y="0"/>
                  </a:cubicBezTo>
                  <a:cubicBezTo>
                    <a:pt x="19999" y="0"/>
                    <a:pt x="9920" y="5400"/>
                    <a:pt x="9920" y="11879"/>
                  </a:cubicBezTo>
                  <a:cubicBezTo>
                    <a:pt x="9920" y="17279"/>
                    <a:pt x="9920" y="19440"/>
                    <a:pt x="9920" y="19440"/>
                  </a:cubicBezTo>
                  <a:cubicBezTo>
                    <a:pt x="1280" y="21599"/>
                    <a:pt x="1280" y="21599"/>
                    <a:pt x="1280" y="21599"/>
                  </a:cubicBezTo>
                  <a:cubicBezTo>
                    <a:pt x="1280" y="21599"/>
                    <a:pt x="-1600" y="15119"/>
                    <a:pt x="1280" y="9720"/>
                  </a:cubicBezTo>
                  <a:cubicBezTo>
                    <a:pt x="4159" y="4319"/>
                    <a:pt x="7039" y="2159"/>
                    <a:pt x="8480" y="107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6" name="AutoShape 36"/>
            <p:cNvSpPr>
              <a:spLocks/>
            </p:cNvSpPr>
            <p:nvPr/>
          </p:nvSpPr>
          <p:spPr bwMode="auto">
            <a:xfrm>
              <a:off x="674687" y="2559051"/>
              <a:ext cx="84138" cy="247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9" y="0"/>
                  </a:moveTo>
                  <a:cubicBezTo>
                    <a:pt x="14399" y="0"/>
                    <a:pt x="18000" y="11435"/>
                    <a:pt x="18000" y="16517"/>
                  </a:cubicBezTo>
                  <a:cubicBezTo>
                    <a:pt x="21600" y="20329"/>
                    <a:pt x="21600" y="21599"/>
                    <a:pt x="21600" y="21599"/>
                  </a:cubicBezTo>
                  <a:cubicBezTo>
                    <a:pt x="0" y="20329"/>
                    <a:pt x="0" y="20329"/>
                    <a:pt x="0" y="20329"/>
                  </a:cubicBezTo>
                  <a:cubicBezTo>
                    <a:pt x="0" y="20329"/>
                    <a:pt x="3599" y="10164"/>
                    <a:pt x="14399"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grpSp>
      <p:sp>
        <p:nvSpPr>
          <p:cNvPr id="3" name="矩形 2"/>
          <p:cNvSpPr/>
          <p:nvPr/>
        </p:nvSpPr>
        <p:spPr>
          <a:xfrm>
            <a:off x="1207664" y="2926260"/>
            <a:ext cx="3160069" cy="1200329"/>
          </a:xfrm>
          <a:prstGeom prst="rect">
            <a:avLst/>
          </a:prstGeom>
        </p:spPr>
        <p:txBody>
          <a:bodyPr wrap="square">
            <a:spAutoFit/>
          </a:bodyPr>
          <a:lstStyle/>
          <a:p>
            <a:pPr algn="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dirty="0">
              <a:solidFill>
                <a:schemeClr val="tx2"/>
              </a:solidFill>
              <a:latin typeface="微软雅黑" pitchFamily="34" charset="-122"/>
              <a:ea typeface="微软雅黑" pitchFamily="34" charset="-122"/>
            </a:endParaRPr>
          </a:p>
        </p:txBody>
      </p:sp>
      <p:sp>
        <p:nvSpPr>
          <p:cNvPr id="787" name="矩形 786"/>
          <p:cNvSpPr/>
          <p:nvPr/>
        </p:nvSpPr>
        <p:spPr>
          <a:xfrm>
            <a:off x="1207664" y="5536343"/>
            <a:ext cx="3160069" cy="1200329"/>
          </a:xfrm>
          <a:prstGeom prst="rect">
            <a:avLst/>
          </a:prstGeom>
        </p:spPr>
        <p:txBody>
          <a:bodyPr wrap="square">
            <a:spAutoFit/>
          </a:bodyPr>
          <a:lstStyle/>
          <a:p>
            <a:pPr algn="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dirty="0">
              <a:solidFill>
                <a:schemeClr val="tx2"/>
              </a:solidFill>
              <a:latin typeface="微软雅黑" pitchFamily="34" charset="-122"/>
              <a:ea typeface="微软雅黑" pitchFamily="34" charset="-122"/>
            </a:endParaRPr>
          </a:p>
        </p:txBody>
      </p:sp>
      <p:sp>
        <p:nvSpPr>
          <p:cNvPr id="788" name="矩形 787"/>
          <p:cNvSpPr/>
          <p:nvPr/>
        </p:nvSpPr>
        <p:spPr>
          <a:xfrm>
            <a:off x="11381118" y="3078773"/>
            <a:ext cx="3160069" cy="1200329"/>
          </a:xfrm>
          <a:prstGeom prst="rect">
            <a:avLst/>
          </a:prstGeom>
        </p:spPr>
        <p:txBody>
          <a:bodyPr wrap="square">
            <a:spAutoFit/>
          </a:bodyPr>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dirty="0">
              <a:solidFill>
                <a:schemeClr val="tx2"/>
              </a:solidFill>
              <a:latin typeface="微软雅黑" pitchFamily="34" charset="-122"/>
              <a:ea typeface="微软雅黑" pitchFamily="34" charset="-122"/>
            </a:endParaRPr>
          </a:p>
        </p:txBody>
      </p:sp>
      <p:sp>
        <p:nvSpPr>
          <p:cNvPr id="789" name="矩形 788"/>
          <p:cNvSpPr/>
          <p:nvPr/>
        </p:nvSpPr>
        <p:spPr>
          <a:xfrm>
            <a:off x="11381118" y="5568647"/>
            <a:ext cx="3160069" cy="1200329"/>
          </a:xfrm>
          <a:prstGeom prst="rect">
            <a:avLst/>
          </a:prstGeom>
        </p:spPr>
        <p:txBody>
          <a:bodyPr wrap="square">
            <a:spAutoFit/>
          </a:bodyPr>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dirty="0">
              <a:solidFill>
                <a:schemeClr val="tx2"/>
              </a:solidFill>
              <a:latin typeface="微软雅黑" pitchFamily="34" charset="-122"/>
              <a:ea typeface="微软雅黑" pitchFamily="34" charset="-122"/>
            </a:endParaRPr>
          </a:p>
        </p:txBody>
      </p:sp>
      <p:sp>
        <p:nvSpPr>
          <p:cNvPr id="29"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5827926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78"/>
                                        </p:tgtEl>
                                        <p:attrNameLst>
                                          <p:attrName>style.visibility</p:attrName>
                                        </p:attrNameLst>
                                      </p:cBhvr>
                                      <p:to>
                                        <p:strVal val="visible"/>
                                      </p:to>
                                    </p:set>
                                    <p:anim calcmode="lin" valueType="num">
                                      <p:cBhvr additive="base">
                                        <p:cTn id="7" dur="500" fill="hold"/>
                                        <p:tgtEl>
                                          <p:spTgt spid="778"/>
                                        </p:tgtEl>
                                        <p:attrNameLst>
                                          <p:attrName>ppt_x</p:attrName>
                                        </p:attrNameLst>
                                      </p:cBhvr>
                                      <p:tavLst>
                                        <p:tav tm="0">
                                          <p:val>
                                            <p:strVal val="0-#ppt_w/2"/>
                                          </p:val>
                                        </p:tav>
                                        <p:tav tm="100000">
                                          <p:val>
                                            <p:strVal val="#ppt_x"/>
                                          </p:val>
                                        </p:tav>
                                      </p:tavLst>
                                    </p:anim>
                                    <p:anim calcmode="lin" valueType="num">
                                      <p:cBhvr additive="base">
                                        <p:cTn id="8" dur="500" fill="hold"/>
                                        <p:tgtEl>
                                          <p:spTgt spid="77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82"/>
                                        </p:tgtEl>
                                        <p:attrNameLst>
                                          <p:attrName>style.visibility</p:attrName>
                                        </p:attrNameLst>
                                      </p:cBhvr>
                                      <p:to>
                                        <p:strVal val="visible"/>
                                      </p:to>
                                    </p:set>
                                    <p:anim calcmode="lin" valueType="num">
                                      <p:cBhvr additive="base">
                                        <p:cTn id="11" dur="500" fill="hold"/>
                                        <p:tgtEl>
                                          <p:spTgt spid="782"/>
                                        </p:tgtEl>
                                        <p:attrNameLst>
                                          <p:attrName>ppt_x</p:attrName>
                                        </p:attrNameLst>
                                      </p:cBhvr>
                                      <p:tavLst>
                                        <p:tav tm="0">
                                          <p:val>
                                            <p:strVal val="1+#ppt_w/2"/>
                                          </p:val>
                                        </p:tav>
                                        <p:tav tm="100000">
                                          <p:val>
                                            <p:strVal val="#ppt_x"/>
                                          </p:val>
                                        </p:tav>
                                      </p:tavLst>
                                    </p:anim>
                                    <p:anim calcmode="lin" valueType="num">
                                      <p:cBhvr additive="base">
                                        <p:cTn id="12" dur="500" fill="hold"/>
                                        <p:tgtEl>
                                          <p:spTgt spid="78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0-#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50"/>
                                  </p:stCondLst>
                                  <p:childTnLst>
                                    <p:set>
                                      <p:cBhvr>
                                        <p:cTn id="37" dur="1" fill="hold">
                                          <p:stCondLst>
                                            <p:cond delay="0"/>
                                          </p:stCondLst>
                                        </p:cTn>
                                        <p:tgtEl>
                                          <p:spTgt spid="788"/>
                                        </p:tgtEl>
                                        <p:attrNameLst>
                                          <p:attrName>style.visibility</p:attrName>
                                        </p:attrNameLst>
                                      </p:cBhvr>
                                      <p:to>
                                        <p:strVal val="visible"/>
                                      </p:to>
                                    </p:set>
                                    <p:animEffect transition="in" filter="fade">
                                      <p:cBhvr>
                                        <p:cTn id="38" dur="1000"/>
                                        <p:tgtEl>
                                          <p:spTgt spid="788"/>
                                        </p:tgtEl>
                                      </p:cBhvr>
                                    </p:animEffect>
                                    <p:anim calcmode="lin" valueType="num">
                                      <p:cBhvr>
                                        <p:cTn id="39" dur="1000" fill="hold"/>
                                        <p:tgtEl>
                                          <p:spTgt spid="788"/>
                                        </p:tgtEl>
                                        <p:attrNameLst>
                                          <p:attrName>ppt_x</p:attrName>
                                        </p:attrNameLst>
                                      </p:cBhvr>
                                      <p:tavLst>
                                        <p:tav tm="0">
                                          <p:val>
                                            <p:strVal val="#ppt_x"/>
                                          </p:val>
                                        </p:tav>
                                        <p:tav tm="100000">
                                          <p:val>
                                            <p:strVal val="#ppt_x"/>
                                          </p:val>
                                        </p:tav>
                                      </p:tavLst>
                                    </p:anim>
                                    <p:anim calcmode="lin" valueType="num">
                                      <p:cBhvr>
                                        <p:cTn id="40" dur="1000" fill="hold"/>
                                        <p:tgtEl>
                                          <p:spTgt spid="78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787"/>
                                        </p:tgtEl>
                                        <p:attrNameLst>
                                          <p:attrName>style.visibility</p:attrName>
                                        </p:attrNameLst>
                                      </p:cBhvr>
                                      <p:to>
                                        <p:strVal val="visible"/>
                                      </p:to>
                                    </p:set>
                                    <p:animEffect transition="in" filter="fade">
                                      <p:cBhvr>
                                        <p:cTn id="43" dur="1000"/>
                                        <p:tgtEl>
                                          <p:spTgt spid="787"/>
                                        </p:tgtEl>
                                      </p:cBhvr>
                                    </p:animEffect>
                                    <p:anim calcmode="lin" valueType="num">
                                      <p:cBhvr>
                                        <p:cTn id="44" dur="1000" fill="hold"/>
                                        <p:tgtEl>
                                          <p:spTgt spid="787"/>
                                        </p:tgtEl>
                                        <p:attrNameLst>
                                          <p:attrName>ppt_x</p:attrName>
                                        </p:attrNameLst>
                                      </p:cBhvr>
                                      <p:tavLst>
                                        <p:tav tm="0">
                                          <p:val>
                                            <p:strVal val="#ppt_x"/>
                                          </p:val>
                                        </p:tav>
                                        <p:tav tm="100000">
                                          <p:val>
                                            <p:strVal val="#ppt_x"/>
                                          </p:val>
                                        </p:tav>
                                      </p:tavLst>
                                    </p:anim>
                                    <p:anim calcmode="lin" valueType="num">
                                      <p:cBhvr>
                                        <p:cTn id="45" dur="1000" fill="hold"/>
                                        <p:tgtEl>
                                          <p:spTgt spid="78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750"/>
                                  </p:stCondLst>
                                  <p:childTnLst>
                                    <p:set>
                                      <p:cBhvr>
                                        <p:cTn id="47" dur="1" fill="hold">
                                          <p:stCondLst>
                                            <p:cond delay="0"/>
                                          </p:stCondLst>
                                        </p:cTn>
                                        <p:tgtEl>
                                          <p:spTgt spid="789"/>
                                        </p:tgtEl>
                                        <p:attrNameLst>
                                          <p:attrName>style.visibility</p:attrName>
                                        </p:attrNameLst>
                                      </p:cBhvr>
                                      <p:to>
                                        <p:strVal val="visible"/>
                                      </p:to>
                                    </p:set>
                                    <p:animEffect transition="in" filter="fade">
                                      <p:cBhvr>
                                        <p:cTn id="48" dur="1000"/>
                                        <p:tgtEl>
                                          <p:spTgt spid="789"/>
                                        </p:tgtEl>
                                      </p:cBhvr>
                                    </p:animEffect>
                                    <p:anim calcmode="lin" valueType="num">
                                      <p:cBhvr>
                                        <p:cTn id="49" dur="1000" fill="hold"/>
                                        <p:tgtEl>
                                          <p:spTgt spid="789"/>
                                        </p:tgtEl>
                                        <p:attrNameLst>
                                          <p:attrName>ppt_x</p:attrName>
                                        </p:attrNameLst>
                                      </p:cBhvr>
                                      <p:tavLst>
                                        <p:tav tm="0">
                                          <p:val>
                                            <p:strVal val="#ppt_x"/>
                                          </p:val>
                                        </p:tav>
                                        <p:tav tm="100000">
                                          <p:val>
                                            <p:strVal val="#ppt_x"/>
                                          </p:val>
                                        </p:tav>
                                      </p:tavLst>
                                    </p:anim>
                                    <p:anim calcmode="lin" valueType="num">
                                      <p:cBhvr>
                                        <p:cTn id="50" dur="1000" fill="hold"/>
                                        <p:tgtEl>
                                          <p:spTgt spid="7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87" grpId="0"/>
      <p:bldP spid="788" grpId="0"/>
      <p:bldP spid="78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可行性分析</a:t>
            </a:r>
          </a:p>
        </p:txBody>
      </p:sp>
      <p:sp>
        <p:nvSpPr>
          <p:cNvPr id="37" name="Rectangle 13" descr="FD1DDF730CE4456e89755B07FE1653D0# #Rectangle 13"/>
          <p:cNvSpPr>
            <a:spLocks noChangeArrowheads="1"/>
          </p:cNvSpPr>
          <p:nvPr/>
        </p:nvSpPr>
        <p:spPr bwMode="auto">
          <a:xfrm>
            <a:off x="10726876" y="2960981"/>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31" name="Freeform 5"/>
          <p:cNvSpPr>
            <a:spLocks/>
          </p:cNvSpPr>
          <p:nvPr/>
        </p:nvSpPr>
        <p:spPr bwMode="auto">
          <a:xfrm rot="1800000">
            <a:off x="8307216" y="2238892"/>
            <a:ext cx="2006889" cy="2830951"/>
          </a:xfrm>
          <a:custGeom>
            <a:avLst/>
            <a:gdLst>
              <a:gd name="T0" fmla="*/ 2366 w 4733"/>
              <a:gd name="T1" fmla="*/ 0 h 6775"/>
              <a:gd name="T2" fmla="*/ 4733 w 4733"/>
              <a:gd name="T3" fmla="*/ 2366 h 6775"/>
              <a:gd name="T4" fmla="*/ 4375 w 4733"/>
              <a:gd name="T5" fmla="*/ 3618 h 6775"/>
              <a:gd name="T6" fmla="*/ 4375 w 4733"/>
              <a:gd name="T7" fmla="*/ 3618 h 6775"/>
              <a:gd name="T8" fmla="*/ 4364 w 4733"/>
              <a:gd name="T9" fmla="*/ 3635 h 6775"/>
              <a:gd name="T10" fmla="*/ 4358 w 4733"/>
              <a:gd name="T11" fmla="*/ 3645 h 6775"/>
              <a:gd name="T12" fmla="*/ 2366 w 4733"/>
              <a:gd name="T13" fmla="*/ 6775 h 6775"/>
              <a:gd name="T14" fmla="*/ 375 w 4733"/>
              <a:gd name="T15" fmla="*/ 3645 h 6775"/>
              <a:gd name="T16" fmla="*/ 369 w 4733"/>
              <a:gd name="T17" fmla="*/ 3635 h 6775"/>
              <a:gd name="T18" fmla="*/ 357 w 4733"/>
              <a:gd name="T19" fmla="*/ 3618 h 6775"/>
              <a:gd name="T20" fmla="*/ 357 w 4733"/>
              <a:gd name="T21" fmla="*/ 3618 h 6775"/>
              <a:gd name="T22" fmla="*/ 0 w 4733"/>
              <a:gd name="T23" fmla="*/ 2366 h 6775"/>
              <a:gd name="T24" fmla="*/ 2366 w 4733"/>
              <a:gd name="T25" fmla="*/ 0 h 6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3" h="6775">
                <a:moveTo>
                  <a:pt x="2366" y="0"/>
                </a:moveTo>
                <a:cubicBezTo>
                  <a:pt x="3673" y="0"/>
                  <a:pt x="4733" y="1060"/>
                  <a:pt x="4733" y="2366"/>
                </a:cubicBezTo>
                <a:cubicBezTo>
                  <a:pt x="4733" y="2826"/>
                  <a:pt x="4602" y="3255"/>
                  <a:pt x="4375" y="3618"/>
                </a:cubicBezTo>
                <a:lnTo>
                  <a:pt x="4375" y="3618"/>
                </a:lnTo>
                <a:lnTo>
                  <a:pt x="4364" y="3635"/>
                </a:lnTo>
                <a:lnTo>
                  <a:pt x="4358" y="3645"/>
                </a:lnTo>
                <a:lnTo>
                  <a:pt x="2366" y="6775"/>
                </a:lnTo>
                <a:lnTo>
                  <a:pt x="375" y="3645"/>
                </a:lnTo>
                <a:lnTo>
                  <a:pt x="369" y="3635"/>
                </a:lnTo>
                <a:lnTo>
                  <a:pt x="357" y="3618"/>
                </a:lnTo>
                <a:lnTo>
                  <a:pt x="357" y="3618"/>
                </a:lnTo>
                <a:cubicBezTo>
                  <a:pt x="131" y="3255"/>
                  <a:pt x="0" y="2826"/>
                  <a:pt x="0" y="2366"/>
                </a:cubicBezTo>
                <a:cubicBezTo>
                  <a:pt x="0" y="1060"/>
                  <a:pt x="1060" y="0"/>
                  <a:pt x="2366" y="0"/>
                </a:cubicBezTo>
                <a:close/>
              </a:path>
            </a:pathLst>
          </a:custGeom>
          <a:solidFill>
            <a:schemeClr val="accent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2" name="Freeform 6"/>
          <p:cNvSpPr>
            <a:spLocks/>
          </p:cNvSpPr>
          <p:nvPr/>
        </p:nvSpPr>
        <p:spPr bwMode="auto">
          <a:xfrm rot="1800000">
            <a:off x="6608647" y="5132202"/>
            <a:ext cx="2006889" cy="2830951"/>
          </a:xfrm>
          <a:custGeom>
            <a:avLst/>
            <a:gdLst>
              <a:gd name="T0" fmla="*/ 2366 w 4733"/>
              <a:gd name="T1" fmla="*/ 6776 h 6776"/>
              <a:gd name="T2" fmla="*/ 4733 w 4733"/>
              <a:gd name="T3" fmla="*/ 4409 h 6776"/>
              <a:gd name="T4" fmla="*/ 4375 w 4733"/>
              <a:gd name="T5" fmla="*/ 3158 h 6776"/>
              <a:gd name="T6" fmla="*/ 4375 w 4733"/>
              <a:gd name="T7" fmla="*/ 3158 h 6776"/>
              <a:gd name="T8" fmla="*/ 4364 w 4733"/>
              <a:gd name="T9" fmla="*/ 3140 h 6776"/>
              <a:gd name="T10" fmla="*/ 4358 w 4733"/>
              <a:gd name="T11" fmla="*/ 3130 h 6776"/>
              <a:gd name="T12" fmla="*/ 2366 w 4733"/>
              <a:gd name="T13" fmla="*/ 0 h 6776"/>
              <a:gd name="T14" fmla="*/ 375 w 4733"/>
              <a:gd name="T15" fmla="*/ 3130 h 6776"/>
              <a:gd name="T16" fmla="*/ 369 w 4733"/>
              <a:gd name="T17" fmla="*/ 3140 h 6776"/>
              <a:gd name="T18" fmla="*/ 357 w 4733"/>
              <a:gd name="T19" fmla="*/ 3158 h 6776"/>
              <a:gd name="T20" fmla="*/ 357 w 4733"/>
              <a:gd name="T21" fmla="*/ 3158 h 6776"/>
              <a:gd name="T22" fmla="*/ 0 w 4733"/>
              <a:gd name="T23" fmla="*/ 4409 h 6776"/>
              <a:gd name="T24" fmla="*/ 2366 w 4733"/>
              <a:gd name="T25" fmla="*/ 6776 h 6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3" h="6776">
                <a:moveTo>
                  <a:pt x="2366" y="6776"/>
                </a:moveTo>
                <a:cubicBezTo>
                  <a:pt x="3673" y="6776"/>
                  <a:pt x="4733" y="5716"/>
                  <a:pt x="4733" y="4409"/>
                </a:cubicBezTo>
                <a:cubicBezTo>
                  <a:pt x="4733" y="3950"/>
                  <a:pt x="4602" y="3521"/>
                  <a:pt x="4375" y="3158"/>
                </a:cubicBezTo>
                <a:lnTo>
                  <a:pt x="4375" y="3158"/>
                </a:lnTo>
                <a:lnTo>
                  <a:pt x="4364" y="3140"/>
                </a:lnTo>
                <a:lnTo>
                  <a:pt x="4358" y="3130"/>
                </a:lnTo>
                <a:lnTo>
                  <a:pt x="2366" y="0"/>
                </a:lnTo>
                <a:lnTo>
                  <a:pt x="375" y="3130"/>
                </a:lnTo>
                <a:lnTo>
                  <a:pt x="369" y="3140"/>
                </a:lnTo>
                <a:lnTo>
                  <a:pt x="357" y="3158"/>
                </a:lnTo>
                <a:lnTo>
                  <a:pt x="357" y="3158"/>
                </a:lnTo>
                <a:cubicBezTo>
                  <a:pt x="131" y="3521"/>
                  <a:pt x="0" y="3950"/>
                  <a:pt x="0" y="4409"/>
                </a:cubicBezTo>
                <a:cubicBezTo>
                  <a:pt x="0" y="5716"/>
                  <a:pt x="1060" y="6776"/>
                  <a:pt x="2366" y="6776"/>
                </a:cubicBezTo>
                <a:close/>
              </a:path>
            </a:pathLst>
          </a:custGeom>
          <a:solidFill>
            <a:schemeClr val="accent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3" name="Freeform 7"/>
          <p:cNvSpPr>
            <a:spLocks/>
          </p:cNvSpPr>
          <p:nvPr/>
        </p:nvSpPr>
        <p:spPr bwMode="auto">
          <a:xfrm rot="1800000">
            <a:off x="6258331" y="2279611"/>
            <a:ext cx="2763679" cy="2122523"/>
          </a:xfrm>
          <a:custGeom>
            <a:avLst/>
            <a:gdLst>
              <a:gd name="T0" fmla="*/ 655 w 6517"/>
              <a:gd name="T1" fmla="*/ 1516 h 5082"/>
              <a:gd name="T2" fmla="*/ 3889 w 6517"/>
              <a:gd name="T3" fmla="*/ 655 h 5082"/>
              <a:gd name="T4" fmla="*/ 4792 w 6517"/>
              <a:gd name="T5" fmla="*/ 1592 h 5082"/>
              <a:gd name="T6" fmla="*/ 4792 w 6517"/>
              <a:gd name="T7" fmla="*/ 1592 h 5082"/>
              <a:gd name="T8" fmla="*/ 4802 w 6517"/>
              <a:gd name="T9" fmla="*/ 1610 h 5082"/>
              <a:gd name="T10" fmla="*/ 4808 w 6517"/>
              <a:gd name="T11" fmla="*/ 1621 h 5082"/>
              <a:gd name="T12" fmla="*/ 6517 w 6517"/>
              <a:gd name="T13" fmla="*/ 4913 h 5082"/>
              <a:gd name="T14" fmla="*/ 2811 w 6517"/>
              <a:gd name="T15" fmla="*/ 5067 h 5082"/>
              <a:gd name="T16" fmla="*/ 2799 w 6517"/>
              <a:gd name="T17" fmla="*/ 5067 h 5082"/>
              <a:gd name="T18" fmla="*/ 2778 w 6517"/>
              <a:gd name="T19" fmla="*/ 5068 h 5082"/>
              <a:gd name="T20" fmla="*/ 2778 w 6517"/>
              <a:gd name="T21" fmla="*/ 5068 h 5082"/>
              <a:gd name="T22" fmla="*/ 1516 w 6517"/>
              <a:gd name="T23" fmla="*/ 4750 h 5082"/>
              <a:gd name="T24" fmla="*/ 655 w 6517"/>
              <a:gd name="T25" fmla="*/ 1516 h 5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7" h="5082">
                <a:moveTo>
                  <a:pt x="655" y="1516"/>
                </a:moveTo>
                <a:cubicBezTo>
                  <a:pt x="1310" y="385"/>
                  <a:pt x="2759" y="0"/>
                  <a:pt x="3889" y="655"/>
                </a:cubicBezTo>
                <a:cubicBezTo>
                  <a:pt x="4287" y="885"/>
                  <a:pt x="4592" y="1214"/>
                  <a:pt x="4792" y="1592"/>
                </a:cubicBezTo>
                <a:lnTo>
                  <a:pt x="4792" y="1592"/>
                </a:lnTo>
                <a:lnTo>
                  <a:pt x="4802" y="1610"/>
                </a:lnTo>
                <a:lnTo>
                  <a:pt x="4808" y="1621"/>
                </a:lnTo>
                <a:lnTo>
                  <a:pt x="6517" y="4913"/>
                </a:lnTo>
                <a:lnTo>
                  <a:pt x="2811" y="5067"/>
                </a:lnTo>
                <a:lnTo>
                  <a:pt x="2799" y="5067"/>
                </a:lnTo>
                <a:lnTo>
                  <a:pt x="2778" y="5068"/>
                </a:lnTo>
                <a:lnTo>
                  <a:pt x="2778" y="5068"/>
                </a:lnTo>
                <a:cubicBezTo>
                  <a:pt x="2350" y="5082"/>
                  <a:pt x="1913" y="4980"/>
                  <a:pt x="1516" y="4750"/>
                </a:cubicBezTo>
                <a:cubicBezTo>
                  <a:pt x="385" y="4095"/>
                  <a:pt x="0" y="2647"/>
                  <a:pt x="655" y="1516"/>
                </a:cubicBezTo>
                <a:close/>
              </a:path>
            </a:pathLst>
          </a:custGeom>
          <a:solidFill>
            <a:schemeClr val="accent6"/>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4" name="Freeform 8"/>
          <p:cNvSpPr>
            <a:spLocks/>
          </p:cNvSpPr>
          <p:nvPr/>
        </p:nvSpPr>
        <p:spPr bwMode="auto">
          <a:xfrm rot="1800000">
            <a:off x="7902143" y="5797521"/>
            <a:ext cx="2763679" cy="2122523"/>
          </a:xfrm>
          <a:custGeom>
            <a:avLst/>
            <a:gdLst>
              <a:gd name="T0" fmla="*/ 5863 w 6518"/>
              <a:gd name="T1" fmla="*/ 3566 h 5082"/>
              <a:gd name="T2" fmla="*/ 5002 w 6518"/>
              <a:gd name="T3" fmla="*/ 332 h 5082"/>
              <a:gd name="T4" fmla="*/ 3740 w 6518"/>
              <a:gd name="T5" fmla="*/ 14 h 5082"/>
              <a:gd name="T6" fmla="*/ 3740 w 6518"/>
              <a:gd name="T7" fmla="*/ 14 h 5082"/>
              <a:gd name="T8" fmla="*/ 3719 w 6518"/>
              <a:gd name="T9" fmla="*/ 14 h 5082"/>
              <a:gd name="T10" fmla="*/ 3707 w 6518"/>
              <a:gd name="T11" fmla="*/ 15 h 5082"/>
              <a:gd name="T12" fmla="*/ 0 w 6518"/>
              <a:gd name="T13" fmla="*/ 168 h 5082"/>
              <a:gd name="T14" fmla="*/ 1710 w 6518"/>
              <a:gd name="T15" fmla="*/ 3461 h 5082"/>
              <a:gd name="T16" fmla="*/ 1715 w 6518"/>
              <a:gd name="T17" fmla="*/ 3471 h 5082"/>
              <a:gd name="T18" fmla="*/ 1725 w 6518"/>
              <a:gd name="T19" fmla="*/ 3490 h 5082"/>
              <a:gd name="T20" fmla="*/ 1725 w 6518"/>
              <a:gd name="T21" fmla="*/ 3490 h 5082"/>
              <a:gd name="T22" fmla="*/ 2628 w 6518"/>
              <a:gd name="T23" fmla="*/ 4427 h 5082"/>
              <a:gd name="T24" fmla="*/ 5863 w 6518"/>
              <a:gd name="T25" fmla="*/ 3566 h 5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8" h="5082">
                <a:moveTo>
                  <a:pt x="5863" y="3566"/>
                </a:moveTo>
                <a:cubicBezTo>
                  <a:pt x="6518" y="2435"/>
                  <a:pt x="6132" y="987"/>
                  <a:pt x="5002" y="332"/>
                </a:cubicBezTo>
                <a:cubicBezTo>
                  <a:pt x="4604" y="101"/>
                  <a:pt x="4168" y="0"/>
                  <a:pt x="3740" y="14"/>
                </a:cubicBezTo>
                <a:lnTo>
                  <a:pt x="3740" y="14"/>
                </a:lnTo>
                <a:lnTo>
                  <a:pt x="3719" y="14"/>
                </a:lnTo>
                <a:lnTo>
                  <a:pt x="3707" y="15"/>
                </a:lnTo>
                <a:lnTo>
                  <a:pt x="0" y="168"/>
                </a:lnTo>
                <a:lnTo>
                  <a:pt x="1710" y="3461"/>
                </a:lnTo>
                <a:lnTo>
                  <a:pt x="1715" y="3471"/>
                </a:lnTo>
                <a:lnTo>
                  <a:pt x="1725" y="3490"/>
                </a:lnTo>
                <a:lnTo>
                  <a:pt x="1725" y="3490"/>
                </a:lnTo>
                <a:cubicBezTo>
                  <a:pt x="1926" y="3868"/>
                  <a:pt x="2231" y="4196"/>
                  <a:pt x="2628" y="4427"/>
                </a:cubicBezTo>
                <a:cubicBezTo>
                  <a:pt x="3759" y="5082"/>
                  <a:pt x="5207" y="4696"/>
                  <a:pt x="5863" y="3566"/>
                </a:cubicBezTo>
                <a:close/>
              </a:path>
            </a:pathLst>
          </a:custGeom>
          <a:solidFill>
            <a:schemeClr val="accent6"/>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5" name="Freeform 9"/>
          <p:cNvSpPr>
            <a:spLocks/>
          </p:cNvSpPr>
          <p:nvPr/>
        </p:nvSpPr>
        <p:spPr bwMode="auto">
          <a:xfrm rot="1800000">
            <a:off x="5119132" y="4214959"/>
            <a:ext cx="2766481" cy="2122523"/>
          </a:xfrm>
          <a:custGeom>
            <a:avLst/>
            <a:gdLst>
              <a:gd name="T0" fmla="*/ 653 w 6523"/>
              <a:gd name="T1" fmla="*/ 3563 h 5083"/>
              <a:gd name="T2" fmla="*/ 1521 w 6523"/>
              <a:gd name="T3" fmla="*/ 331 h 5083"/>
              <a:gd name="T4" fmla="*/ 2783 w 6523"/>
              <a:gd name="T5" fmla="*/ 15 h 5083"/>
              <a:gd name="T6" fmla="*/ 2783 w 6523"/>
              <a:gd name="T7" fmla="*/ 15 h 5083"/>
              <a:gd name="T8" fmla="*/ 2805 w 6523"/>
              <a:gd name="T9" fmla="*/ 16 h 5083"/>
              <a:gd name="T10" fmla="*/ 2816 w 6523"/>
              <a:gd name="T11" fmla="*/ 17 h 5083"/>
              <a:gd name="T12" fmla="*/ 6523 w 6523"/>
              <a:gd name="T13" fmla="*/ 178 h 5083"/>
              <a:gd name="T14" fmla="*/ 4806 w 6523"/>
              <a:gd name="T15" fmla="*/ 3467 h 5083"/>
              <a:gd name="T16" fmla="*/ 4800 w 6523"/>
              <a:gd name="T17" fmla="*/ 3477 h 5083"/>
              <a:gd name="T18" fmla="*/ 4791 w 6523"/>
              <a:gd name="T19" fmla="*/ 3496 h 5083"/>
              <a:gd name="T20" fmla="*/ 4790 w 6523"/>
              <a:gd name="T21" fmla="*/ 3496 h 5083"/>
              <a:gd name="T22" fmla="*/ 3885 w 6523"/>
              <a:gd name="T23" fmla="*/ 4431 h 5083"/>
              <a:gd name="T24" fmla="*/ 653 w 6523"/>
              <a:gd name="T25" fmla="*/ 3563 h 5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3" h="5083">
                <a:moveTo>
                  <a:pt x="653" y="3563"/>
                </a:moveTo>
                <a:cubicBezTo>
                  <a:pt x="0" y="2431"/>
                  <a:pt x="389" y="983"/>
                  <a:pt x="1521" y="331"/>
                </a:cubicBezTo>
                <a:cubicBezTo>
                  <a:pt x="1919" y="101"/>
                  <a:pt x="2356" y="0"/>
                  <a:pt x="2783" y="15"/>
                </a:cubicBezTo>
                <a:lnTo>
                  <a:pt x="2783" y="15"/>
                </a:lnTo>
                <a:lnTo>
                  <a:pt x="2805" y="16"/>
                </a:lnTo>
                <a:lnTo>
                  <a:pt x="2816" y="17"/>
                </a:lnTo>
                <a:lnTo>
                  <a:pt x="6523" y="178"/>
                </a:lnTo>
                <a:lnTo>
                  <a:pt x="4806" y="3467"/>
                </a:lnTo>
                <a:lnTo>
                  <a:pt x="4800" y="3477"/>
                </a:lnTo>
                <a:lnTo>
                  <a:pt x="4791" y="3496"/>
                </a:lnTo>
                <a:lnTo>
                  <a:pt x="4790" y="3496"/>
                </a:lnTo>
                <a:cubicBezTo>
                  <a:pt x="4589" y="3874"/>
                  <a:pt x="4283" y="4201"/>
                  <a:pt x="3885" y="4431"/>
                </a:cubicBezTo>
                <a:cubicBezTo>
                  <a:pt x="2753" y="5083"/>
                  <a:pt x="1306" y="4695"/>
                  <a:pt x="653" y="3563"/>
                </a:cubicBezTo>
                <a:close/>
              </a:path>
            </a:pathLst>
          </a:custGeom>
          <a:solidFill>
            <a:schemeClr val="accent2"/>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6" name="Freeform 10"/>
          <p:cNvSpPr>
            <a:spLocks/>
          </p:cNvSpPr>
          <p:nvPr/>
        </p:nvSpPr>
        <p:spPr bwMode="auto">
          <a:xfrm rot="1800000">
            <a:off x="9037137" y="3864561"/>
            <a:ext cx="2766481" cy="2122523"/>
          </a:xfrm>
          <a:custGeom>
            <a:avLst/>
            <a:gdLst>
              <a:gd name="T0" fmla="*/ 5870 w 6522"/>
              <a:gd name="T1" fmla="*/ 1521 h 5083"/>
              <a:gd name="T2" fmla="*/ 2637 w 6522"/>
              <a:gd name="T3" fmla="*/ 653 h 5083"/>
              <a:gd name="T4" fmla="*/ 1732 w 6522"/>
              <a:gd name="T5" fmla="*/ 1588 h 5083"/>
              <a:gd name="T6" fmla="*/ 1732 w 6522"/>
              <a:gd name="T7" fmla="*/ 1588 h 5083"/>
              <a:gd name="T8" fmla="*/ 1722 w 6522"/>
              <a:gd name="T9" fmla="*/ 1606 h 5083"/>
              <a:gd name="T10" fmla="*/ 1717 w 6522"/>
              <a:gd name="T11" fmla="*/ 1617 h 5083"/>
              <a:gd name="T12" fmla="*/ 0 w 6522"/>
              <a:gd name="T13" fmla="*/ 4905 h 5083"/>
              <a:gd name="T14" fmla="*/ 3706 w 6522"/>
              <a:gd name="T15" fmla="*/ 5067 h 5083"/>
              <a:gd name="T16" fmla="*/ 3718 w 6522"/>
              <a:gd name="T17" fmla="*/ 5068 h 5083"/>
              <a:gd name="T18" fmla="*/ 3739 w 6522"/>
              <a:gd name="T19" fmla="*/ 5068 h 5083"/>
              <a:gd name="T20" fmla="*/ 3739 w 6522"/>
              <a:gd name="T21" fmla="*/ 5068 h 5083"/>
              <a:gd name="T22" fmla="*/ 5002 w 6522"/>
              <a:gd name="T23" fmla="*/ 4753 h 5083"/>
              <a:gd name="T24" fmla="*/ 5870 w 6522"/>
              <a:gd name="T25" fmla="*/ 1521 h 5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2" h="5083">
                <a:moveTo>
                  <a:pt x="5870" y="1521"/>
                </a:moveTo>
                <a:cubicBezTo>
                  <a:pt x="5217" y="389"/>
                  <a:pt x="3769" y="0"/>
                  <a:pt x="2637" y="653"/>
                </a:cubicBezTo>
                <a:cubicBezTo>
                  <a:pt x="2239" y="882"/>
                  <a:pt x="1934" y="1210"/>
                  <a:pt x="1732" y="1588"/>
                </a:cubicBezTo>
                <a:lnTo>
                  <a:pt x="1732" y="1588"/>
                </a:lnTo>
                <a:lnTo>
                  <a:pt x="1722" y="1606"/>
                </a:lnTo>
                <a:lnTo>
                  <a:pt x="1717" y="1617"/>
                </a:lnTo>
                <a:lnTo>
                  <a:pt x="0" y="4905"/>
                </a:lnTo>
                <a:lnTo>
                  <a:pt x="3706" y="5067"/>
                </a:lnTo>
                <a:lnTo>
                  <a:pt x="3718" y="5068"/>
                </a:lnTo>
                <a:lnTo>
                  <a:pt x="3739" y="5068"/>
                </a:lnTo>
                <a:lnTo>
                  <a:pt x="3739" y="5068"/>
                </a:lnTo>
                <a:cubicBezTo>
                  <a:pt x="4167" y="5083"/>
                  <a:pt x="4604" y="4983"/>
                  <a:pt x="5002" y="4753"/>
                </a:cubicBezTo>
                <a:cubicBezTo>
                  <a:pt x="6134" y="4100"/>
                  <a:pt x="6522" y="2653"/>
                  <a:pt x="5870" y="1521"/>
                </a:cubicBezTo>
                <a:close/>
              </a:path>
            </a:pathLst>
          </a:custGeom>
          <a:solidFill>
            <a:schemeClr val="accent2"/>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49" name="TextBox 48"/>
          <p:cNvSpPr txBox="1"/>
          <p:nvPr/>
        </p:nvSpPr>
        <p:spPr>
          <a:xfrm>
            <a:off x="8501769" y="4138255"/>
            <a:ext cx="673136" cy="569966"/>
          </a:xfrm>
          <a:prstGeom prst="rect">
            <a:avLst/>
          </a:prstGeom>
          <a:noFill/>
        </p:spPr>
        <p:txBody>
          <a:bodyPr wrap="none" lIns="168213" tIns="84107" rIns="168213" bIns="84107" rtlCol="0">
            <a:spAutoFit/>
          </a:bodyPr>
          <a:lstStyle/>
          <a:p>
            <a:pPr algn="ctr"/>
            <a:r>
              <a:rPr lang="en-US" altLang="zh-CN" sz="2600" dirty="0">
                <a:solidFill>
                  <a:schemeClr val="accent1">
                    <a:lumMod val="60000"/>
                    <a:lumOff val="40000"/>
                  </a:schemeClr>
                </a:solidFill>
                <a:latin typeface="Kozuka Gothic Pr6N M" pitchFamily="34" charset="-128"/>
                <a:ea typeface="Kozuka Gothic Pr6N M" pitchFamily="34" charset="-128"/>
              </a:rPr>
              <a:t>01</a:t>
            </a:r>
            <a:endParaRPr lang="zh-CN" altLang="en-US" sz="2600" dirty="0">
              <a:solidFill>
                <a:schemeClr val="accent1">
                  <a:lumMod val="60000"/>
                  <a:lumOff val="40000"/>
                </a:schemeClr>
              </a:solidFill>
              <a:latin typeface="Kozuka Gothic Pr6N M" pitchFamily="34" charset="-128"/>
              <a:ea typeface="Kozuka Gothic Pr6N M" pitchFamily="34" charset="-128"/>
            </a:endParaRPr>
          </a:p>
        </p:txBody>
      </p:sp>
      <p:sp>
        <p:nvSpPr>
          <p:cNvPr id="50" name="TextBox 49"/>
          <p:cNvSpPr txBox="1"/>
          <p:nvPr/>
        </p:nvSpPr>
        <p:spPr>
          <a:xfrm>
            <a:off x="8859148" y="4861653"/>
            <a:ext cx="673136" cy="569966"/>
          </a:xfrm>
          <a:prstGeom prst="rect">
            <a:avLst/>
          </a:prstGeom>
          <a:noFill/>
        </p:spPr>
        <p:txBody>
          <a:bodyPr wrap="none" lIns="168213" tIns="84107" rIns="168213" bIns="84107" rtlCol="0">
            <a:spAutoFit/>
          </a:bodyPr>
          <a:lstStyle/>
          <a:p>
            <a:pPr algn="ctr"/>
            <a:r>
              <a:rPr lang="en-US" altLang="zh-CN" sz="2600" dirty="0">
                <a:solidFill>
                  <a:schemeClr val="accent2">
                    <a:lumMod val="60000"/>
                    <a:lumOff val="40000"/>
                  </a:schemeClr>
                </a:solidFill>
                <a:latin typeface="Kozuka Gothic Pr6N M" pitchFamily="34" charset="-128"/>
                <a:ea typeface="Kozuka Gothic Pr6N M" pitchFamily="34" charset="-128"/>
              </a:rPr>
              <a:t>02</a:t>
            </a:r>
            <a:endParaRPr lang="zh-CN" altLang="en-US" sz="2600" dirty="0">
              <a:solidFill>
                <a:schemeClr val="accent2">
                  <a:lumMod val="60000"/>
                  <a:lumOff val="40000"/>
                </a:schemeClr>
              </a:solidFill>
              <a:latin typeface="Kozuka Gothic Pr6N M" pitchFamily="34" charset="-128"/>
              <a:ea typeface="Kozuka Gothic Pr6N M" pitchFamily="34" charset="-128"/>
            </a:endParaRPr>
          </a:p>
        </p:txBody>
      </p:sp>
      <p:sp>
        <p:nvSpPr>
          <p:cNvPr id="51" name="TextBox 50"/>
          <p:cNvSpPr txBox="1"/>
          <p:nvPr/>
        </p:nvSpPr>
        <p:spPr>
          <a:xfrm>
            <a:off x="8497172" y="5478231"/>
            <a:ext cx="673136" cy="569966"/>
          </a:xfrm>
          <a:prstGeom prst="rect">
            <a:avLst/>
          </a:prstGeom>
          <a:noFill/>
        </p:spPr>
        <p:txBody>
          <a:bodyPr wrap="none" lIns="168213" tIns="84107" rIns="168213" bIns="84107" rtlCol="0">
            <a:spAutoFit/>
          </a:bodyPr>
          <a:lstStyle/>
          <a:p>
            <a:pPr algn="ctr"/>
            <a:r>
              <a:rPr lang="en-US" altLang="zh-CN" sz="2600" dirty="0">
                <a:solidFill>
                  <a:schemeClr val="accent6">
                    <a:lumMod val="60000"/>
                    <a:lumOff val="40000"/>
                  </a:schemeClr>
                </a:solidFill>
                <a:latin typeface="Kozuka Gothic Pr6N M" pitchFamily="34" charset="-128"/>
                <a:ea typeface="Kozuka Gothic Pr6N M" pitchFamily="34" charset="-128"/>
              </a:rPr>
              <a:t>03</a:t>
            </a:r>
            <a:endParaRPr lang="zh-CN" altLang="en-US" sz="2600" dirty="0">
              <a:solidFill>
                <a:schemeClr val="accent6">
                  <a:lumMod val="60000"/>
                  <a:lumOff val="40000"/>
                </a:schemeClr>
              </a:solidFill>
              <a:latin typeface="Kozuka Gothic Pr6N M" pitchFamily="34" charset="-128"/>
              <a:ea typeface="Kozuka Gothic Pr6N M" pitchFamily="34" charset="-128"/>
            </a:endParaRPr>
          </a:p>
        </p:txBody>
      </p:sp>
      <p:sp>
        <p:nvSpPr>
          <p:cNvPr id="52" name="TextBox 51"/>
          <p:cNvSpPr txBox="1"/>
          <p:nvPr/>
        </p:nvSpPr>
        <p:spPr>
          <a:xfrm>
            <a:off x="7718526" y="5480645"/>
            <a:ext cx="673136" cy="569966"/>
          </a:xfrm>
          <a:prstGeom prst="rect">
            <a:avLst/>
          </a:prstGeom>
          <a:noFill/>
        </p:spPr>
        <p:txBody>
          <a:bodyPr wrap="none" lIns="168213" tIns="84107" rIns="168213" bIns="84107" rtlCol="0">
            <a:spAutoFit/>
          </a:bodyPr>
          <a:lstStyle/>
          <a:p>
            <a:pPr algn="ctr"/>
            <a:r>
              <a:rPr lang="en-US" altLang="zh-CN" sz="2600" dirty="0">
                <a:solidFill>
                  <a:schemeClr val="accent1">
                    <a:lumMod val="60000"/>
                    <a:lumOff val="40000"/>
                  </a:schemeClr>
                </a:solidFill>
                <a:latin typeface="Kozuka Gothic Pr6N M" pitchFamily="34" charset="-128"/>
                <a:ea typeface="Kozuka Gothic Pr6N M" pitchFamily="34" charset="-128"/>
              </a:rPr>
              <a:t>04</a:t>
            </a:r>
            <a:endParaRPr lang="zh-CN" altLang="en-US" sz="2600" dirty="0">
              <a:solidFill>
                <a:schemeClr val="accent1">
                  <a:lumMod val="60000"/>
                  <a:lumOff val="40000"/>
                </a:schemeClr>
              </a:solidFill>
              <a:latin typeface="Kozuka Gothic Pr6N M" pitchFamily="34" charset="-128"/>
              <a:ea typeface="Kozuka Gothic Pr6N M" pitchFamily="34" charset="-128"/>
            </a:endParaRPr>
          </a:p>
        </p:txBody>
      </p:sp>
      <p:sp>
        <p:nvSpPr>
          <p:cNvPr id="53" name="TextBox 52"/>
          <p:cNvSpPr txBox="1"/>
          <p:nvPr/>
        </p:nvSpPr>
        <p:spPr>
          <a:xfrm>
            <a:off x="7344482" y="4791912"/>
            <a:ext cx="673136" cy="569966"/>
          </a:xfrm>
          <a:prstGeom prst="rect">
            <a:avLst/>
          </a:prstGeom>
          <a:noFill/>
        </p:spPr>
        <p:txBody>
          <a:bodyPr wrap="none" lIns="168213" tIns="84107" rIns="168213" bIns="84107" rtlCol="0">
            <a:spAutoFit/>
          </a:bodyPr>
          <a:lstStyle/>
          <a:p>
            <a:pPr algn="ctr"/>
            <a:r>
              <a:rPr lang="en-US" altLang="zh-CN" sz="2600" dirty="0">
                <a:solidFill>
                  <a:schemeClr val="accent2">
                    <a:lumMod val="60000"/>
                    <a:lumOff val="40000"/>
                  </a:schemeClr>
                </a:solidFill>
                <a:latin typeface="Kozuka Gothic Pr6N M" pitchFamily="34" charset="-128"/>
                <a:ea typeface="Kozuka Gothic Pr6N M" pitchFamily="34" charset="-128"/>
              </a:rPr>
              <a:t>05</a:t>
            </a:r>
            <a:endParaRPr lang="zh-CN" altLang="en-US" sz="2600" dirty="0">
              <a:solidFill>
                <a:schemeClr val="accent2">
                  <a:lumMod val="60000"/>
                  <a:lumOff val="40000"/>
                </a:schemeClr>
              </a:solidFill>
              <a:latin typeface="Kozuka Gothic Pr6N M" pitchFamily="34" charset="-128"/>
              <a:ea typeface="Kozuka Gothic Pr6N M" pitchFamily="34" charset="-128"/>
            </a:endParaRPr>
          </a:p>
        </p:txBody>
      </p:sp>
      <p:sp>
        <p:nvSpPr>
          <p:cNvPr id="54" name="TextBox 53"/>
          <p:cNvSpPr txBox="1"/>
          <p:nvPr/>
        </p:nvSpPr>
        <p:spPr>
          <a:xfrm>
            <a:off x="7697450" y="4190672"/>
            <a:ext cx="673136" cy="569966"/>
          </a:xfrm>
          <a:prstGeom prst="rect">
            <a:avLst/>
          </a:prstGeom>
          <a:noFill/>
        </p:spPr>
        <p:txBody>
          <a:bodyPr wrap="none" lIns="168213" tIns="84107" rIns="168213" bIns="84107" rtlCol="0">
            <a:spAutoFit/>
          </a:bodyPr>
          <a:lstStyle/>
          <a:p>
            <a:pPr algn="ctr"/>
            <a:r>
              <a:rPr lang="en-US" altLang="zh-CN" sz="2600" dirty="0">
                <a:solidFill>
                  <a:schemeClr val="accent6">
                    <a:lumMod val="60000"/>
                    <a:lumOff val="40000"/>
                  </a:schemeClr>
                </a:solidFill>
                <a:latin typeface="Kozuka Gothic Pr6N M" pitchFamily="34" charset="-128"/>
                <a:ea typeface="Kozuka Gothic Pr6N M" pitchFamily="34" charset="-128"/>
              </a:rPr>
              <a:t>06</a:t>
            </a:r>
            <a:endParaRPr lang="zh-CN" altLang="en-US" sz="2600" dirty="0">
              <a:solidFill>
                <a:schemeClr val="accent6">
                  <a:lumMod val="60000"/>
                  <a:lumOff val="40000"/>
                </a:schemeClr>
              </a:solidFill>
              <a:latin typeface="Kozuka Gothic Pr6N M" pitchFamily="34" charset="-128"/>
              <a:ea typeface="Kozuka Gothic Pr6N M" pitchFamily="34" charset="-128"/>
            </a:endParaRPr>
          </a:p>
        </p:txBody>
      </p:sp>
      <p:sp>
        <p:nvSpPr>
          <p:cNvPr id="23" name="KSO_Shape"/>
          <p:cNvSpPr>
            <a:spLocks/>
          </p:cNvSpPr>
          <p:nvPr/>
        </p:nvSpPr>
        <p:spPr bwMode="auto">
          <a:xfrm>
            <a:off x="8928536" y="2841065"/>
            <a:ext cx="1217026" cy="82186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5" name="KSO_Shape"/>
          <p:cNvSpPr>
            <a:spLocks/>
          </p:cNvSpPr>
          <p:nvPr/>
        </p:nvSpPr>
        <p:spPr bwMode="auto">
          <a:xfrm>
            <a:off x="10110210" y="4610458"/>
            <a:ext cx="1133425" cy="110351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6" name="KSO_Shape"/>
          <p:cNvSpPr>
            <a:spLocks/>
          </p:cNvSpPr>
          <p:nvPr/>
        </p:nvSpPr>
        <p:spPr bwMode="auto">
          <a:xfrm>
            <a:off x="6914374" y="2768585"/>
            <a:ext cx="1024352" cy="85628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9" name="TextBox 28"/>
          <p:cNvSpPr txBox="1"/>
          <p:nvPr/>
        </p:nvSpPr>
        <p:spPr>
          <a:xfrm>
            <a:off x="10726877" y="2456071"/>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800" dirty="0">
                <a:solidFill>
                  <a:schemeClr val="accent1"/>
                </a:solidFill>
              </a:rPr>
              <a:t>团队协作能力强</a:t>
            </a:r>
          </a:p>
        </p:txBody>
      </p:sp>
      <p:sp>
        <p:nvSpPr>
          <p:cNvPr id="59" name="Rectangle 13" descr="FD1DDF730CE4456e89755B07FE1653D0# #Rectangle 13"/>
          <p:cNvSpPr>
            <a:spLocks noChangeArrowheads="1"/>
          </p:cNvSpPr>
          <p:nvPr/>
        </p:nvSpPr>
        <p:spPr bwMode="auto">
          <a:xfrm>
            <a:off x="11717772" y="5067013"/>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0" name="TextBox 59"/>
          <p:cNvSpPr txBox="1"/>
          <p:nvPr/>
        </p:nvSpPr>
        <p:spPr>
          <a:xfrm>
            <a:off x="11717772" y="4562103"/>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800" dirty="0">
                <a:solidFill>
                  <a:schemeClr val="accent5"/>
                </a:solidFill>
              </a:rPr>
              <a:t>操作方式科学</a:t>
            </a:r>
          </a:p>
        </p:txBody>
      </p:sp>
      <p:sp>
        <p:nvSpPr>
          <p:cNvPr id="61" name="Rectangle 13" descr="FD1DDF730CE4456e89755B07FE1653D0# #Rectangle 13"/>
          <p:cNvSpPr>
            <a:spLocks noChangeArrowheads="1"/>
          </p:cNvSpPr>
          <p:nvPr/>
        </p:nvSpPr>
        <p:spPr bwMode="auto">
          <a:xfrm>
            <a:off x="10726876" y="7123810"/>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2" name="TextBox 61"/>
          <p:cNvSpPr txBox="1"/>
          <p:nvPr/>
        </p:nvSpPr>
        <p:spPr>
          <a:xfrm>
            <a:off x="10726877" y="6618900"/>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800" dirty="0">
                <a:solidFill>
                  <a:schemeClr val="accent6"/>
                </a:solidFill>
              </a:rPr>
              <a:t>资金准备充足</a:t>
            </a:r>
          </a:p>
        </p:txBody>
      </p:sp>
      <p:sp>
        <p:nvSpPr>
          <p:cNvPr id="63" name="Rectangle 13" descr="FD1DDF730CE4456e89755B07FE1653D0# #Rectangle 13"/>
          <p:cNvSpPr>
            <a:spLocks noChangeArrowheads="1"/>
          </p:cNvSpPr>
          <p:nvPr/>
        </p:nvSpPr>
        <p:spPr bwMode="auto">
          <a:xfrm>
            <a:off x="1862870" y="2960981"/>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4" name="TextBox 63"/>
          <p:cNvSpPr txBox="1"/>
          <p:nvPr/>
        </p:nvSpPr>
        <p:spPr>
          <a:xfrm>
            <a:off x="3070845" y="2456071"/>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800" dirty="0">
                <a:solidFill>
                  <a:schemeClr val="accent6"/>
                </a:solidFill>
              </a:rPr>
              <a:t>主要任务</a:t>
            </a:r>
          </a:p>
        </p:txBody>
      </p:sp>
      <p:sp>
        <p:nvSpPr>
          <p:cNvPr id="65" name="Rectangle 13" descr="FD1DDF730CE4456e89755B07FE1653D0# #Rectangle 13"/>
          <p:cNvSpPr>
            <a:spLocks noChangeArrowheads="1"/>
          </p:cNvSpPr>
          <p:nvPr/>
        </p:nvSpPr>
        <p:spPr bwMode="auto">
          <a:xfrm>
            <a:off x="790058" y="5067013"/>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6" name="TextBox 65"/>
          <p:cNvSpPr txBox="1"/>
          <p:nvPr/>
        </p:nvSpPr>
        <p:spPr>
          <a:xfrm>
            <a:off x="1998032" y="4562103"/>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800" dirty="0">
                <a:solidFill>
                  <a:schemeClr val="accent5"/>
                </a:solidFill>
              </a:rPr>
              <a:t>时间进度</a:t>
            </a:r>
          </a:p>
        </p:txBody>
      </p:sp>
      <p:sp>
        <p:nvSpPr>
          <p:cNvPr id="67" name="Rectangle 13" descr="FD1DDF730CE4456e89755B07FE1653D0# #Rectangle 13"/>
          <p:cNvSpPr>
            <a:spLocks noChangeArrowheads="1"/>
          </p:cNvSpPr>
          <p:nvPr/>
        </p:nvSpPr>
        <p:spPr bwMode="auto">
          <a:xfrm>
            <a:off x="1862870" y="7123810"/>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8" name="TextBox 67"/>
          <p:cNvSpPr txBox="1"/>
          <p:nvPr/>
        </p:nvSpPr>
        <p:spPr>
          <a:xfrm>
            <a:off x="3070845" y="6618900"/>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800" dirty="0">
                <a:solidFill>
                  <a:schemeClr val="accent1"/>
                </a:solidFill>
              </a:rPr>
              <a:t>效益预测</a:t>
            </a:r>
          </a:p>
        </p:txBody>
      </p:sp>
      <p:sp>
        <p:nvSpPr>
          <p:cNvPr id="70" name="KSO_Shape"/>
          <p:cNvSpPr/>
          <p:nvPr/>
        </p:nvSpPr>
        <p:spPr>
          <a:xfrm>
            <a:off x="9040424" y="6512387"/>
            <a:ext cx="993246" cy="976805"/>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anchor="ctr">
            <a:scene3d>
              <a:camera prst="orthographicFront"/>
              <a:lightRig rig="threePt" dir="t"/>
            </a:scene3d>
            <a:sp3d>
              <a:contourClr>
                <a:srgbClr val="FFFFFF"/>
              </a:contourClr>
            </a:sp3d>
          </a:bodyPr>
          <a:lstStyle/>
          <a:p>
            <a:pPr algn="ctr" fontAlgn="auto">
              <a:spcBef>
                <a:spcPts val="0"/>
              </a:spcBef>
              <a:spcAft>
                <a:spcPts val="0"/>
              </a:spcAft>
              <a:defRPr/>
            </a:pPr>
            <a:endParaRPr lang="zh-CN" altLang="en-US">
              <a:solidFill>
                <a:srgbClr val="FFFFFF"/>
              </a:solidFill>
            </a:endParaRPr>
          </a:p>
        </p:txBody>
      </p:sp>
      <p:sp>
        <p:nvSpPr>
          <p:cNvPr id="71" name="KSO_Shape"/>
          <p:cNvSpPr>
            <a:spLocks/>
          </p:cNvSpPr>
          <p:nvPr/>
        </p:nvSpPr>
        <p:spPr bwMode="auto">
          <a:xfrm>
            <a:off x="6947875" y="6509770"/>
            <a:ext cx="957349" cy="811262"/>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5" name="KSO_Shape"/>
          <p:cNvSpPr>
            <a:spLocks/>
          </p:cNvSpPr>
          <p:nvPr/>
        </p:nvSpPr>
        <p:spPr bwMode="auto">
          <a:xfrm>
            <a:off x="5691387" y="4486755"/>
            <a:ext cx="1178082" cy="1160515"/>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9"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9712792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anim calcmode="lin" valueType="num">
                                      <p:cBhvr>
                                        <p:cTn id="10" dur="500" fill="hold"/>
                                        <p:tgtEl>
                                          <p:spTgt spid="31"/>
                                        </p:tgtEl>
                                        <p:attrNameLst>
                                          <p:attrName>ppt_x</p:attrName>
                                        </p:attrNameLst>
                                      </p:cBhvr>
                                      <p:tavLst>
                                        <p:tav tm="0">
                                          <p:val>
                                            <p:fltVal val="0.5"/>
                                          </p:val>
                                        </p:tav>
                                        <p:tav tm="100000">
                                          <p:val>
                                            <p:strVal val="#ppt_x"/>
                                          </p:val>
                                        </p:tav>
                                      </p:tavLst>
                                    </p:anim>
                                    <p:anim calcmode="lin" valueType="num">
                                      <p:cBhvr>
                                        <p:cTn id="11" dur="500" fill="hold"/>
                                        <p:tgtEl>
                                          <p:spTgt spid="31"/>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anim calcmode="lin" valueType="num">
                                      <p:cBhvr>
                                        <p:cTn id="17" dur="500" fill="hold"/>
                                        <p:tgtEl>
                                          <p:spTgt spid="23"/>
                                        </p:tgtEl>
                                        <p:attrNameLst>
                                          <p:attrName>ppt_x</p:attrName>
                                        </p:attrNameLst>
                                      </p:cBhvr>
                                      <p:tavLst>
                                        <p:tav tm="0">
                                          <p:val>
                                            <p:fltVal val="0.5"/>
                                          </p:val>
                                        </p:tav>
                                        <p:tav tm="100000">
                                          <p:val>
                                            <p:strVal val="#ppt_x"/>
                                          </p:val>
                                        </p:tav>
                                      </p:tavLst>
                                    </p:anim>
                                    <p:anim calcmode="lin" valueType="num">
                                      <p:cBhvr>
                                        <p:cTn id="18" dur="500" fill="hold"/>
                                        <p:tgtEl>
                                          <p:spTgt spid="2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animEffect transition="in" filter="fade">
                                      <p:cBhvr>
                                        <p:cTn id="23" dur="500"/>
                                        <p:tgtEl>
                                          <p:spTgt spid="49"/>
                                        </p:tgtEl>
                                      </p:cBhvr>
                                    </p:animEffect>
                                    <p:anim calcmode="lin" valueType="num">
                                      <p:cBhvr>
                                        <p:cTn id="24" dur="500" fill="hold"/>
                                        <p:tgtEl>
                                          <p:spTgt spid="49"/>
                                        </p:tgtEl>
                                        <p:attrNameLst>
                                          <p:attrName>ppt_x</p:attrName>
                                        </p:attrNameLst>
                                      </p:cBhvr>
                                      <p:tavLst>
                                        <p:tav tm="0">
                                          <p:val>
                                            <p:fltVal val="0.5"/>
                                          </p:val>
                                        </p:tav>
                                        <p:tav tm="100000">
                                          <p:val>
                                            <p:strVal val="#ppt_x"/>
                                          </p:val>
                                        </p:tav>
                                      </p:tavLst>
                                    </p:anim>
                                    <p:anim calcmode="lin" valueType="num">
                                      <p:cBhvr>
                                        <p:cTn id="25" dur="500" fill="hold"/>
                                        <p:tgtEl>
                                          <p:spTgt spid="4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anim calcmode="lin" valueType="num">
                                      <p:cBhvr>
                                        <p:cTn id="31" dur="500" fill="hold"/>
                                        <p:tgtEl>
                                          <p:spTgt spid="36"/>
                                        </p:tgtEl>
                                        <p:attrNameLst>
                                          <p:attrName>ppt_x</p:attrName>
                                        </p:attrNameLst>
                                      </p:cBhvr>
                                      <p:tavLst>
                                        <p:tav tm="0">
                                          <p:val>
                                            <p:fltVal val="0.5"/>
                                          </p:val>
                                        </p:tav>
                                        <p:tav tm="100000">
                                          <p:val>
                                            <p:strVal val="#ppt_x"/>
                                          </p:val>
                                        </p:tav>
                                      </p:tavLst>
                                    </p:anim>
                                    <p:anim calcmode="lin" valueType="num">
                                      <p:cBhvr>
                                        <p:cTn id="32" dur="500" fill="hold"/>
                                        <p:tgtEl>
                                          <p:spTgt spid="36"/>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20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anim calcmode="lin" valueType="num">
                                      <p:cBhvr>
                                        <p:cTn id="38" dur="500" fill="hold"/>
                                        <p:tgtEl>
                                          <p:spTgt spid="25"/>
                                        </p:tgtEl>
                                        <p:attrNameLst>
                                          <p:attrName>ppt_x</p:attrName>
                                        </p:attrNameLst>
                                      </p:cBhvr>
                                      <p:tavLst>
                                        <p:tav tm="0">
                                          <p:val>
                                            <p:fltVal val="0.5"/>
                                          </p:val>
                                        </p:tav>
                                        <p:tav tm="100000">
                                          <p:val>
                                            <p:strVal val="#ppt_x"/>
                                          </p:val>
                                        </p:tav>
                                      </p:tavLst>
                                    </p:anim>
                                    <p:anim calcmode="lin" valueType="num">
                                      <p:cBhvr>
                                        <p:cTn id="39" dur="500" fill="hold"/>
                                        <p:tgtEl>
                                          <p:spTgt spid="25"/>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20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anim calcmode="lin" valueType="num">
                                      <p:cBhvr>
                                        <p:cTn id="45" dur="500" fill="hold"/>
                                        <p:tgtEl>
                                          <p:spTgt spid="50"/>
                                        </p:tgtEl>
                                        <p:attrNameLst>
                                          <p:attrName>ppt_x</p:attrName>
                                        </p:attrNameLst>
                                      </p:cBhvr>
                                      <p:tavLst>
                                        <p:tav tm="0">
                                          <p:val>
                                            <p:fltVal val="0.5"/>
                                          </p:val>
                                        </p:tav>
                                        <p:tav tm="100000">
                                          <p:val>
                                            <p:strVal val="#ppt_x"/>
                                          </p:val>
                                        </p:tav>
                                      </p:tavLst>
                                    </p:anim>
                                    <p:anim calcmode="lin" valueType="num">
                                      <p:cBhvr>
                                        <p:cTn id="46" dur="500" fill="hold"/>
                                        <p:tgtEl>
                                          <p:spTgt spid="50"/>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40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anim calcmode="lin" valueType="num">
                                      <p:cBhvr>
                                        <p:cTn id="52" dur="500" fill="hold"/>
                                        <p:tgtEl>
                                          <p:spTgt spid="34"/>
                                        </p:tgtEl>
                                        <p:attrNameLst>
                                          <p:attrName>ppt_x</p:attrName>
                                        </p:attrNameLst>
                                      </p:cBhvr>
                                      <p:tavLst>
                                        <p:tav tm="0">
                                          <p:val>
                                            <p:fltVal val="0.5"/>
                                          </p:val>
                                        </p:tav>
                                        <p:tav tm="100000">
                                          <p:val>
                                            <p:strVal val="#ppt_x"/>
                                          </p:val>
                                        </p:tav>
                                      </p:tavLst>
                                    </p:anim>
                                    <p:anim calcmode="lin" valueType="num">
                                      <p:cBhvr>
                                        <p:cTn id="53" dur="500" fill="hold"/>
                                        <p:tgtEl>
                                          <p:spTgt spid="34"/>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400"/>
                                  </p:stCondLst>
                                  <p:childTnLst>
                                    <p:set>
                                      <p:cBhvr>
                                        <p:cTn id="55" dur="1" fill="hold">
                                          <p:stCondLst>
                                            <p:cond delay="0"/>
                                          </p:stCondLst>
                                        </p:cTn>
                                        <p:tgtEl>
                                          <p:spTgt spid="70"/>
                                        </p:tgtEl>
                                        <p:attrNameLst>
                                          <p:attrName>style.visibility</p:attrName>
                                        </p:attrNameLst>
                                      </p:cBhvr>
                                      <p:to>
                                        <p:strVal val="visible"/>
                                      </p:to>
                                    </p:set>
                                    <p:anim calcmode="lin" valueType="num">
                                      <p:cBhvr>
                                        <p:cTn id="56" dur="500" fill="hold"/>
                                        <p:tgtEl>
                                          <p:spTgt spid="70"/>
                                        </p:tgtEl>
                                        <p:attrNameLst>
                                          <p:attrName>ppt_w</p:attrName>
                                        </p:attrNameLst>
                                      </p:cBhvr>
                                      <p:tavLst>
                                        <p:tav tm="0">
                                          <p:val>
                                            <p:fltVal val="0"/>
                                          </p:val>
                                        </p:tav>
                                        <p:tav tm="100000">
                                          <p:val>
                                            <p:strVal val="#ppt_w"/>
                                          </p:val>
                                        </p:tav>
                                      </p:tavLst>
                                    </p:anim>
                                    <p:anim calcmode="lin" valueType="num">
                                      <p:cBhvr>
                                        <p:cTn id="57" dur="500" fill="hold"/>
                                        <p:tgtEl>
                                          <p:spTgt spid="70"/>
                                        </p:tgtEl>
                                        <p:attrNameLst>
                                          <p:attrName>ppt_h</p:attrName>
                                        </p:attrNameLst>
                                      </p:cBhvr>
                                      <p:tavLst>
                                        <p:tav tm="0">
                                          <p:val>
                                            <p:fltVal val="0"/>
                                          </p:val>
                                        </p:tav>
                                        <p:tav tm="100000">
                                          <p:val>
                                            <p:strVal val="#ppt_h"/>
                                          </p:val>
                                        </p:tav>
                                      </p:tavLst>
                                    </p:anim>
                                    <p:animEffect transition="in" filter="fade">
                                      <p:cBhvr>
                                        <p:cTn id="58" dur="500"/>
                                        <p:tgtEl>
                                          <p:spTgt spid="70"/>
                                        </p:tgtEl>
                                      </p:cBhvr>
                                    </p:animEffect>
                                    <p:anim calcmode="lin" valueType="num">
                                      <p:cBhvr>
                                        <p:cTn id="59" dur="500" fill="hold"/>
                                        <p:tgtEl>
                                          <p:spTgt spid="70"/>
                                        </p:tgtEl>
                                        <p:attrNameLst>
                                          <p:attrName>ppt_x</p:attrName>
                                        </p:attrNameLst>
                                      </p:cBhvr>
                                      <p:tavLst>
                                        <p:tav tm="0">
                                          <p:val>
                                            <p:fltVal val="0.5"/>
                                          </p:val>
                                        </p:tav>
                                        <p:tav tm="100000">
                                          <p:val>
                                            <p:strVal val="#ppt_x"/>
                                          </p:val>
                                        </p:tav>
                                      </p:tavLst>
                                    </p:anim>
                                    <p:anim calcmode="lin" valueType="num">
                                      <p:cBhvr>
                                        <p:cTn id="60" dur="500" fill="hold"/>
                                        <p:tgtEl>
                                          <p:spTgt spid="70"/>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400"/>
                                  </p:stCondLst>
                                  <p:childTnLst>
                                    <p:set>
                                      <p:cBhvr>
                                        <p:cTn id="62" dur="1" fill="hold">
                                          <p:stCondLst>
                                            <p:cond delay="0"/>
                                          </p:stCondLst>
                                        </p:cTn>
                                        <p:tgtEl>
                                          <p:spTgt spid="51"/>
                                        </p:tgtEl>
                                        <p:attrNameLst>
                                          <p:attrName>style.visibility</p:attrName>
                                        </p:attrNameLst>
                                      </p:cBhvr>
                                      <p:to>
                                        <p:strVal val="visible"/>
                                      </p:to>
                                    </p:set>
                                    <p:anim calcmode="lin" valueType="num">
                                      <p:cBhvr>
                                        <p:cTn id="63" dur="500" fill="hold"/>
                                        <p:tgtEl>
                                          <p:spTgt spid="51"/>
                                        </p:tgtEl>
                                        <p:attrNameLst>
                                          <p:attrName>ppt_w</p:attrName>
                                        </p:attrNameLst>
                                      </p:cBhvr>
                                      <p:tavLst>
                                        <p:tav tm="0">
                                          <p:val>
                                            <p:fltVal val="0"/>
                                          </p:val>
                                        </p:tav>
                                        <p:tav tm="100000">
                                          <p:val>
                                            <p:strVal val="#ppt_w"/>
                                          </p:val>
                                        </p:tav>
                                      </p:tavLst>
                                    </p:anim>
                                    <p:anim calcmode="lin" valueType="num">
                                      <p:cBhvr>
                                        <p:cTn id="64" dur="500" fill="hold"/>
                                        <p:tgtEl>
                                          <p:spTgt spid="51"/>
                                        </p:tgtEl>
                                        <p:attrNameLst>
                                          <p:attrName>ppt_h</p:attrName>
                                        </p:attrNameLst>
                                      </p:cBhvr>
                                      <p:tavLst>
                                        <p:tav tm="0">
                                          <p:val>
                                            <p:fltVal val="0"/>
                                          </p:val>
                                        </p:tav>
                                        <p:tav tm="100000">
                                          <p:val>
                                            <p:strVal val="#ppt_h"/>
                                          </p:val>
                                        </p:tav>
                                      </p:tavLst>
                                    </p:anim>
                                    <p:animEffect transition="in" filter="fade">
                                      <p:cBhvr>
                                        <p:cTn id="65" dur="500"/>
                                        <p:tgtEl>
                                          <p:spTgt spid="51"/>
                                        </p:tgtEl>
                                      </p:cBhvr>
                                    </p:animEffect>
                                    <p:anim calcmode="lin" valueType="num">
                                      <p:cBhvr>
                                        <p:cTn id="66" dur="500" fill="hold"/>
                                        <p:tgtEl>
                                          <p:spTgt spid="51"/>
                                        </p:tgtEl>
                                        <p:attrNameLst>
                                          <p:attrName>ppt_x</p:attrName>
                                        </p:attrNameLst>
                                      </p:cBhvr>
                                      <p:tavLst>
                                        <p:tav tm="0">
                                          <p:val>
                                            <p:fltVal val="0.5"/>
                                          </p:val>
                                        </p:tav>
                                        <p:tav tm="100000">
                                          <p:val>
                                            <p:strVal val="#ppt_x"/>
                                          </p:val>
                                        </p:tav>
                                      </p:tavLst>
                                    </p:anim>
                                    <p:anim calcmode="lin" valueType="num">
                                      <p:cBhvr>
                                        <p:cTn id="67" dur="500" fill="hold"/>
                                        <p:tgtEl>
                                          <p:spTgt spid="51"/>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600"/>
                                  </p:stCondLst>
                                  <p:childTnLst>
                                    <p:set>
                                      <p:cBhvr>
                                        <p:cTn id="69" dur="1" fill="hold">
                                          <p:stCondLst>
                                            <p:cond delay="0"/>
                                          </p:stCondLst>
                                        </p:cTn>
                                        <p:tgtEl>
                                          <p:spTgt spid="32"/>
                                        </p:tgtEl>
                                        <p:attrNameLst>
                                          <p:attrName>style.visibility</p:attrName>
                                        </p:attrNameLst>
                                      </p:cBhvr>
                                      <p:to>
                                        <p:strVal val="visible"/>
                                      </p:to>
                                    </p:set>
                                    <p:anim calcmode="lin" valueType="num">
                                      <p:cBhvr>
                                        <p:cTn id="70" dur="500" fill="hold"/>
                                        <p:tgtEl>
                                          <p:spTgt spid="32"/>
                                        </p:tgtEl>
                                        <p:attrNameLst>
                                          <p:attrName>ppt_w</p:attrName>
                                        </p:attrNameLst>
                                      </p:cBhvr>
                                      <p:tavLst>
                                        <p:tav tm="0">
                                          <p:val>
                                            <p:fltVal val="0"/>
                                          </p:val>
                                        </p:tav>
                                        <p:tav tm="100000">
                                          <p:val>
                                            <p:strVal val="#ppt_w"/>
                                          </p:val>
                                        </p:tav>
                                      </p:tavLst>
                                    </p:anim>
                                    <p:anim calcmode="lin" valueType="num">
                                      <p:cBhvr>
                                        <p:cTn id="71" dur="500" fill="hold"/>
                                        <p:tgtEl>
                                          <p:spTgt spid="32"/>
                                        </p:tgtEl>
                                        <p:attrNameLst>
                                          <p:attrName>ppt_h</p:attrName>
                                        </p:attrNameLst>
                                      </p:cBhvr>
                                      <p:tavLst>
                                        <p:tav tm="0">
                                          <p:val>
                                            <p:fltVal val="0"/>
                                          </p:val>
                                        </p:tav>
                                        <p:tav tm="100000">
                                          <p:val>
                                            <p:strVal val="#ppt_h"/>
                                          </p:val>
                                        </p:tav>
                                      </p:tavLst>
                                    </p:anim>
                                    <p:animEffect transition="in" filter="fade">
                                      <p:cBhvr>
                                        <p:cTn id="72" dur="500"/>
                                        <p:tgtEl>
                                          <p:spTgt spid="32"/>
                                        </p:tgtEl>
                                      </p:cBhvr>
                                    </p:animEffect>
                                    <p:anim calcmode="lin" valueType="num">
                                      <p:cBhvr>
                                        <p:cTn id="73" dur="500" fill="hold"/>
                                        <p:tgtEl>
                                          <p:spTgt spid="32"/>
                                        </p:tgtEl>
                                        <p:attrNameLst>
                                          <p:attrName>ppt_x</p:attrName>
                                        </p:attrNameLst>
                                      </p:cBhvr>
                                      <p:tavLst>
                                        <p:tav tm="0">
                                          <p:val>
                                            <p:fltVal val="0.5"/>
                                          </p:val>
                                        </p:tav>
                                        <p:tav tm="100000">
                                          <p:val>
                                            <p:strVal val="#ppt_x"/>
                                          </p:val>
                                        </p:tav>
                                      </p:tavLst>
                                    </p:anim>
                                    <p:anim calcmode="lin" valueType="num">
                                      <p:cBhvr>
                                        <p:cTn id="74" dur="500" fill="hold"/>
                                        <p:tgtEl>
                                          <p:spTgt spid="32"/>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600"/>
                                  </p:stCondLst>
                                  <p:childTnLst>
                                    <p:set>
                                      <p:cBhvr>
                                        <p:cTn id="76" dur="1" fill="hold">
                                          <p:stCondLst>
                                            <p:cond delay="0"/>
                                          </p:stCondLst>
                                        </p:cTn>
                                        <p:tgtEl>
                                          <p:spTgt spid="71"/>
                                        </p:tgtEl>
                                        <p:attrNameLst>
                                          <p:attrName>style.visibility</p:attrName>
                                        </p:attrNameLst>
                                      </p:cBhvr>
                                      <p:to>
                                        <p:strVal val="visible"/>
                                      </p:to>
                                    </p:set>
                                    <p:anim calcmode="lin" valueType="num">
                                      <p:cBhvr>
                                        <p:cTn id="77" dur="500" fill="hold"/>
                                        <p:tgtEl>
                                          <p:spTgt spid="71"/>
                                        </p:tgtEl>
                                        <p:attrNameLst>
                                          <p:attrName>ppt_w</p:attrName>
                                        </p:attrNameLst>
                                      </p:cBhvr>
                                      <p:tavLst>
                                        <p:tav tm="0">
                                          <p:val>
                                            <p:fltVal val="0"/>
                                          </p:val>
                                        </p:tav>
                                        <p:tav tm="100000">
                                          <p:val>
                                            <p:strVal val="#ppt_w"/>
                                          </p:val>
                                        </p:tav>
                                      </p:tavLst>
                                    </p:anim>
                                    <p:anim calcmode="lin" valueType="num">
                                      <p:cBhvr>
                                        <p:cTn id="78" dur="500" fill="hold"/>
                                        <p:tgtEl>
                                          <p:spTgt spid="71"/>
                                        </p:tgtEl>
                                        <p:attrNameLst>
                                          <p:attrName>ppt_h</p:attrName>
                                        </p:attrNameLst>
                                      </p:cBhvr>
                                      <p:tavLst>
                                        <p:tav tm="0">
                                          <p:val>
                                            <p:fltVal val="0"/>
                                          </p:val>
                                        </p:tav>
                                        <p:tav tm="100000">
                                          <p:val>
                                            <p:strVal val="#ppt_h"/>
                                          </p:val>
                                        </p:tav>
                                      </p:tavLst>
                                    </p:anim>
                                    <p:animEffect transition="in" filter="fade">
                                      <p:cBhvr>
                                        <p:cTn id="79" dur="500"/>
                                        <p:tgtEl>
                                          <p:spTgt spid="71"/>
                                        </p:tgtEl>
                                      </p:cBhvr>
                                    </p:animEffect>
                                    <p:anim calcmode="lin" valueType="num">
                                      <p:cBhvr>
                                        <p:cTn id="80" dur="500" fill="hold"/>
                                        <p:tgtEl>
                                          <p:spTgt spid="71"/>
                                        </p:tgtEl>
                                        <p:attrNameLst>
                                          <p:attrName>ppt_x</p:attrName>
                                        </p:attrNameLst>
                                      </p:cBhvr>
                                      <p:tavLst>
                                        <p:tav tm="0">
                                          <p:val>
                                            <p:fltVal val="0.5"/>
                                          </p:val>
                                        </p:tav>
                                        <p:tav tm="100000">
                                          <p:val>
                                            <p:strVal val="#ppt_x"/>
                                          </p:val>
                                        </p:tav>
                                      </p:tavLst>
                                    </p:anim>
                                    <p:anim calcmode="lin" valueType="num">
                                      <p:cBhvr>
                                        <p:cTn id="81" dur="500" fill="hold"/>
                                        <p:tgtEl>
                                          <p:spTgt spid="71"/>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600"/>
                                  </p:stCondLst>
                                  <p:childTnLst>
                                    <p:set>
                                      <p:cBhvr>
                                        <p:cTn id="83" dur="1" fill="hold">
                                          <p:stCondLst>
                                            <p:cond delay="0"/>
                                          </p:stCondLst>
                                        </p:cTn>
                                        <p:tgtEl>
                                          <p:spTgt spid="52"/>
                                        </p:tgtEl>
                                        <p:attrNameLst>
                                          <p:attrName>style.visibility</p:attrName>
                                        </p:attrNameLst>
                                      </p:cBhvr>
                                      <p:to>
                                        <p:strVal val="visible"/>
                                      </p:to>
                                    </p:set>
                                    <p:anim calcmode="lin" valueType="num">
                                      <p:cBhvr>
                                        <p:cTn id="84" dur="500" fill="hold"/>
                                        <p:tgtEl>
                                          <p:spTgt spid="52"/>
                                        </p:tgtEl>
                                        <p:attrNameLst>
                                          <p:attrName>ppt_w</p:attrName>
                                        </p:attrNameLst>
                                      </p:cBhvr>
                                      <p:tavLst>
                                        <p:tav tm="0">
                                          <p:val>
                                            <p:fltVal val="0"/>
                                          </p:val>
                                        </p:tav>
                                        <p:tav tm="100000">
                                          <p:val>
                                            <p:strVal val="#ppt_w"/>
                                          </p:val>
                                        </p:tav>
                                      </p:tavLst>
                                    </p:anim>
                                    <p:anim calcmode="lin" valueType="num">
                                      <p:cBhvr>
                                        <p:cTn id="85" dur="500" fill="hold"/>
                                        <p:tgtEl>
                                          <p:spTgt spid="52"/>
                                        </p:tgtEl>
                                        <p:attrNameLst>
                                          <p:attrName>ppt_h</p:attrName>
                                        </p:attrNameLst>
                                      </p:cBhvr>
                                      <p:tavLst>
                                        <p:tav tm="0">
                                          <p:val>
                                            <p:fltVal val="0"/>
                                          </p:val>
                                        </p:tav>
                                        <p:tav tm="100000">
                                          <p:val>
                                            <p:strVal val="#ppt_h"/>
                                          </p:val>
                                        </p:tav>
                                      </p:tavLst>
                                    </p:anim>
                                    <p:animEffect transition="in" filter="fade">
                                      <p:cBhvr>
                                        <p:cTn id="86" dur="500"/>
                                        <p:tgtEl>
                                          <p:spTgt spid="52"/>
                                        </p:tgtEl>
                                      </p:cBhvr>
                                    </p:animEffect>
                                    <p:anim calcmode="lin" valueType="num">
                                      <p:cBhvr>
                                        <p:cTn id="87" dur="500" fill="hold"/>
                                        <p:tgtEl>
                                          <p:spTgt spid="52"/>
                                        </p:tgtEl>
                                        <p:attrNameLst>
                                          <p:attrName>ppt_x</p:attrName>
                                        </p:attrNameLst>
                                      </p:cBhvr>
                                      <p:tavLst>
                                        <p:tav tm="0">
                                          <p:val>
                                            <p:fltVal val="0.5"/>
                                          </p:val>
                                        </p:tav>
                                        <p:tav tm="100000">
                                          <p:val>
                                            <p:strVal val="#ppt_x"/>
                                          </p:val>
                                        </p:tav>
                                      </p:tavLst>
                                    </p:anim>
                                    <p:anim calcmode="lin" valueType="num">
                                      <p:cBhvr>
                                        <p:cTn id="88" dur="500" fill="hold"/>
                                        <p:tgtEl>
                                          <p:spTgt spid="52"/>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80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fltVal val="0.5"/>
                                          </p:val>
                                        </p:tav>
                                        <p:tav tm="100000">
                                          <p:val>
                                            <p:strVal val="#ppt_x"/>
                                          </p:val>
                                        </p:tav>
                                      </p:tavLst>
                                    </p:anim>
                                    <p:anim calcmode="lin" valueType="num">
                                      <p:cBhvr>
                                        <p:cTn id="95" dur="500" fill="hold"/>
                                        <p:tgtEl>
                                          <p:spTgt spid="35"/>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800"/>
                                  </p:stCondLst>
                                  <p:childTnLst>
                                    <p:set>
                                      <p:cBhvr>
                                        <p:cTn id="97" dur="1" fill="hold">
                                          <p:stCondLst>
                                            <p:cond delay="0"/>
                                          </p:stCondLst>
                                        </p:cTn>
                                        <p:tgtEl>
                                          <p:spTgt spid="75"/>
                                        </p:tgtEl>
                                        <p:attrNameLst>
                                          <p:attrName>style.visibility</p:attrName>
                                        </p:attrNameLst>
                                      </p:cBhvr>
                                      <p:to>
                                        <p:strVal val="visible"/>
                                      </p:to>
                                    </p:set>
                                    <p:anim calcmode="lin" valueType="num">
                                      <p:cBhvr>
                                        <p:cTn id="98" dur="500" fill="hold"/>
                                        <p:tgtEl>
                                          <p:spTgt spid="75"/>
                                        </p:tgtEl>
                                        <p:attrNameLst>
                                          <p:attrName>ppt_w</p:attrName>
                                        </p:attrNameLst>
                                      </p:cBhvr>
                                      <p:tavLst>
                                        <p:tav tm="0">
                                          <p:val>
                                            <p:fltVal val="0"/>
                                          </p:val>
                                        </p:tav>
                                        <p:tav tm="100000">
                                          <p:val>
                                            <p:strVal val="#ppt_w"/>
                                          </p:val>
                                        </p:tav>
                                      </p:tavLst>
                                    </p:anim>
                                    <p:anim calcmode="lin" valueType="num">
                                      <p:cBhvr>
                                        <p:cTn id="99" dur="500" fill="hold"/>
                                        <p:tgtEl>
                                          <p:spTgt spid="75"/>
                                        </p:tgtEl>
                                        <p:attrNameLst>
                                          <p:attrName>ppt_h</p:attrName>
                                        </p:attrNameLst>
                                      </p:cBhvr>
                                      <p:tavLst>
                                        <p:tav tm="0">
                                          <p:val>
                                            <p:fltVal val="0"/>
                                          </p:val>
                                        </p:tav>
                                        <p:tav tm="100000">
                                          <p:val>
                                            <p:strVal val="#ppt_h"/>
                                          </p:val>
                                        </p:tav>
                                      </p:tavLst>
                                    </p:anim>
                                    <p:animEffect transition="in" filter="fade">
                                      <p:cBhvr>
                                        <p:cTn id="100" dur="500"/>
                                        <p:tgtEl>
                                          <p:spTgt spid="75"/>
                                        </p:tgtEl>
                                      </p:cBhvr>
                                    </p:animEffect>
                                    <p:anim calcmode="lin" valueType="num">
                                      <p:cBhvr>
                                        <p:cTn id="101" dur="500" fill="hold"/>
                                        <p:tgtEl>
                                          <p:spTgt spid="75"/>
                                        </p:tgtEl>
                                        <p:attrNameLst>
                                          <p:attrName>ppt_x</p:attrName>
                                        </p:attrNameLst>
                                      </p:cBhvr>
                                      <p:tavLst>
                                        <p:tav tm="0">
                                          <p:val>
                                            <p:fltVal val="0.5"/>
                                          </p:val>
                                        </p:tav>
                                        <p:tav tm="100000">
                                          <p:val>
                                            <p:strVal val="#ppt_x"/>
                                          </p:val>
                                        </p:tav>
                                      </p:tavLst>
                                    </p:anim>
                                    <p:anim calcmode="lin" valueType="num">
                                      <p:cBhvr>
                                        <p:cTn id="102" dur="500" fill="hold"/>
                                        <p:tgtEl>
                                          <p:spTgt spid="75"/>
                                        </p:tgtEl>
                                        <p:attrNameLst>
                                          <p:attrName>ppt_y</p:attrName>
                                        </p:attrNameLst>
                                      </p:cBhvr>
                                      <p:tavLst>
                                        <p:tav tm="0">
                                          <p:val>
                                            <p:fltVal val="0.5"/>
                                          </p:val>
                                        </p:tav>
                                        <p:tav tm="100000">
                                          <p:val>
                                            <p:strVal val="#ppt_y"/>
                                          </p:val>
                                        </p:tav>
                                      </p:tavLst>
                                    </p:anim>
                                  </p:childTnLst>
                                </p:cTn>
                              </p:par>
                              <p:par>
                                <p:cTn id="103" presetID="53" presetClass="entr" presetSubtype="528" fill="hold" grpId="0" nodeType="withEffect">
                                  <p:stCondLst>
                                    <p:cond delay="800"/>
                                  </p:stCondLst>
                                  <p:childTnLst>
                                    <p:set>
                                      <p:cBhvr>
                                        <p:cTn id="104" dur="1" fill="hold">
                                          <p:stCondLst>
                                            <p:cond delay="0"/>
                                          </p:stCondLst>
                                        </p:cTn>
                                        <p:tgtEl>
                                          <p:spTgt spid="53"/>
                                        </p:tgtEl>
                                        <p:attrNameLst>
                                          <p:attrName>style.visibility</p:attrName>
                                        </p:attrNameLst>
                                      </p:cBhvr>
                                      <p:to>
                                        <p:strVal val="visible"/>
                                      </p:to>
                                    </p:set>
                                    <p:anim calcmode="lin" valueType="num">
                                      <p:cBhvr>
                                        <p:cTn id="105" dur="500" fill="hold"/>
                                        <p:tgtEl>
                                          <p:spTgt spid="53"/>
                                        </p:tgtEl>
                                        <p:attrNameLst>
                                          <p:attrName>ppt_w</p:attrName>
                                        </p:attrNameLst>
                                      </p:cBhvr>
                                      <p:tavLst>
                                        <p:tav tm="0">
                                          <p:val>
                                            <p:fltVal val="0"/>
                                          </p:val>
                                        </p:tav>
                                        <p:tav tm="100000">
                                          <p:val>
                                            <p:strVal val="#ppt_w"/>
                                          </p:val>
                                        </p:tav>
                                      </p:tavLst>
                                    </p:anim>
                                    <p:anim calcmode="lin" valueType="num">
                                      <p:cBhvr>
                                        <p:cTn id="106" dur="500" fill="hold"/>
                                        <p:tgtEl>
                                          <p:spTgt spid="53"/>
                                        </p:tgtEl>
                                        <p:attrNameLst>
                                          <p:attrName>ppt_h</p:attrName>
                                        </p:attrNameLst>
                                      </p:cBhvr>
                                      <p:tavLst>
                                        <p:tav tm="0">
                                          <p:val>
                                            <p:fltVal val="0"/>
                                          </p:val>
                                        </p:tav>
                                        <p:tav tm="100000">
                                          <p:val>
                                            <p:strVal val="#ppt_h"/>
                                          </p:val>
                                        </p:tav>
                                      </p:tavLst>
                                    </p:anim>
                                    <p:animEffect transition="in" filter="fade">
                                      <p:cBhvr>
                                        <p:cTn id="107" dur="500"/>
                                        <p:tgtEl>
                                          <p:spTgt spid="53"/>
                                        </p:tgtEl>
                                      </p:cBhvr>
                                    </p:animEffect>
                                    <p:anim calcmode="lin" valueType="num">
                                      <p:cBhvr>
                                        <p:cTn id="108" dur="500" fill="hold"/>
                                        <p:tgtEl>
                                          <p:spTgt spid="53"/>
                                        </p:tgtEl>
                                        <p:attrNameLst>
                                          <p:attrName>ppt_x</p:attrName>
                                        </p:attrNameLst>
                                      </p:cBhvr>
                                      <p:tavLst>
                                        <p:tav tm="0">
                                          <p:val>
                                            <p:fltVal val="0.5"/>
                                          </p:val>
                                        </p:tav>
                                        <p:tav tm="100000">
                                          <p:val>
                                            <p:strVal val="#ppt_x"/>
                                          </p:val>
                                        </p:tav>
                                      </p:tavLst>
                                    </p:anim>
                                    <p:anim calcmode="lin" valueType="num">
                                      <p:cBhvr>
                                        <p:cTn id="109" dur="500" fill="hold"/>
                                        <p:tgtEl>
                                          <p:spTgt spid="53"/>
                                        </p:tgtEl>
                                        <p:attrNameLst>
                                          <p:attrName>ppt_y</p:attrName>
                                        </p:attrNameLst>
                                      </p:cBhvr>
                                      <p:tavLst>
                                        <p:tav tm="0">
                                          <p:val>
                                            <p:fltVal val="0.5"/>
                                          </p:val>
                                        </p:tav>
                                        <p:tav tm="100000">
                                          <p:val>
                                            <p:strVal val="#ppt_y"/>
                                          </p:val>
                                        </p:tav>
                                      </p:tavLst>
                                    </p:anim>
                                  </p:childTnLst>
                                </p:cTn>
                              </p:par>
                              <p:par>
                                <p:cTn id="110" presetID="53" presetClass="entr" presetSubtype="528" fill="hold" grpId="0" nodeType="withEffect">
                                  <p:stCondLst>
                                    <p:cond delay="1000"/>
                                  </p:stCondLst>
                                  <p:childTnLst>
                                    <p:set>
                                      <p:cBhvr>
                                        <p:cTn id="111" dur="1" fill="hold">
                                          <p:stCondLst>
                                            <p:cond delay="0"/>
                                          </p:stCondLst>
                                        </p:cTn>
                                        <p:tgtEl>
                                          <p:spTgt spid="33"/>
                                        </p:tgtEl>
                                        <p:attrNameLst>
                                          <p:attrName>style.visibility</p:attrName>
                                        </p:attrNameLst>
                                      </p:cBhvr>
                                      <p:to>
                                        <p:strVal val="visible"/>
                                      </p:to>
                                    </p:set>
                                    <p:anim calcmode="lin" valueType="num">
                                      <p:cBhvr>
                                        <p:cTn id="112" dur="500" fill="hold"/>
                                        <p:tgtEl>
                                          <p:spTgt spid="33"/>
                                        </p:tgtEl>
                                        <p:attrNameLst>
                                          <p:attrName>ppt_w</p:attrName>
                                        </p:attrNameLst>
                                      </p:cBhvr>
                                      <p:tavLst>
                                        <p:tav tm="0">
                                          <p:val>
                                            <p:fltVal val="0"/>
                                          </p:val>
                                        </p:tav>
                                        <p:tav tm="100000">
                                          <p:val>
                                            <p:strVal val="#ppt_w"/>
                                          </p:val>
                                        </p:tav>
                                      </p:tavLst>
                                    </p:anim>
                                    <p:anim calcmode="lin" valueType="num">
                                      <p:cBhvr>
                                        <p:cTn id="113" dur="500" fill="hold"/>
                                        <p:tgtEl>
                                          <p:spTgt spid="33"/>
                                        </p:tgtEl>
                                        <p:attrNameLst>
                                          <p:attrName>ppt_h</p:attrName>
                                        </p:attrNameLst>
                                      </p:cBhvr>
                                      <p:tavLst>
                                        <p:tav tm="0">
                                          <p:val>
                                            <p:fltVal val="0"/>
                                          </p:val>
                                        </p:tav>
                                        <p:tav tm="100000">
                                          <p:val>
                                            <p:strVal val="#ppt_h"/>
                                          </p:val>
                                        </p:tav>
                                      </p:tavLst>
                                    </p:anim>
                                    <p:animEffect transition="in" filter="fade">
                                      <p:cBhvr>
                                        <p:cTn id="114" dur="500"/>
                                        <p:tgtEl>
                                          <p:spTgt spid="33"/>
                                        </p:tgtEl>
                                      </p:cBhvr>
                                    </p:animEffect>
                                    <p:anim calcmode="lin" valueType="num">
                                      <p:cBhvr>
                                        <p:cTn id="115" dur="500" fill="hold"/>
                                        <p:tgtEl>
                                          <p:spTgt spid="33"/>
                                        </p:tgtEl>
                                        <p:attrNameLst>
                                          <p:attrName>ppt_x</p:attrName>
                                        </p:attrNameLst>
                                      </p:cBhvr>
                                      <p:tavLst>
                                        <p:tav tm="0">
                                          <p:val>
                                            <p:fltVal val="0.5"/>
                                          </p:val>
                                        </p:tav>
                                        <p:tav tm="100000">
                                          <p:val>
                                            <p:strVal val="#ppt_x"/>
                                          </p:val>
                                        </p:tav>
                                      </p:tavLst>
                                    </p:anim>
                                    <p:anim calcmode="lin" valueType="num">
                                      <p:cBhvr>
                                        <p:cTn id="116" dur="500" fill="hold"/>
                                        <p:tgtEl>
                                          <p:spTgt spid="33"/>
                                        </p:tgtEl>
                                        <p:attrNameLst>
                                          <p:attrName>ppt_y</p:attrName>
                                        </p:attrNameLst>
                                      </p:cBhvr>
                                      <p:tavLst>
                                        <p:tav tm="0">
                                          <p:val>
                                            <p:fltVal val="0.5"/>
                                          </p:val>
                                        </p:tav>
                                        <p:tav tm="100000">
                                          <p:val>
                                            <p:strVal val="#ppt_y"/>
                                          </p:val>
                                        </p:tav>
                                      </p:tavLst>
                                    </p:anim>
                                  </p:childTnLst>
                                </p:cTn>
                              </p:par>
                              <p:par>
                                <p:cTn id="117" presetID="53" presetClass="entr" presetSubtype="528" fill="hold" grpId="0" nodeType="withEffect">
                                  <p:stCondLst>
                                    <p:cond delay="1000"/>
                                  </p:stCondLst>
                                  <p:childTnLst>
                                    <p:set>
                                      <p:cBhvr>
                                        <p:cTn id="118" dur="1" fill="hold">
                                          <p:stCondLst>
                                            <p:cond delay="0"/>
                                          </p:stCondLst>
                                        </p:cTn>
                                        <p:tgtEl>
                                          <p:spTgt spid="26"/>
                                        </p:tgtEl>
                                        <p:attrNameLst>
                                          <p:attrName>style.visibility</p:attrName>
                                        </p:attrNameLst>
                                      </p:cBhvr>
                                      <p:to>
                                        <p:strVal val="visible"/>
                                      </p:to>
                                    </p:set>
                                    <p:anim calcmode="lin" valueType="num">
                                      <p:cBhvr>
                                        <p:cTn id="119" dur="500" fill="hold"/>
                                        <p:tgtEl>
                                          <p:spTgt spid="26"/>
                                        </p:tgtEl>
                                        <p:attrNameLst>
                                          <p:attrName>ppt_w</p:attrName>
                                        </p:attrNameLst>
                                      </p:cBhvr>
                                      <p:tavLst>
                                        <p:tav tm="0">
                                          <p:val>
                                            <p:fltVal val="0"/>
                                          </p:val>
                                        </p:tav>
                                        <p:tav tm="100000">
                                          <p:val>
                                            <p:strVal val="#ppt_w"/>
                                          </p:val>
                                        </p:tav>
                                      </p:tavLst>
                                    </p:anim>
                                    <p:anim calcmode="lin" valueType="num">
                                      <p:cBhvr>
                                        <p:cTn id="120" dur="500" fill="hold"/>
                                        <p:tgtEl>
                                          <p:spTgt spid="26"/>
                                        </p:tgtEl>
                                        <p:attrNameLst>
                                          <p:attrName>ppt_h</p:attrName>
                                        </p:attrNameLst>
                                      </p:cBhvr>
                                      <p:tavLst>
                                        <p:tav tm="0">
                                          <p:val>
                                            <p:fltVal val="0"/>
                                          </p:val>
                                        </p:tav>
                                        <p:tav tm="100000">
                                          <p:val>
                                            <p:strVal val="#ppt_h"/>
                                          </p:val>
                                        </p:tav>
                                      </p:tavLst>
                                    </p:anim>
                                    <p:animEffect transition="in" filter="fade">
                                      <p:cBhvr>
                                        <p:cTn id="121" dur="500"/>
                                        <p:tgtEl>
                                          <p:spTgt spid="26"/>
                                        </p:tgtEl>
                                      </p:cBhvr>
                                    </p:animEffect>
                                    <p:anim calcmode="lin" valueType="num">
                                      <p:cBhvr>
                                        <p:cTn id="122" dur="500" fill="hold"/>
                                        <p:tgtEl>
                                          <p:spTgt spid="26"/>
                                        </p:tgtEl>
                                        <p:attrNameLst>
                                          <p:attrName>ppt_x</p:attrName>
                                        </p:attrNameLst>
                                      </p:cBhvr>
                                      <p:tavLst>
                                        <p:tav tm="0">
                                          <p:val>
                                            <p:fltVal val="0.5"/>
                                          </p:val>
                                        </p:tav>
                                        <p:tav tm="100000">
                                          <p:val>
                                            <p:strVal val="#ppt_x"/>
                                          </p:val>
                                        </p:tav>
                                      </p:tavLst>
                                    </p:anim>
                                    <p:anim calcmode="lin" valueType="num">
                                      <p:cBhvr>
                                        <p:cTn id="123" dur="500" fill="hold"/>
                                        <p:tgtEl>
                                          <p:spTgt spid="26"/>
                                        </p:tgtEl>
                                        <p:attrNameLst>
                                          <p:attrName>ppt_y</p:attrName>
                                        </p:attrNameLst>
                                      </p:cBhvr>
                                      <p:tavLst>
                                        <p:tav tm="0">
                                          <p:val>
                                            <p:fltVal val="0.5"/>
                                          </p:val>
                                        </p:tav>
                                        <p:tav tm="100000">
                                          <p:val>
                                            <p:strVal val="#ppt_y"/>
                                          </p:val>
                                        </p:tav>
                                      </p:tavLst>
                                    </p:anim>
                                  </p:childTnLst>
                                </p:cTn>
                              </p:par>
                              <p:par>
                                <p:cTn id="124" presetID="53" presetClass="entr" presetSubtype="528" fill="hold" grpId="0" nodeType="withEffect">
                                  <p:stCondLst>
                                    <p:cond delay="1000"/>
                                  </p:stCondLst>
                                  <p:childTnLst>
                                    <p:set>
                                      <p:cBhvr>
                                        <p:cTn id="125" dur="1" fill="hold">
                                          <p:stCondLst>
                                            <p:cond delay="0"/>
                                          </p:stCondLst>
                                        </p:cTn>
                                        <p:tgtEl>
                                          <p:spTgt spid="54"/>
                                        </p:tgtEl>
                                        <p:attrNameLst>
                                          <p:attrName>style.visibility</p:attrName>
                                        </p:attrNameLst>
                                      </p:cBhvr>
                                      <p:to>
                                        <p:strVal val="visible"/>
                                      </p:to>
                                    </p:set>
                                    <p:anim calcmode="lin" valueType="num">
                                      <p:cBhvr>
                                        <p:cTn id="126" dur="500" fill="hold"/>
                                        <p:tgtEl>
                                          <p:spTgt spid="54"/>
                                        </p:tgtEl>
                                        <p:attrNameLst>
                                          <p:attrName>ppt_w</p:attrName>
                                        </p:attrNameLst>
                                      </p:cBhvr>
                                      <p:tavLst>
                                        <p:tav tm="0">
                                          <p:val>
                                            <p:fltVal val="0"/>
                                          </p:val>
                                        </p:tav>
                                        <p:tav tm="100000">
                                          <p:val>
                                            <p:strVal val="#ppt_w"/>
                                          </p:val>
                                        </p:tav>
                                      </p:tavLst>
                                    </p:anim>
                                    <p:anim calcmode="lin" valueType="num">
                                      <p:cBhvr>
                                        <p:cTn id="127" dur="500" fill="hold"/>
                                        <p:tgtEl>
                                          <p:spTgt spid="54"/>
                                        </p:tgtEl>
                                        <p:attrNameLst>
                                          <p:attrName>ppt_h</p:attrName>
                                        </p:attrNameLst>
                                      </p:cBhvr>
                                      <p:tavLst>
                                        <p:tav tm="0">
                                          <p:val>
                                            <p:fltVal val="0"/>
                                          </p:val>
                                        </p:tav>
                                        <p:tav tm="100000">
                                          <p:val>
                                            <p:strVal val="#ppt_h"/>
                                          </p:val>
                                        </p:tav>
                                      </p:tavLst>
                                    </p:anim>
                                    <p:animEffect transition="in" filter="fade">
                                      <p:cBhvr>
                                        <p:cTn id="128" dur="500"/>
                                        <p:tgtEl>
                                          <p:spTgt spid="54"/>
                                        </p:tgtEl>
                                      </p:cBhvr>
                                    </p:animEffect>
                                    <p:anim calcmode="lin" valueType="num">
                                      <p:cBhvr>
                                        <p:cTn id="129" dur="500" fill="hold"/>
                                        <p:tgtEl>
                                          <p:spTgt spid="54"/>
                                        </p:tgtEl>
                                        <p:attrNameLst>
                                          <p:attrName>ppt_x</p:attrName>
                                        </p:attrNameLst>
                                      </p:cBhvr>
                                      <p:tavLst>
                                        <p:tav tm="0">
                                          <p:val>
                                            <p:fltVal val="0.5"/>
                                          </p:val>
                                        </p:tav>
                                        <p:tav tm="100000">
                                          <p:val>
                                            <p:strVal val="#ppt_x"/>
                                          </p:val>
                                        </p:tav>
                                      </p:tavLst>
                                    </p:anim>
                                    <p:anim calcmode="lin" valueType="num">
                                      <p:cBhvr>
                                        <p:cTn id="130" dur="500" fill="hold"/>
                                        <p:tgtEl>
                                          <p:spTgt spid="54"/>
                                        </p:tgtEl>
                                        <p:attrNameLst>
                                          <p:attrName>ppt_y</p:attrName>
                                        </p:attrNameLst>
                                      </p:cBhvr>
                                      <p:tavLst>
                                        <p:tav tm="0">
                                          <p:val>
                                            <p:fltVal val="0.5"/>
                                          </p:val>
                                        </p:tav>
                                        <p:tav tm="100000">
                                          <p:val>
                                            <p:strVal val="#ppt_y"/>
                                          </p:val>
                                        </p:tav>
                                      </p:tavLst>
                                    </p:anim>
                                  </p:childTnLst>
                                </p:cTn>
                              </p:par>
                            </p:childTnLst>
                          </p:cTn>
                        </p:par>
                        <p:par>
                          <p:cTn id="131" fill="hold">
                            <p:stCondLst>
                              <p:cond delay="1500"/>
                            </p:stCondLst>
                            <p:childTnLst>
                              <p:par>
                                <p:cTn id="132" presetID="22" presetClass="entr" presetSubtype="8"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wipe(left)">
                                      <p:cBhvr>
                                        <p:cTn id="134" dur="500"/>
                                        <p:tgtEl>
                                          <p:spTgt spid="29"/>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37"/>
                                        </p:tgtEl>
                                        <p:attrNameLst>
                                          <p:attrName>style.visibility</p:attrName>
                                        </p:attrNameLst>
                                      </p:cBhvr>
                                      <p:to>
                                        <p:strVal val="visible"/>
                                      </p:to>
                                    </p:set>
                                    <p:animEffect transition="in" filter="wipe(left)">
                                      <p:cBhvr>
                                        <p:cTn id="137" dur="500"/>
                                        <p:tgtEl>
                                          <p:spTgt spid="37"/>
                                        </p:tgtEl>
                                      </p:cBhvr>
                                    </p:animEffect>
                                  </p:childTnLst>
                                </p:cTn>
                              </p:par>
                              <p:par>
                                <p:cTn id="138" presetID="22" presetClass="entr" presetSubtype="8" fill="hold" grpId="0" nodeType="withEffect">
                                  <p:stCondLst>
                                    <p:cond delay="200"/>
                                  </p:stCondLst>
                                  <p:childTnLst>
                                    <p:set>
                                      <p:cBhvr>
                                        <p:cTn id="139" dur="1" fill="hold">
                                          <p:stCondLst>
                                            <p:cond delay="0"/>
                                          </p:stCondLst>
                                        </p:cTn>
                                        <p:tgtEl>
                                          <p:spTgt spid="60"/>
                                        </p:tgtEl>
                                        <p:attrNameLst>
                                          <p:attrName>style.visibility</p:attrName>
                                        </p:attrNameLst>
                                      </p:cBhvr>
                                      <p:to>
                                        <p:strVal val="visible"/>
                                      </p:to>
                                    </p:set>
                                    <p:animEffect transition="in" filter="wipe(left)">
                                      <p:cBhvr>
                                        <p:cTn id="140" dur="500"/>
                                        <p:tgtEl>
                                          <p:spTgt spid="60"/>
                                        </p:tgtEl>
                                      </p:cBhvr>
                                    </p:animEffect>
                                  </p:childTnLst>
                                </p:cTn>
                              </p:par>
                              <p:par>
                                <p:cTn id="141" presetID="22" presetClass="entr" presetSubtype="8" fill="hold" grpId="0" nodeType="withEffect">
                                  <p:stCondLst>
                                    <p:cond delay="200"/>
                                  </p:stCondLst>
                                  <p:childTnLst>
                                    <p:set>
                                      <p:cBhvr>
                                        <p:cTn id="142" dur="1" fill="hold">
                                          <p:stCondLst>
                                            <p:cond delay="0"/>
                                          </p:stCondLst>
                                        </p:cTn>
                                        <p:tgtEl>
                                          <p:spTgt spid="59"/>
                                        </p:tgtEl>
                                        <p:attrNameLst>
                                          <p:attrName>style.visibility</p:attrName>
                                        </p:attrNameLst>
                                      </p:cBhvr>
                                      <p:to>
                                        <p:strVal val="visible"/>
                                      </p:to>
                                    </p:set>
                                    <p:animEffect transition="in" filter="wipe(left)">
                                      <p:cBhvr>
                                        <p:cTn id="143" dur="500"/>
                                        <p:tgtEl>
                                          <p:spTgt spid="59"/>
                                        </p:tgtEl>
                                      </p:cBhvr>
                                    </p:animEffect>
                                  </p:childTnLst>
                                </p:cTn>
                              </p:par>
                              <p:par>
                                <p:cTn id="144" presetID="22" presetClass="entr" presetSubtype="8" fill="hold" grpId="0" nodeType="withEffect">
                                  <p:stCondLst>
                                    <p:cond delay="400"/>
                                  </p:stCondLst>
                                  <p:childTnLst>
                                    <p:set>
                                      <p:cBhvr>
                                        <p:cTn id="145" dur="1" fill="hold">
                                          <p:stCondLst>
                                            <p:cond delay="0"/>
                                          </p:stCondLst>
                                        </p:cTn>
                                        <p:tgtEl>
                                          <p:spTgt spid="62"/>
                                        </p:tgtEl>
                                        <p:attrNameLst>
                                          <p:attrName>style.visibility</p:attrName>
                                        </p:attrNameLst>
                                      </p:cBhvr>
                                      <p:to>
                                        <p:strVal val="visible"/>
                                      </p:to>
                                    </p:set>
                                    <p:animEffect transition="in" filter="wipe(left)">
                                      <p:cBhvr>
                                        <p:cTn id="146" dur="500"/>
                                        <p:tgtEl>
                                          <p:spTgt spid="62"/>
                                        </p:tgtEl>
                                      </p:cBhvr>
                                    </p:animEffect>
                                  </p:childTnLst>
                                </p:cTn>
                              </p:par>
                              <p:par>
                                <p:cTn id="147" presetID="22" presetClass="entr" presetSubtype="8" fill="hold" grpId="0" nodeType="withEffect">
                                  <p:stCondLst>
                                    <p:cond delay="400"/>
                                  </p:stCondLst>
                                  <p:childTnLst>
                                    <p:set>
                                      <p:cBhvr>
                                        <p:cTn id="148" dur="1" fill="hold">
                                          <p:stCondLst>
                                            <p:cond delay="0"/>
                                          </p:stCondLst>
                                        </p:cTn>
                                        <p:tgtEl>
                                          <p:spTgt spid="61"/>
                                        </p:tgtEl>
                                        <p:attrNameLst>
                                          <p:attrName>style.visibility</p:attrName>
                                        </p:attrNameLst>
                                      </p:cBhvr>
                                      <p:to>
                                        <p:strVal val="visible"/>
                                      </p:to>
                                    </p:set>
                                    <p:animEffect transition="in" filter="wipe(left)">
                                      <p:cBhvr>
                                        <p:cTn id="149" dur="500"/>
                                        <p:tgtEl>
                                          <p:spTgt spid="61"/>
                                        </p:tgtEl>
                                      </p:cBhvr>
                                    </p:animEffect>
                                  </p:childTnLst>
                                </p:cTn>
                              </p:par>
                              <p:par>
                                <p:cTn id="150" presetID="22" presetClass="entr" presetSubtype="2" fill="hold" grpId="0" nodeType="withEffect">
                                  <p:stCondLst>
                                    <p:cond delay="600"/>
                                  </p:stCondLst>
                                  <p:childTnLst>
                                    <p:set>
                                      <p:cBhvr>
                                        <p:cTn id="151" dur="1" fill="hold">
                                          <p:stCondLst>
                                            <p:cond delay="0"/>
                                          </p:stCondLst>
                                        </p:cTn>
                                        <p:tgtEl>
                                          <p:spTgt spid="68"/>
                                        </p:tgtEl>
                                        <p:attrNameLst>
                                          <p:attrName>style.visibility</p:attrName>
                                        </p:attrNameLst>
                                      </p:cBhvr>
                                      <p:to>
                                        <p:strVal val="visible"/>
                                      </p:to>
                                    </p:set>
                                    <p:animEffect transition="in" filter="wipe(right)">
                                      <p:cBhvr>
                                        <p:cTn id="152" dur="500"/>
                                        <p:tgtEl>
                                          <p:spTgt spid="68"/>
                                        </p:tgtEl>
                                      </p:cBhvr>
                                    </p:animEffect>
                                  </p:childTnLst>
                                </p:cTn>
                              </p:par>
                              <p:par>
                                <p:cTn id="153" presetID="22" presetClass="entr" presetSubtype="2" fill="hold" grpId="0" nodeType="withEffect">
                                  <p:stCondLst>
                                    <p:cond delay="600"/>
                                  </p:stCondLst>
                                  <p:childTnLst>
                                    <p:set>
                                      <p:cBhvr>
                                        <p:cTn id="154" dur="1" fill="hold">
                                          <p:stCondLst>
                                            <p:cond delay="0"/>
                                          </p:stCondLst>
                                        </p:cTn>
                                        <p:tgtEl>
                                          <p:spTgt spid="67"/>
                                        </p:tgtEl>
                                        <p:attrNameLst>
                                          <p:attrName>style.visibility</p:attrName>
                                        </p:attrNameLst>
                                      </p:cBhvr>
                                      <p:to>
                                        <p:strVal val="visible"/>
                                      </p:to>
                                    </p:set>
                                    <p:animEffect transition="in" filter="wipe(right)">
                                      <p:cBhvr>
                                        <p:cTn id="155" dur="500"/>
                                        <p:tgtEl>
                                          <p:spTgt spid="67"/>
                                        </p:tgtEl>
                                      </p:cBhvr>
                                    </p:animEffect>
                                  </p:childTnLst>
                                </p:cTn>
                              </p:par>
                              <p:par>
                                <p:cTn id="156" presetID="22" presetClass="entr" presetSubtype="2" fill="hold" grpId="0" nodeType="withEffect">
                                  <p:stCondLst>
                                    <p:cond delay="800"/>
                                  </p:stCondLst>
                                  <p:childTnLst>
                                    <p:set>
                                      <p:cBhvr>
                                        <p:cTn id="157" dur="1" fill="hold">
                                          <p:stCondLst>
                                            <p:cond delay="0"/>
                                          </p:stCondLst>
                                        </p:cTn>
                                        <p:tgtEl>
                                          <p:spTgt spid="66"/>
                                        </p:tgtEl>
                                        <p:attrNameLst>
                                          <p:attrName>style.visibility</p:attrName>
                                        </p:attrNameLst>
                                      </p:cBhvr>
                                      <p:to>
                                        <p:strVal val="visible"/>
                                      </p:to>
                                    </p:set>
                                    <p:animEffect transition="in" filter="wipe(right)">
                                      <p:cBhvr>
                                        <p:cTn id="158" dur="500"/>
                                        <p:tgtEl>
                                          <p:spTgt spid="66"/>
                                        </p:tgtEl>
                                      </p:cBhvr>
                                    </p:animEffect>
                                  </p:childTnLst>
                                </p:cTn>
                              </p:par>
                              <p:par>
                                <p:cTn id="159" presetID="22" presetClass="entr" presetSubtype="2" fill="hold" grpId="0" nodeType="withEffect">
                                  <p:stCondLst>
                                    <p:cond delay="800"/>
                                  </p:stCondLst>
                                  <p:childTnLst>
                                    <p:set>
                                      <p:cBhvr>
                                        <p:cTn id="160" dur="1" fill="hold">
                                          <p:stCondLst>
                                            <p:cond delay="0"/>
                                          </p:stCondLst>
                                        </p:cTn>
                                        <p:tgtEl>
                                          <p:spTgt spid="65"/>
                                        </p:tgtEl>
                                        <p:attrNameLst>
                                          <p:attrName>style.visibility</p:attrName>
                                        </p:attrNameLst>
                                      </p:cBhvr>
                                      <p:to>
                                        <p:strVal val="visible"/>
                                      </p:to>
                                    </p:set>
                                    <p:animEffect transition="in" filter="wipe(right)">
                                      <p:cBhvr>
                                        <p:cTn id="161" dur="500"/>
                                        <p:tgtEl>
                                          <p:spTgt spid="65"/>
                                        </p:tgtEl>
                                      </p:cBhvr>
                                    </p:animEffect>
                                  </p:childTnLst>
                                </p:cTn>
                              </p:par>
                              <p:par>
                                <p:cTn id="162" presetID="22" presetClass="entr" presetSubtype="2" fill="hold" grpId="0" nodeType="withEffect">
                                  <p:stCondLst>
                                    <p:cond delay="1000"/>
                                  </p:stCondLst>
                                  <p:childTnLst>
                                    <p:set>
                                      <p:cBhvr>
                                        <p:cTn id="163" dur="1" fill="hold">
                                          <p:stCondLst>
                                            <p:cond delay="0"/>
                                          </p:stCondLst>
                                        </p:cTn>
                                        <p:tgtEl>
                                          <p:spTgt spid="64"/>
                                        </p:tgtEl>
                                        <p:attrNameLst>
                                          <p:attrName>style.visibility</p:attrName>
                                        </p:attrNameLst>
                                      </p:cBhvr>
                                      <p:to>
                                        <p:strVal val="visible"/>
                                      </p:to>
                                    </p:set>
                                    <p:animEffect transition="in" filter="wipe(right)">
                                      <p:cBhvr>
                                        <p:cTn id="164" dur="500"/>
                                        <p:tgtEl>
                                          <p:spTgt spid="64"/>
                                        </p:tgtEl>
                                      </p:cBhvr>
                                    </p:animEffect>
                                  </p:childTnLst>
                                </p:cTn>
                              </p:par>
                              <p:par>
                                <p:cTn id="165" presetID="22" presetClass="entr" presetSubtype="2" fill="hold" grpId="0" nodeType="withEffect">
                                  <p:stCondLst>
                                    <p:cond delay="1000"/>
                                  </p:stCondLst>
                                  <p:childTnLst>
                                    <p:set>
                                      <p:cBhvr>
                                        <p:cTn id="166" dur="1" fill="hold">
                                          <p:stCondLst>
                                            <p:cond delay="0"/>
                                          </p:stCondLst>
                                        </p:cTn>
                                        <p:tgtEl>
                                          <p:spTgt spid="63"/>
                                        </p:tgtEl>
                                        <p:attrNameLst>
                                          <p:attrName>style.visibility</p:attrName>
                                        </p:attrNameLst>
                                      </p:cBhvr>
                                      <p:to>
                                        <p:strVal val="visible"/>
                                      </p:to>
                                    </p:set>
                                    <p:animEffect transition="in" filter="wipe(right)">
                                      <p:cBhvr>
                                        <p:cTn id="16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1" grpId="0" animBg="1"/>
      <p:bldP spid="32" grpId="0" animBg="1"/>
      <p:bldP spid="33" grpId="0" animBg="1"/>
      <p:bldP spid="34" grpId="0" animBg="1"/>
      <p:bldP spid="35" grpId="0" animBg="1"/>
      <p:bldP spid="36" grpId="0" animBg="1"/>
      <p:bldP spid="49" grpId="0"/>
      <p:bldP spid="50" grpId="0"/>
      <p:bldP spid="51" grpId="0"/>
      <p:bldP spid="52" grpId="0"/>
      <p:bldP spid="53" grpId="0"/>
      <p:bldP spid="54" grpId="0"/>
      <p:bldP spid="23" grpId="0" animBg="1"/>
      <p:bldP spid="25" grpId="0" animBg="1"/>
      <p:bldP spid="26" grpId="0" animBg="1"/>
      <p:bldP spid="29" grpId="0"/>
      <p:bldP spid="59" grpId="0"/>
      <p:bldP spid="60" grpId="0"/>
      <p:bldP spid="61" grpId="0"/>
      <p:bldP spid="62" grpId="0"/>
      <p:bldP spid="63" grpId="0"/>
      <p:bldP spid="64" grpId="0"/>
      <p:bldP spid="65" grpId="0"/>
      <p:bldP spid="66" grpId="0"/>
      <p:bldP spid="67" grpId="0"/>
      <p:bldP spid="68" grpId="0"/>
      <p:bldP spid="70" grpId="0" animBg="1"/>
      <p:bldP spid="71" grpId="0" animBg="1"/>
      <p:bldP spid="7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rot="16200000">
            <a:off x="3863218" y="293476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4" name="圆角矩形 13"/>
          <p:cNvSpPr/>
          <p:nvPr/>
        </p:nvSpPr>
        <p:spPr>
          <a:xfrm rot="16200000">
            <a:off x="3863218" y="558652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5" name="圆角矩形 14"/>
          <p:cNvSpPr/>
          <p:nvPr/>
        </p:nvSpPr>
        <p:spPr>
          <a:xfrm rot="10800000">
            <a:off x="2506858" y="426064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6" name="圆角矩形 15"/>
          <p:cNvSpPr/>
          <p:nvPr/>
        </p:nvSpPr>
        <p:spPr>
          <a:xfrm rot="10800000">
            <a:off x="5158618" y="426064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7" name="圆角矩形 16"/>
          <p:cNvSpPr/>
          <p:nvPr/>
        </p:nvSpPr>
        <p:spPr>
          <a:xfrm rot="2700000">
            <a:off x="4771328" y="5259143"/>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8" name="圆角矩形 17"/>
          <p:cNvSpPr/>
          <p:nvPr/>
        </p:nvSpPr>
        <p:spPr>
          <a:xfrm rot="2700000">
            <a:off x="2896250" y="338406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5" name="圆角矩形 24"/>
          <p:cNvSpPr/>
          <p:nvPr/>
        </p:nvSpPr>
        <p:spPr>
          <a:xfrm rot="18900000" flipH="1">
            <a:off x="2986639" y="523478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8" name="圆角矩形 27"/>
          <p:cNvSpPr/>
          <p:nvPr/>
        </p:nvSpPr>
        <p:spPr>
          <a:xfrm rot="18900000" flipH="1">
            <a:off x="4817979" y="3354771"/>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0" name="任意多边形 29"/>
          <p:cNvSpPr/>
          <p:nvPr/>
        </p:nvSpPr>
        <p:spPr>
          <a:xfrm>
            <a:off x="3858916" y="3737803"/>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1" name="任意多边形 30"/>
          <p:cNvSpPr/>
          <p:nvPr/>
        </p:nvSpPr>
        <p:spPr>
          <a:xfrm flipH="1">
            <a:off x="4431852" y="3737803"/>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2" name="任意多边形 31"/>
          <p:cNvSpPr/>
          <p:nvPr/>
        </p:nvSpPr>
        <p:spPr>
          <a:xfrm>
            <a:off x="4104697" y="3989438"/>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3" name="任意多边形 32"/>
          <p:cNvSpPr/>
          <p:nvPr/>
        </p:nvSpPr>
        <p:spPr>
          <a:xfrm flipH="1">
            <a:off x="4437705" y="3989438"/>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4" name="文本框 9"/>
          <p:cNvSpPr txBox="1"/>
          <p:nvPr/>
        </p:nvSpPr>
        <p:spPr>
          <a:xfrm>
            <a:off x="8104801" y="2757881"/>
            <a:ext cx="4821070" cy="1134350"/>
          </a:xfrm>
          <a:prstGeom prst="rect">
            <a:avLst/>
          </a:prstGeom>
          <a:noFill/>
        </p:spPr>
        <p:txBody>
          <a:bodyPr wrap="square" lIns="126160" tIns="63080" rIns="126160" bIns="63080" rtlCol="0">
            <a:spAutoFit/>
          </a:bodyPr>
          <a:lstStyle/>
          <a:p>
            <a:pPr marL="0" lvl="1"/>
            <a:r>
              <a:rPr lang="zh-CN" altLang="en-US" sz="6600" b="1" spc="552" dirty="0">
                <a:solidFill>
                  <a:schemeClr val="bg2"/>
                </a:solidFill>
                <a:latin typeface="微软雅黑" pitchFamily="34" charset="-122"/>
                <a:ea typeface="微软雅黑" pitchFamily="34" charset="-122"/>
              </a:rPr>
              <a:t>我们怎么做</a:t>
            </a:r>
          </a:p>
        </p:txBody>
      </p:sp>
      <p:sp>
        <p:nvSpPr>
          <p:cNvPr id="35" name="Freeform 5"/>
          <p:cNvSpPr>
            <a:spLocks/>
          </p:cNvSpPr>
          <p:nvPr/>
        </p:nvSpPr>
        <p:spPr bwMode="auto">
          <a:xfrm>
            <a:off x="2556719" y="2633977"/>
            <a:ext cx="3620466" cy="321023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2"/>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36" name="文本框 9"/>
          <p:cNvSpPr txBox="1"/>
          <p:nvPr/>
        </p:nvSpPr>
        <p:spPr>
          <a:xfrm>
            <a:off x="8333146" y="4104680"/>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产品概述</a:t>
            </a:r>
          </a:p>
        </p:txBody>
      </p:sp>
      <p:sp>
        <p:nvSpPr>
          <p:cNvPr id="37" name="文本框 9"/>
          <p:cNvSpPr txBox="1"/>
          <p:nvPr/>
        </p:nvSpPr>
        <p:spPr>
          <a:xfrm>
            <a:off x="8333144" y="4512857"/>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产品形式</a:t>
            </a:r>
          </a:p>
        </p:txBody>
      </p:sp>
      <p:sp>
        <p:nvSpPr>
          <p:cNvPr id="38" name="文本框 9"/>
          <p:cNvSpPr txBox="1"/>
          <p:nvPr/>
        </p:nvSpPr>
        <p:spPr>
          <a:xfrm>
            <a:off x="8333146" y="4921033"/>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网络营销方案</a:t>
            </a:r>
          </a:p>
        </p:txBody>
      </p:sp>
      <p:sp>
        <p:nvSpPr>
          <p:cNvPr id="39" name="文本框 9"/>
          <p:cNvSpPr txBox="1"/>
          <p:nvPr/>
        </p:nvSpPr>
        <p:spPr>
          <a:xfrm>
            <a:off x="10743680" y="4104680"/>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底面推广计划</a:t>
            </a:r>
          </a:p>
        </p:txBody>
      </p:sp>
      <p:sp>
        <p:nvSpPr>
          <p:cNvPr id="40" name="文本框 9"/>
          <p:cNvSpPr txBox="1"/>
          <p:nvPr/>
        </p:nvSpPr>
        <p:spPr>
          <a:xfrm>
            <a:off x="10743680" y="4515824"/>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代理推广</a:t>
            </a:r>
          </a:p>
        </p:txBody>
      </p:sp>
      <p:sp>
        <p:nvSpPr>
          <p:cNvPr id="41" name="文本框 9"/>
          <p:cNvSpPr txBox="1"/>
          <p:nvPr/>
        </p:nvSpPr>
        <p:spPr>
          <a:xfrm>
            <a:off x="10743680" y="4909001"/>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利润分析</a:t>
            </a:r>
          </a:p>
        </p:txBody>
      </p:sp>
      <p:sp>
        <p:nvSpPr>
          <p:cNvPr id="42" name="KSO_Shape"/>
          <p:cNvSpPr>
            <a:spLocks/>
          </p:cNvSpPr>
          <p:nvPr/>
        </p:nvSpPr>
        <p:spPr bwMode="auto">
          <a:xfrm>
            <a:off x="3670571" y="3503109"/>
            <a:ext cx="1392762" cy="135601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3"/>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bg2"/>
              </a:solidFill>
              <a:ea typeface="宋体" panose="02010600030101010101" pitchFamily="2" charset="-122"/>
            </a:endParaRPr>
          </a:p>
        </p:txBody>
      </p:sp>
      <p:cxnSp>
        <p:nvCxnSpPr>
          <p:cNvPr id="43" name="直接连接符 42"/>
          <p:cNvCxnSpPr/>
          <p:nvPr/>
        </p:nvCxnSpPr>
        <p:spPr>
          <a:xfrm>
            <a:off x="7901096" y="2654045"/>
            <a:ext cx="0" cy="346849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4" name="Freeform 6"/>
          <p:cNvSpPr>
            <a:spLocks/>
          </p:cNvSpPr>
          <p:nvPr/>
        </p:nvSpPr>
        <p:spPr bwMode="auto">
          <a:xfrm>
            <a:off x="6424162" y="2757881"/>
            <a:ext cx="1311254" cy="1776261"/>
          </a:xfrm>
          <a:custGeom>
            <a:avLst/>
            <a:gdLst>
              <a:gd name="T0" fmla="*/ 0 w 517"/>
              <a:gd name="T1" fmla="*/ 523 h 700"/>
              <a:gd name="T2" fmla="*/ 153 w 517"/>
              <a:gd name="T3" fmla="*/ 489 h 700"/>
              <a:gd name="T4" fmla="*/ 266 w 517"/>
              <a:gd name="T5" fmla="*/ 590 h 700"/>
              <a:gd name="T6" fmla="*/ 364 w 517"/>
              <a:gd name="T7" fmla="*/ 492 h 700"/>
              <a:gd name="T8" fmla="*/ 217 w 517"/>
              <a:gd name="T9" fmla="*/ 397 h 700"/>
              <a:gd name="T10" fmla="*/ 156 w 517"/>
              <a:gd name="T11" fmla="*/ 397 h 700"/>
              <a:gd name="T12" fmla="*/ 156 w 517"/>
              <a:gd name="T13" fmla="*/ 284 h 700"/>
              <a:gd name="T14" fmla="*/ 214 w 517"/>
              <a:gd name="T15" fmla="*/ 284 h 700"/>
              <a:gd name="T16" fmla="*/ 349 w 517"/>
              <a:gd name="T17" fmla="*/ 195 h 700"/>
              <a:gd name="T18" fmla="*/ 263 w 517"/>
              <a:gd name="T19" fmla="*/ 110 h 700"/>
              <a:gd name="T20" fmla="*/ 156 w 517"/>
              <a:gd name="T21" fmla="*/ 208 h 700"/>
              <a:gd name="T22" fmla="*/ 12 w 517"/>
              <a:gd name="T23" fmla="*/ 180 h 700"/>
              <a:gd name="T24" fmla="*/ 275 w 517"/>
              <a:gd name="T25" fmla="*/ 0 h 700"/>
              <a:gd name="T26" fmla="*/ 502 w 517"/>
              <a:gd name="T27" fmla="*/ 174 h 700"/>
              <a:gd name="T28" fmla="*/ 358 w 517"/>
              <a:gd name="T29" fmla="*/ 336 h 700"/>
              <a:gd name="T30" fmla="*/ 517 w 517"/>
              <a:gd name="T31" fmla="*/ 501 h 700"/>
              <a:gd name="T32" fmla="*/ 257 w 517"/>
              <a:gd name="T33" fmla="*/ 694 h 700"/>
              <a:gd name="T34" fmla="*/ 0 w 517"/>
              <a:gd name="T35" fmla="*/ 523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7" h="700">
                <a:moveTo>
                  <a:pt x="0" y="523"/>
                </a:moveTo>
                <a:cubicBezTo>
                  <a:pt x="153" y="489"/>
                  <a:pt x="153" y="489"/>
                  <a:pt x="153" y="489"/>
                </a:cubicBezTo>
                <a:cubicBezTo>
                  <a:pt x="165" y="556"/>
                  <a:pt x="203" y="590"/>
                  <a:pt x="266" y="590"/>
                </a:cubicBezTo>
                <a:cubicBezTo>
                  <a:pt x="329" y="588"/>
                  <a:pt x="362" y="555"/>
                  <a:pt x="364" y="492"/>
                </a:cubicBezTo>
                <a:cubicBezTo>
                  <a:pt x="364" y="429"/>
                  <a:pt x="315" y="397"/>
                  <a:pt x="217" y="397"/>
                </a:cubicBezTo>
                <a:cubicBezTo>
                  <a:pt x="156" y="397"/>
                  <a:pt x="156" y="397"/>
                  <a:pt x="156" y="397"/>
                </a:cubicBezTo>
                <a:cubicBezTo>
                  <a:pt x="156" y="284"/>
                  <a:pt x="156" y="284"/>
                  <a:pt x="156" y="284"/>
                </a:cubicBezTo>
                <a:cubicBezTo>
                  <a:pt x="214" y="284"/>
                  <a:pt x="214" y="284"/>
                  <a:pt x="214" y="284"/>
                </a:cubicBezTo>
                <a:cubicBezTo>
                  <a:pt x="304" y="284"/>
                  <a:pt x="349" y="254"/>
                  <a:pt x="349" y="195"/>
                </a:cubicBezTo>
                <a:cubicBezTo>
                  <a:pt x="347" y="138"/>
                  <a:pt x="318" y="110"/>
                  <a:pt x="263" y="110"/>
                </a:cubicBezTo>
                <a:cubicBezTo>
                  <a:pt x="206" y="114"/>
                  <a:pt x="170" y="146"/>
                  <a:pt x="156" y="208"/>
                </a:cubicBezTo>
                <a:cubicBezTo>
                  <a:pt x="12" y="180"/>
                  <a:pt x="12" y="180"/>
                  <a:pt x="12" y="180"/>
                </a:cubicBezTo>
                <a:cubicBezTo>
                  <a:pt x="43" y="62"/>
                  <a:pt x="131" y="2"/>
                  <a:pt x="275" y="0"/>
                </a:cubicBezTo>
                <a:cubicBezTo>
                  <a:pt x="416" y="4"/>
                  <a:pt x="492" y="62"/>
                  <a:pt x="502" y="174"/>
                </a:cubicBezTo>
                <a:cubicBezTo>
                  <a:pt x="504" y="258"/>
                  <a:pt x="456" y="312"/>
                  <a:pt x="358" y="336"/>
                </a:cubicBezTo>
                <a:cubicBezTo>
                  <a:pt x="456" y="352"/>
                  <a:pt x="509" y="407"/>
                  <a:pt x="517" y="501"/>
                </a:cubicBezTo>
                <a:cubicBezTo>
                  <a:pt x="509" y="626"/>
                  <a:pt x="422" y="690"/>
                  <a:pt x="257" y="694"/>
                </a:cubicBezTo>
                <a:cubicBezTo>
                  <a:pt x="118" y="700"/>
                  <a:pt x="33" y="643"/>
                  <a:pt x="0" y="52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Tree>
    <p:extLst>
      <p:ext uri="{BB962C8B-B14F-4D97-AF65-F5344CB8AC3E}">
        <p14:creationId xmlns:p14="http://schemas.microsoft.com/office/powerpoint/2010/main" val="1394410300"/>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300"/>
                                        <p:tgtEl>
                                          <p:spTgt spid="28"/>
                                        </p:tgtEl>
                                      </p:cBhvr>
                                    </p:animEffect>
                                  </p:childTnLst>
                                </p:cTn>
                              </p:par>
                              <p:par>
                                <p:cTn id="8" presetID="22" presetClass="exit" presetSubtype="4" fill="hold" grpId="1" nodeType="withEffect">
                                  <p:stCondLst>
                                    <p:cond delay="200"/>
                                  </p:stCondLst>
                                  <p:childTnLst>
                                    <p:animEffect transition="out" filter="wipe(down)">
                                      <p:cBhvr>
                                        <p:cTn id="9" dur="300"/>
                                        <p:tgtEl>
                                          <p:spTgt spid="28"/>
                                        </p:tgtEl>
                                      </p:cBhvr>
                                    </p:animEffect>
                                    <p:set>
                                      <p:cBhvr>
                                        <p:cTn id="10" dur="1" fill="hold">
                                          <p:stCondLst>
                                            <p:cond delay="299"/>
                                          </p:stCondLst>
                                        </p:cTn>
                                        <p:tgtEl>
                                          <p:spTgt spid="28"/>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3.0394E-6 -4.76513E-7 L 0.05497 -0.09632 " pathEditMode="relative" rAng="0" ptsTypes="AA">
                                      <p:cBhvr>
                                        <p:cTn id="12" dur="600" fill="hold"/>
                                        <p:tgtEl>
                                          <p:spTgt spid="28"/>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300"/>
                                        <p:tgtEl>
                                          <p:spTgt spid="16"/>
                                        </p:tgtEl>
                                      </p:cBhvr>
                                    </p:animEffect>
                                  </p:childTnLst>
                                </p:cTn>
                              </p:par>
                              <p:par>
                                <p:cTn id="16" presetID="22" presetClass="exit" presetSubtype="8" fill="hold" grpId="1" nodeType="withEffect">
                                  <p:stCondLst>
                                    <p:cond delay="200"/>
                                  </p:stCondLst>
                                  <p:childTnLst>
                                    <p:animEffect transition="out" filter="wipe(left)">
                                      <p:cBhvr>
                                        <p:cTn id="17" dur="300"/>
                                        <p:tgtEl>
                                          <p:spTgt spid="16"/>
                                        </p:tgtEl>
                                      </p:cBhvr>
                                    </p:animEffect>
                                    <p:set>
                                      <p:cBhvr>
                                        <p:cTn id="18" dur="1" fill="hold">
                                          <p:stCondLst>
                                            <p:cond delay="299"/>
                                          </p:stCondLst>
                                        </p:cTn>
                                        <p:tgtEl>
                                          <p:spTgt spid="16"/>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2.98311E-6 -6.39308E-7 L 0.05967 0.00068 " pathEditMode="relative" rAng="0" ptsTypes="AA">
                                      <p:cBhvr>
                                        <p:cTn id="20" dur="600" fill="hold"/>
                                        <p:tgtEl>
                                          <p:spTgt spid="16"/>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300"/>
                                        <p:tgtEl>
                                          <p:spTgt spid="17"/>
                                        </p:tgtEl>
                                      </p:cBhvr>
                                    </p:animEffect>
                                  </p:childTnLst>
                                </p:cTn>
                              </p:par>
                              <p:par>
                                <p:cTn id="24" presetID="22" presetClass="exit" presetSubtype="1" fill="hold" grpId="1" nodeType="withEffect">
                                  <p:stCondLst>
                                    <p:cond delay="200"/>
                                  </p:stCondLst>
                                  <p:childTnLst>
                                    <p:animEffect transition="out" filter="wipe(up)">
                                      <p:cBhvr>
                                        <p:cTn id="25" dur="300"/>
                                        <p:tgtEl>
                                          <p:spTgt spid="17"/>
                                        </p:tgtEl>
                                      </p:cBhvr>
                                    </p:animEffect>
                                    <p:set>
                                      <p:cBhvr>
                                        <p:cTn id="26" dur="1" fill="hold">
                                          <p:stCondLst>
                                            <p:cond delay="299"/>
                                          </p:stCondLst>
                                        </p:cTn>
                                        <p:tgtEl>
                                          <p:spTgt spid="17"/>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3.6773E-6 4.95506E-6 L 0.038 0.06918 " pathEditMode="relative" rAng="0" ptsTypes="AA">
                                      <p:cBhvr>
                                        <p:cTn id="28" dur="600" fill="hold"/>
                                        <p:tgtEl>
                                          <p:spTgt spid="17"/>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300"/>
                                        <p:tgtEl>
                                          <p:spTgt spid="14"/>
                                        </p:tgtEl>
                                      </p:cBhvr>
                                    </p:animEffect>
                                  </p:childTnLst>
                                </p:cTn>
                              </p:par>
                              <p:par>
                                <p:cTn id="32" presetID="22" presetClass="exit" presetSubtype="1" fill="hold" grpId="1" nodeType="withEffect">
                                  <p:stCondLst>
                                    <p:cond delay="200"/>
                                  </p:stCondLst>
                                  <p:childTnLst>
                                    <p:animEffect transition="out" filter="wipe(up)">
                                      <p:cBhvr>
                                        <p:cTn id="33" dur="300"/>
                                        <p:tgtEl>
                                          <p:spTgt spid="14"/>
                                        </p:tgtEl>
                                      </p:cBhvr>
                                    </p:animEffect>
                                    <p:set>
                                      <p:cBhvr>
                                        <p:cTn id="34" dur="1" fill="hold">
                                          <p:stCondLst>
                                            <p:cond delay="299"/>
                                          </p:stCondLst>
                                        </p:cTn>
                                        <p:tgtEl>
                                          <p:spTgt spid="14"/>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4.85929E-6 1.93827E-6 L 0.00028 0.10225 " pathEditMode="relative" rAng="0" ptsTypes="AA">
                                      <p:cBhvr>
                                        <p:cTn id="36" dur="600" fill="hold"/>
                                        <p:tgtEl>
                                          <p:spTgt spid="14"/>
                                        </p:tgtEl>
                                        <p:attrNameLst>
                                          <p:attrName>ppt_x</p:attrName>
                                          <p:attrName>ppt_y</p:attrName>
                                        </p:attrNameLst>
                                      </p:cBhvr>
                                      <p:rCtr x="9" y="5104"/>
                                    </p:animMotion>
                                  </p:childTnLst>
                                </p:cTn>
                              </p:par>
                              <p:par>
                                <p:cTn id="37" presetID="22" presetClass="entr" presetSubtype="1"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up)">
                                      <p:cBhvr>
                                        <p:cTn id="39" dur="300"/>
                                        <p:tgtEl>
                                          <p:spTgt spid="25"/>
                                        </p:tgtEl>
                                      </p:cBhvr>
                                    </p:animEffect>
                                  </p:childTnLst>
                                </p:cTn>
                              </p:par>
                              <p:par>
                                <p:cTn id="40" presetID="22" presetClass="exit" presetSubtype="1" fill="hold" grpId="1" nodeType="withEffect">
                                  <p:stCondLst>
                                    <p:cond delay="200"/>
                                  </p:stCondLst>
                                  <p:childTnLst>
                                    <p:animEffect transition="out" filter="wipe(up)">
                                      <p:cBhvr>
                                        <p:cTn id="41" dur="300"/>
                                        <p:tgtEl>
                                          <p:spTgt spid="25"/>
                                        </p:tgtEl>
                                      </p:cBhvr>
                                    </p:animEffect>
                                    <p:set>
                                      <p:cBhvr>
                                        <p:cTn id="42" dur="1" fill="hold">
                                          <p:stCondLst>
                                            <p:cond delay="299"/>
                                          </p:stCondLst>
                                        </p:cTn>
                                        <p:tgtEl>
                                          <p:spTgt spid="25"/>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1.03189E-6 -1.37867E-6 L -0.03893 0.06953 " pathEditMode="relative" rAng="0" ptsTypes="AA">
                                      <p:cBhvr>
                                        <p:cTn id="44" dur="600" fill="hold"/>
                                        <p:tgtEl>
                                          <p:spTgt spid="25"/>
                                        </p:tgtEl>
                                        <p:attrNameLst>
                                          <p:attrName>ppt_x</p:attrName>
                                          <p:attrName>ppt_y</p:attrName>
                                        </p:attrNameLst>
                                      </p:cBhvr>
                                      <p:rCtr x="-1951" y="3476"/>
                                    </p:animMotion>
                                  </p:childTnLst>
                                </p:cTn>
                              </p:par>
                              <p:par>
                                <p:cTn id="45" presetID="22" presetClass="entr" presetSubtype="2"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right)">
                                      <p:cBhvr>
                                        <p:cTn id="47" dur="300"/>
                                        <p:tgtEl>
                                          <p:spTgt spid="15"/>
                                        </p:tgtEl>
                                      </p:cBhvr>
                                    </p:animEffect>
                                  </p:childTnLst>
                                </p:cTn>
                              </p:par>
                              <p:par>
                                <p:cTn id="48" presetID="22" presetClass="exit" presetSubtype="2" fill="hold" grpId="1" nodeType="withEffect">
                                  <p:stCondLst>
                                    <p:cond delay="200"/>
                                  </p:stCondLst>
                                  <p:childTnLst>
                                    <p:animEffect transition="out" filter="wipe(right)">
                                      <p:cBhvr>
                                        <p:cTn id="49" dur="300"/>
                                        <p:tgtEl>
                                          <p:spTgt spid="15"/>
                                        </p:tgtEl>
                                      </p:cBhvr>
                                    </p:animEffect>
                                    <p:set>
                                      <p:cBhvr>
                                        <p:cTn id="50" dur="1" fill="hold">
                                          <p:stCondLst>
                                            <p:cond delay="299"/>
                                          </p:stCondLst>
                                        </p:cTn>
                                        <p:tgtEl>
                                          <p:spTgt spid="15"/>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1.23827E-6 -6.39308E-7 L -0.05469 0.00119 " pathEditMode="relative" rAng="0" ptsTypes="AA">
                                      <p:cBhvr>
                                        <p:cTn id="52" dur="600" fill="hold"/>
                                        <p:tgtEl>
                                          <p:spTgt spid="15"/>
                                        </p:tgtEl>
                                        <p:attrNameLst>
                                          <p:attrName>ppt_x</p:attrName>
                                          <p:attrName>ppt_y</p:attrName>
                                        </p:attrNameLst>
                                      </p:cBhvr>
                                      <p:rCtr x="-2739" y="51"/>
                                    </p:animMotion>
                                  </p:childTnLst>
                                </p:cTn>
                              </p:par>
                              <p:par>
                                <p:cTn id="53" presetID="2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down)">
                                      <p:cBhvr>
                                        <p:cTn id="55" dur="300"/>
                                        <p:tgtEl>
                                          <p:spTgt spid="18"/>
                                        </p:tgtEl>
                                      </p:cBhvr>
                                    </p:animEffect>
                                  </p:childTnLst>
                                </p:cTn>
                              </p:par>
                              <p:par>
                                <p:cTn id="56" presetID="22" presetClass="exit" presetSubtype="4" fill="hold" grpId="1" nodeType="withEffect">
                                  <p:stCondLst>
                                    <p:cond delay="200"/>
                                  </p:stCondLst>
                                  <p:childTnLst>
                                    <p:animEffect transition="out" filter="wipe(down)">
                                      <p:cBhvr>
                                        <p:cTn id="57" dur="300"/>
                                        <p:tgtEl>
                                          <p:spTgt spid="18"/>
                                        </p:tgtEl>
                                      </p:cBhvr>
                                    </p:animEffect>
                                    <p:set>
                                      <p:cBhvr>
                                        <p:cTn id="58" dur="1" fill="hold">
                                          <p:stCondLst>
                                            <p:cond delay="299"/>
                                          </p:stCondLst>
                                        </p:cTn>
                                        <p:tgtEl>
                                          <p:spTgt spid="18"/>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1.87617E-6 -3.72054E-6 L -0.04137 -0.07037 " pathEditMode="relative" rAng="0" ptsTypes="AA">
                                      <p:cBhvr>
                                        <p:cTn id="60" dur="600" fill="hold"/>
                                        <p:tgtEl>
                                          <p:spTgt spid="18"/>
                                        </p:tgtEl>
                                        <p:attrNameLst>
                                          <p:attrName>ppt_x</p:attrName>
                                          <p:attrName>ppt_y</p:attrName>
                                        </p:attrNameLst>
                                      </p:cBhvr>
                                      <p:rCtr x="-2073" y="-3527"/>
                                    </p:animMotion>
                                  </p:childTnLst>
                                </p:cTn>
                              </p:par>
                              <p:par>
                                <p:cTn id="61" presetID="2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300"/>
                                        <p:tgtEl>
                                          <p:spTgt spid="13"/>
                                        </p:tgtEl>
                                      </p:cBhvr>
                                    </p:animEffect>
                                  </p:childTnLst>
                                </p:cTn>
                              </p:par>
                              <p:par>
                                <p:cTn id="64" presetID="22" presetClass="exit" presetSubtype="4" fill="hold" grpId="1" nodeType="withEffect">
                                  <p:stCondLst>
                                    <p:cond delay="200"/>
                                  </p:stCondLst>
                                  <p:childTnLst>
                                    <p:animEffect transition="out" filter="wipe(down)">
                                      <p:cBhvr>
                                        <p:cTn id="65" dur="300"/>
                                        <p:tgtEl>
                                          <p:spTgt spid="13"/>
                                        </p:tgtEl>
                                      </p:cBhvr>
                                    </p:animEffect>
                                    <p:set>
                                      <p:cBhvr>
                                        <p:cTn id="66" dur="1" fill="hold">
                                          <p:stCondLst>
                                            <p:cond delay="299"/>
                                          </p:stCondLst>
                                        </p:cTn>
                                        <p:tgtEl>
                                          <p:spTgt spid="13"/>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4.85929E-6 -3.21689E-6 L 0.00028 -0.10904 " pathEditMode="relative" rAng="0" ptsTypes="AA">
                                      <p:cBhvr>
                                        <p:cTn id="68" dur="600" fill="hold"/>
                                        <p:tgtEl>
                                          <p:spTgt spid="13"/>
                                        </p:tgtEl>
                                        <p:attrNameLst>
                                          <p:attrName>ppt_x</p:attrName>
                                          <p:attrName>ppt_y</p:attrName>
                                        </p:attrNameLst>
                                      </p:cBhvr>
                                      <p:rCtr x="9" y="-5460"/>
                                    </p:animMotion>
                                  </p:childTnLst>
                                </p:cTn>
                              </p:par>
                              <p:par>
                                <p:cTn id="69" presetID="22" presetClass="entr" presetSubtype="4"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down)">
                                      <p:cBhvr>
                                        <p:cTn id="71" dur="300"/>
                                        <p:tgtEl>
                                          <p:spTgt spid="31"/>
                                        </p:tgtEl>
                                      </p:cBhvr>
                                    </p:animEffect>
                                  </p:childTnLst>
                                </p:cTn>
                              </p:par>
                              <p:par>
                                <p:cTn id="72" presetID="22" presetClass="exit" presetSubtype="4" fill="hold" grpId="1" nodeType="withEffect">
                                  <p:stCondLst>
                                    <p:cond delay="200"/>
                                  </p:stCondLst>
                                  <p:childTnLst>
                                    <p:animEffect transition="out" filter="wipe(down)">
                                      <p:cBhvr>
                                        <p:cTn id="73" dur="300"/>
                                        <p:tgtEl>
                                          <p:spTgt spid="31"/>
                                        </p:tgtEl>
                                      </p:cBhvr>
                                    </p:animEffect>
                                    <p:set>
                                      <p:cBhvr>
                                        <p:cTn id="74" dur="1" fill="hold">
                                          <p:stCondLst>
                                            <p:cond delay="299"/>
                                          </p:stCondLst>
                                        </p:cTn>
                                        <p:tgtEl>
                                          <p:spTgt spid="31"/>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300"/>
                                        <p:tgtEl>
                                          <p:spTgt spid="30"/>
                                        </p:tgtEl>
                                      </p:cBhvr>
                                    </p:animEffect>
                                  </p:childTnLst>
                                </p:cTn>
                              </p:par>
                              <p:par>
                                <p:cTn id="78" presetID="22" presetClass="exit" presetSubtype="1" fill="hold" grpId="1" nodeType="withEffect">
                                  <p:stCondLst>
                                    <p:cond delay="400"/>
                                  </p:stCondLst>
                                  <p:childTnLst>
                                    <p:animEffect transition="out" filter="wipe(up)">
                                      <p:cBhvr>
                                        <p:cTn id="79" dur="300"/>
                                        <p:tgtEl>
                                          <p:spTgt spid="30"/>
                                        </p:tgtEl>
                                      </p:cBhvr>
                                    </p:animEffect>
                                    <p:set>
                                      <p:cBhvr>
                                        <p:cTn id="80" dur="1" fill="hold">
                                          <p:stCondLst>
                                            <p:cond delay="299"/>
                                          </p:stCondLst>
                                        </p:cTn>
                                        <p:tgtEl>
                                          <p:spTgt spid="30"/>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33"/>
                                        </p:tgtEl>
                                        <p:attrNameLst>
                                          <p:attrName>style.visibility</p:attrName>
                                        </p:attrNameLst>
                                      </p:cBhvr>
                                      <p:to>
                                        <p:strVal val="visible"/>
                                      </p:to>
                                    </p:set>
                                    <p:animEffect transition="in" filter="wipe(down)">
                                      <p:cBhvr>
                                        <p:cTn id="83" dur="300"/>
                                        <p:tgtEl>
                                          <p:spTgt spid="33"/>
                                        </p:tgtEl>
                                      </p:cBhvr>
                                    </p:animEffect>
                                  </p:childTnLst>
                                </p:cTn>
                              </p:par>
                              <p:par>
                                <p:cTn id="84" presetID="22" presetClass="exit" presetSubtype="4" fill="hold" grpId="1" nodeType="withEffect">
                                  <p:stCondLst>
                                    <p:cond delay="300"/>
                                  </p:stCondLst>
                                  <p:childTnLst>
                                    <p:animEffect transition="out" filter="wipe(down)">
                                      <p:cBhvr>
                                        <p:cTn id="85" dur="300"/>
                                        <p:tgtEl>
                                          <p:spTgt spid="33"/>
                                        </p:tgtEl>
                                      </p:cBhvr>
                                    </p:animEffect>
                                    <p:set>
                                      <p:cBhvr>
                                        <p:cTn id="86" dur="1" fill="hold">
                                          <p:stCondLst>
                                            <p:cond delay="299"/>
                                          </p:stCondLst>
                                        </p:cTn>
                                        <p:tgtEl>
                                          <p:spTgt spid="33"/>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32"/>
                                        </p:tgtEl>
                                        <p:attrNameLst>
                                          <p:attrName>style.visibility</p:attrName>
                                        </p:attrNameLst>
                                      </p:cBhvr>
                                      <p:to>
                                        <p:strVal val="visible"/>
                                      </p:to>
                                    </p:set>
                                    <p:animEffect transition="in" filter="wipe(up)">
                                      <p:cBhvr>
                                        <p:cTn id="89" dur="300"/>
                                        <p:tgtEl>
                                          <p:spTgt spid="32"/>
                                        </p:tgtEl>
                                      </p:cBhvr>
                                    </p:animEffect>
                                  </p:childTnLst>
                                </p:cTn>
                              </p:par>
                              <p:par>
                                <p:cTn id="90" presetID="22" presetClass="exit" presetSubtype="1" fill="hold" grpId="1" nodeType="withEffect">
                                  <p:stCondLst>
                                    <p:cond delay="500"/>
                                  </p:stCondLst>
                                  <p:childTnLst>
                                    <p:animEffect transition="out" filter="wipe(up)">
                                      <p:cBhvr>
                                        <p:cTn id="91" dur="300"/>
                                        <p:tgtEl>
                                          <p:spTgt spid="32"/>
                                        </p:tgtEl>
                                      </p:cBhvr>
                                    </p:animEffect>
                                    <p:set>
                                      <p:cBhvr>
                                        <p:cTn id="92" dur="1" fill="hold">
                                          <p:stCondLst>
                                            <p:cond delay="299"/>
                                          </p:stCondLst>
                                        </p:cTn>
                                        <p:tgtEl>
                                          <p:spTgt spid="32"/>
                                        </p:tgtEl>
                                        <p:attrNameLst>
                                          <p:attrName>style.visibility</p:attrName>
                                        </p:attrNameLst>
                                      </p:cBhvr>
                                      <p:to>
                                        <p:strVal val="hidden"/>
                                      </p:to>
                                    </p:set>
                                  </p:childTnLst>
                                </p:cTn>
                              </p:par>
                            </p:childTnLst>
                          </p:cTn>
                        </p:par>
                        <p:par>
                          <p:cTn id="93" fill="hold">
                            <p:stCondLst>
                              <p:cond delay="800"/>
                            </p:stCondLst>
                            <p:childTnLst>
                              <p:par>
                                <p:cTn id="94" presetID="53" presetClass="entr" presetSubtype="16" fill="hold" grpId="0"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p:cTn id="96" dur="500" fill="hold"/>
                                        <p:tgtEl>
                                          <p:spTgt spid="35"/>
                                        </p:tgtEl>
                                        <p:attrNameLst>
                                          <p:attrName>ppt_w</p:attrName>
                                        </p:attrNameLst>
                                      </p:cBhvr>
                                      <p:tavLst>
                                        <p:tav tm="0">
                                          <p:val>
                                            <p:fltVal val="0"/>
                                          </p:val>
                                        </p:tav>
                                        <p:tav tm="100000">
                                          <p:val>
                                            <p:strVal val="#ppt_w"/>
                                          </p:val>
                                        </p:tav>
                                      </p:tavLst>
                                    </p:anim>
                                    <p:anim calcmode="lin" valueType="num">
                                      <p:cBhvr>
                                        <p:cTn id="97" dur="500" fill="hold"/>
                                        <p:tgtEl>
                                          <p:spTgt spid="35"/>
                                        </p:tgtEl>
                                        <p:attrNameLst>
                                          <p:attrName>ppt_h</p:attrName>
                                        </p:attrNameLst>
                                      </p:cBhvr>
                                      <p:tavLst>
                                        <p:tav tm="0">
                                          <p:val>
                                            <p:fltVal val="0"/>
                                          </p:val>
                                        </p:tav>
                                        <p:tav tm="100000">
                                          <p:val>
                                            <p:strVal val="#ppt_h"/>
                                          </p:val>
                                        </p:tav>
                                      </p:tavLst>
                                    </p:anim>
                                    <p:animEffect transition="in" filter="fade">
                                      <p:cBhvr>
                                        <p:cTn id="98" dur="500"/>
                                        <p:tgtEl>
                                          <p:spTgt spid="35"/>
                                        </p:tgtEl>
                                      </p:cBhvr>
                                    </p:animEffect>
                                  </p:childTnLst>
                                </p:cTn>
                              </p:par>
                              <p:par>
                                <p:cTn id="99" presetID="31" presetClass="entr" presetSubtype="0" fill="hold" grpId="0" nodeType="withEffect">
                                  <p:stCondLst>
                                    <p:cond delay="0"/>
                                  </p:stCondLst>
                                  <p:childTnLst>
                                    <p:set>
                                      <p:cBhvr>
                                        <p:cTn id="100" dur="1" fill="hold">
                                          <p:stCondLst>
                                            <p:cond delay="0"/>
                                          </p:stCondLst>
                                        </p:cTn>
                                        <p:tgtEl>
                                          <p:spTgt spid="42"/>
                                        </p:tgtEl>
                                        <p:attrNameLst>
                                          <p:attrName>style.visibility</p:attrName>
                                        </p:attrNameLst>
                                      </p:cBhvr>
                                      <p:to>
                                        <p:strVal val="visible"/>
                                      </p:to>
                                    </p:set>
                                    <p:anim calcmode="lin" valueType="num">
                                      <p:cBhvr>
                                        <p:cTn id="101" dur="750" fill="hold"/>
                                        <p:tgtEl>
                                          <p:spTgt spid="42"/>
                                        </p:tgtEl>
                                        <p:attrNameLst>
                                          <p:attrName>ppt_w</p:attrName>
                                        </p:attrNameLst>
                                      </p:cBhvr>
                                      <p:tavLst>
                                        <p:tav tm="0">
                                          <p:val>
                                            <p:fltVal val="0"/>
                                          </p:val>
                                        </p:tav>
                                        <p:tav tm="100000">
                                          <p:val>
                                            <p:strVal val="#ppt_w"/>
                                          </p:val>
                                        </p:tav>
                                      </p:tavLst>
                                    </p:anim>
                                    <p:anim calcmode="lin" valueType="num">
                                      <p:cBhvr>
                                        <p:cTn id="102" dur="750" fill="hold"/>
                                        <p:tgtEl>
                                          <p:spTgt spid="42"/>
                                        </p:tgtEl>
                                        <p:attrNameLst>
                                          <p:attrName>ppt_h</p:attrName>
                                        </p:attrNameLst>
                                      </p:cBhvr>
                                      <p:tavLst>
                                        <p:tav tm="0">
                                          <p:val>
                                            <p:fltVal val="0"/>
                                          </p:val>
                                        </p:tav>
                                        <p:tav tm="100000">
                                          <p:val>
                                            <p:strVal val="#ppt_h"/>
                                          </p:val>
                                        </p:tav>
                                      </p:tavLst>
                                    </p:anim>
                                    <p:anim calcmode="lin" valueType="num">
                                      <p:cBhvr>
                                        <p:cTn id="103" dur="750" fill="hold"/>
                                        <p:tgtEl>
                                          <p:spTgt spid="42"/>
                                        </p:tgtEl>
                                        <p:attrNameLst>
                                          <p:attrName>style.rotation</p:attrName>
                                        </p:attrNameLst>
                                      </p:cBhvr>
                                      <p:tavLst>
                                        <p:tav tm="0">
                                          <p:val>
                                            <p:fltVal val="90"/>
                                          </p:val>
                                        </p:tav>
                                        <p:tav tm="100000">
                                          <p:val>
                                            <p:fltVal val="0"/>
                                          </p:val>
                                        </p:tav>
                                      </p:tavLst>
                                    </p:anim>
                                    <p:animEffect transition="in" filter="fade">
                                      <p:cBhvr>
                                        <p:cTn id="104" dur="750"/>
                                        <p:tgtEl>
                                          <p:spTgt spid="42"/>
                                        </p:tgtEl>
                                      </p:cBhvr>
                                    </p:animEffect>
                                  </p:childTnLst>
                                </p:cTn>
                              </p:par>
                              <p:par>
                                <p:cTn id="105" presetID="2" presetClass="entr" presetSubtype="4" fill="hold" grpId="0" nodeType="withEffect">
                                  <p:stCondLst>
                                    <p:cond delay="750"/>
                                  </p:stCondLst>
                                  <p:childTnLst>
                                    <p:set>
                                      <p:cBhvr>
                                        <p:cTn id="106" dur="1" fill="hold">
                                          <p:stCondLst>
                                            <p:cond delay="0"/>
                                          </p:stCondLst>
                                        </p:cTn>
                                        <p:tgtEl>
                                          <p:spTgt spid="44"/>
                                        </p:tgtEl>
                                        <p:attrNameLst>
                                          <p:attrName>style.visibility</p:attrName>
                                        </p:attrNameLst>
                                      </p:cBhvr>
                                      <p:to>
                                        <p:strVal val="visible"/>
                                      </p:to>
                                    </p:set>
                                    <p:anim calcmode="lin" valueType="num">
                                      <p:cBhvr additive="base">
                                        <p:cTn id="107" dur="500" fill="hold"/>
                                        <p:tgtEl>
                                          <p:spTgt spid="44"/>
                                        </p:tgtEl>
                                        <p:attrNameLst>
                                          <p:attrName>ppt_x</p:attrName>
                                        </p:attrNameLst>
                                      </p:cBhvr>
                                      <p:tavLst>
                                        <p:tav tm="0">
                                          <p:val>
                                            <p:strVal val="#ppt_x"/>
                                          </p:val>
                                        </p:tav>
                                        <p:tav tm="100000">
                                          <p:val>
                                            <p:strVal val="#ppt_x"/>
                                          </p:val>
                                        </p:tav>
                                      </p:tavLst>
                                    </p:anim>
                                    <p:anim calcmode="lin" valueType="num">
                                      <p:cBhvr additive="base">
                                        <p:cTn id="108" dur="500" fill="hold"/>
                                        <p:tgtEl>
                                          <p:spTgt spid="44"/>
                                        </p:tgtEl>
                                        <p:attrNameLst>
                                          <p:attrName>ppt_y</p:attrName>
                                        </p:attrNameLst>
                                      </p:cBhvr>
                                      <p:tavLst>
                                        <p:tav tm="0">
                                          <p:val>
                                            <p:strVal val="1+#ppt_h/2"/>
                                          </p:val>
                                        </p:tav>
                                        <p:tav tm="100000">
                                          <p:val>
                                            <p:strVal val="#ppt_y"/>
                                          </p:val>
                                        </p:tav>
                                      </p:tavLst>
                                    </p:anim>
                                  </p:childTnLst>
                                </p:cTn>
                              </p:par>
                              <p:par>
                                <p:cTn id="109" presetID="22" presetClass="entr" presetSubtype="1" fill="hold" nodeType="withEffect">
                                  <p:stCondLst>
                                    <p:cond delay="75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500"/>
                                        <p:tgtEl>
                                          <p:spTgt spid="43"/>
                                        </p:tgtEl>
                                      </p:cBhvr>
                                    </p:animEffect>
                                  </p:childTnLst>
                                </p:cTn>
                              </p:par>
                            </p:childTnLst>
                          </p:cTn>
                        </p:par>
                        <p:par>
                          <p:cTn id="112" fill="hold">
                            <p:stCondLst>
                              <p:cond delay="2050"/>
                            </p:stCondLst>
                            <p:childTnLst>
                              <p:par>
                                <p:cTn id="113" presetID="22" presetClass="entr" presetSubtype="8"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wipe(left)">
                                      <p:cBhvr>
                                        <p:cTn id="115" dur="500"/>
                                        <p:tgtEl>
                                          <p:spTgt spid="34"/>
                                        </p:tgtEl>
                                      </p:cBhvr>
                                    </p:animEffect>
                                  </p:childTnLst>
                                </p:cTn>
                              </p:par>
                            </p:childTnLst>
                          </p:cTn>
                        </p:par>
                        <p:par>
                          <p:cTn id="116" fill="hold">
                            <p:stCondLst>
                              <p:cond delay="2550"/>
                            </p:stCondLst>
                            <p:childTnLst>
                              <p:par>
                                <p:cTn id="117" presetID="2" presetClass="entr" presetSubtype="4" fill="hold" grpId="0" nodeType="afterEffect">
                                  <p:stCondLst>
                                    <p:cond delay="0"/>
                                  </p:stCondLst>
                                  <p:childTnLst>
                                    <p:set>
                                      <p:cBhvr>
                                        <p:cTn id="118" dur="1" fill="hold">
                                          <p:stCondLst>
                                            <p:cond delay="0"/>
                                          </p:stCondLst>
                                        </p:cTn>
                                        <p:tgtEl>
                                          <p:spTgt spid="36"/>
                                        </p:tgtEl>
                                        <p:attrNameLst>
                                          <p:attrName>style.visibility</p:attrName>
                                        </p:attrNameLst>
                                      </p:cBhvr>
                                      <p:to>
                                        <p:strVal val="visible"/>
                                      </p:to>
                                    </p:set>
                                    <p:anim calcmode="lin" valueType="num">
                                      <p:cBhvr additive="base">
                                        <p:cTn id="119" dur="500" fill="hold"/>
                                        <p:tgtEl>
                                          <p:spTgt spid="36"/>
                                        </p:tgtEl>
                                        <p:attrNameLst>
                                          <p:attrName>ppt_x</p:attrName>
                                        </p:attrNameLst>
                                      </p:cBhvr>
                                      <p:tavLst>
                                        <p:tav tm="0">
                                          <p:val>
                                            <p:strVal val="#ppt_x"/>
                                          </p:val>
                                        </p:tav>
                                        <p:tav tm="100000">
                                          <p:val>
                                            <p:strVal val="#ppt_x"/>
                                          </p:val>
                                        </p:tav>
                                      </p:tavLst>
                                    </p:anim>
                                    <p:anim calcmode="lin" valueType="num">
                                      <p:cBhvr additive="base">
                                        <p:cTn id="120" dur="500" fill="hold"/>
                                        <p:tgtEl>
                                          <p:spTgt spid="36"/>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
                                  </p:stCondLst>
                                  <p:childTnLst>
                                    <p:set>
                                      <p:cBhvr>
                                        <p:cTn id="122" dur="1" fill="hold">
                                          <p:stCondLst>
                                            <p:cond delay="0"/>
                                          </p:stCondLst>
                                        </p:cTn>
                                        <p:tgtEl>
                                          <p:spTgt spid="37"/>
                                        </p:tgtEl>
                                        <p:attrNameLst>
                                          <p:attrName>style.visibility</p:attrName>
                                        </p:attrNameLst>
                                      </p:cBhvr>
                                      <p:to>
                                        <p:strVal val="visible"/>
                                      </p:to>
                                    </p:set>
                                    <p:anim calcmode="lin" valueType="num">
                                      <p:cBhvr additive="base">
                                        <p:cTn id="123" dur="500" fill="hold"/>
                                        <p:tgtEl>
                                          <p:spTgt spid="37"/>
                                        </p:tgtEl>
                                        <p:attrNameLst>
                                          <p:attrName>ppt_x</p:attrName>
                                        </p:attrNameLst>
                                      </p:cBhvr>
                                      <p:tavLst>
                                        <p:tav tm="0">
                                          <p:val>
                                            <p:strVal val="#ppt_x"/>
                                          </p:val>
                                        </p:tav>
                                        <p:tav tm="100000">
                                          <p:val>
                                            <p:strVal val="#ppt_x"/>
                                          </p:val>
                                        </p:tav>
                                      </p:tavLst>
                                    </p:anim>
                                    <p:anim calcmode="lin" valueType="num">
                                      <p:cBhvr additive="base">
                                        <p:cTn id="124" dur="500" fill="hold"/>
                                        <p:tgtEl>
                                          <p:spTgt spid="37"/>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400"/>
                                  </p:stCondLst>
                                  <p:childTnLst>
                                    <p:set>
                                      <p:cBhvr>
                                        <p:cTn id="126" dur="1" fill="hold">
                                          <p:stCondLst>
                                            <p:cond delay="0"/>
                                          </p:stCondLst>
                                        </p:cTn>
                                        <p:tgtEl>
                                          <p:spTgt spid="38"/>
                                        </p:tgtEl>
                                        <p:attrNameLst>
                                          <p:attrName>style.visibility</p:attrName>
                                        </p:attrNameLst>
                                      </p:cBhvr>
                                      <p:to>
                                        <p:strVal val="visible"/>
                                      </p:to>
                                    </p:set>
                                    <p:anim calcmode="lin" valueType="num">
                                      <p:cBhvr additive="base">
                                        <p:cTn id="127" dur="500" fill="hold"/>
                                        <p:tgtEl>
                                          <p:spTgt spid="38"/>
                                        </p:tgtEl>
                                        <p:attrNameLst>
                                          <p:attrName>ppt_x</p:attrName>
                                        </p:attrNameLst>
                                      </p:cBhvr>
                                      <p:tavLst>
                                        <p:tav tm="0">
                                          <p:val>
                                            <p:strVal val="#ppt_x"/>
                                          </p:val>
                                        </p:tav>
                                        <p:tav tm="100000">
                                          <p:val>
                                            <p:strVal val="#ppt_x"/>
                                          </p:val>
                                        </p:tav>
                                      </p:tavLst>
                                    </p:anim>
                                    <p:anim calcmode="lin" valueType="num">
                                      <p:cBhvr additive="base">
                                        <p:cTn id="128" dur="500" fill="hold"/>
                                        <p:tgtEl>
                                          <p:spTgt spid="38"/>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600"/>
                                  </p:stCondLst>
                                  <p:childTnLst>
                                    <p:set>
                                      <p:cBhvr>
                                        <p:cTn id="130" dur="1" fill="hold">
                                          <p:stCondLst>
                                            <p:cond delay="0"/>
                                          </p:stCondLst>
                                        </p:cTn>
                                        <p:tgtEl>
                                          <p:spTgt spid="39"/>
                                        </p:tgtEl>
                                        <p:attrNameLst>
                                          <p:attrName>style.visibility</p:attrName>
                                        </p:attrNameLst>
                                      </p:cBhvr>
                                      <p:to>
                                        <p:strVal val="visible"/>
                                      </p:to>
                                    </p:set>
                                    <p:anim calcmode="lin" valueType="num">
                                      <p:cBhvr additive="base">
                                        <p:cTn id="131" dur="500" fill="hold"/>
                                        <p:tgtEl>
                                          <p:spTgt spid="39"/>
                                        </p:tgtEl>
                                        <p:attrNameLst>
                                          <p:attrName>ppt_x</p:attrName>
                                        </p:attrNameLst>
                                      </p:cBhvr>
                                      <p:tavLst>
                                        <p:tav tm="0">
                                          <p:val>
                                            <p:strVal val="#ppt_x"/>
                                          </p:val>
                                        </p:tav>
                                        <p:tav tm="100000">
                                          <p:val>
                                            <p:strVal val="#ppt_x"/>
                                          </p:val>
                                        </p:tav>
                                      </p:tavLst>
                                    </p:anim>
                                    <p:anim calcmode="lin" valueType="num">
                                      <p:cBhvr additive="base">
                                        <p:cTn id="132" dur="500" fill="hold"/>
                                        <p:tgtEl>
                                          <p:spTgt spid="39"/>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800"/>
                                  </p:stCondLst>
                                  <p:childTnLst>
                                    <p:set>
                                      <p:cBhvr>
                                        <p:cTn id="134" dur="1" fill="hold">
                                          <p:stCondLst>
                                            <p:cond delay="0"/>
                                          </p:stCondLst>
                                        </p:cTn>
                                        <p:tgtEl>
                                          <p:spTgt spid="40"/>
                                        </p:tgtEl>
                                        <p:attrNameLst>
                                          <p:attrName>style.visibility</p:attrName>
                                        </p:attrNameLst>
                                      </p:cBhvr>
                                      <p:to>
                                        <p:strVal val="visible"/>
                                      </p:to>
                                    </p:set>
                                    <p:anim calcmode="lin" valueType="num">
                                      <p:cBhvr additive="base">
                                        <p:cTn id="135" dur="500" fill="hold"/>
                                        <p:tgtEl>
                                          <p:spTgt spid="40"/>
                                        </p:tgtEl>
                                        <p:attrNameLst>
                                          <p:attrName>ppt_x</p:attrName>
                                        </p:attrNameLst>
                                      </p:cBhvr>
                                      <p:tavLst>
                                        <p:tav tm="0">
                                          <p:val>
                                            <p:strVal val="#ppt_x"/>
                                          </p:val>
                                        </p:tav>
                                        <p:tav tm="100000">
                                          <p:val>
                                            <p:strVal val="#ppt_x"/>
                                          </p:val>
                                        </p:tav>
                                      </p:tavLst>
                                    </p:anim>
                                    <p:anim calcmode="lin" valueType="num">
                                      <p:cBhvr additive="base">
                                        <p:cTn id="136" dur="500" fill="hold"/>
                                        <p:tgtEl>
                                          <p:spTgt spid="40"/>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1000"/>
                                  </p:stCondLst>
                                  <p:childTnLst>
                                    <p:set>
                                      <p:cBhvr>
                                        <p:cTn id="138" dur="1" fill="hold">
                                          <p:stCondLst>
                                            <p:cond delay="0"/>
                                          </p:stCondLst>
                                        </p:cTn>
                                        <p:tgtEl>
                                          <p:spTgt spid="41"/>
                                        </p:tgtEl>
                                        <p:attrNameLst>
                                          <p:attrName>style.visibility</p:attrName>
                                        </p:attrNameLst>
                                      </p:cBhvr>
                                      <p:to>
                                        <p:strVal val="visible"/>
                                      </p:to>
                                    </p:set>
                                    <p:anim calcmode="lin" valueType="num">
                                      <p:cBhvr additive="base">
                                        <p:cTn id="139" dur="500" fill="hold"/>
                                        <p:tgtEl>
                                          <p:spTgt spid="41"/>
                                        </p:tgtEl>
                                        <p:attrNameLst>
                                          <p:attrName>ppt_x</p:attrName>
                                        </p:attrNameLst>
                                      </p:cBhvr>
                                      <p:tavLst>
                                        <p:tav tm="0">
                                          <p:val>
                                            <p:strVal val="#ppt_x"/>
                                          </p:val>
                                        </p:tav>
                                        <p:tav tm="100000">
                                          <p:val>
                                            <p:strVal val="#ppt_x"/>
                                          </p:val>
                                        </p:tav>
                                      </p:tavLst>
                                    </p:anim>
                                    <p:anim calcmode="lin" valueType="num">
                                      <p:cBhvr additive="base">
                                        <p:cTn id="14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25" grpId="0" animBg="1"/>
      <p:bldP spid="25" grpId="1" animBg="1"/>
      <p:bldP spid="25" grpId="2" animBg="1"/>
      <p:bldP spid="28" grpId="0" animBg="1"/>
      <p:bldP spid="28" grpId="1" animBg="1"/>
      <p:bldP spid="28" grpId="2" animBg="1"/>
      <p:bldP spid="30" grpId="0" animBg="1"/>
      <p:bldP spid="30" grpId="1" animBg="1"/>
      <p:bldP spid="31" grpId="0" animBg="1"/>
      <p:bldP spid="31" grpId="1" animBg="1"/>
      <p:bldP spid="32" grpId="0" animBg="1"/>
      <p:bldP spid="32" grpId="1" animBg="1"/>
      <p:bldP spid="33" grpId="0" animBg="1"/>
      <p:bldP spid="33" grpId="1" animBg="1"/>
      <p:bldP spid="34" grpId="0"/>
      <p:bldP spid="35" grpId="0" animBg="1"/>
      <p:bldP spid="36" grpId="0"/>
      <p:bldP spid="37" grpId="0"/>
      <p:bldP spid="38" grpId="0"/>
      <p:bldP spid="39" grpId="0"/>
      <p:bldP spid="40" grpId="0"/>
      <p:bldP spid="41" grpId="0"/>
      <p:bldP spid="42" grpId="0" animBg="1"/>
      <p:bldP spid="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产品概述</a:t>
            </a:r>
          </a:p>
        </p:txBody>
      </p:sp>
      <p:grpSp>
        <p:nvGrpSpPr>
          <p:cNvPr id="13" name="组合 12"/>
          <p:cNvGrpSpPr/>
          <p:nvPr/>
        </p:nvGrpSpPr>
        <p:grpSpPr>
          <a:xfrm>
            <a:off x="1548607" y="6860262"/>
            <a:ext cx="13115298" cy="1389981"/>
            <a:chOff x="2183998" y="9300922"/>
            <a:chExt cx="18739626" cy="1990622"/>
          </a:xfrm>
        </p:grpSpPr>
        <p:sp>
          <p:nvSpPr>
            <p:cNvPr id="14" name="Title 20"/>
            <p:cNvSpPr txBox="1">
              <a:spLocks/>
            </p:cNvSpPr>
            <p:nvPr/>
          </p:nvSpPr>
          <p:spPr>
            <a:xfrm>
              <a:off x="9590764" y="9300922"/>
              <a:ext cx="3926097" cy="550968"/>
            </a:xfrm>
            <a:prstGeom prst="rect">
              <a:avLst/>
            </a:prstGeom>
          </p:spPr>
          <p:txBody>
            <a:bodyPr vert="horz" wrap="none" lIns="243785" tIns="0" rIns="243785"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2500" b="1" dirty="0">
                  <a:solidFill>
                    <a:schemeClr val="tx2"/>
                  </a:solidFill>
                  <a:latin typeface="Lato Regular"/>
                  <a:cs typeface="Lato Regular"/>
                </a:rPr>
                <a:t>简要的说明产品</a:t>
              </a:r>
              <a:endParaRPr lang="en-US" sz="2500" b="1" dirty="0">
                <a:solidFill>
                  <a:schemeClr val="tx2"/>
                </a:solidFill>
                <a:latin typeface="Lato Regular"/>
                <a:cs typeface="Lato Regular"/>
              </a:endParaRPr>
            </a:p>
          </p:txBody>
        </p:sp>
        <p:sp>
          <p:nvSpPr>
            <p:cNvPr id="15" name="TextBox 14"/>
            <p:cNvSpPr txBox="1"/>
            <p:nvPr/>
          </p:nvSpPr>
          <p:spPr>
            <a:xfrm>
              <a:off x="2183998" y="10127902"/>
              <a:ext cx="18739626" cy="1163642"/>
            </a:xfrm>
            <a:prstGeom prst="rect">
              <a:avLst/>
            </a:prstGeom>
            <a:noFill/>
          </p:spPr>
          <p:txBody>
            <a:bodyPr wrap="square" rtlCol="0">
              <a:spAutoFit/>
            </a:bodyPr>
            <a:lstStyle/>
            <a:p>
              <a:pPr>
                <a:lnSpc>
                  <a:spcPct val="130000"/>
                </a:lnSpc>
              </a:pP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pt-BR" dirty="0">
                  <a:solidFill>
                    <a:schemeClr val="tx2"/>
                  </a:solidFill>
                  <a:latin typeface="微软雅黑" pitchFamily="34" charset="-122"/>
                  <a:ea typeface="微软雅黑" pitchFamily="34" charset="-122"/>
                  <a:cs typeface="Lato Light"/>
                </a:rPr>
                <a:t>.</a:t>
              </a:r>
              <a:endParaRPr lang="en-US" dirty="0">
                <a:solidFill>
                  <a:schemeClr val="tx2"/>
                </a:solidFill>
                <a:latin typeface="微软雅黑" pitchFamily="34" charset="-122"/>
                <a:ea typeface="微软雅黑" pitchFamily="34" charset="-122"/>
                <a:cs typeface="Lato Light"/>
              </a:endParaRPr>
            </a:p>
          </p:txBody>
        </p:sp>
      </p:grpSp>
      <p:grpSp>
        <p:nvGrpSpPr>
          <p:cNvPr id="16" name="组合 15"/>
          <p:cNvGrpSpPr/>
          <p:nvPr/>
        </p:nvGrpSpPr>
        <p:grpSpPr>
          <a:xfrm>
            <a:off x="4885222" y="1845525"/>
            <a:ext cx="7839356" cy="4780768"/>
            <a:chOff x="7274787" y="2917060"/>
            <a:chExt cx="11201164" cy="6846649"/>
          </a:xfrm>
        </p:grpSpPr>
        <p:grpSp>
          <p:nvGrpSpPr>
            <p:cNvPr id="17" name="Group 26"/>
            <p:cNvGrpSpPr>
              <a:grpSpLocks/>
            </p:cNvGrpSpPr>
            <p:nvPr/>
          </p:nvGrpSpPr>
          <p:grpSpPr bwMode="auto">
            <a:xfrm>
              <a:off x="8116602" y="4186992"/>
              <a:ext cx="7859033" cy="5485098"/>
              <a:chOff x="4107988" y="2586038"/>
              <a:chExt cx="3971264" cy="2748585"/>
            </a:xfrm>
          </p:grpSpPr>
          <p:sp>
            <p:nvSpPr>
              <p:cNvPr id="25" name="Freeform 6"/>
              <p:cNvSpPr/>
              <p:nvPr/>
            </p:nvSpPr>
            <p:spPr>
              <a:xfrm rot="5400000">
                <a:off x="3903401" y="3088971"/>
                <a:ext cx="1796419" cy="1380895"/>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6776 h 1381125"/>
                  <a:gd name="connsiteX4" fmla="*/ 1795462 w 1795462"/>
                  <a:gd name="connsiteY4" fmla="*/ 1381125 h 1381125"/>
                  <a:gd name="connsiteX0" fmla="*/ 1795462 w 1795462"/>
                  <a:gd name="connsiteY0" fmla="*/ 1381125 h 1381125"/>
                  <a:gd name="connsiteX1" fmla="*/ 3 w 1795462"/>
                  <a:gd name="connsiteY1" fmla="*/ 519113 h 1381125"/>
                  <a:gd name="connsiteX2" fmla="*/ 0 w 1795462"/>
                  <a:gd name="connsiteY2" fmla="*/ 0 h 1381125"/>
                  <a:gd name="connsiteX3" fmla="*/ 1790700 w 1795462"/>
                  <a:gd name="connsiteY3" fmla="*/ 866776 h 1381125"/>
                  <a:gd name="connsiteX4" fmla="*/ 1795462 w 1795462"/>
                  <a:gd name="connsiteY4" fmla="*/ 138112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462" h="1381125">
                    <a:moveTo>
                      <a:pt x="1795462" y="1381125"/>
                    </a:moveTo>
                    <a:lnTo>
                      <a:pt x="3" y="519113"/>
                    </a:lnTo>
                    <a:cubicBezTo>
                      <a:pt x="2" y="346075"/>
                      <a:pt x="1" y="173038"/>
                      <a:pt x="0" y="0"/>
                    </a:cubicBezTo>
                    <a:lnTo>
                      <a:pt x="1790700" y="866776"/>
                    </a:lnTo>
                    <a:cubicBezTo>
                      <a:pt x="1792287" y="1039813"/>
                      <a:pt x="1793875" y="1208088"/>
                      <a:pt x="1795462" y="1381125"/>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Freeform 7"/>
              <p:cNvSpPr/>
              <p:nvPr/>
            </p:nvSpPr>
            <p:spPr>
              <a:xfrm rot="5400000">
                <a:off x="4439152" y="3119917"/>
                <a:ext cx="2453414" cy="1385657"/>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2384 w 2452687"/>
                  <a:gd name="connsiteY1" fmla="*/ 528637 h 1385888"/>
                  <a:gd name="connsiteX2" fmla="*/ 0 w 2452687"/>
                  <a:gd name="connsiteY2" fmla="*/ 0 h 1385888"/>
                  <a:gd name="connsiteX3" fmla="*/ 2447925 w 2452687"/>
                  <a:gd name="connsiteY3" fmla="*/ 866775 h 1385888"/>
                  <a:gd name="connsiteX4" fmla="*/ 2452687 w 2452687"/>
                  <a:gd name="connsiteY4" fmla="*/ 1385888 h 1385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687" h="1385888">
                    <a:moveTo>
                      <a:pt x="2452687" y="1385888"/>
                    </a:moveTo>
                    <a:lnTo>
                      <a:pt x="2384" y="528637"/>
                    </a:lnTo>
                    <a:cubicBezTo>
                      <a:pt x="1589" y="352425"/>
                      <a:pt x="795" y="176212"/>
                      <a:pt x="0" y="0"/>
                    </a:cubicBezTo>
                    <a:lnTo>
                      <a:pt x="2447925" y="866775"/>
                    </a:lnTo>
                    <a:cubicBezTo>
                      <a:pt x="2449512" y="1038225"/>
                      <a:pt x="2451100" y="1209675"/>
                      <a:pt x="2452687" y="138588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reeform 8"/>
              <p:cNvSpPr/>
              <p:nvPr/>
            </p:nvSpPr>
            <p:spPr>
              <a:xfrm rot="5400000">
                <a:off x="6480277" y="3456350"/>
                <a:ext cx="1799593" cy="1382482"/>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6776 h 1381125"/>
                  <a:gd name="connsiteX4" fmla="*/ 1795462 w 1795462"/>
                  <a:gd name="connsiteY4" fmla="*/ 1381125 h 1381125"/>
                  <a:gd name="connsiteX0" fmla="*/ 1800223 w 1800223"/>
                  <a:gd name="connsiteY0" fmla="*/ 1381125 h 1381125"/>
                  <a:gd name="connsiteX1" fmla="*/ 0 w 1800223"/>
                  <a:gd name="connsiteY1" fmla="*/ 514350 h 1381125"/>
                  <a:gd name="connsiteX2" fmla="*/ 4761 w 1800223"/>
                  <a:gd name="connsiteY2" fmla="*/ 0 h 1381125"/>
                  <a:gd name="connsiteX3" fmla="*/ 1795461 w 1800223"/>
                  <a:gd name="connsiteY3" fmla="*/ 866776 h 1381125"/>
                  <a:gd name="connsiteX4" fmla="*/ 1800223 w 1800223"/>
                  <a:gd name="connsiteY4" fmla="*/ 1381125 h 1381125"/>
                  <a:gd name="connsiteX0" fmla="*/ 1800223 w 1800223"/>
                  <a:gd name="connsiteY0" fmla="*/ 1381125 h 1381125"/>
                  <a:gd name="connsiteX1" fmla="*/ 0 w 1800223"/>
                  <a:gd name="connsiteY1" fmla="*/ 514350 h 1381125"/>
                  <a:gd name="connsiteX2" fmla="*/ 2380 w 1800223"/>
                  <a:gd name="connsiteY2" fmla="*/ 0 h 1381125"/>
                  <a:gd name="connsiteX3" fmla="*/ 1795461 w 1800223"/>
                  <a:gd name="connsiteY3" fmla="*/ 866776 h 1381125"/>
                  <a:gd name="connsiteX4" fmla="*/ 1800223 w 1800223"/>
                  <a:gd name="connsiteY4" fmla="*/ 138112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223" h="1381125">
                    <a:moveTo>
                      <a:pt x="1800223" y="1381125"/>
                    </a:moveTo>
                    <a:lnTo>
                      <a:pt x="0" y="514350"/>
                    </a:lnTo>
                    <a:cubicBezTo>
                      <a:pt x="793" y="342900"/>
                      <a:pt x="1587" y="171450"/>
                      <a:pt x="2380" y="0"/>
                    </a:cubicBezTo>
                    <a:lnTo>
                      <a:pt x="1795461" y="866776"/>
                    </a:lnTo>
                    <a:cubicBezTo>
                      <a:pt x="1797048" y="1039813"/>
                      <a:pt x="1798636" y="1208088"/>
                      <a:pt x="1800223" y="1381125"/>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Freeform 9"/>
              <p:cNvSpPr/>
              <p:nvPr/>
            </p:nvSpPr>
            <p:spPr>
              <a:xfrm rot="5400000">
                <a:off x="5296260" y="3415088"/>
                <a:ext cx="2453414" cy="1385657"/>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3 w 2452687"/>
                  <a:gd name="connsiteY1" fmla="*/ 521494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6 w 2452687"/>
                  <a:gd name="connsiteY1" fmla="*/ 523875 h 1385888"/>
                  <a:gd name="connsiteX2" fmla="*/ 0 w 2452687"/>
                  <a:gd name="connsiteY2" fmla="*/ 0 h 1385888"/>
                  <a:gd name="connsiteX3" fmla="*/ 2447925 w 2452687"/>
                  <a:gd name="connsiteY3" fmla="*/ 866775 h 1385888"/>
                  <a:gd name="connsiteX4" fmla="*/ 2452687 w 2452687"/>
                  <a:gd name="connsiteY4" fmla="*/ 1385888 h 1385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687" h="1385888">
                    <a:moveTo>
                      <a:pt x="2452687" y="1385888"/>
                    </a:moveTo>
                    <a:lnTo>
                      <a:pt x="6" y="523875"/>
                    </a:lnTo>
                    <a:cubicBezTo>
                      <a:pt x="5" y="350044"/>
                      <a:pt x="1" y="173831"/>
                      <a:pt x="0" y="0"/>
                    </a:cubicBezTo>
                    <a:lnTo>
                      <a:pt x="2447925" y="866775"/>
                    </a:lnTo>
                    <a:cubicBezTo>
                      <a:pt x="2449512" y="1038225"/>
                      <a:pt x="2451100" y="1209675"/>
                      <a:pt x="2452687" y="138588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Rectangle 10"/>
              <p:cNvSpPr/>
              <p:nvPr/>
            </p:nvSpPr>
            <p:spPr>
              <a:xfrm rot="5400000">
                <a:off x="4719327" y="3696849"/>
                <a:ext cx="2748585" cy="5269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11"/>
              <p:cNvSpPr/>
              <p:nvPr/>
            </p:nvSpPr>
            <p:spPr>
              <a:xfrm rot="5400000">
                <a:off x="5870019" y="3700024"/>
                <a:ext cx="2169351" cy="5253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12"/>
              <p:cNvSpPr/>
              <p:nvPr/>
            </p:nvSpPr>
            <p:spPr>
              <a:xfrm rot="5400000">
                <a:off x="4147869" y="3700023"/>
                <a:ext cx="2169351" cy="5253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13"/>
              <p:cNvSpPr/>
              <p:nvPr/>
            </p:nvSpPr>
            <p:spPr>
              <a:xfrm rot="5400000">
                <a:off x="7097679" y="3699231"/>
                <a:ext cx="1436183" cy="52696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14"/>
              <p:cNvSpPr/>
              <p:nvPr/>
            </p:nvSpPr>
            <p:spPr>
              <a:xfrm rot="5400000">
                <a:off x="3653377" y="3699231"/>
                <a:ext cx="1436183" cy="5269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18" name="Straight Connector 28"/>
            <p:cNvCxnSpPr/>
            <p:nvPr/>
          </p:nvCxnSpPr>
          <p:spPr>
            <a:xfrm>
              <a:off x="10324794" y="2932894"/>
              <a:ext cx="0" cy="164046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30"/>
            <p:cNvCxnSpPr/>
            <p:nvPr/>
          </p:nvCxnSpPr>
          <p:spPr>
            <a:xfrm>
              <a:off x="7274787" y="2917060"/>
              <a:ext cx="3050007" cy="0"/>
            </a:xfrm>
            <a:prstGeom prst="line">
              <a:avLst/>
            </a:prstGeom>
            <a:ln w="3175">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 name="Straight Connector 31"/>
            <p:cNvCxnSpPr/>
            <p:nvPr/>
          </p:nvCxnSpPr>
          <p:spPr>
            <a:xfrm>
              <a:off x="13761158" y="2932894"/>
              <a:ext cx="0" cy="164046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32"/>
            <p:cNvCxnSpPr/>
            <p:nvPr/>
          </p:nvCxnSpPr>
          <p:spPr>
            <a:xfrm>
              <a:off x="13783147" y="2942395"/>
              <a:ext cx="3050007"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2" name="Straight Connector 33"/>
            <p:cNvCxnSpPr/>
            <p:nvPr/>
          </p:nvCxnSpPr>
          <p:spPr>
            <a:xfrm>
              <a:off x="8581484" y="8554169"/>
              <a:ext cx="0" cy="821814"/>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34"/>
            <p:cNvCxnSpPr/>
            <p:nvPr/>
          </p:nvCxnSpPr>
          <p:spPr>
            <a:xfrm>
              <a:off x="15407094" y="8554169"/>
              <a:ext cx="0" cy="1117921"/>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35"/>
            <p:cNvCxnSpPr/>
            <p:nvPr/>
          </p:nvCxnSpPr>
          <p:spPr>
            <a:xfrm>
              <a:off x="15425942" y="9763709"/>
              <a:ext cx="3050009"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1629228" y="1348003"/>
            <a:ext cx="3205360" cy="1775173"/>
            <a:chOff x="3236865" y="2991053"/>
            <a:chExt cx="4579937" cy="2542265"/>
          </a:xfrm>
        </p:grpSpPr>
        <p:sp>
          <p:nvSpPr>
            <p:cNvPr id="35" name="TextBox 62"/>
            <p:cNvSpPr txBox="1">
              <a:spLocks noChangeArrowheads="1"/>
            </p:cNvSpPr>
            <p:nvPr/>
          </p:nvSpPr>
          <p:spPr bwMode="auto">
            <a:xfrm>
              <a:off x="3236865" y="3629228"/>
              <a:ext cx="4579937" cy="190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1800"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dirty="0">
                <a:solidFill>
                  <a:schemeClr val="tx2"/>
                </a:solidFill>
                <a:latin typeface="微软雅黑" pitchFamily="34" charset="-122"/>
                <a:ea typeface="微软雅黑" pitchFamily="34" charset="-122"/>
              </a:endParaRPr>
            </a:p>
          </p:txBody>
        </p:sp>
        <p:sp>
          <p:nvSpPr>
            <p:cNvPr id="36" name="TextBox 63"/>
            <p:cNvSpPr txBox="1">
              <a:spLocks noChangeArrowheads="1"/>
            </p:cNvSpPr>
            <p:nvPr/>
          </p:nvSpPr>
          <p:spPr bwMode="auto">
            <a:xfrm>
              <a:off x="4410235" y="2991053"/>
              <a:ext cx="3349418"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1"/>
                  </a:solidFill>
                  <a:latin typeface="微软雅黑" pitchFamily="34" charset="-122"/>
                  <a:ea typeface="微软雅黑" pitchFamily="34" charset="-122"/>
                </a:rPr>
                <a:t>有利于经济效益</a:t>
              </a:r>
              <a:endParaRPr lang="id-ID" sz="2200" b="1" dirty="0">
                <a:solidFill>
                  <a:schemeClr val="accent1"/>
                </a:solidFill>
                <a:latin typeface="微软雅黑" pitchFamily="34" charset="-122"/>
                <a:ea typeface="微软雅黑" pitchFamily="34" charset="-122"/>
              </a:endParaRPr>
            </a:p>
          </p:txBody>
        </p:sp>
      </p:grpSp>
      <p:grpSp>
        <p:nvGrpSpPr>
          <p:cNvPr id="37" name="组合 36"/>
          <p:cNvGrpSpPr/>
          <p:nvPr/>
        </p:nvGrpSpPr>
        <p:grpSpPr>
          <a:xfrm>
            <a:off x="1665457" y="4417383"/>
            <a:ext cx="3205360" cy="1775173"/>
            <a:chOff x="1838833" y="8559213"/>
            <a:chExt cx="4579937" cy="2542265"/>
          </a:xfrm>
        </p:grpSpPr>
        <p:sp>
          <p:nvSpPr>
            <p:cNvPr id="38" name="TextBox 62"/>
            <p:cNvSpPr txBox="1">
              <a:spLocks noChangeArrowheads="1"/>
            </p:cNvSpPr>
            <p:nvPr/>
          </p:nvSpPr>
          <p:spPr bwMode="auto">
            <a:xfrm>
              <a:off x="1838833" y="9197388"/>
              <a:ext cx="4579937" cy="190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1800"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dirty="0">
                <a:solidFill>
                  <a:schemeClr val="tx2"/>
                </a:solidFill>
                <a:latin typeface="微软雅黑" pitchFamily="34" charset="-122"/>
                <a:ea typeface="微软雅黑" pitchFamily="34" charset="-122"/>
              </a:endParaRPr>
            </a:p>
          </p:txBody>
        </p:sp>
        <p:sp>
          <p:nvSpPr>
            <p:cNvPr id="39" name="TextBox 63"/>
            <p:cNvSpPr txBox="1">
              <a:spLocks noChangeArrowheads="1"/>
            </p:cNvSpPr>
            <p:nvPr/>
          </p:nvSpPr>
          <p:spPr bwMode="auto">
            <a:xfrm>
              <a:off x="2609088" y="8559213"/>
              <a:ext cx="375253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3"/>
                  </a:solidFill>
                  <a:latin typeface="微软雅黑" pitchFamily="34" charset="-122"/>
                  <a:ea typeface="微软雅黑" pitchFamily="34" charset="-122"/>
                </a:rPr>
                <a:t>有利于政策的扶持</a:t>
              </a:r>
              <a:endParaRPr lang="id-ID" sz="2200" b="1" dirty="0">
                <a:solidFill>
                  <a:schemeClr val="accent3"/>
                </a:solidFill>
                <a:latin typeface="微软雅黑" pitchFamily="34" charset="-122"/>
                <a:ea typeface="微软雅黑" pitchFamily="34" charset="-122"/>
              </a:endParaRPr>
            </a:p>
          </p:txBody>
        </p:sp>
      </p:grpSp>
      <p:grpSp>
        <p:nvGrpSpPr>
          <p:cNvPr id="40" name="组合 39"/>
          <p:cNvGrpSpPr/>
          <p:nvPr/>
        </p:nvGrpSpPr>
        <p:grpSpPr>
          <a:xfrm>
            <a:off x="11637274" y="1624297"/>
            <a:ext cx="3205360" cy="1775173"/>
            <a:chOff x="16876665" y="5016305"/>
            <a:chExt cx="4579937" cy="2542265"/>
          </a:xfrm>
        </p:grpSpPr>
        <p:sp>
          <p:nvSpPr>
            <p:cNvPr id="41" name="TextBox 62"/>
            <p:cNvSpPr txBox="1">
              <a:spLocks noChangeArrowheads="1"/>
            </p:cNvSpPr>
            <p:nvPr/>
          </p:nvSpPr>
          <p:spPr bwMode="auto">
            <a:xfrm>
              <a:off x="16876665" y="5654480"/>
              <a:ext cx="4579937" cy="190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r>
                <a:rPr lang="zh-CN" altLang="en-US" sz="1800"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dirty="0">
                <a:solidFill>
                  <a:schemeClr val="tx2"/>
                </a:solidFill>
                <a:latin typeface="微软雅黑" pitchFamily="34" charset="-122"/>
                <a:ea typeface="微软雅黑" pitchFamily="34" charset="-122"/>
              </a:endParaRPr>
            </a:p>
          </p:txBody>
        </p:sp>
        <p:sp>
          <p:nvSpPr>
            <p:cNvPr id="42" name="TextBox 63"/>
            <p:cNvSpPr txBox="1">
              <a:spLocks noChangeArrowheads="1"/>
            </p:cNvSpPr>
            <p:nvPr/>
          </p:nvSpPr>
          <p:spPr bwMode="auto">
            <a:xfrm>
              <a:off x="16970647" y="5016305"/>
              <a:ext cx="3349418"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5"/>
                  </a:solidFill>
                  <a:latin typeface="微软雅黑" pitchFamily="34" charset="-122"/>
                  <a:ea typeface="微软雅黑" pitchFamily="34" charset="-122"/>
                </a:rPr>
                <a:t>有利于民生发展</a:t>
              </a:r>
              <a:endParaRPr lang="id-ID" sz="2200" b="1" dirty="0">
                <a:solidFill>
                  <a:schemeClr val="accent5"/>
                </a:solidFill>
                <a:latin typeface="微软雅黑" pitchFamily="34" charset="-122"/>
                <a:ea typeface="微软雅黑" pitchFamily="34" charset="-122"/>
              </a:endParaRPr>
            </a:p>
          </p:txBody>
        </p:sp>
      </p:grpSp>
      <p:grpSp>
        <p:nvGrpSpPr>
          <p:cNvPr id="43" name="组合 42"/>
          <p:cNvGrpSpPr/>
          <p:nvPr/>
        </p:nvGrpSpPr>
        <p:grpSpPr>
          <a:xfrm>
            <a:off x="11674569" y="4705415"/>
            <a:ext cx="3205360" cy="1775173"/>
            <a:chOff x="15573327" y="10471354"/>
            <a:chExt cx="4579937" cy="2542265"/>
          </a:xfrm>
        </p:grpSpPr>
        <p:sp>
          <p:nvSpPr>
            <p:cNvPr id="44" name="TextBox 62"/>
            <p:cNvSpPr txBox="1">
              <a:spLocks noChangeArrowheads="1"/>
            </p:cNvSpPr>
            <p:nvPr/>
          </p:nvSpPr>
          <p:spPr bwMode="auto">
            <a:xfrm>
              <a:off x="15573327" y="11109529"/>
              <a:ext cx="4579937" cy="190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r>
                <a:rPr lang="zh-CN" altLang="en-US" sz="1800"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dirty="0">
                <a:solidFill>
                  <a:schemeClr val="tx2"/>
                </a:solidFill>
                <a:latin typeface="微软雅黑" pitchFamily="34" charset="-122"/>
                <a:ea typeface="微软雅黑" pitchFamily="34" charset="-122"/>
              </a:endParaRPr>
            </a:p>
          </p:txBody>
        </p:sp>
        <p:sp>
          <p:nvSpPr>
            <p:cNvPr id="45" name="TextBox 63"/>
            <p:cNvSpPr txBox="1">
              <a:spLocks noChangeArrowheads="1"/>
            </p:cNvSpPr>
            <p:nvPr/>
          </p:nvSpPr>
          <p:spPr bwMode="auto">
            <a:xfrm>
              <a:off x="15667309" y="10471354"/>
              <a:ext cx="375253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3"/>
                  </a:solidFill>
                  <a:latin typeface="微软雅黑" pitchFamily="34" charset="-122"/>
                  <a:ea typeface="微软雅黑" pitchFamily="34" charset="-122"/>
                </a:rPr>
                <a:t>有利于城市的建设</a:t>
              </a:r>
              <a:endParaRPr lang="id-ID" sz="2200" b="1" dirty="0">
                <a:solidFill>
                  <a:schemeClr val="accent3"/>
                </a:solidFill>
                <a:latin typeface="微软雅黑" pitchFamily="34" charset="-122"/>
                <a:ea typeface="微软雅黑" pitchFamily="34" charset="-122"/>
              </a:endParaRPr>
            </a:p>
          </p:txBody>
        </p:sp>
      </p:grpSp>
      <p:cxnSp>
        <p:nvCxnSpPr>
          <p:cNvPr id="47" name="Straight Connector 35"/>
          <p:cNvCxnSpPr/>
          <p:nvPr/>
        </p:nvCxnSpPr>
        <p:spPr>
          <a:xfrm flipH="1">
            <a:off x="4006977" y="6505615"/>
            <a:ext cx="1832333"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sp>
        <p:nvSpPr>
          <p:cNvPr id="46" name="KSO_Shape"/>
          <p:cNvSpPr>
            <a:spLocks/>
          </p:cNvSpPr>
          <p:nvPr/>
        </p:nvSpPr>
        <p:spPr bwMode="auto">
          <a:xfrm>
            <a:off x="338188" y="104520"/>
            <a:ext cx="715020" cy="69615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5"/>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323452087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par>
                                <p:cTn id="11" presetID="42" presetClass="entr" presetSubtype="0" fill="hold" nodeType="withEffect">
                                  <p:stCondLst>
                                    <p:cond delay="3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300"/>
                            </p:stCondLst>
                            <p:childTnLst>
                              <p:par>
                                <p:cTn id="17" presetID="2" presetClass="entr" presetSubtype="8"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0-#ppt_w/2"/>
                                          </p:val>
                                        </p:tav>
                                        <p:tav tm="100000">
                                          <p:val>
                                            <p:strVal val="#ppt_x"/>
                                          </p:val>
                                        </p:tav>
                                      </p:tavLst>
                                    </p:anim>
                                    <p:anim calcmode="lin" valueType="num">
                                      <p:cBhvr additive="base">
                                        <p:cTn id="20" dur="500" fill="hold"/>
                                        <p:tgtEl>
                                          <p:spTgt spid="3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1+#ppt_w/2"/>
                                          </p:val>
                                        </p:tav>
                                        <p:tav tm="100000">
                                          <p:val>
                                            <p:strVal val="#ppt_x"/>
                                          </p:val>
                                        </p:tav>
                                      </p:tavLst>
                                    </p:anim>
                                    <p:anim calcmode="lin" valueType="num">
                                      <p:cBhvr additive="base">
                                        <p:cTn id="28" dur="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1+#ppt_w/2"/>
                                          </p:val>
                                        </p:tav>
                                        <p:tav tm="100000">
                                          <p:val>
                                            <p:strVal val="#ppt_x"/>
                                          </p:val>
                                        </p:tav>
                                      </p:tavLst>
                                    </p:anim>
                                    <p:anim calcmode="lin" valueType="num">
                                      <p:cBhvr additive="base">
                                        <p:cTn id="32"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Diamond 3"/>
          <p:cNvSpPr/>
          <p:nvPr/>
        </p:nvSpPr>
        <p:spPr>
          <a:xfrm>
            <a:off x="1074330" y="1870646"/>
            <a:ext cx="6794854" cy="6780612"/>
          </a:xfrm>
          <a:prstGeom prst="diamond">
            <a:avLst/>
          </a:prstGeom>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sp>
      <p:sp>
        <p:nvSpPr>
          <p:cNvPr id="2" name="标题 1"/>
          <p:cNvSpPr>
            <a:spLocks noGrp="1"/>
          </p:cNvSpPr>
          <p:nvPr>
            <p:ph type="title"/>
          </p:nvPr>
        </p:nvSpPr>
        <p:spPr/>
        <p:txBody>
          <a:bodyPr>
            <a:normAutofit fontScale="90000"/>
          </a:bodyPr>
          <a:lstStyle/>
          <a:p>
            <a:r>
              <a:rPr lang="zh-CN" altLang="en-US" dirty="0"/>
              <a:t>产品形式</a:t>
            </a:r>
          </a:p>
        </p:txBody>
      </p:sp>
      <p:grpSp>
        <p:nvGrpSpPr>
          <p:cNvPr id="21" name="组合 20"/>
          <p:cNvGrpSpPr/>
          <p:nvPr/>
        </p:nvGrpSpPr>
        <p:grpSpPr>
          <a:xfrm>
            <a:off x="4192189" y="4978473"/>
            <a:ext cx="574467" cy="564958"/>
            <a:chOff x="3264324" y="1749600"/>
            <a:chExt cx="348156" cy="348156"/>
          </a:xfrm>
        </p:grpSpPr>
        <p:sp>
          <p:nvSpPr>
            <p:cNvPr id="19" name="矩形 18"/>
            <p:cNvSpPr/>
            <p:nvPr/>
          </p:nvSpPr>
          <p:spPr>
            <a:xfrm>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0" name="矩形 19"/>
            <p:cNvSpPr/>
            <p:nvPr/>
          </p:nvSpPr>
          <p:spPr>
            <a:xfrm rot="5400000">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5" name="TextBox 24"/>
          <p:cNvSpPr txBox="1"/>
          <p:nvPr/>
        </p:nvSpPr>
        <p:spPr>
          <a:xfrm>
            <a:off x="8778709" y="3706509"/>
            <a:ext cx="5904656" cy="4570482"/>
          </a:xfrm>
          <a:prstGeom prst="rect">
            <a:avLst/>
          </a:prstGeom>
          <a:noFill/>
        </p:spPr>
        <p:txBody>
          <a:bodyPr wrap="square" lIns="0" tIns="0" rIns="0" bIns="0" rtlCol="0">
            <a:spAutoFit/>
          </a:bodyPr>
          <a:lstStyle/>
          <a:p>
            <a:pPr algn="just">
              <a:lnSpc>
                <a:spcPct val="150000"/>
              </a:lnSpc>
            </a:pPr>
            <a:r>
              <a:rPr lang="zh-CN" altLang="en-US" dirty="0">
                <a:solidFill>
                  <a:schemeClr val="tx2"/>
                </a:solidFill>
                <a:latin typeface="微软雅黑 Light" pitchFamily="34" charset="-122"/>
                <a:ea typeface="微软雅黑 Light"/>
              </a:rPr>
              <a:t>点击输入简要文字内容，文字内容需概括精炼，不用多余的文字修饰，言简意赅的说明分项内容。点击输入简要文字内容，文字内容需概括精炼，不用多余的文字修饰，言简意赅的说明分项内容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tx2"/>
                </a:solidFill>
                <a:latin typeface="微软雅黑 Light" pitchFamily="34" charset="-122"/>
                <a:ea typeface="微软雅黑 Light"/>
              </a:rPr>
              <a:t>……</a:t>
            </a:r>
          </a:p>
          <a:p>
            <a:pPr algn="just">
              <a:lnSpc>
                <a:spcPct val="150000"/>
              </a:lnSpc>
            </a:pPr>
            <a:r>
              <a:rPr lang="zh-CN" altLang="en-US" dirty="0">
                <a:solidFill>
                  <a:schemeClr val="tx2"/>
                </a:solidFill>
                <a:latin typeface="微软雅黑 Light" pitchFamily="34" charset="-122"/>
                <a:ea typeface="微软雅黑 Light"/>
              </a:rPr>
              <a:t>点击输入简要文字内容，文字内容需概括精炼，不用多余的文字修饰，言简意赅的说明分项内容。点击输入简要文字内容，文字内容需概括精炼，不用多余的文字修饰，言简意赅的说明分项内容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tx2"/>
                </a:solidFill>
                <a:latin typeface="微软雅黑 Light" pitchFamily="34" charset="-122"/>
                <a:ea typeface="微软雅黑 Light"/>
              </a:rPr>
              <a:t>……</a:t>
            </a:r>
            <a:r>
              <a:rPr lang="zh-CN" altLang="en-US" dirty="0">
                <a:solidFill>
                  <a:schemeClr val="tx2"/>
                </a:solidFill>
                <a:latin typeface="微软雅黑 Light" pitchFamily="34" charset="-122"/>
                <a:ea typeface="微软雅黑 Light"/>
              </a:rPr>
              <a:t>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tx2"/>
                </a:solidFill>
                <a:latin typeface="微软雅黑 Light" pitchFamily="34" charset="-122"/>
                <a:ea typeface="微软雅黑 Light"/>
              </a:rPr>
              <a:t>……</a:t>
            </a:r>
          </a:p>
        </p:txBody>
      </p:sp>
      <p:sp>
        <p:nvSpPr>
          <p:cNvPr id="28"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1" name="Freeform 6"/>
          <p:cNvSpPr/>
          <p:nvPr/>
        </p:nvSpPr>
        <p:spPr>
          <a:xfrm>
            <a:off x="1663282" y="5404739"/>
            <a:ext cx="2650628" cy="2644545"/>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4"/>
          </a:solidFill>
          <a:ln w="12700">
            <a:miter lim="400000"/>
          </a:ln>
        </p:spPr>
        <p:txBody>
          <a:bodyPr lIns="0" tIns="0" rIns="0" bIns="0" anchor="ctr"/>
          <a:lstStyle/>
          <a:p>
            <a:endParaRPr lang="en-US">
              <a:solidFill>
                <a:srgbClr val="FFFFFF"/>
              </a:solidFill>
              <a:latin typeface="微软雅黑" pitchFamily="34" charset="-122"/>
              <a:ea typeface="微软雅黑" pitchFamily="34" charset="-122"/>
            </a:endParaRPr>
          </a:p>
        </p:txBody>
      </p:sp>
      <p:sp>
        <p:nvSpPr>
          <p:cNvPr id="38" name="Freeform 7"/>
          <p:cNvSpPr/>
          <p:nvPr/>
        </p:nvSpPr>
        <p:spPr>
          <a:xfrm>
            <a:off x="4673950" y="5404740"/>
            <a:ext cx="2649277" cy="2644546"/>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6"/>
          </a:solidFill>
          <a:ln w="12700">
            <a:miter lim="400000"/>
          </a:ln>
        </p:spPr>
        <p:txBody>
          <a:bodyPr lIns="0" tIns="0" rIns="0" bIns="0" anchor="ctr"/>
          <a:lstStyle/>
          <a:p>
            <a:endParaRPr lang="en-US">
              <a:solidFill>
                <a:srgbClr val="FFFFFF"/>
              </a:solidFill>
              <a:latin typeface="微软雅黑" pitchFamily="34" charset="-122"/>
              <a:ea typeface="微软雅黑" pitchFamily="34" charset="-122"/>
            </a:endParaRPr>
          </a:p>
        </p:txBody>
      </p:sp>
      <p:sp>
        <p:nvSpPr>
          <p:cNvPr id="42" name="Freeform 4"/>
          <p:cNvSpPr/>
          <p:nvPr/>
        </p:nvSpPr>
        <p:spPr>
          <a:xfrm>
            <a:off x="1663282" y="2400505"/>
            <a:ext cx="2650628" cy="2643197"/>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1"/>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453920" tIns="453920" rIns="453920" bIns="453920" spcCol="1270" anchor="ctr"/>
          <a:lstStyle/>
          <a:p>
            <a:pPr defTabSz="2020164">
              <a:lnSpc>
                <a:spcPct val="90000"/>
              </a:lnSpc>
              <a:spcAft>
                <a:spcPct val="35000"/>
              </a:spcAft>
              <a:defRPr/>
            </a:pPr>
            <a:endParaRPr lang="en-US" sz="4400">
              <a:latin typeface="微软雅黑" pitchFamily="34" charset="-122"/>
              <a:ea typeface="微软雅黑" pitchFamily="34" charset="-122"/>
            </a:endParaRPr>
          </a:p>
        </p:txBody>
      </p:sp>
      <p:sp>
        <p:nvSpPr>
          <p:cNvPr id="46" name="Freeform 103"/>
          <p:cNvSpPr/>
          <p:nvPr/>
        </p:nvSpPr>
        <p:spPr>
          <a:xfrm>
            <a:off x="4673950" y="2400506"/>
            <a:ext cx="2649277" cy="2643198"/>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453920" tIns="453920" rIns="453920" bIns="453920" spcCol="1270" anchor="ctr"/>
          <a:lstStyle/>
          <a:p>
            <a:pPr defTabSz="2020164">
              <a:lnSpc>
                <a:spcPct val="90000"/>
              </a:lnSpc>
              <a:spcAft>
                <a:spcPct val="35000"/>
              </a:spcAft>
              <a:defRPr/>
            </a:pPr>
            <a:endParaRPr lang="en-US" sz="4400">
              <a:latin typeface="微软雅黑" pitchFamily="34" charset="-122"/>
              <a:ea typeface="微软雅黑" pitchFamily="34" charset="-122"/>
            </a:endParaRPr>
          </a:p>
        </p:txBody>
      </p:sp>
      <p:grpSp>
        <p:nvGrpSpPr>
          <p:cNvPr id="3" name="组合 2"/>
          <p:cNvGrpSpPr/>
          <p:nvPr/>
        </p:nvGrpSpPr>
        <p:grpSpPr>
          <a:xfrm>
            <a:off x="2034946" y="2538568"/>
            <a:ext cx="1918924" cy="2151069"/>
            <a:chOff x="2034946" y="2538568"/>
            <a:chExt cx="1918924" cy="2151069"/>
          </a:xfrm>
        </p:grpSpPr>
        <p:sp>
          <p:nvSpPr>
            <p:cNvPr id="6" name="TextBox 5"/>
            <p:cNvSpPr txBox="1"/>
            <p:nvPr/>
          </p:nvSpPr>
          <p:spPr>
            <a:xfrm>
              <a:off x="2034946" y="3872822"/>
              <a:ext cx="1918924" cy="492443"/>
            </a:xfrm>
            <a:prstGeom prst="rect">
              <a:avLst/>
            </a:prstGeom>
            <a:noFill/>
          </p:spPr>
          <p:txBody>
            <a:bodyPr wrap="square" lIns="0" tIns="0" rIns="0" bIns="0" rtlCol="0">
              <a:spAutoFit/>
            </a:bodyPr>
            <a:lstStyle/>
            <a:p>
              <a:pPr algn="ctr"/>
              <a:r>
                <a:rPr lang="zh-CN" altLang="en-US" sz="3200" b="1" dirty="0">
                  <a:solidFill>
                    <a:schemeClr val="bg1"/>
                  </a:solidFill>
                  <a:latin typeface="微软雅黑" pitchFamily="34" charset="-122"/>
                  <a:ea typeface="微软雅黑" pitchFamily="34" charset="-122"/>
                </a:rPr>
                <a:t>线下门店</a:t>
              </a:r>
            </a:p>
          </p:txBody>
        </p:sp>
        <p:sp>
          <p:nvSpPr>
            <p:cNvPr id="13" name="KSO_Shape"/>
            <p:cNvSpPr>
              <a:spLocks/>
            </p:cNvSpPr>
            <p:nvPr/>
          </p:nvSpPr>
          <p:spPr bwMode="auto">
            <a:xfrm>
              <a:off x="2492458" y="2538568"/>
              <a:ext cx="992276" cy="1134714"/>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2">
                <a:lumMod val="20000"/>
                <a:lumOff val="80000"/>
              </a:schemeClr>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sz="1600">
                <a:solidFill>
                  <a:srgbClr val="FFFFFF"/>
                </a:solidFill>
                <a:ea typeface="宋体" panose="02010600030101010101" pitchFamily="2" charset="-122"/>
              </a:endParaRPr>
            </a:p>
          </p:txBody>
        </p:sp>
        <p:sp>
          <p:nvSpPr>
            <p:cNvPr id="32" name="TextBox 31"/>
            <p:cNvSpPr txBox="1"/>
            <p:nvPr/>
          </p:nvSpPr>
          <p:spPr>
            <a:xfrm>
              <a:off x="2034946" y="4474193"/>
              <a:ext cx="1918924"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点击输入说明文字</a:t>
              </a:r>
            </a:p>
          </p:txBody>
        </p:sp>
      </p:grpSp>
      <p:grpSp>
        <p:nvGrpSpPr>
          <p:cNvPr id="10" name="组合 9"/>
          <p:cNvGrpSpPr/>
          <p:nvPr/>
        </p:nvGrpSpPr>
        <p:grpSpPr>
          <a:xfrm>
            <a:off x="4766656" y="5640467"/>
            <a:ext cx="2463863" cy="2001004"/>
            <a:chOff x="4766656" y="5640467"/>
            <a:chExt cx="2463863" cy="2001004"/>
          </a:xfrm>
        </p:grpSpPr>
        <p:sp>
          <p:nvSpPr>
            <p:cNvPr id="7" name="TextBox 6"/>
            <p:cNvSpPr txBox="1"/>
            <p:nvPr/>
          </p:nvSpPr>
          <p:spPr>
            <a:xfrm>
              <a:off x="4766656" y="6824656"/>
              <a:ext cx="2463863" cy="492443"/>
            </a:xfrm>
            <a:prstGeom prst="rect">
              <a:avLst/>
            </a:prstGeom>
            <a:noFill/>
          </p:spPr>
          <p:txBody>
            <a:bodyPr wrap="square" lIns="0" tIns="0" rIns="0" bIns="0" rtlCol="0">
              <a:spAutoFit/>
            </a:bodyPr>
            <a:lstStyle/>
            <a:p>
              <a:pPr algn="ctr"/>
              <a:r>
                <a:rPr lang="zh-CN" altLang="en-US" sz="3200" b="1" dirty="0">
                  <a:solidFill>
                    <a:schemeClr val="bg1"/>
                  </a:solidFill>
                  <a:latin typeface="微软雅黑" pitchFamily="34" charset="-122"/>
                  <a:ea typeface="微软雅黑" pitchFamily="34" charset="-122"/>
                </a:rPr>
                <a:t>电脑客户端</a:t>
              </a:r>
            </a:p>
          </p:txBody>
        </p:sp>
        <p:sp>
          <p:nvSpPr>
            <p:cNvPr id="9" name="KSO_Shape"/>
            <p:cNvSpPr>
              <a:spLocks/>
            </p:cNvSpPr>
            <p:nvPr/>
          </p:nvSpPr>
          <p:spPr bwMode="auto">
            <a:xfrm>
              <a:off x="5340629" y="5640467"/>
              <a:ext cx="1315918" cy="96844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6">
                <a:lumMod val="20000"/>
                <a:lumOff val="80000"/>
              </a:schemeClr>
            </a:solidFill>
            <a:ln>
              <a:noFill/>
            </a:ln>
            <a:extLst/>
          </p:spPr>
          <p:txBody>
            <a:bodyPr lIns="168213" tIns="84107" rIns="168213" bIns="662256" anchor="ctr">
              <a:scene3d>
                <a:camera prst="orthographicFront"/>
                <a:lightRig rig="threePt" dir="t"/>
              </a:scene3d>
              <a:sp3d>
                <a:contourClr>
                  <a:srgbClr val="FFFFFF"/>
                </a:contourClr>
              </a:sp3d>
            </a:bodyPr>
            <a:lstStyle/>
            <a:p>
              <a:pPr algn="ctr">
                <a:defRPr/>
              </a:pPr>
              <a:endParaRPr lang="zh-CN" altLang="en-US" sz="1400" dirty="0">
                <a:solidFill>
                  <a:srgbClr val="FFFFFF"/>
                </a:solidFill>
                <a:ea typeface="宋体" panose="02010600030101010101" pitchFamily="2" charset="-122"/>
              </a:endParaRPr>
            </a:p>
          </p:txBody>
        </p:sp>
        <p:sp>
          <p:nvSpPr>
            <p:cNvPr id="33" name="TextBox 32"/>
            <p:cNvSpPr txBox="1"/>
            <p:nvPr/>
          </p:nvSpPr>
          <p:spPr>
            <a:xfrm>
              <a:off x="4919165" y="7426027"/>
              <a:ext cx="2158846"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点击输入说明文字</a:t>
              </a:r>
            </a:p>
          </p:txBody>
        </p:sp>
      </p:grpSp>
      <p:grpSp>
        <p:nvGrpSpPr>
          <p:cNvPr id="4" name="组合 3"/>
          <p:cNvGrpSpPr/>
          <p:nvPr/>
        </p:nvGrpSpPr>
        <p:grpSpPr>
          <a:xfrm>
            <a:off x="4980972" y="2830579"/>
            <a:ext cx="2158846" cy="1880335"/>
            <a:chOff x="4980972" y="2830579"/>
            <a:chExt cx="2158846" cy="1880335"/>
          </a:xfrm>
        </p:grpSpPr>
        <p:sp>
          <p:nvSpPr>
            <p:cNvPr id="8" name="TextBox 7"/>
            <p:cNvSpPr txBox="1"/>
            <p:nvPr/>
          </p:nvSpPr>
          <p:spPr>
            <a:xfrm>
              <a:off x="4980972" y="3894099"/>
              <a:ext cx="2158846" cy="492443"/>
            </a:xfrm>
            <a:prstGeom prst="rect">
              <a:avLst/>
            </a:prstGeom>
            <a:noFill/>
          </p:spPr>
          <p:txBody>
            <a:bodyPr wrap="square" lIns="0" tIns="0" rIns="0" bIns="0" rtlCol="0">
              <a:spAutoFit/>
            </a:bodyPr>
            <a:lstStyle/>
            <a:p>
              <a:pPr algn="ctr"/>
              <a:r>
                <a:rPr lang="zh-CN" altLang="en-US" sz="3200" b="1" dirty="0">
                  <a:solidFill>
                    <a:schemeClr val="bg1"/>
                  </a:solidFill>
                  <a:latin typeface="微软雅黑" pitchFamily="34" charset="-122"/>
                  <a:ea typeface="微软雅黑" pitchFamily="34" charset="-122"/>
                </a:rPr>
                <a:t>手机</a:t>
              </a:r>
              <a:r>
                <a:rPr lang="en-US" altLang="zh-CN" sz="3200" b="1" dirty="0">
                  <a:solidFill>
                    <a:schemeClr val="bg1"/>
                  </a:solidFill>
                  <a:latin typeface="微软雅黑" pitchFamily="34" charset="-122"/>
                  <a:ea typeface="微软雅黑" pitchFamily="34" charset="-122"/>
                </a:rPr>
                <a:t>APP</a:t>
              </a:r>
              <a:endParaRPr lang="zh-CN" altLang="en-US" sz="3200" b="1" dirty="0">
                <a:solidFill>
                  <a:schemeClr val="bg1"/>
                </a:solidFill>
                <a:latin typeface="微软雅黑" pitchFamily="34" charset="-122"/>
                <a:ea typeface="微软雅黑" pitchFamily="34" charset="-122"/>
              </a:endParaRPr>
            </a:p>
          </p:txBody>
        </p:sp>
        <p:sp>
          <p:nvSpPr>
            <p:cNvPr id="11" name="KSO_Shape"/>
            <p:cNvSpPr>
              <a:spLocks/>
            </p:cNvSpPr>
            <p:nvPr/>
          </p:nvSpPr>
          <p:spPr bwMode="auto">
            <a:xfrm>
              <a:off x="5551230" y="2830579"/>
              <a:ext cx="1056136" cy="875930"/>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lumMod val="20000"/>
                <a:lumOff val="80000"/>
              </a:schemeClr>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sz="1600">
                <a:solidFill>
                  <a:srgbClr val="FFFFFF"/>
                </a:solidFill>
                <a:ea typeface="宋体" panose="02010600030101010101" pitchFamily="2" charset="-122"/>
              </a:endParaRPr>
            </a:p>
          </p:txBody>
        </p:sp>
        <p:sp>
          <p:nvSpPr>
            <p:cNvPr id="34" name="TextBox 33"/>
            <p:cNvSpPr txBox="1"/>
            <p:nvPr/>
          </p:nvSpPr>
          <p:spPr>
            <a:xfrm>
              <a:off x="4980972" y="4495470"/>
              <a:ext cx="2158846"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点击输入说明文字</a:t>
              </a:r>
            </a:p>
          </p:txBody>
        </p:sp>
      </p:grpSp>
      <p:sp>
        <p:nvSpPr>
          <p:cNvPr id="49" name="标题 1"/>
          <p:cNvSpPr txBox="1">
            <a:spLocks/>
          </p:cNvSpPr>
          <p:nvPr/>
        </p:nvSpPr>
        <p:spPr bwMode="auto">
          <a:xfrm>
            <a:off x="8698360" y="2438810"/>
            <a:ext cx="5074338" cy="50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8213" tIns="84107" rIns="168213" bIns="84107" numCol="1" anchor="ctr" anchorCtr="0" compatLnSpc="1">
            <a:prstTxWarp prst="textNoShape">
              <a:avLst/>
            </a:prstTxWarp>
          </a:bodyPr>
          <a:lstStyle>
            <a:lvl1pPr algn="l" rtl="0" fontAlgn="base">
              <a:spcBef>
                <a:spcPct val="0"/>
              </a:spcBef>
              <a:spcAft>
                <a:spcPct val="0"/>
              </a:spcAft>
              <a:defRPr sz="2900" b="0" kern="1200">
                <a:solidFill>
                  <a:schemeClr val="bg1"/>
                </a:solidFill>
                <a:latin typeface="微软雅黑" pitchFamily="34" charset="-122"/>
                <a:ea typeface="微软雅黑" pitchFamily="34" charset="-122"/>
                <a:cs typeface="+mj-cs"/>
              </a:defRPr>
            </a:lvl1pPr>
            <a:lvl2pPr algn="ctr" rtl="0" fontAlgn="base">
              <a:spcBef>
                <a:spcPct val="0"/>
              </a:spcBef>
              <a:spcAft>
                <a:spcPct val="0"/>
              </a:spcAft>
              <a:defRPr sz="8100">
                <a:solidFill>
                  <a:schemeClr val="tx1"/>
                </a:solidFill>
                <a:latin typeface="Calibri" pitchFamily="34" charset="0"/>
                <a:ea typeface="宋体" charset="-122"/>
              </a:defRPr>
            </a:lvl2pPr>
            <a:lvl3pPr algn="ctr" rtl="0" fontAlgn="base">
              <a:spcBef>
                <a:spcPct val="0"/>
              </a:spcBef>
              <a:spcAft>
                <a:spcPct val="0"/>
              </a:spcAft>
              <a:defRPr sz="8100">
                <a:solidFill>
                  <a:schemeClr val="tx1"/>
                </a:solidFill>
                <a:latin typeface="Calibri" pitchFamily="34" charset="0"/>
                <a:ea typeface="宋体" charset="-122"/>
              </a:defRPr>
            </a:lvl3pPr>
            <a:lvl4pPr algn="ctr" rtl="0" fontAlgn="base">
              <a:spcBef>
                <a:spcPct val="0"/>
              </a:spcBef>
              <a:spcAft>
                <a:spcPct val="0"/>
              </a:spcAft>
              <a:defRPr sz="8100">
                <a:solidFill>
                  <a:schemeClr val="tx1"/>
                </a:solidFill>
                <a:latin typeface="Calibri" pitchFamily="34" charset="0"/>
                <a:ea typeface="宋体" charset="-122"/>
              </a:defRPr>
            </a:lvl4pPr>
            <a:lvl5pPr algn="ctr" rtl="0" fontAlgn="base">
              <a:spcBef>
                <a:spcPct val="0"/>
              </a:spcBef>
              <a:spcAft>
                <a:spcPct val="0"/>
              </a:spcAft>
              <a:defRPr sz="8100">
                <a:solidFill>
                  <a:schemeClr val="tx1"/>
                </a:solidFill>
                <a:latin typeface="Calibri" pitchFamily="34" charset="0"/>
                <a:ea typeface="宋体" charset="-122"/>
              </a:defRPr>
            </a:lvl5pPr>
            <a:lvl6pPr marL="841065" algn="ctr" rtl="0" fontAlgn="base">
              <a:spcBef>
                <a:spcPct val="0"/>
              </a:spcBef>
              <a:spcAft>
                <a:spcPct val="0"/>
              </a:spcAft>
              <a:defRPr sz="8100">
                <a:solidFill>
                  <a:schemeClr val="tx1"/>
                </a:solidFill>
                <a:latin typeface="Calibri" pitchFamily="34" charset="0"/>
                <a:ea typeface="宋体" charset="-122"/>
              </a:defRPr>
            </a:lvl6pPr>
            <a:lvl7pPr marL="1682130" algn="ctr" rtl="0" fontAlgn="base">
              <a:spcBef>
                <a:spcPct val="0"/>
              </a:spcBef>
              <a:spcAft>
                <a:spcPct val="0"/>
              </a:spcAft>
              <a:defRPr sz="8100">
                <a:solidFill>
                  <a:schemeClr val="tx1"/>
                </a:solidFill>
                <a:latin typeface="Calibri" pitchFamily="34" charset="0"/>
                <a:ea typeface="宋体" charset="-122"/>
              </a:defRPr>
            </a:lvl7pPr>
            <a:lvl8pPr marL="2523195" algn="ctr" rtl="0" fontAlgn="base">
              <a:spcBef>
                <a:spcPct val="0"/>
              </a:spcBef>
              <a:spcAft>
                <a:spcPct val="0"/>
              </a:spcAft>
              <a:defRPr sz="8100">
                <a:solidFill>
                  <a:schemeClr val="tx1"/>
                </a:solidFill>
                <a:latin typeface="Calibri" pitchFamily="34" charset="0"/>
                <a:ea typeface="宋体" charset="-122"/>
              </a:defRPr>
            </a:lvl8pPr>
            <a:lvl9pPr marL="3364260" algn="ctr" rtl="0" fontAlgn="base">
              <a:spcBef>
                <a:spcPct val="0"/>
              </a:spcBef>
              <a:spcAft>
                <a:spcPct val="0"/>
              </a:spcAft>
              <a:defRPr sz="8100">
                <a:solidFill>
                  <a:schemeClr val="tx1"/>
                </a:solidFill>
                <a:latin typeface="Calibri" pitchFamily="34" charset="0"/>
                <a:ea typeface="宋体" charset="-122"/>
              </a:defRPr>
            </a:lvl9pPr>
          </a:lstStyle>
          <a:p>
            <a:r>
              <a:rPr lang="zh-CN" altLang="en-US" sz="3600" b="1" dirty="0">
                <a:solidFill>
                  <a:schemeClr val="accent3"/>
                </a:solidFill>
              </a:rPr>
              <a:t>产品渠道形式</a:t>
            </a:r>
          </a:p>
        </p:txBody>
      </p:sp>
      <p:grpSp>
        <p:nvGrpSpPr>
          <p:cNvPr id="5" name="组合 4"/>
          <p:cNvGrpSpPr/>
          <p:nvPr/>
        </p:nvGrpSpPr>
        <p:grpSpPr>
          <a:xfrm>
            <a:off x="1875236" y="5786199"/>
            <a:ext cx="2463863" cy="1960124"/>
            <a:chOff x="1875236" y="5786199"/>
            <a:chExt cx="2463863" cy="1960124"/>
          </a:xfrm>
        </p:grpSpPr>
        <p:sp>
          <p:nvSpPr>
            <p:cNvPr id="14" name="Freeform 6"/>
            <p:cNvSpPr>
              <a:spLocks noEditPoints="1"/>
            </p:cNvSpPr>
            <p:nvPr/>
          </p:nvSpPr>
          <p:spPr bwMode="auto">
            <a:xfrm>
              <a:off x="2381188" y="5786199"/>
              <a:ext cx="1346649" cy="1132982"/>
            </a:xfrm>
            <a:custGeom>
              <a:avLst/>
              <a:gdLst>
                <a:gd name="T0" fmla="*/ 425 w 723"/>
                <a:gd name="T1" fmla="*/ 555 h 608"/>
                <a:gd name="T2" fmla="*/ 443 w 723"/>
                <a:gd name="T3" fmla="*/ 576 h 608"/>
                <a:gd name="T4" fmla="*/ 85 w 723"/>
                <a:gd name="T5" fmla="*/ 576 h 608"/>
                <a:gd name="T6" fmla="*/ 85 w 723"/>
                <a:gd name="T7" fmla="*/ 274 h 608"/>
                <a:gd name="T8" fmla="*/ 323 w 723"/>
                <a:gd name="T9" fmla="*/ 105 h 608"/>
                <a:gd name="T10" fmla="*/ 427 w 723"/>
                <a:gd name="T11" fmla="*/ 180 h 608"/>
                <a:gd name="T12" fmla="*/ 380 w 723"/>
                <a:gd name="T13" fmla="*/ 192 h 608"/>
                <a:gd name="T14" fmla="*/ 331 w 723"/>
                <a:gd name="T15" fmla="*/ 200 h 608"/>
                <a:gd name="T16" fmla="*/ 331 w 723"/>
                <a:gd name="T17" fmla="*/ 250 h 608"/>
                <a:gd name="T18" fmla="*/ 334 w 723"/>
                <a:gd name="T19" fmla="*/ 319 h 608"/>
                <a:gd name="T20" fmla="*/ 236 w 723"/>
                <a:gd name="T21" fmla="*/ 319 h 608"/>
                <a:gd name="T22" fmla="*/ 236 w 723"/>
                <a:gd name="T23" fmla="*/ 456 h 608"/>
                <a:gd name="T24" fmla="*/ 368 w 723"/>
                <a:gd name="T25" fmla="*/ 456 h 608"/>
                <a:gd name="T26" fmla="*/ 425 w 723"/>
                <a:gd name="T27" fmla="*/ 555 h 608"/>
                <a:gd name="T28" fmla="*/ 323 w 723"/>
                <a:gd name="T29" fmla="*/ 0 h 608"/>
                <a:gd name="T30" fmla="*/ 186 w 723"/>
                <a:gd name="T31" fmla="*/ 98 h 608"/>
                <a:gd name="T32" fmla="*/ 186 w 723"/>
                <a:gd name="T33" fmla="*/ 19 h 608"/>
                <a:gd name="T34" fmla="*/ 114 w 723"/>
                <a:gd name="T35" fmla="*/ 19 h 608"/>
                <a:gd name="T36" fmla="*/ 114 w 723"/>
                <a:gd name="T37" fmla="*/ 149 h 608"/>
                <a:gd name="T38" fmla="*/ 0 w 723"/>
                <a:gd name="T39" fmla="*/ 231 h 608"/>
                <a:gd name="T40" fmla="*/ 23 w 723"/>
                <a:gd name="T41" fmla="*/ 264 h 608"/>
                <a:gd name="T42" fmla="*/ 323 w 723"/>
                <a:gd name="T43" fmla="*/ 51 h 608"/>
                <a:gd name="T44" fmla="*/ 474 w 723"/>
                <a:gd name="T45" fmla="*/ 159 h 608"/>
                <a:gd name="T46" fmla="*/ 514 w 723"/>
                <a:gd name="T47" fmla="*/ 137 h 608"/>
                <a:gd name="T48" fmla="*/ 323 w 723"/>
                <a:gd name="T49" fmla="*/ 0 h 608"/>
                <a:gd name="T50" fmla="*/ 723 w 723"/>
                <a:gd name="T51" fmla="*/ 228 h 608"/>
                <a:gd name="T52" fmla="*/ 723 w 723"/>
                <a:gd name="T53" fmla="*/ 250 h 608"/>
                <a:gd name="T54" fmla="*/ 698 w 723"/>
                <a:gd name="T55" fmla="*/ 419 h 608"/>
                <a:gd name="T56" fmla="*/ 636 w 723"/>
                <a:gd name="T57" fmla="*/ 536 h 608"/>
                <a:gd name="T58" fmla="*/ 555 w 723"/>
                <a:gd name="T59" fmla="*/ 603 h 608"/>
                <a:gd name="T60" fmla="*/ 544 w 723"/>
                <a:gd name="T61" fmla="*/ 608 h 608"/>
                <a:gd name="T62" fmla="*/ 532 w 723"/>
                <a:gd name="T63" fmla="*/ 603 h 608"/>
                <a:gd name="T64" fmla="*/ 450 w 723"/>
                <a:gd name="T65" fmla="*/ 534 h 608"/>
                <a:gd name="T66" fmla="*/ 388 w 723"/>
                <a:gd name="T67" fmla="*/ 417 h 608"/>
                <a:gd name="T68" fmla="*/ 364 w 723"/>
                <a:gd name="T69" fmla="*/ 250 h 608"/>
                <a:gd name="T70" fmla="*/ 364 w 723"/>
                <a:gd name="T71" fmla="*/ 228 h 608"/>
                <a:gd name="T72" fmla="*/ 385 w 723"/>
                <a:gd name="T73" fmla="*/ 225 h 608"/>
                <a:gd name="T74" fmla="*/ 531 w 723"/>
                <a:gd name="T75" fmla="*/ 166 h 608"/>
                <a:gd name="T76" fmla="*/ 544 w 723"/>
                <a:gd name="T77" fmla="*/ 158 h 608"/>
                <a:gd name="T78" fmla="*/ 556 w 723"/>
                <a:gd name="T79" fmla="*/ 166 h 608"/>
                <a:gd name="T80" fmla="*/ 702 w 723"/>
                <a:gd name="T81" fmla="*/ 225 h 608"/>
                <a:gd name="T82" fmla="*/ 723 w 723"/>
                <a:gd name="T83" fmla="*/ 228 h 608"/>
                <a:gd name="T84" fmla="*/ 698 w 723"/>
                <a:gd name="T85" fmla="*/ 249 h 608"/>
                <a:gd name="T86" fmla="*/ 544 w 723"/>
                <a:gd name="T87" fmla="*/ 187 h 608"/>
                <a:gd name="T88" fmla="*/ 389 w 723"/>
                <a:gd name="T89" fmla="*/ 250 h 608"/>
                <a:gd name="T90" fmla="*/ 412 w 723"/>
                <a:gd name="T91" fmla="*/ 409 h 608"/>
                <a:gd name="T92" fmla="*/ 470 w 723"/>
                <a:gd name="T93" fmla="*/ 518 h 608"/>
                <a:gd name="T94" fmla="*/ 544 w 723"/>
                <a:gd name="T95" fmla="*/ 581 h 608"/>
                <a:gd name="T96" fmla="*/ 617 w 723"/>
                <a:gd name="T97" fmla="*/ 520 h 608"/>
                <a:gd name="T98" fmla="*/ 675 w 723"/>
                <a:gd name="T99" fmla="*/ 411 h 608"/>
                <a:gd name="T100" fmla="*/ 698 w 723"/>
                <a:gd name="T101" fmla="*/ 249 h 608"/>
                <a:gd name="T102" fmla="*/ 598 w 723"/>
                <a:gd name="T103" fmla="*/ 504 h 608"/>
                <a:gd name="T104" fmla="*/ 651 w 723"/>
                <a:gd name="T105" fmla="*/ 404 h 608"/>
                <a:gd name="T106" fmla="*/ 673 w 723"/>
                <a:gd name="T107" fmla="*/ 270 h 608"/>
                <a:gd name="T108" fmla="*/ 544 w 723"/>
                <a:gd name="T109" fmla="*/ 216 h 608"/>
                <a:gd name="T110" fmla="*/ 414 w 723"/>
                <a:gd name="T111" fmla="*/ 270 h 608"/>
                <a:gd name="T112" fmla="*/ 436 w 723"/>
                <a:gd name="T113" fmla="*/ 402 h 608"/>
                <a:gd name="T114" fmla="*/ 489 w 723"/>
                <a:gd name="T115" fmla="*/ 502 h 608"/>
                <a:gd name="T116" fmla="*/ 544 w 723"/>
                <a:gd name="T117" fmla="*/ 552 h 608"/>
                <a:gd name="T118" fmla="*/ 598 w 723"/>
                <a:gd name="T119" fmla="*/ 504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3" h="608">
                  <a:moveTo>
                    <a:pt x="425" y="555"/>
                  </a:moveTo>
                  <a:cubicBezTo>
                    <a:pt x="431" y="562"/>
                    <a:pt x="437" y="569"/>
                    <a:pt x="443" y="576"/>
                  </a:cubicBezTo>
                  <a:cubicBezTo>
                    <a:pt x="85" y="576"/>
                    <a:pt x="85" y="576"/>
                    <a:pt x="85" y="576"/>
                  </a:cubicBezTo>
                  <a:cubicBezTo>
                    <a:pt x="85" y="274"/>
                    <a:pt x="85" y="274"/>
                    <a:pt x="85" y="274"/>
                  </a:cubicBezTo>
                  <a:cubicBezTo>
                    <a:pt x="323" y="105"/>
                    <a:pt x="323" y="105"/>
                    <a:pt x="323" y="105"/>
                  </a:cubicBezTo>
                  <a:cubicBezTo>
                    <a:pt x="427" y="180"/>
                    <a:pt x="427" y="180"/>
                    <a:pt x="427" y="180"/>
                  </a:cubicBezTo>
                  <a:cubicBezTo>
                    <a:pt x="411" y="185"/>
                    <a:pt x="395" y="190"/>
                    <a:pt x="380" y="192"/>
                  </a:cubicBezTo>
                  <a:cubicBezTo>
                    <a:pt x="331" y="200"/>
                    <a:pt x="331" y="200"/>
                    <a:pt x="331" y="200"/>
                  </a:cubicBezTo>
                  <a:cubicBezTo>
                    <a:pt x="331" y="250"/>
                    <a:pt x="331" y="250"/>
                    <a:pt x="331" y="250"/>
                  </a:cubicBezTo>
                  <a:cubicBezTo>
                    <a:pt x="331" y="273"/>
                    <a:pt x="332" y="296"/>
                    <a:pt x="334" y="319"/>
                  </a:cubicBezTo>
                  <a:cubicBezTo>
                    <a:pt x="236" y="319"/>
                    <a:pt x="236" y="319"/>
                    <a:pt x="236" y="319"/>
                  </a:cubicBezTo>
                  <a:cubicBezTo>
                    <a:pt x="236" y="456"/>
                    <a:pt x="236" y="456"/>
                    <a:pt x="236" y="456"/>
                  </a:cubicBezTo>
                  <a:cubicBezTo>
                    <a:pt x="368" y="456"/>
                    <a:pt x="368" y="456"/>
                    <a:pt x="368" y="456"/>
                  </a:cubicBezTo>
                  <a:cubicBezTo>
                    <a:pt x="382" y="493"/>
                    <a:pt x="402" y="526"/>
                    <a:pt x="425" y="555"/>
                  </a:cubicBezTo>
                  <a:close/>
                  <a:moveTo>
                    <a:pt x="323" y="0"/>
                  </a:moveTo>
                  <a:cubicBezTo>
                    <a:pt x="186" y="98"/>
                    <a:pt x="186" y="98"/>
                    <a:pt x="186" y="98"/>
                  </a:cubicBezTo>
                  <a:cubicBezTo>
                    <a:pt x="186" y="19"/>
                    <a:pt x="186" y="19"/>
                    <a:pt x="186" y="19"/>
                  </a:cubicBezTo>
                  <a:cubicBezTo>
                    <a:pt x="114" y="19"/>
                    <a:pt x="114" y="19"/>
                    <a:pt x="114" y="19"/>
                  </a:cubicBezTo>
                  <a:cubicBezTo>
                    <a:pt x="114" y="149"/>
                    <a:pt x="114" y="149"/>
                    <a:pt x="114" y="149"/>
                  </a:cubicBezTo>
                  <a:cubicBezTo>
                    <a:pt x="0" y="231"/>
                    <a:pt x="0" y="231"/>
                    <a:pt x="0" y="231"/>
                  </a:cubicBezTo>
                  <a:cubicBezTo>
                    <a:pt x="23" y="264"/>
                    <a:pt x="23" y="264"/>
                    <a:pt x="23" y="264"/>
                  </a:cubicBezTo>
                  <a:cubicBezTo>
                    <a:pt x="323" y="51"/>
                    <a:pt x="323" y="51"/>
                    <a:pt x="323" y="51"/>
                  </a:cubicBezTo>
                  <a:cubicBezTo>
                    <a:pt x="474" y="159"/>
                    <a:pt x="474" y="159"/>
                    <a:pt x="474" y="159"/>
                  </a:cubicBezTo>
                  <a:cubicBezTo>
                    <a:pt x="492" y="150"/>
                    <a:pt x="506" y="142"/>
                    <a:pt x="514" y="137"/>
                  </a:cubicBezTo>
                  <a:lnTo>
                    <a:pt x="323" y="0"/>
                  </a:lnTo>
                  <a:close/>
                  <a:moveTo>
                    <a:pt x="723" y="228"/>
                  </a:moveTo>
                  <a:cubicBezTo>
                    <a:pt x="723" y="250"/>
                    <a:pt x="723" y="250"/>
                    <a:pt x="723" y="250"/>
                  </a:cubicBezTo>
                  <a:cubicBezTo>
                    <a:pt x="723" y="312"/>
                    <a:pt x="715" y="369"/>
                    <a:pt x="698" y="419"/>
                  </a:cubicBezTo>
                  <a:cubicBezTo>
                    <a:pt x="684" y="464"/>
                    <a:pt x="663" y="503"/>
                    <a:pt x="636" y="536"/>
                  </a:cubicBezTo>
                  <a:cubicBezTo>
                    <a:pt x="604" y="574"/>
                    <a:pt x="572" y="594"/>
                    <a:pt x="555" y="603"/>
                  </a:cubicBezTo>
                  <a:cubicBezTo>
                    <a:pt x="544" y="608"/>
                    <a:pt x="544" y="608"/>
                    <a:pt x="544" y="608"/>
                  </a:cubicBezTo>
                  <a:cubicBezTo>
                    <a:pt x="532" y="603"/>
                    <a:pt x="532" y="603"/>
                    <a:pt x="532" y="603"/>
                  </a:cubicBezTo>
                  <a:cubicBezTo>
                    <a:pt x="515" y="594"/>
                    <a:pt x="482" y="573"/>
                    <a:pt x="450" y="534"/>
                  </a:cubicBezTo>
                  <a:cubicBezTo>
                    <a:pt x="424" y="501"/>
                    <a:pt x="403" y="462"/>
                    <a:pt x="388" y="417"/>
                  </a:cubicBezTo>
                  <a:cubicBezTo>
                    <a:pt x="372" y="368"/>
                    <a:pt x="364" y="311"/>
                    <a:pt x="364" y="250"/>
                  </a:cubicBezTo>
                  <a:cubicBezTo>
                    <a:pt x="364" y="228"/>
                    <a:pt x="364" y="228"/>
                    <a:pt x="364" y="228"/>
                  </a:cubicBezTo>
                  <a:cubicBezTo>
                    <a:pt x="385" y="225"/>
                    <a:pt x="385" y="225"/>
                    <a:pt x="385" y="225"/>
                  </a:cubicBezTo>
                  <a:cubicBezTo>
                    <a:pt x="441" y="217"/>
                    <a:pt x="506" y="181"/>
                    <a:pt x="531" y="166"/>
                  </a:cubicBezTo>
                  <a:cubicBezTo>
                    <a:pt x="544" y="158"/>
                    <a:pt x="544" y="158"/>
                    <a:pt x="544" y="158"/>
                  </a:cubicBezTo>
                  <a:cubicBezTo>
                    <a:pt x="556" y="166"/>
                    <a:pt x="556" y="166"/>
                    <a:pt x="556" y="166"/>
                  </a:cubicBezTo>
                  <a:cubicBezTo>
                    <a:pt x="582" y="181"/>
                    <a:pt x="647" y="216"/>
                    <a:pt x="702" y="225"/>
                  </a:cubicBezTo>
                  <a:lnTo>
                    <a:pt x="723" y="228"/>
                  </a:lnTo>
                  <a:close/>
                  <a:moveTo>
                    <a:pt x="698" y="249"/>
                  </a:moveTo>
                  <a:cubicBezTo>
                    <a:pt x="639" y="240"/>
                    <a:pt x="572" y="204"/>
                    <a:pt x="544" y="187"/>
                  </a:cubicBezTo>
                  <a:cubicBezTo>
                    <a:pt x="516" y="204"/>
                    <a:pt x="448" y="241"/>
                    <a:pt x="389" y="250"/>
                  </a:cubicBezTo>
                  <a:cubicBezTo>
                    <a:pt x="389" y="309"/>
                    <a:pt x="397" y="362"/>
                    <a:pt x="412" y="409"/>
                  </a:cubicBezTo>
                  <a:cubicBezTo>
                    <a:pt x="425" y="451"/>
                    <a:pt x="445" y="488"/>
                    <a:pt x="470" y="518"/>
                  </a:cubicBezTo>
                  <a:cubicBezTo>
                    <a:pt x="499" y="554"/>
                    <a:pt x="528" y="572"/>
                    <a:pt x="544" y="581"/>
                  </a:cubicBezTo>
                  <a:cubicBezTo>
                    <a:pt x="559" y="573"/>
                    <a:pt x="588" y="555"/>
                    <a:pt x="617" y="520"/>
                  </a:cubicBezTo>
                  <a:cubicBezTo>
                    <a:pt x="642" y="490"/>
                    <a:pt x="661" y="453"/>
                    <a:pt x="675" y="411"/>
                  </a:cubicBezTo>
                  <a:cubicBezTo>
                    <a:pt x="690" y="364"/>
                    <a:pt x="698" y="310"/>
                    <a:pt x="698" y="249"/>
                  </a:cubicBezTo>
                  <a:close/>
                  <a:moveTo>
                    <a:pt x="598" y="504"/>
                  </a:moveTo>
                  <a:cubicBezTo>
                    <a:pt x="620" y="476"/>
                    <a:pt x="638" y="442"/>
                    <a:pt x="651" y="404"/>
                  </a:cubicBezTo>
                  <a:cubicBezTo>
                    <a:pt x="664" y="364"/>
                    <a:pt x="671" y="319"/>
                    <a:pt x="673" y="270"/>
                  </a:cubicBezTo>
                  <a:cubicBezTo>
                    <a:pt x="625" y="258"/>
                    <a:pt x="576" y="234"/>
                    <a:pt x="544" y="216"/>
                  </a:cubicBezTo>
                  <a:cubicBezTo>
                    <a:pt x="512" y="234"/>
                    <a:pt x="463" y="258"/>
                    <a:pt x="414" y="270"/>
                  </a:cubicBezTo>
                  <a:cubicBezTo>
                    <a:pt x="416" y="318"/>
                    <a:pt x="423" y="363"/>
                    <a:pt x="436" y="402"/>
                  </a:cubicBezTo>
                  <a:cubicBezTo>
                    <a:pt x="448" y="441"/>
                    <a:pt x="466" y="474"/>
                    <a:pt x="489" y="502"/>
                  </a:cubicBezTo>
                  <a:cubicBezTo>
                    <a:pt x="509" y="527"/>
                    <a:pt x="529" y="543"/>
                    <a:pt x="544" y="552"/>
                  </a:cubicBezTo>
                  <a:cubicBezTo>
                    <a:pt x="558" y="543"/>
                    <a:pt x="578" y="528"/>
                    <a:pt x="598" y="50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p>
          </p:txBody>
        </p:sp>
        <p:sp>
          <p:nvSpPr>
            <p:cNvPr id="50" name="TextBox 49"/>
            <p:cNvSpPr txBox="1"/>
            <p:nvPr/>
          </p:nvSpPr>
          <p:spPr>
            <a:xfrm>
              <a:off x="1875236" y="6929508"/>
              <a:ext cx="2463863" cy="492443"/>
            </a:xfrm>
            <a:prstGeom prst="rect">
              <a:avLst/>
            </a:prstGeom>
            <a:noFill/>
          </p:spPr>
          <p:txBody>
            <a:bodyPr wrap="square" lIns="0" tIns="0" rIns="0" bIns="0" rtlCol="0">
              <a:spAutoFit/>
            </a:bodyPr>
            <a:lstStyle/>
            <a:p>
              <a:pPr algn="ctr"/>
              <a:r>
                <a:rPr lang="zh-CN" altLang="en-US" sz="3200" b="1" dirty="0">
                  <a:solidFill>
                    <a:schemeClr val="bg1"/>
                  </a:solidFill>
                  <a:latin typeface="微软雅黑" pitchFamily="34" charset="-122"/>
                  <a:ea typeface="微软雅黑" pitchFamily="34" charset="-122"/>
                </a:rPr>
                <a:t>网上商城</a:t>
              </a:r>
            </a:p>
          </p:txBody>
        </p:sp>
        <p:sp>
          <p:nvSpPr>
            <p:cNvPr id="51" name="TextBox 50"/>
            <p:cNvSpPr txBox="1"/>
            <p:nvPr/>
          </p:nvSpPr>
          <p:spPr>
            <a:xfrm>
              <a:off x="2027745" y="7530879"/>
              <a:ext cx="2158846"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点击输入说明文字</a:t>
              </a:r>
            </a:p>
          </p:txBody>
        </p:sp>
      </p:grpSp>
    </p:spTree>
    <p:extLst>
      <p:ext uri="{BB962C8B-B14F-4D97-AF65-F5344CB8AC3E}">
        <p14:creationId xmlns:p14="http://schemas.microsoft.com/office/powerpoint/2010/main" val="4371334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style.rotation</p:attrName>
                                        </p:attrNameLst>
                                      </p:cBhvr>
                                      <p:tavLst>
                                        <p:tav tm="0">
                                          <p:val>
                                            <p:fltVal val="90"/>
                                          </p:val>
                                        </p:tav>
                                        <p:tav tm="100000">
                                          <p:val>
                                            <p:fltVal val="0"/>
                                          </p:val>
                                        </p:tav>
                                      </p:tavLst>
                                    </p:anim>
                                    <p:animEffect transition="in" filter="fade">
                                      <p:cBhvr>
                                        <p:cTn id="10" dur="1000"/>
                                        <p:tgtEl>
                                          <p:spTgt spid="29"/>
                                        </p:tgtEl>
                                      </p:cBhvr>
                                    </p:animEffect>
                                  </p:childTnLst>
                                </p:cTn>
                              </p:par>
                              <p:par>
                                <p:cTn id="11" presetID="31" presetClass="entr" presetSubtype="0" fill="hold" nodeType="withEffect">
                                  <p:stCondLst>
                                    <p:cond delay="700"/>
                                  </p:stCondLst>
                                  <p:childTnLst>
                                    <p:set>
                                      <p:cBhvr>
                                        <p:cTn id="12" dur="1" fill="hold">
                                          <p:stCondLst>
                                            <p:cond delay="0"/>
                                          </p:stCondLst>
                                        </p:cTn>
                                        <p:tgtEl>
                                          <p:spTgt spid="21"/>
                                        </p:tgtEl>
                                        <p:attrNameLst>
                                          <p:attrName>style.visibility</p:attrName>
                                        </p:attrNameLst>
                                      </p:cBhvr>
                                      <p:to>
                                        <p:strVal val="visible"/>
                                      </p:to>
                                    </p:set>
                                    <p:anim calcmode="lin" valueType="num">
                                      <p:cBhvr>
                                        <p:cTn id="13" dur="700" fill="hold"/>
                                        <p:tgtEl>
                                          <p:spTgt spid="21"/>
                                        </p:tgtEl>
                                        <p:attrNameLst>
                                          <p:attrName>ppt_w</p:attrName>
                                        </p:attrNameLst>
                                      </p:cBhvr>
                                      <p:tavLst>
                                        <p:tav tm="0">
                                          <p:val>
                                            <p:fltVal val="0"/>
                                          </p:val>
                                        </p:tav>
                                        <p:tav tm="100000">
                                          <p:val>
                                            <p:strVal val="#ppt_w"/>
                                          </p:val>
                                        </p:tav>
                                      </p:tavLst>
                                    </p:anim>
                                    <p:anim calcmode="lin" valueType="num">
                                      <p:cBhvr>
                                        <p:cTn id="14" dur="700" fill="hold"/>
                                        <p:tgtEl>
                                          <p:spTgt spid="21"/>
                                        </p:tgtEl>
                                        <p:attrNameLst>
                                          <p:attrName>ppt_h</p:attrName>
                                        </p:attrNameLst>
                                      </p:cBhvr>
                                      <p:tavLst>
                                        <p:tav tm="0">
                                          <p:val>
                                            <p:fltVal val="0"/>
                                          </p:val>
                                        </p:tav>
                                        <p:tav tm="100000">
                                          <p:val>
                                            <p:strVal val="#ppt_h"/>
                                          </p:val>
                                        </p:tav>
                                      </p:tavLst>
                                    </p:anim>
                                    <p:anim calcmode="lin" valueType="num">
                                      <p:cBhvr>
                                        <p:cTn id="15" dur="700" fill="hold"/>
                                        <p:tgtEl>
                                          <p:spTgt spid="21"/>
                                        </p:tgtEl>
                                        <p:attrNameLst>
                                          <p:attrName>style.rotation</p:attrName>
                                        </p:attrNameLst>
                                      </p:cBhvr>
                                      <p:tavLst>
                                        <p:tav tm="0">
                                          <p:val>
                                            <p:fltVal val="90"/>
                                          </p:val>
                                        </p:tav>
                                        <p:tav tm="100000">
                                          <p:val>
                                            <p:fltVal val="0"/>
                                          </p:val>
                                        </p:tav>
                                      </p:tavLst>
                                    </p:anim>
                                    <p:animEffect transition="in" filter="fade">
                                      <p:cBhvr>
                                        <p:cTn id="16" dur="700"/>
                                        <p:tgtEl>
                                          <p:spTgt spid="21"/>
                                        </p:tgtEl>
                                      </p:cBhvr>
                                    </p:animEffect>
                                  </p:childTnLst>
                                </p:cTn>
                              </p:par>
                              <p:par>
                                <p:cTn id="17" presetID="31" presetClass="entr" presetSubtype="0" fill="hold" grpId="0" nodeType="withEffect">
                                  <p:stCondLst>
                                    <p:cond delay="1500"/>
                                  </p:stCondLst>
                                  <p:childTnLst>
                                    <p:set>
                                      <p:cBhvr>
                                        <p:cTn id="18" dur="1" fill="hold">
                                          <p:stCondLst>
                                            <p:cond delay="0"/>
                                          </p:stCondLst>
                                        </p:cTn>
                                        <p:tgtEl>
                                          <p:spTgt spid="42"/>
                                        </p:tgtEl>
                                        <p:attrNameLst>
                                          <p:attrName>style.visibility</p:attrName>
                                        </p:attrNameLst>
                                      </p:cBhvr>
                                      <p:to>
                                        <p:strVal val="visible"/>
                                      </p:to>
                                    </p:set>
                                    <p:anim calcmode="lin" valueType="num">
                                      <p:cBhvr>
                                        <p:cTn id="19" dur="1000" fill="hold"/>
                                        <p:tgtEl>
                                          <p:spTgt spid="42"/>
                                        </p:tgtEl>
                                        <p:attrNameLst>
                                          <p:attrName>ppt_w</p:attrName>
                                        </p:attrNameLst>
                                      </p:cBhvr>
                                      <p:tavLst>
                                        <p:tav tm="0">
                                          <p:val>
                                            <p:fltVal val="0"/>
                                          </p:val>
                                        </p:tav>
                                        <p:tav tm="100000">
                                          <p:val>
                                            <p:strVal val="#ppt_w"/>
                                          </p:val>
                                        </p:tav>
                                      </p:tavLst>
                                    </p:anim>
                                    <p:anim calcmode="lin" valueType="num">
                                      <p:cBhvr>
                                        <p:cTn id="20" dur="1000" fill="hold"/>
                                        <p:tgtEl>
                                          <p:spTgt spid="42"/>
                                        </p:tgtEl>
                                        <p:attrNameLst>
                                          <p:attrName>ppt_h</p:attrName>
                                        </p:attrNameLst>
                                      </p:cBhvr>
                                      <p:tavLst>
                                        <p:tav tm="0">
                                          <p:val>
                                            <p:fltVal val="0"/>
                                          </p:val>
                                        </p:tav>
                                        <p:tav tm="100000">
                                          <p:val>
                                            <p:strVal val="#ppt_h"/>
                                          </p:val>
                                        </p:tav>
                                      </p:tavLst>
                                    </p:anim>
                                    <p:anim calcmode="lin" valueType="num">
                                      <p:cBhvr>
                                        <p:cTn id="21" dur="1000" fill="hold"/>
                                        <p:tgtEl>
                                          <p:spTgt spid="42"/>
                                        </p:tgtEl>
                                        <p:attrNameLst>
                                          <p:attrName>style.rotation</p:attrName>
                                        </p:attrNameLst>
                                      </p:cBhvr>
                                      <p:tavLst>
                                        <p:tav tm="0">
                                          <p:val>
                                            <p:fltVal val="90"/>
                                          </p:val>
                                        </p:tav>
                                        <p:tav tm="100000">
                                          <p:val>
                                            <p:fltVal val="0"/>
                                          </p:val>
                                        </p:tav>
                                      </p:tavLst>
                                    </p:anim>
                                    <p:animEffect transition="in" filter="fade">
                                      <p:cBhvr>
                                        <p:cTn id="22" dur="1000"/>
                                        <p:tgtEl>
                                          <p:spTgt spid="42"/>
                                        </p:tgtEl>
                                      </p:cBhvr>
                                    </p:animEffect>
                                  </p:childTnLst>
                                </p:cTn>
                              </p:par>
                              <p:par>
                                <p:cTn id="23" presetID="31" presetClass="entr" presetSubtype="0" fill="hold" grpId="0" nodeType="withEffect">
                                  <p:stCondLst>
                                    <p:cond delay="1500"/>
                                  </p:stCondLst>
                                  <p:childTnLst>
                                    <p:set>
                                      <p:cBhvr>
                                        <p:cTn id="24" dur="1" fill="hold">
                                          <p:stCondLst>
                                            <p:cond delay="0"/>
                                          </p:stCondLst>
                                        </p:cTn>
                                        <p:tgtEl>
                                          <p:spTgt spid="46"/>
                                        </p:tgtEl>
                                        <p:attrNameLst>
                                          <p:attrName>style.visibility</p:attrName>
                                        </p:attrNameLst>
                                      </p:cBhvr>
                                      <p:to>
                                        <p:strVal val="visible"/>
                                      </p:to>
                                    </p:set>
                                    <p:anim calcmode="lin" valueType="num">
                                      <p:cBhvr>
                                        <p:cTn id="25" dur="1000" fill="hold"/>
                                        <p:tgtEl>
                                          <p:spTgt spid="46"/>
                                        </p:tgtEl>
                                        <p:attrNameLst>
                                          <p:attrName>ppt_w</p:attrName>
                                        </p:attrNameLst>
                                      </p:cBhvr>
                                      <p:tavLst>
                                        <p:tav tm="0">
                                          <p:val>
                                            <p:fltVal val="0"/>
                                          </p:val>
                                        </p:tav>
                                        <p:tav tm="100000">
                                          <p:val>
                                            <p:strVal val="#ppt_w"/>
                                          </p:val>
                                        </p:tav>
                                      </p:tavLst>
                                    </p:anim>
                                    <p:anim calcmode="lin" valueType="num">
                                      <p:cBhvr>
                                        <p:cTn id="26" dur="1000" fill="hold"/>
                                        <p:tgtEl>
                                          <p:spTgt spid="46"/>
                                        </p:tgtEl>
                                        <p:attrNameLst>
                                          <p:attrName>ppt_h</p:attrName>
                                        </p:attrNameLst>
                                      </p:cBhvr>
                                      <p:tavLst>
                                        <p:tav tm="0">
                                          <p:val>
                                            <p:fltVal val="0"/>
                                          </p:val>
                                        </p:tav>
                                        <p:tav tm="100000">
                                          <p:val>
                                            <p:strVal val="#ppt_h"/>
                                          </p:val>
                                        </p:tav>
                                      </p:tavLst>
                                    </p:anim>
                                    <p:anim calcmode="lin" valueType="num">
                                      <p:cBhvr>
                                        <p:cTn id="27" dur="1000" fill="hold"/>
                                        <p:tgtEl>
                                          <p:spTgt spid="46"/>
                                        </p:tgtEl>
                                        <p:attrNameLst>
                                          <p:attrName>style.rotation</p:attrName>
                                        </p:attrNameLst>
                                      </p:cBhvr>
                                      <p:tavLst>
                                        <p:tav tm="0">
                                          <p:val>
                                            <p:fltVal val="90"/>
                                          </p:val>
                                        </p:tav>
                                        <p:tav tm="100000">
                                          <p:val>
                                            <p:fltVal val="0"/>
                                          </p:val>
                                        </p:tav>
                                      </p:tavLst>
                                    </p:anim>
                                    <p:animEffect transition="in" filter="fade">
                                      <p:cBhvr>
                                        <p:cTn id="28" dur="1000"/>
                                        <p:tgtEl>
                                          <p:spTgt spid="46"/>
                                        </p:tgtEl>
                                      </p:cBhvr>
                                    </p:animEffect>
                                  </p:childTnLst>
                                </p:cTn>
                              </p:par>
                              <p:par>
                                <p:cTn id="29" presetID="31" presetClass="entr" presetSubtype="0" fill="hold" grpId="0" nodeType="withEffect">
                                  <p:stCondLst>
                                    <p:cond delay="1500"/>
                                  </p:stCondLst>
                                  <p:childTnLst>
                                    <p:set>
                                      <p:cBhvr>
                                        <p:cTn id="30" dur="1" fill="hold">
                                          <p:stCondLst>
                                            <p:cond delay="0"/>
                                          </p:stCondLst>
                                        </p:cTn>
                                        <p:tgtEl>
                                          <p:spTgt spid="38"/>
                                        </p:tgtEl>
                                        <p:attrNameLst>
                                          <p:attrName>style.visibility</p:attrName>
                                        </p:attrNameLst>
                                      </p:cBhvr>
                                      <p:to>
                                        <p:strVal val="visible"/>
                                      </p:to>
                                    </p:set>
                                    <p:anim calcmode="lin" valueType="num">
                                      <p:cBhvr>
                                        <p:cTn id="31" dur="1000" fill="hold"/>
                                        <p:tgtEl>
                                          <p:spTgt spid="38"/>
                                        </p:tgtEl>
                                        <p:attrNameLst>
                                          <p:attrName>ppt_w</p:attrName>
                                        </p:attrNameLst>
                                      </p:cBhvr>
                                      <p:tavLst>
                                        <p:tav tm="0">
                                          <p:val>
                                            <p:fltVal val="0"/>
                                          </p:val>
                                        </p:tav>
                                        <p:tav tm="100000">
                                          <p:val>
                                            <p:strVal val="#ppt_w"/>
                                          </p:val>
                                        </p:tav>
                                      </p:tavLst>
                                    </p:anim>
                                    <p:anim calcmode="lin" valueType="num">
                                      <p:cBhvr>
                                        <p:cTn id="32" dur="1000" fill="hold"/>
                                        <p:tgtEl>
                                          <p:spTgt spid="38"/>
                                        </p:tgtEl>
                                        <p:attrNameLst>
                                          <p:attrName>ppt_h</p:attrName>
                                        </p:attrNameLst>
                                      </p:cBhvr>
                                      <p:tavLst>
                                        <p:tav tm="0">
                                          <p:val>
                                            <p:fltVal val="0"/>
                                          </p:val>
                                        </p:tav>
                                        <p:tav tm="100000">
                                          <p:val>
                                            <p:strVal val="#ppt_h"/>
                                          </p:val>
                                        </p:tav>
                                      </p:tavLst>
                                    </p:anim>
                                    <p:anim calcmode="lin" valueType="num">
                                      <p:cBhvr>
                                        <p:cTn id="33" dur="1000" fill="hold"/>
                                        <p:tgtEl>
                                          <p:spTgt spid="38"/>
                                        </p:tgtEl>
                                        <p:attrNameLst>
                                          <p:attrName>style.rotation</p:attrName>
                                        </p:attrNameLst>
                                      </p:cBhvr>
                                      <p:tavLst>
                                        <p:tav tm="0">
                                          <p:val>
                                            <p:fltVal val="90"/>
                                          </p:val>
                                        </p:tav>
                                        <p:tav tm="100000">
                                          <p:val>
                                            <p:fltVal val="0"/>
                                          </p:val>
                                        </p:tav>
                                      </p:tavLst>
                                    </p:anim>
                                    <p:animEffect transition="in" filter="fade">
                                      <p:cBhvr>
                                        <p:cTn id="34" dur="1000"/>
                                        <p:tgtEl>
                                          <p:spTgt spid="38"/>
                                        </p:tgtEl>
                                      </p:cBhvr>
                                    </p:animEffect>
                                  </p:childTnLst>
                                </p:cTn>
                              </p:par>
                              <p:par>
                                <p:cTn id="35" presetID="31" presetClass="entr" presetSubtype="0" fill="hold" grpId="0" nodeType="withEffect">
                                  <p:stCondLst>
                                    <p:cond delay="1500"/>
                                  </p:stCondLst>
                                  <p:childTnLst>
                                    <p:set>
                                      <p:cBhvr>
                                        <p:cTn id="36" dur="1" fill="hold">
                                          <p:stCondLst>
                                            <p:cond delay="0"/>
                                          </p:stCondLst>
                                        </p:cTn>
                                        <p:tgtEl>
                                          <p:spTgt spid="31"/>
                                        </p:tgtEl>
                                        <p:attrNameLst>
                                          <p:attrName>style.visibility</p:attrName>
                                        </p:attrNameLst>
                                      </p:cBhvr>
                                      <p:to>
                                        <p:strVal val="visible"/>
                                      </p:to>
                                    </p:set>
                                    <p:anim calcmode="lin" valueType="num">
                                      <p:cBhvr>
                                        <p:cTn id="37" dur="1000" fill="hold"/>
                                        <p:tgtEl>
                                          <p:spTgt spid="31"/>
                                        </p:tgtEl>
                                        <p:attrNameLst>
                                          <p:attrName>ppt_w</p:attrName>
                                        </p:attrNameLst>
                                      </p:cBhvr>
                                      <p:tavLst>
                                        <p:tav tm="0">
                                          <p:val>
                                            <p:fltVal val="0"/>
                                          </p:val>
                                        </p:tav>
                                        <p:tav tm="100000">
                                          <p:val>
                                            <p:strVal val="#ppt_w"/>
                                          </p:val>
                                        </p:tav>
                                      </p:tavLst>
                                    </p:anim>
                                    <p:anim calcmode="lin" valueType="num">
                                      <p:cBhvr>
                                        <p:cTn id="38" dur="1000" fill="hold"/>
                                        <p:tgtEl>
                                          <p:spTgt spid="31"/>
                                        </p:tgtEl>
                                        <p:attrNameLst>
                                          <p:attrName>ppt_h</p:attrName>
                                        </p:attrNameLst>
                                      </p:cBhvr>
                                      <p:tavLst>
                                        <p:tav tm="0">
                                          <p:val>
                                            <p:fltVal val="0"/>
                                          </p:val>
                                        </p:tav>
                                        <p:tav tm="100000">
                                          <p:val>
                                            <p:strVal val="#ppt_h"/>
                                          </p:val>
                                        </p:tav>
                                      </p:tavLst>
                                    </p:anim>
                                    <p:anim calcmode="lin" valueType="num">
                                      <p:cBhvr>
                                        <p:cTn id="39" dur="1000" fill="hold"/>
                                        <p:tgtEl>
                                          <p:spTgt spid="31"/>
                                        </p:tgtEl>
                                        <p:attrNameLst>
                                          <p:attrName>style.rotation</p:attrName>
                                        </p:attrNameLst>
                                      </p:cBhvr>
                                      <p:tavLst>
                                        <p:tav tm="0">
                                          <p:val>
                                            <p:fltVal val="90"/>
                                          </p:val>
                                        </p:tav>
                                        <p:tav tm="100000">
                                          <p:val>
                                            <p:fltVal val="0"/>
                                          </p:val>
                                        </p:tav>
                                      </p:tavLst>
                                    </p:anim>
                                    <p:animEffect transition="in" filter="fade">
                                      <p:cBhvr>
                                        <p:cTn id="40" dur="1000"/>
                                        <p:tgtEl>
                                          <p:spTgt spid="31"/>
                                        </p:tgtEl>
                                      </p:cBhvr>
                                    </p:animEffect>
                                  </p:childTnLst>
                                </p:cTn>
                              </p:par>
                            </p:childTnLst>
                          </p:cTn>
                        </p:par>
                        <p:par>
                          <p:cTn id="41" fill="hold">
                            <p:stCondLst>
                              <p:cond delay="2500"/>
                            </p:stCondLst>
                            <p:childTnLst>
                              <p:par>
                                <p:cTn id="42" presetID="52"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Scale>
                                      <p:cBhvr>
                                        <p:cTn id="44"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3"/>
                                        </p:tgtEl>
                                        <p:attrNameLst>
                                          <p:attrName>ppt_x</p:attrName>
                                          <p:attrName>ppt_y</p:attrName>
                                        </p:attrNameLst>
                                      </p:cBhvr>
                                    </p:animMotion>
                                    <p:animEffect transition="in" filter="fade">
                                      <p:cBhvr>
                                        <p:cTn id="46" dur="1000"/>
                                        <p:tgtEl>
                                          <p:spTgt spid="3"/>
                                        </p:tgtEl>
                                      </p:cBhvr>
                                    </p:animEffect>
                                  </p:childTnLst>
                                </p:cTn>
                              </p:par>
                              <p:par>
                                <p:cTn id="47" presetID="52" presetClass="entr" presetSubtype="0" fill="hold" nodeType="withEffect">
                                  <p:stCondLst>
                                    <p:cond delay="250"/>
                                  </p:stCondLst>
                                  <p:childTnLst>
                                    <p:set>
                                      <p:cBhvr>
                                        <p:cTn id="48" dur="1" fill="hold">
                                          <p:stCondLst>
                                            <p:cond delay="0"/>
                                          </p:stCondLst>
                                        </p:cTn>
                                        <p:tgtEl>
                                          <p:spTgt spid="4"/>
                                        </p:tgtEl>
                                        <p:attrNameLst>
                                          <p:attrName>style.visibility</p:attrName>
                                        </p:attrNameLst>
                                      </p:cBhvr>
                                      <p:to>
                                        <p:strVal val="visible"/>
                                      </p:to>
                                    </p:set>
                                    <p:animScale>
                                      <p:cBhvr>
                                        <p:cTn id="4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4"/>
                                        </p:tgtEl>
                                        <p:attrNameLst>
                                          <p:attrName>ppt_x</p:attrName>
                                          <p:attrName>ppt_y</p:attrName>
                                        </p:attrNameLst>
                                      </p:cBhvr>
                                    </p:animMotion>
                                    <p:animEffect transition="in" filter="fade">
                                      <p:cBhvr>
                                        <p:cTn id="51" dur="1000"/>
                                        <p:tgtEl>
                                          <p:spTgt spid="4"/>
                                        </p:tgtEl>
                                      </p:cBhvr>
                                    </p:animEffect>
                                  </p:childTnLst>
                                </p:cTn>
                              </p:par>
                              <p:par>
                                <p:cTn id="52" presetID="52" presetClass="entr" presetSubtype="0" fill="hold" nodeType="withEffect">
                                  <p:stCondLst>
                                    <p:cond delay="500"/>
                                  </p:stCondLst>
                                  <p:childTnLst>
                                    <p:set>
                                      <p:cBhvr>
                                        <p:cTn id="53" dur="1" fill="hold">
                                          <p:stCondLst>
                                            <p:cond delay="0"/>
                                          </p:stCondLst>
                                        </p:cTn>
                                        <p:tgtEl>
                                          <p:spTgt spid="5"/>
                                        </p:tgtEl>
                                        <p:attrNameLst>
                                          <p:attrName>style.visibility</p:attrName>
                                        </p:attrNameLst>
                                      </p:cBhvr>
                                      <p:to>
                                        <p:strVal val="visible"/>
                                      </p:to>
                                    </p:set>
                                    <p:animScale>
                                      <p:cBhvr>
                                        <p:cTn id="5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5"/>
                                        </p:tgtEl>
                                        <p:attrNameLst>
                                          <p:attrName>ppt_x</p:attrName>
                                          <p:attrName>ppt_y</p:attrName>
                                        </p:attrNameLst>
                                      </p:cBhvr>
                                    </p:animMotion>
                                    <p:animEffect transition="in" filter="fade">
                                      <p:cBhvr>
                                        <p:cTn id="56" dur="1000"/>
                                        <p:tgtEl>
                                          <p:spTgt spid="5"/>
                                        </p:tgtEl>
                                      </p:cBhvr>
                                    </p:animEffect>
                                  </p:childTnLst>
                                </p:cTn>
                              </p:par>
                              <p:par>
                                <p:cTn id="57" presetID="52" presetClass="entr" presetSubtype="0" fill="hold" nodeType="withEffect">
                                  <p:stCondLst>
                                    <p:cond delay="750"/>
                                  </p:stCondLst>
                                  <p:childTnLst>
                                    <p:set>
                                      <p:cBhvr>
                                        <p:cTn id="58" dur="1" fill="hold">
                                          <p:stCondLst>
                                            <p:cond delay="0"/>
                                          </p:stCondLst>
                                        </p:cTn>
                                        <p:tgtEl>
                                          <p:spTgt spid="10"/>
                                        </p:tgtEl>
                                        <p:attrNameLst>
                                          <p:attrName>style.visibility</p:attrName>
                                        </p:attrNameLst>
                                      </p:cBhvr>
                                      <p:to>
                                        <p:strVal val="visible"/>
                                      </p:to>
                                    </p:set>
                                    <p:animScale>
                                      <p:cBhvr>
                                        <p:cTn id="5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10"/>
                                        </p:tgtEl>
                                        <p:attrNameLst>
                                          <p:attrName>ppt_x</p:attrName>
                                          <p:attrName>ppt_y</p:attrName>
                                        </p:attrNameLst>
                                      </p:cBhvr>
                                    </p:animMotion>
                                    <p:animEffect transition="in" filter="fade">
                                      <p:cBhvr>
                                        <p:cTn id="61" dur="1000"/>
                                        <p:tgtEl>
                                          <p:spTgt spid="10"/>
                                        </p:tgtEl>
                                      </p:cBhvr>
                                    </p:animEffect>
                                  </p:childTnLst>
                                </p:cTn>
                              </p:par>
                              <p:par>
                                <p:cTn id="62" presetID="2" presetClass="entr" presetSubtype="2" fill="hold" grpId="0" nodeType="withEffect">
                                  <p:stCondLst>
                                    <p:cond delay="1750"/>
                                  </p:stCondLst>
                                  <p:childTnLst>
                                    <p:set>
                                      <p:cBhvr>
                                        <p:cTn id="63" dur="1" fill="hold">
                                          <p:stCondLst>
                                            <p:cond delay="0"/>
                                          </p:stCondLst>
                                        </p:cTn>
                                        <p:tgtEl>
                                          <p:spTgt spid="49"/>
                                        </p:tgtEl>
                                        <p:attrNameLst>
                                          <p:attrName>style.visibility</p:attrName>
                                        </p:attrNameLst>
                                      </p:cBhvr>
                                      <p:to>
                                        <p:strVal val="visible"/>
                                      </p:to>
                                    </p:set>
                                    <p:anim calcmode="lin" valueType="num">
                                      <p:cBhvr additive="base">
                                        <p:cTn id="64" dur="500" fill="hold"/>
                                        <p:tgtEl>
                                          <p:spTgt spid="49"/>
                                        </p:tgtEl>
                                        <p:attrNameLst>
                                          <p:attrName>ppt_x</p:attrName>
                                        </p:attrNameLst>
                                      </p:cBhvr>
                                      <p:tavLst>
                                        <p:tav tm="0">
                                          <p:val>
                                            <p:strVal val="1+#ppt_w/2"/>
                                          </p:val>
                                        </p:tav>
                                        <p:tav tm="100000">
                                          <p:val>
                                            <p:strVal val="#ppt_x"/>
                                          </p:val>
                                        </p:tav>
                                      </p:tavLst>
                                    </p:anim>
                                    <p:anim calcmode="lin" valueType="num">
                                      <p:cBhvr additive="base">
                                        <p:cTn id="65" dur="500" fill="hold"/>
                                        <p:tgtEl>
                                          <p:spTgt spid="49"/>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175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500" fill="hold"/>
                                        <p:tgtEl>
                                          <p:spTgt spid="25"/>
                                        </p:tgtEl>
                                        <p:attrNameLst>
                                          <p:attrName>ppt_x</p:attrName>
                                        </p:attrNameLst>
                                      </p:cBhvr>
                                      <p:tavLst>
                                        <p:tav tm="0">
                                          <p:val>
                                            <p:strVal val="1+#ppt_w/2"/>
                                          </p:val>
                                        </p:tav>
                                        <p:tav tm="100000">
                                          <p:val>
                                            <p:strVal val="#ppt_x"/>
                                          </p:val>
                                        </p:tav>
                                      </p:tavLst>
                                    </p:anim>
                                    <p:anim calcmode="lin" valueType="num">
                                      <p:cBhvr additive="base">
                                        <p:cTn id="69"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8" grpId="0" animBg="1"/>
      <p:bldP spid="42" grpId="0" animBg="1"/>
      <p:bldP spid="46" grpId="0" animBg="1"/>
      <p:bldP spid="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505284" y="2790241"/>
            <a:ext cx="12756634" cy="4992950"/>
            <a:chOff x="4842881" y="3577922"/>
            <a:chExt cx="14055953" cy="5514157"/>
          </a:xfrm>
        </p:grpSpPr>
        <p:cxnSp>
          <p:nvCxnSpPr>
            <p:cNvPr id="37" name="Straight Connector 8"/>
            <p:cNvCxnSpPr/>
            <p:nvPr/>
          </p:nvCxnSpPr>
          <p:spPr>
            <a:xfrm>
              <a:off x="5386635" y="4565766"/>
              <a:ext cx="2085605" cy="50731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9"/>
            <p:cNvCxnSpPr/>
            <p:nvPr/>
          </p:nvCxnSpPr>
          <p:spPr>
            <a:xfrm flipH="1">
              <a:off x="4842881" y="6598436"/>
              <a:ext cx="2629360" cy="1818651"/>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10"/>
            <p:cNvCxnSpPr/>
            <p:nvPr/>
          </p:nvCxnSpPr>
          <p:spPr>
            <a:xfrm>
              <a:off x="8638870" y="6756765"/>
              <a:ext cx="1228240" cy="1723719"/>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11"/>
            <p:cNvCxnSpPr/>
            <p:nvPr/>
          </p:nvCxnSpPr>
          <p:spPr>
            <a:xfrm flipV="1">
              <a:off x="8638870" y="3780525"/>
              <a:ext cx="1228240" cy="126541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12"/>
            <p:cNvCxnSpPr>
              <a:endCxn id="15" idx="1"/>
            </p:cNvCxnSpPr>
            <p:nvPr/>
          </p:nvCxnSpPr>
          <p:spPr>
            <a:xfrm>
              <a:off x="10939862" y="3577922"/>
              <a:ext cx="4343089" cy="184709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13"/>
            <p:cNvCxnSpPr/>
            <p:nvPr/>
          </p:nvCxnSpPr>
          <p:spPr>
            <a:xfrm flipV="1">
              <a:off x="11343233" y="8686234"/>
              <a:ext cx="2511183" cy="40584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20"/>
            <p:cNvCxnSpPr/>
            <p:nvPr/>
          </p:nvCxnSpPr>
          <p:spPr>
            <a:xfrm flipV="1">
              <a:off x="14589226" y="6756762"/>
              <a:ext cx="845856" cy="1625016"/>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25"/>
            <p:cNvCxnSpPr/>
            <p:nvPr/>
          </p:nvCxnSpPr>
          <p:spPr>
            <a:xfrm>
              <a:off x="16862108" y="6702185"/>
              <a:ext cx="2036726" cy="167959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26"/>
            <p:cNvCxnSpPr>
              <a:stCxn id="15" idx="7"/>
            </p:cNvCxnSpPr>
            <p:nvPr/>
          </p:nvCxnSpPr>
          <p:spPr>
            <a:xfrm flipV="1">
              <a:off x="16564666" y="4050971"/>
              <a:ext cx="2066772" cy="137404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27"/>
            <p:cNvCxnSpPr>
              <a:endCxn id="23" idx="2"/>
            </p:cNvCxnSpPr>
            <p:nvPr/>
          </p:nvCxnSpPr>
          <p:spPr>
            <a:xfrm>
              <a:off x="8993105" y="5901347"/>
              <a:ext cx="1946757" cy="37947"/>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28"/>
            <p:cNvCxnSpPr>
              <a:stCxn id="23" idx="6"/>
              <a:endCxn id="15" idx="2"/>
            </p:cNvCxnSpPr>
            <p:nvPr/>
          </p:nvCxnSpPr>
          <p:spPr>
            <a:xfrm>
              <a:off x="12752481" y="5939294"/>
              <a:ext cx="2265018" cy="117421"/>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29"/>
            <p:cNvCxnSpPr>
              <a:endCxn id="21" idx="7"/>
            </p:cNvCxnSpPr>
            <p:nvPr/>
          </p:nvCxnSpPr>
          <p:spPr>
            <a:xfrm flipH="1">
              <a:off x="10971514" y="6518622"/>
              <a:ext cx="906707" cy="132276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normAutofit fontScale="90000"/>
          </a:bodyPr>
          <a:lstStyle/>
          <a:p>
            <a:r>
              <a:rPr lang="zh-CN" altLang="en-US" dirty="0"/>
              <a:t>网络营销方案</a:t>
            </a:r>
          </a:p>
        </p:txBody>
      </p:sp>
      <p:sp>
        <p:nvSpPr>
          <p:cNvPr id="15" name="Oval 13"/>
          <p:cNvSpPr>
            <a:spLocks noChangeArrowheads="1"/>
          </p:cNvSpPr>
          <p:nvPr/>
        </p:nvSpPr>
        <p:spPr bwMode="auto">
          <a:xfrm>
            <a:off x="10739370" y="4225820"/>
            <a:ext cx="1645062" cy="1617827"/>
          </a:xfrm>
          <a:prstGeom prst="ellipse">
            <a:avLst/>
          </a:prstGeom>
          <a:solidFill>
            <a:schemeClr val="accent1"/>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a:solidFill>
                <a:schemeClr val="bg1"/>
              </a:solidFill>
              <a:latin typeface="微软雅黑" pitchFamily="34" charset="-122"/>
              <a:ea typeface="微软雅黑" pitchFamily="34" charset="-122"/>
            </a:endParaRPr>
          </a:p>
        </p:txBody>
      </p:sp>
      <p:sp>
        <p:nvSpPr>
          <p:cNvPr id="21" name="Oval 13"/>
          <p:cNvSpPr>
            <a:spLocks noChangeArrowheads="1"/>
          </p:cNvSpPr>
          <p:nvPr/>
        </p:nvSpPr>
        <p:spPr bwMode="auto">
          <a:xfrm>
            <a:off x="5663244" y="6413788"/>
            <a:ext cx="1645062" cy="1617827"/>
          </a:xfrm>
          <a:prstGeom prst="ellipse">
            <a:avLst/>
          </a:prstGeom>
          <a:solidFill>
            <a:schemeClr val="accent2"/>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a:solidFill>
                <a:schemeClr val="bg1"/>
              </a:solidFill>
              <a:latin typeface="微软雅黑" pitchFamily="34" charset="-122"/>
              <a:ea typeface="微软雅黑" pitchFamily="34" charset="-122"/>
            </a:endParaRPr>
          </a:p>
        </p:txBody>
      </p:sp>
      <p:sp>
        <p:nvSpPr>
          <p:cNvPr id="22" name="Oval 13"/>
          <p:cNvSpPr>
            <a:spLocks noChangeArrowheads="1"/>
          </p:cNvSpPr>
          <p:nvPr/>
        </p:nvSpPr>
        <p:spPr bwMode="auto">
          <a:xfrm>
            <a:off x="5427992" y="1783877"/>
            <a:ext cx="1645062" cy="1617827"/>
          </a:xfrm>
          <a:prstGeom prst="ellipse">
            <a:avLst/>
          </a:prstGeom>
          <a:solidFill>
            <a:schemeClr val="accent6"/>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a:solidFill>
                <a:schemeClr val="bg1"/>
              </a:solidFill>
              <a:latin typeface="微软雅黑" pitchFamily="34" charset="-122"/>
              <a:ea typeface="微软雅黑" pitchFamily="34" charset="-122"/>
            </a:endParaRPr>
          </a:p>
        </p:txBody>
      </p:sp>
      <p:sp>
        <p:nvSpPr>
          <p:cNvPr id="23" name="Oval 13"/>
          <p:cNvSpPr>
            <a:spLocks noChangeArrowheads="1"/>
          </p:cNvSpPr>
          <p:nvPr/>
        </p:nvSpPr>
        <p:spPr bwMode="auto">
          <a:xfrm>
            <a:off x="7038666" y="4119498"/>
            <a:ext cx="1645062" cy="1617827"/>
          </a:xfrm>
          <a:prstGeom prst="ellipse">
            <a:avLst/>
          </a:prstGeom>
          <a:solidFill>
            <a:schemeClr val="accent3"/>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a:solidFill>
                <a:schemeClr val="bg1"/>
              </a:solidFill>
              <a:latin typeface="微软雅黑" pitchFamily="34" charset="-122"/>
              <a:ea typeface="微软雅黑" pitchFamily="34" charset="-122"/>
            </a:endParaRPr>
          </a:p>
        </p:txBody>
      </p:sp>
      <p:sp>
        <p:nvSpPr>
          <p:cNvPr id="24" name="TextBox 23"/>
          <p:cNvSpPr txBox="1"/>
          <p:nvPr/>
        </p:nvSpPr>
        <p:spPr>
          <a:xfrm>
            <a:off x="12487522" y="5075548"/>
            <a:ext cx="3088546" cy="923330"/>
          </a:xfrm>
          <a:prstGeom prst="rect">
            <a:avLst/>
          </a:prstGeom>
          <a:noFill/>
        </p:spPr>
        <p:txBody>
          <a:bodyPr wrap="square" lIns="0" tIns="0" rIns="0" bIns="0" rtlCol="0">
            <a:spAutoFit/>
          </a:bodyPr>
          <a:lstStyle/>
          <a:p>
            <a:pPr algn="just">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25" name="TextBox 24"/>
          <p:cNvSpPr txBox="1"/>
          <p:nvPr/>
        </p:nvSpPr>
        <p:spPr>
          <a:xfrm>
            <a:off x="12487522" y="4537062"/>
            <a:ext cx="3059389" cy="400110"/>
          </a:xfrm>
          <a:prstGeom prst="rect">
            <a:avLst/>
          </a:prstGeom>
          <a:noFill/>
        </p:spPr>
        <p:txBody>
          <a:bodyPr wrap="square" lIns="0" tIns="0" rIns="0" bIns="0" rtlCol="0">
            <a:spAutoFit/>
          </a:bodyPr>
          <a:lstStyle/>
          <a:p>
            <a:r>
              <a:rPr lang="zh-CN" altLang="en-US" sz="2600" b="1" dirty="0">
                <a:solidFill>
                  <a:schemeClr val="accent1">
                    <a:lumMod val="75000"/>
                  </a:schemeClr>
                </a:solidFill>
                <a:latin typeface="微软雅黑" pitchFamily="34" charset="-122"/>
                <a:ea typeface="微软雅黑" pitchFamily="34" charset="-122"/>
              </a:rPr>
              <a:t>朋友圈推广</a:t>
            </a:r>
          </a:p>
        </p:txBody>
      </p:sp>
      <p:sp>
        <p:nvSpPr>
          <p:cNvPr id="26" name="TextBox 25"/>
          <p:cNvSpPr txBox="1"/>
          <p:nvPr/>
        </p:nvSpPr>
        <p:spPr>
          <a:xfrm>
            <a:off x="746470" y="4915838"/>
            <a:ext cx="2721929" cy="923330"/>
          </a:xfrm>
          <a:prstGeom prst="rect">
            <a:avLst/>
          </a:prstGeom>
          <a:noFill/>
        </p:spPr>
        <p:txBody>
          <a:bodyPr wrap="square" lIns="0" tIns="0" rIns="0" bIns="0" rtlCol="0">
            <a:spAutoFit/>
          </a:bodyPr>
          <a:lstStyle/>
          <a:p>
            <a:pPr algn="r">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27" name="TextBox 26"/>
          <p:cNvSpPr txBox="1"/>
          <p:nvPr/>
        </p:nvSpPr>
        <p:spPr>
          <a:xfrm>
            <a:off x="1375735" y="4355388"/>
            <a:ext cx="2115658" cy="400110"/>
          </a:xfrm>
          <a:prstGeom prst="rect">
            <a:avLst/>
          </a:prstGeom>
          <a:noFill/>
        </p:spPr>
        <p:txBody>
          <a:bodyPr wrap="square" lIns="0" tIns="0" rIns="0" bIns="0" rtlCol="0">
            <a:spAutoFit/>
          </a:bodyPr>
          <a:lstStyle/>
          <a:p>
            <a:pPr algn="r"/>
            <a:r>
              <a:rPr lang="zh-CN" altLang="en-US" sz="2600" b="1" dirty="0">
                <a:solidFill>
                  <a:srgbClr val="FFC000"/>
                </a:solidFill>
                <a:latin typeface="微软雅黑" pitchFamily="34" charset="-122"/>
                <a:ea typeface="微软雅黑" pitchFamily="34" charset="-122"/>
              </a:rPr>
              <a:t>某宝</a:t>
            </a:r>
          </a:p>
        </p:txBody>
      </p:sp>
      <p:sp>
        <p:nvSpPr>
          <p:cNvPr id="28" name="TextBox 27"/>
          <p:cNvSpPr txBox="1"/>
          <p:nvPr/>
        </p:nvSpPr>
        <p:spPr>
          <a:xfrm>
            <a:off x="7406598" y="2304480"/>
            <a:ext cx="4223129" cy="615553"/>
          </a:xfrm>
          <a:prstGeom prst="rect">
            <a:avLst/>
          </a:prstGeom>
          <a:noFill/>
        </p:spPr>
        <p:txBody>
          <a:bodyPr wrap="square" lIns="0" tIns="0" rIns="0" bIns="0" rtlCol="0">
            <a:spAutoFit/>
          </a:bodyPr>
          <a:lstStyle/>
          <a:p>
            <a:pPr algn="just">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29" name="TextBox 28"/>
          <p:cNvSpPr txBox="1"/>
          <p:nvPr/>
        </p:nvSpPr>
        <p:spPr>
          <a:xfrm>
            <a:off x="7222022" y="1805187"/>
            <a:ext cx="2697363" cy="400110"/>
          </a:xfrm>
          <a:prstGeom prst="rect">
            <a:avLst/>
          </a:prstGeom>
          <a:noFill/>
        </p:spPr>
        <p:txBody>
          <a:bodyPr wrap="square" lIns="0" tIns="0" rIns="0" bIns="0" rtlCol="0">
            <a:spAutoFit/>
          </a:bodyPr>
          <a:lstStyle/>
          <a:p>
            <a:r>
              <a:rPr lang="zh-CN" altLang="en-US" sz="2600" b="1" dirty="0">
                <a:solidFill>
                  <a:schemeClr val="accent6"/>
                </a:solidFill>
                <a:latin typeface="微软雅黑" pitchFamily="34" charset="-122"/>
                <a:ea typeface="微软雅黑" pitchFamily="34" charset="-122"/>
              </a:rPr>
              <a:t>微博营销</a:t>
            </a:r>
          </a:p>
        </p:txBody>
      </p:sp>
      <p:sp>
        <p:nvSpPr>
          <p:cNvPr id="30" name="TextBox 29"/>
          <p:cNvSpPr txBox="1"/>
          <p:nvPr/>
        </p:nvSpPr>
        <p:spPr>
          <a:xfrm>
            <a:off x="8340117" y="6225741"/>
            <a:ext cx="3115627" cy="901337"/>
          </a:xfrm>
          <a:prstGeom prst="rect">
            <a:avLst/>
          </a:prstGeom>
          <a:noFill/>
        </p:spPr>
        <p:txBody>
          <a:bodyPr wrap="square" lIns="0" tIns="0" rIns="0" bIns="0" rtlCol="0">
            <a:spAutoFit/>
          </a:bodyPr>
          <a:lstStyle/>
          <a:p>
            <a:pPr>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31" name="TextBox 30"/>
          <p:cNvSpPr txBox="1"/>
          <p:nvPr/>
        </p:nvSpPr>
        <p:spPr>
          <a:xfrm>
            <a:off x="8340117" y="5687255"/>
            <a:ext cx="2010569" cy="400110"/>
          </a:xfrm>
          <a:prstGeom prst="rect">
            <a:avLst/>
          </a:prstGeom>
          <a:noFill/>
        </p:spPr>
        <p:txBody>
          <a:bodyPr wrap="square" lIns="0" tIns="0" rIns="0" bIns="0" rtlCol="0">
            <a:spAutoFit/>
          </a:bodyPr>
          <a:lstStyle/>
          <a:p>
            <a:r>
              <a:rPr lang="zh-CN" altLang="en-US" sz="2600" b="1" dirty="0">
                <a:solidFill>
                  <a:schemeClr val="accent3"/>
                </a:solidFill>
                <a:latin typeface="微软雅黑" pitchFamily="34" charset="-122"/>
                <a:ea typeface="微软雅黑" pitchFamily="34" charset="-122"/>
              </a:rPr>
              <a:t>微信营销</a:t>
            </a:r>
          </a:p>
        </p:txBody>
      </p:sp>
      <p:sp>
        <p:nvSpPr>
          <p:cNvPr id="19" name="Freeform 7"/>
          <p:cNvSpPr>
            <a:spLocks noEditPoints="1"/>
          </p:cNvSpPr>
          <p:nvPr/>
        </p:nvSpPr>
        <p:spPr bwMode="auto">
          <a:xfrm>
            <a:off x="5756037" y="2152391"/>
            <a:ext cx="952439" cy="742325"/>
          </a:xfrm>
          <a:custGeom>
            <a:avLst/>
            <a:gdLst>
              <a:gd name="T0" fmla="*/ 1544 w 3234"/>
              <a:gd name="T1" fmla="*/ 1510 h 2566"/>
              <a:gd name="T2" fmla="*/ 1705 w 3234"/>
              <a:gd name="T3" fmla="*/ 1803 h 2566"/>
              <a:gd name="T4" fmla="*/ 1577 w 3234"/>
              <a:gd name="T5" fmla="*/ 2111 h 2566"/>
              <a:gd name="T6" fmla="*/ 1236 w 3234"/>
              <a:gd name="T7" fmla="*/ 2250 h 2566"/>
              <a:gd name="T8" fmla="*/ 878 w 3234"/>
              <a:gd name="T9" fmla="*/ 2140 h 2566"/>
              <a:gd name="T10" fmla="*/ 716 w 3234"/>
              <a:gd name="T11" fmla="*/ 1847 h 2566"/>
              <a:gd name="T12" fmla="*/ 845 w 3234"/>
              <a:gd name="T13" fmla="*/ 1539 h 2566"/>
              <a:gd name="T14" fmla="*/ 1186 w 3234"/>
              <a:gd name="T15" fmla="*/ 1400 h 2566"/>
              <a:gd name="T16" fmla="*/ 1970 w 3234"/>
              <a:gd name="T17" fmla="*/ 743 h 2566"/>
              <a:gd name="T18" fmla="*/ 2318 w 3234"/>
              <a:gd name="T19" fmla="*/ 824 h 2566"/>
              <a:gd name="T20" fmla="*/ 2351 w 3234"/>
              <a:gd name="T21" fmla="*/ 1079 h 2566"/>
              <a:gd name="T22" fmla="*/ 2310 w 3234"/>
              <a:gd name="T23" fmla="*/ 1229 h 2566"/>
              <a:gd name="T24" fmla="*/ 2669 w 3234"/>
              <a:gd name="T25" fmla="*/ 1458 h 2566"/>
              <a:gd name="T26" fmla="*/ 2697 w 3234"/>
              <a:gd name="T27" fmla="*/ 1893 h 2566"/>
              <a:gd name="T28" fmla="*/ 2009 w 3234"/>
              <a:gd name="T29" fmla="*/ 2454 h 2566"/>
              <a:gd name="T30" fmla="*/ 749 w 3234"/>
              <a:gd name="T31" fmla="*/ 2480 h 2566"/>
              <a:gd name="T32" fmla="*/ 70 w 3234"/>
              <a:gd name="T33" fmla="*/ 1960 h 2566"/>
              <a:gd name="T34" fmla="*/ 104 w 3234"/>
              <a:gd name="T35" fmla="*/ 1357 h 2566"/>
              <a:gd name="T36" fmla="*/ 619 w 3234"/>
              <a:gd name="T37" fmla="*/ 701 h 2566"/>
              <a:gd name="T38" fmla="*/ 1122 w 3234"/>
              <a:gd name="T39" fmla="*/ 398 h 2566"/>
              <a:gd name="T40" fmla="*/ 1472 w 3234"/>
              <a:gd name="T41" fmla="*/ 425 h 2566"/>
              <a:gd name="T42" fmla="*/ 1588 w 3234"/>
              <a:gd name="T43" fmla="*/ 601 h 2566"/>
              <a:gd name="T44" fmla="*/ 2277 w 3234"/>
              <a:gd name="T45" fmla="*/ 678 h 2566"/>
              <a:gd name="T46" fmla="*/ 2208 w 3234"/>
              <a:gd name="T47" fmla="*/ 565 h 2566"/>
              <a:gd name="T48" fmla="*/ 2300 w 3234"/>
              <a:gd name="T49" fmla="*/ 492 h 2566"/>
              <a:gd name="T50" fmla="*/ 2505 w 3234"/>
              <a:gd name="T51" fmla="*/ 533 h 2566"/>
              <a:gd name="T52" fmla="*/ 2715 w 3234"/>
              <a:gd name="T53" fmla="*/ 764 h 2566"/>
              <a:gd name="T54" fmla="*/ 2739 w 3234"/>
              <a:gd name="T55" fmla="*/ 953 h 2566"/>
              <a:gd name="T56" fmla="*/ 2675 w 3234"/>
              <a:gd name="T57" fmla="*/ 1063 h 2566"/>
              <a:gd name="T58" fmla="*/ 2553 w 3234"/>
              <a:gd name="T59" fmla="*/ 1011 h 2566"/>
              <a:gd name="T60" fmla="*/ 2554 w 3234"/>
              <a:gd name="T61" fmla="*/ 907 h 2566"/>
              <a:gd name="T62" fmla="*/ 2486 w 3234"/>
              <a:gd name="T63" fmla="*/ 746 h 2566"/>
              <a:gd name="T64" fmla="*/ 2325 w 3234"/>
              <a:gd name="T65" fmla="*/ 679 h 2566"/>
              <a:gd name="T66" fmla="*/ 2102 w 3234"/>
              <a:gd name="T67" fmla="*/ 298 h 2566"/>
              <a:gd name="T68" fmla="*/ 2038 w 3234"/>
              <a:gd name="T69" fmla="*/ 95 h 2566"/>
              <a:gd name="T70" fmla="*/ 2227 w 3234"/>
              <a:gd name="T71" fmla="*/ 6 h 2566"/>
              <a:gd name="T72" fmla="*/ 2574 w 3234"/>
              <a:gd name="T73" fmla="*/ 35 h 2566"/>
              <a:gd name="T74" fmla="*/ 2886 w 3234"/>
              <a:gd name="T75" fmla="*/ 194 h 2566"/>
              <a:gd name="T76" fmla="*/ 3113 w 3234"/>
              <a:gd name="T77" fmla="*/ 456 h 2566"/>
              <a:gd name="T78" fmla="*/ 3226 w 3234"/>
              <a:gd name="T79" fmla="*/ 791 h 2566"/>
              <a:gd name="T80" fmla="*/ 3225 w 3234"/>
              <a:gd name="T81" fmla="*/ 1029 h 2566"/>
              <a:gd name="T82" fmla="*/ 3090 w 3234"/>
              <a:gd name="T83" fmla="*/ 1227 h 2566"/>
              <a:gd name="T84" fmla="*/ 2916 w 3234"/>
              <a:gd name="T85" fmla="*/ 1107 h 2566"/>
              <a:gd name="T86" fmla="*/ 2933 w 3234"/>
              <a:gd name="T87" fmla="*/ 908 h 2566"/>
              <a:gd name="T88" fmla="*/ 2813 w 3234"/>
              <a:gd name="T89" fmla="*/ 544 h 2566"/>
              <a:gd name="T90" fmla="*/ 2417 w 3234"/>
              <a:gd name="T91" fmla="*/ 306 h 2566"/>
              <a:gd name="T92" fmla="*/ 1278 w 3234"/>
              <a:gd name="T93" fmla="*/ 1152 h 2566"/>
              <a:gd name="T94" fmla="*/ 1943 w 3234"/>
              <a:gd name="T95" fmla="*/ 1302 h 2566"/>
              <a:gd name="T96" fmla="*/ 2218 w 3234"/>
              <a:gd name="T97" fmla="*/ 1719 h 2566"/>
              <a:gd name="T98" fmla="*/ 1937 w 3234"/>
              <a:gd name="T99" fmla="*/ 2152 h 2566"/>
              <a:gd name="T100" fmla="*/ 1263 w 3234"/>
              <a:gd name="T101" fmla="*/ 2353 h 2566"/>
              <a:gd name="T102" fmla="*/ 598 w 3234"/>
              <a:gd name="T103" fmla="*/ 2202 h 2566"/>
              <a:gd name="T104" fmla="*/ 324 w 3234"/>
              <a:gd name="T105" fmla="*/ 1786 h 2566"/>
              <a:gd name="T106" fmla="*/ 604 w 3234"/>
              <a:gd name="T107" fmla="*/ 1353 h 2566"/>
              <a:gd name="T108" fmla="*/ 1306 w 3234"/>
              <a:gd name="T109" fmla="*/ 1702 h 2566"/>
              <a:gd name="T110" fmla="*/ 1363 w 3234"/>
              <a:gd name="T111" fmla="*/ 1760 h 2566"/>
              <a:gd name="T112" fmla="*/ 1306 w 3234"/>
              <a:gd name="T113" fmla="*/ 1818 h 2566"/>
              <a:gd name="T114" fmla="*/ 1248 w 3234"/>
              <a:gd name="T115" fmla="*/ 1760 h 2566"/>
              <a:gd name="T116" fmla="*/ 1306 w 3234"/>
              <a:gd name="T117" fmla="*/ 1702 h 2566"/>
              <a:gd name="T118" fmla="*/ 1192 w 3234"/>
              <a:gd name="T119" fmla="*/ 1900 h 2566"/>
              <a:gd name="T120" fmla="*/ 1060 w 3234"/>
              <a:gd name="T121" fmla="*/ 2062 h 2566"/>
              <a:gd name="T122" fmla="*/ 897 w 3234"/>
              <a:gd name="T123" fmla="*/ 1930 h 2566"/>
              <a:gd name="T124" fmla="*/ 1029 w 3234"/>
              <a:gd name="T125" fmla="*/ 1768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34" h="2566">
                <a:moveTo>
                  <a:pt x="1211" y="1400"/>
                </a:moveTo>
                <a:lnTo>
                  <a:pt x="1236" y="1400"/>
                </a:lnTo>
                <a:lnTo>
                  <a:pt x="1261" y="1402"/>
                </a:lnTo>
                <a:lnTo>
                  <a:pt x="1287" y="1405"/>
                </a:lnTo>
                <a:lnTo>
                  <a:pt x="1311" y="1408"/>
                </a:lnTo>
                <a:lnTo>
                  <a:pt x="1334" y="1413"/>
                </a:lnTo>
                <a:lnTo>
                  <a:pt x="1358" y="1419"/>
                </a:lnTo>
                <a:lnTo>
                  <a:pt x="1380" y="1426"/>
                </a:lnTo>
                <a:lnTo>
                  <a:pt x="1404" y="1433"/>
                </a:lnTo>
                <a:lnTo>
                  <a:pt x="1425" y="1442"/>
                </a:lnTo>
                <a:lnTo>
                  <a:pt x="1447" y="1451"/>
                </a:lnTo>
                <a:lnTo>
                  <a:pt x="1467" y="1461"/>
                </a:lnTo>
                <a:lnTo>
                  <a:pt x="1487" y="1472"/>
                </a:lnTo>
                <a:lnTo>
                  <a:pt x="1507" y="1484"/>
                </a:lnTo>
                <a:lnTo>
                  <a:pt x="1526" y="1496"/>
                </a:lnTo>
                <a:lnTo>
                  <a:pt x="1544" y="1510"/>
                </a:lnTo>
                <a:lnTo>
                  <a:pt x="1561" y="1525"/>
                </a:lnTo>
                <a:lnTo>
                  <a:pt x="1577" y="1539"/>
                </a:lnTo>
                <a:lnTo>
                  <a:pt x="1592" y="1555"/>
                </a:lnTo>
                <a:lnTo>
                  <a:pt x="1607" y="1571"/>
                </a:lnTo>
                <a:lnTo>
                  <a:pt x="1621" y="1587"/>
                </a:lnTo>
                <a:lnTo>
                  <a:pt x="1634" y="1604"/>
                </a:lnTo>
                <a:lnTo>
                  <a:pt x="1646" y="1622"/>
                </a:lnTo>
                <a:lnTo>
                  <a:pt x="1657" y="1640"/>
                </a:lnTo>
                <a:lnTo>
                  <a:pt x="1667" y="1660"/>
                </a:lnTo>
                <a:lnTo>
                  <a:pt x="1675" y="1679"/>
                </a:lnTo>
                <a:lnTo>
                  <a:pt x="1683" y="1699"/>
                </a:lnTo>
                <a:lnTo>
                  <a:pt x="1690" y="1719"/>
                </a:lnTo>
                <a:lnTo>
                  <a:pt x="1695" y="1739"/>
                </a:lnTo>
                <a:lnTo>
                  <a:pt x="1700" y="1760"/>
                </a:lnTo>
                <a:lnTo>
                  <a:pt x="1703" y="1781"/>
                </a:lnTo>
                <a:lnTo>
                  <a:pt x="1705" y="1803"/>
                </a:lnTo>
                <a:lnTo>
                  <a:pt x="1705" y="1825"/>
                </a:lnTo>
                <a:lnTo>
                  <a:pt x="1705" y="1847"/>
                </a:lnTo>
                <a:lnTo>
                  <a:pt x="1703" y="1868"/>
                </a:lnTo>
                <a:lnTo>
                  <a:pt x="1700" y="1890"/>
                </a:lnTo>
                <a:lnTo>
                  <a:pt x="1695" y="1910"/>
                </a:lnTo>
                <a:lnTo>
                  <a:pt x="1690" y="1931"/>
                </a:lnTo>
                <a:lnTo>
                  <a:pt x="1683" y="1952"/>
                </a:lnTo>
                <a:lnTo>
                  <a:pt x="1675" y="1971"/>
                </a:lnTo>
                <a:lnTo>
                  <a:pt x="1667" y="1991"/>
                </a:lnTo>
                <a:lnTo>
                  <a:pt x="1657" y="2009"/>
                </a:lnTo>
                <a:lnTo>
                  <a:pt x="1646" y="2028"/>
                </a:lnTo>
                <a:lnTo>
                  <a:pt x="1634" y="2045"/>
                </a:lnTo>
                <a:lnTo>
                  <a:pt x="1621" y="2062"/>
                </a:lnTo>
                <a:lnTo>
                  <a:pt x="1607" y="2080"/>
                </a:lnTo>
                <a:lnTo>
                  <a:pt x="1592" y="2096"/>
                </a:lnTo>
                <a:lnTo>
                  <a:pt x="1577" y="2111"/>
                </a:lnTo>
                <a:lnTo>
                  <a:pt x="1561" y="2126"/>
                </a:lnTo>
                <a:lnTo>
                  <a:pt x="1544" y="2140"/>
                </a:lnTo>
                <a:lnTo>
                  <a:pt x="1526" y="2153"/>
                </a:lnTo>
                <a:lnTo>
                  <a:pt x="1507" y="2166"/>
                </a:lnTo>
                <a:lnTo>
                  <a:pt x="1487" y="2177"/>
                </a:lnTo>
                <a:lnTo>
                  <a:pt x="1467" y="2188"/>
                </a:lnTo>
                <a:lnTo>
                  <a:pt x="1447" y="2199"/>
                </a:lnTo>
                <a:lnTo>
                  <a:pt x="1425" y="2208"/>
                </a:lnTo>
                <a:lnTo>
                  <a:pt x="1404" y="2217"/>
                </a:lnTo>
                <a:lnTo>
                  <a:pt x="1380" y="2225"/>
                </a:lnTo>
                <a:lnTo>
                  <a:pt x="1358" y="2232"/>
                </a:lnTo>
                <a:lnTo>
                  <a:pt x="1334" y="2237"/>
                </a:lnTo>
                <a:lnTo>
                  <a:pt x="1311" y="2242"/>
                </a:lnTo>
                <a:lnTo>
                  <a:pt x="1287" y="2246"/>
                </a:lnTo>
                <a:lnTo>
                  <a:pt x="1261" y="2248"/>
                </a:lnTo>
                <a:lnTo>
                  <a:pt x="1236" y="2250"/>
                </a:lnTo>
                <a:lnTo>
                  <a:pt x="1211" y="2250"/>
                </a:lnTo>
                <a:lnTo>
                  <a:pt x="1186" y="2250"/>
                </a:lnTo>
                <a:lnTo>
                  <a:pt x="1160" y="2248"/>
                </a:lnTo>
                <a:lnTo>
                  <a:pt x="1135" y="2246"/>
                </a:lnTo>
                <a:lnTo>
                  <a:pt x="1111" y="2242"/>
                </a:lnTo>
                <a:lnTo>
                  <a:pt x="1087" y="2237"/>
                </a:lnTo>
                <a:lnTo>
                  <a:pt x="1064" y="2232"/>
                </a:lnTo>
                <a:lnTo>
                  <a:pt x="1040" y="2225"/>
                </a:lnTo>
                <a:lnTo>
                  <a:pt x="1018" y="2217"/>
                </a:lnTo>
                <a:lnTo>
                  <a:pt x="996" y="2208"/>
                </a:lnTo>
                <a:lnTo>
                  <a:pt x="975" y="2199"/>
                </a:lnTo>
                <a:lnTo>
                  <a:pt x="955" y="2188"/>
                </a:lnTo>
                <a:lnTo>
                  <a:pt x="934" y="2177"/>
                </a:lnTo>
                <a:lnTo>
                  <a:pt x="914" y="2166"/>
                </a:lnTo>
                <a:lnTo>
                  <a:pt x="896" y="2153"/>
                </a:lnTo>
                <a:lnTo>
                  <a:pt x="878" y="2140"/>
                </a:lnTo>
                <a:lnTo>
                  <a:pt x="861" y="2126"/>
                </a:lnTo>
                <a:lnTo>
                  <a:pt x="845" y="2111"/>
                </a:lnTo>
                <a:lnTo>
                  <a:pt x="828" y="2096"/>
                </a:lnTo>
                <a:lnTo>
                  <a:pt x="814" y="2080"/>
                </a:lnTo>
                <a:lnTo>
                  <a:pt x="800" y="2062"/>
                </a:lnTo>
                <a:lnTo>
                  <a:pt x="787" y="2045"/>
                </a:lnTo>
                <a:lnTo>
                  <a:pt x="776" y="2028"/>
                </a:lnTo>
                <a:lnTo>
                  <a:pt x="765" y="2009"/>
                </a:lnTo>
                <a:lnTo>
                  <a:pt x="755" y="1991"/>
                </a:lnTo>
                <a:lnTo>
                  <a:pt x="746" y="1971"/>
                </a:lnTo>
                <a:lnTo>
                  <a:pt x="739" y="1952"/>
                </a:lnTo>
                <a:lnTo>
                  <a:pt x="732" y="1931"/>
                </a:lnTo>
                <a:lnTo>
                  <a:pt x="726" y="1910"/>
                </a:lnTo>
                <a:lnTo>
                  <a:pt x="721" y="1890"/>
                </a:lnTo>
                <a:lnTo>
                  <a:pt x="718" y="1868"/>
                </a:lnTo>
                <a:lnTo>
                  <a:pt x="716" y="1847"/>
                </a:lnTo>
                <a:lnTo>
                  <a:pt x="716" y="1825"/>
                </a:lnTo>
                <a:lnTo>
                  <a:pt x="716" y="1803"/>
                </a:lnTo>
                <a:lnTo>
                  <a:pt x="718" y="1781"/>
                </a:lnTo>
                <a:lnTo>
                  <a:pt x="721" y="1760"/>
                </a:lnTo>
                <a:lnTo>
                  <a:pt x="726" y="1739"/>
                </a:lnTo>
                <a:lnTo>
                  <a:pt x="732" y="1719"/>
                </a:lnTo>
                <a:lnTo>
                  <a:pt x="739" y="1699"/>
                </a:lnTo>
                <a:lnTo>
                  <a:pt x="746" y="1679"/>
                </a:lnTo>
                <a:lnTo>
                  <a:pt x="755" y="1660"/>
                </a:lnTo>
                <a:lnTo>
                  <a:pt x="765" y="1640"/>
                </a:lnTo>
                <a:lnTo>
                  <a:pt x="776" y="1622"/>
                </a:lnTo>
                <a:lnTo>
                  <a:pt x="787" y="1604"/>
                </a:lnTo>
                <a:lnTo>
                  <a:pt x="800" y="1587"/>
                </a:lnTo>
                <a:lnTo>
                  <a:pt x="814" y="1571"/>
                </a:lnTo>
                <a:lnTo>
                  <a:pt x="828" y="1555"/>
                </a:lnTo>
                <a:lnTo>
                  <a:pt x="845" y="1539"/>
                </a:lnTo>
                <a:lnTo>
                  <a:pt x="861" y="1525"/>
                </a:lnTo>
                <a:lnTo>
                  <a:pt x="878" y="1510"/>
                </a:lnTo>
                <a:lnTo>
                  <a:pt x="896" y="1496"/>
                </a:lnTo>
                <a:lnTo>
                  <a:pt x="914" y="1484"/>
                </a:lnTo>
                <a:lnTo>
                  <a:pt x="934" y="1472"/>
                </a:lnTo>
                <a:lnTo>
                  <a:pt x="955" y="1461"/>
                </a:lnTo>
                <a:lnTo>
                  <a:pt x="975" y="1451"/>
                </a:lnTo>
                <a:lnTo>
                  <a:pt x="996" y="1442"/>
                </a:lnTo>
                <a:lnTo>
                  <a:pt x="1018" y="1433"/>
                </a:lnTo>
                <a:lnTo>
                  <a:pt x="1040" y="1426"/>
                </a:lnTo>
                <a:lnTo>
                  <a:pt x="1064" y="1419"/>
                </a:lnTo>
                <a:lnTo>
                  <a:pt x="1087" y="1413"/>
                </a:lnTo>
                <a:lnTo>
                  <a:pt x="1111" y="1408"/>
                </a:lnTo>
                <a:lnTo>
                  <a:pt x="1135" y="1405"/>
                </a:lnTo>
                <a:lnTo>
                  <a:pt x="1160" y="1402"/>
                </a:lnTo>
                <a:lnTo>
                  <a:pt x="1186" y="1400"/>
                </a:lnTo>
                <a:lnTo>
                  <a:pt x="1211" y="1400"/>
                </a:lnTo>
                <a:close/>
                <a:moveTo>
                  <a:pt x="1573" y="848"/>
                </a:moveTo>
                <a:lnTo>
                  <a:pt x="1575" y="850"/>
                </a:lnTo>
                <a:lnTo>
                  <a:pt x="1579" y="851"/>
                </a:lnTo>
                <a:lnTo>
                  <a:pt x="1585" y="851"/>
                </a:lnTo>
                <a:lnTo>
                  <a:pt x="1591" y="851"/>
                </a:lnTo>
                <a:lnTo>
                  <a:pt x="1608" y="847"/>
                </a:lnTo>
                <a:lnTo>
                  <a:pt x="1629" y="840"/>
                </a:lnTo>
                <a:lnTo>
                  <a:pt x="1682" y="821"/>
                </a:lnTo>
                <a:lnTo>
                  <a:pt x="1751" y="796"/>
                </a:lnTo>
                <a:lnTo>
                  <a:pt x="1789" y="783"/>
                </a:lnTo>
                <a:lnTo>
                  <a:pt x="1830" y="771"/>
                </a:lnTo>
                <a:lnTo>
                  <a:pt x="1875" y="760"/>
                </a:lnTo>
                <a:lnTo>
                  <a:pt x="1921" y="751"/>
                </a:lnTo>
                <a:lnTo>
                  <a:pt x="1945" y="747"/>
                </a:lnTo>
                <a:lnTo>
                  <a:pt x="1970" y="743"/>
                </a:lnTo>
                <a:lnTo>
                  <a:pt x="1995" y="741"/>
                </a:lnTo>
                <a:lnTo>
                  <a:pt x="2020" y="739"/>
                </a:lnTo>
                <a:lnTo>
                  <a:pt x="2045" y="737"/>
                </a:lnTo>
                <a:lnTo>
                  <a:pt x="2072" y="737"/>
                </a:lnTo>
                <a:lnTo>
                  <a:pt x="2098" y="738"/>
                </a:lnTo>
                <a:lnTo>
                  <a:pt x="2125" y="739"/>
                </a:lnTo>
                <a:lnTo>
                  <a:pt x="2152" y="742"/>
                </a:lnTo>
                <a:lnTo>
                  <a:pt x="2178" y="746"/>
                </a:lnTo>
                <a:lnTo>
                  <a:pt x="2202" y="752"/>
                </a:lnTo>
                <a:lnTo>
                  <a:pt x="2223" y="759"/>
                </a:lnTo>
                <a:lnTo>
                  <a:pt x="2243" y="767"/>
                </a:lnTo>
                <a:lnTo>
                  <a:pt x="2261" y="776"/>
                </a:lnTo>
                <a:lnTo>
                  <a:pt x="2277" y="787"/>
                </a:lnTo>
                <a:lnTo>
                  <a:pt x="2293" y="798"/>
                </a:lnTo>
                <a:lnTo>
                  <a:pt x="2306" y="810"/>
                </a:lnTo>
                <a:lnTo>
                  <a:pt x="2318" y="824"/>
                </a:lnTo>
                <a:lnTo>
                  <a:pt x="2328" y="837"/>
                </a:lnTo>
                <a:lnTo>
                  <a:pt x="2337" y="852"/>
                </a:lnTo>
                <a:lnTo>
                  <a:pt x="2345" y="866"/>
                </a:lnTo>
                <a:lnTo>
                  <a:pt x="2351" y="882"/>
                </a:lnTo>
                <a:lnTo>
                  <a:pt x="2356" y="898"/>
                </a:lnTo>
                <a:lnTo>
                  <a:pt x="2360" y="914"/>
                </a:lnTo>
                <a:lnTo>
                  <a:pt x="2363" y="930"/>
                </a:lnTo>
                <a:lnTo>
                  <a:pt x="2365" y="947"/>
                </a:lnTo>
                <a:lnTo>
                  <a:pt x="2366" y="965"/>
                </a:lnTo>
                <a:lnTo>
                  <a:pt x="2366" y="981"/>
                </a:lnTo>
                <a:lnTo>
                  <a:pt x="2365" y="998"/>
                </a:lnTo>
                <a:lnTo>
                  <a:pt x="2364" y="1015"/>
                </a:lnTo>
                <a:lnTo>
                  <a:pt x="2361" y="1031"/>
                </a:lnTo>
                <a:lnTo>
                  <a:pt x="2359" y="1048"/>
                </a:lnTo>
                <a:lnTo>
                  <a:pt x="2355" y="1064"/>
                </a:lnTo>
                <a:lnTo>
                  <a:pt x="2351" y="1079"/>
                </a:lnTo>
                <a:lnTo>
                  <a:pt x="2347" y="1094"/>
                </a:lnTo>
                <a:lnTo>
                  <a:pt x="2342" y="1110"/>
                </a:lnTo>
                <a:lnTo>
                  <a:pt x="2336" y="1124"/>
                </a:lnTo>
                <a:lnTo>
                  <a:pt x="2331" y="1137"/>
                </a:lnTo>
                <a:lnTo>
                  <a:pt x="2325" y="1149"/>
                </a:lnTo>
                <a:lnTo>
                  <a:pt x="2319" y="1161"/>
                </a:lnTo>
                <a:lnTo>
                  <a:pt x="2313" y="1172"/>
                </a:lnTo>
                <a:lnTo>
                  <a:pt x="2306" y="1182"/>
                </a:lnTo>
                <a:lnTo>
                  <a:pt x="2301" y="1192"/>
                </a:lnTo>
                <a:lnTo>
                  <a:pt x="2298" y="1201"/>
                </a:lnTo>
                <a:lnTo>
                  <a:pt x="2298" y="1206"/>
                </a:lnTo>
                <a:lnTo>
                  <a:pt x="2298" y="1211"/>
                </a:lnTo>
                <a:lnTo>
                  <a:pt x="2300" y="1215"/>
                </a:lnTo>
                <a:lnTo>
                  <a:pt x="2302" y="1220"/>
                </a:lnTo>
                <a:lnTo>
                  <a:pt x="2306" y="1224"/>
                </a:lnTo>
                <a:lnTo>
                  <a:pt x="2310" y="1229"/>
                </a:lnTo>
                <a:lnTo>
                  <a:pt x="2316" y="1234"/>
                </a:lnTo>
                <a:lnTo>
                  <a:pt x="2324" y="1240"/>
                </a:lnTo>
                <a:lnTo>
                  <a:pt x="2356" y="1255"/>
                </a:lnTo>
                <a:lnTo>
                  <a:pt x="2407" y="1277"/>
                </a:lnTo>
                <a:lnTo>
                  <a:pt x="2437" y="1290"/>
                </a:lnTo>
                <a:lnTo>
                  <a:pt x="2469" y="1306"/>
                </a:lnTo>
                <a:lnTo>
                  <a:pt x="2503" y="1324"/>
                </a:lnTo>
                <a:lnTo>
                  <a:pt x="2538" y="1344"/>
                </a:lnTo>
                <a:lnTo>
                  <a:pt x="2555" y="1356"/>
                </a:lnTo>
                <a:lnTo>
                  <a:pt x="2572" y="1368"/>
                </a:lnTo>
                <a:lnTo>
                  <a:pt x="2589" y="1382"/>
                </a:lnTo>
                <a:lnTo>
                  <a:pt x="2606" y="1395"/>
                </a:lnTo>
                <a:lnTo>
                  <a:pt x="2623" y="1410"/>
                </a:lnTo>
                <a:lnTo>
                  <a:pt x="2639" y="1425"/>
                </a:lnTo>
                <a:lnTo>
                  <a:pt x="2654" y="1441"/>
                </a:lnTo>
                <a:lnTo>
                  <a:pt x="2669" y="1458"/>
                </a:lnTo>
                <a:lnTo>
                  <a:pt x="2682" y="1476"/>
                </a:lnTo>
                <a:lnTo>
                  <a:pt x="2695" y="1495"/>
                </a:lnTo>
                <a:lnTo>
                  <a:pt x="2707" y="1516"/>
                </a:lnTo>
                <a:lnTo>
                  <a:pt x="2719" y="1537"/>
                </a:lnTo>
                <a:lnTo>
                  <a:pt x="2728" y="1559"/>
                </a:lnTo>
                <a:lnTo>
                  <a:pt x="2738" y="1582"/>
                </a:lnTo>
                <a:lnTo>
                  <a:pt x="2746" y="1606"/>
                </a:lnTo>
                <a:lnTo>
                  <a:pt x="2752" y="1631"/>
                </a:lnTo>
                <a:lnTo>
                  <a:pt x="2756" y="1659"/>
                </a:lnTo>
                <a:lnTo>
                  <a:pt x="2757" y="1688"/>
                </a:lnTo>
                <a:lnTo>
                  <a:pt x="2754" y="1719"/>
                </a:lnTo>
                <a:lnTo>
                  <a:pt x="2749" y="1751"/>
                </a:lnTo>
                <a:lnTo>
                  <a:pt x="2741" y="1784"/>
                </a:lnTo>
                <a:lnTo>
                  <a:pt x="2729" y="1820"/>
                </a:lnTo>
                <a:lnTo>
                  <a:pt x="2715" y="1856"/>
                </a:lnTo>
                <a:lnTo>
                  <a:pt x="2697" y="1893"/>
                </a:lnTo>
                <a:lnTo>
                  <a:pt x="2677" y="1930"/>
                </a:lnTo>
                <a:lnTo>
                  <a:pt x="2654" y="1969"/>
                </a:lnTo>
                <a:lnTo>
                  <a:pt x="2628" y="2007"/>
                </a:lnTo>
                <a:lnTo>
                  <a:pt x="2597" y="2046"/>
                </a:lnTo>
                <a:lnTo>
                  <a:pt x="2565" y="2085"/>
                </a:lnTo>
                <a:lnTo>
                  <a:pt x="2530" y="2123"/>
                </a:lnTo>
                <a:lnTo>
                  <a:pt x="2491" y="2161"/>
                </a:lnTo>
                <a:lnTo>
                  <a:pt x="2450" y="2198"/>
                </a:lnTo>
                <a:lnTo>
                  <a:pt x="2405" y="2235"/>
                </a:lnTo>
                <a:lnTo>
                  <a:pt x="2357" y="2271"/>
                </a:lnTo>
                <a:lnTo>
                  <a:pt x="2307" y="2305"/>
                </a:lnTo>
                <a:lnTo>
                  <a:pt x="2253" y="2338"/>
                </a:lnTo>
                <a:lnTo>
                  <a:pt x="2197" y="2370"/>
                </a:lnTo>
                <a:lnTo>
                  <a:pt x="2137" y="2400"/>
                </a:lnTo>
                <a:lnTo>
                  <a:pt x="2075" y="2428"/>
                </a:lnTo>
                <a:lnTo>
                  <a:pt x="2009" y="2454"/>
                </a:lnTo>
                <a:lnTo>
                  <a:pt x="1940" y="2478"/>
                </a:lnTo>
                <a:lnTo>
                  <a:pt x="1869" y="2500"/>
                </a:lnTo>
                <a:lnTo>
                  <a:pt x="1794" y="2518"/>
                </a:lnTo>
                <a:lnTo>
                  <a:pt x="1716" y="2534"/>
                </a:lnTo>
                <a:lnTo>
                  <a:pt x="1636" y="2547"/>
                </a:lnTo>
                <a:lnTo>
                  <a:pt x="1552" y="2557"/>
                </a:lnTo>
                <a:lnTo>
                  <a:pt x="1466" y="2563"/>
                </a:lnTo>
                <a:lnTo>
                  <a:pt x="1376" y="2566"/>
                </a:lnTo>
                <a:lnTo>
                  <a:pt x="1287" y="2565"/>
                </a:lnTo>
                <a:lnTo>
                  <a:pt x="1201" y="2562"/>
                </a:lnTo>
                <a:lnTo>
                  <a:pt x="1117" y="2555"/>
                </a:lnTo>
                <a:lnTo>
                  <a:pt x="1037" y="2545"/>
                </a:lnTo>
                <a:lnTo>
                  <a:pt x="961" y="2533"/>
                </a:lnTo>
                <a:lnTo>
                  <a:pt x="887" y="2518"/>
                </a:lnTo>
                <a:lnTo>
                  <a:pt x="816" y="2501"/>
                </a:lnTo>
                <a:lnTo>
                  <a:pt x="749" y="2480"/>
                </a:lnTo>
                <a:lnTo>
                  <a:pt x="684" y="2458"/>
                </a:lnTo>
                <a:lnTo>
                  <a:pt x="623" y="2434"/>
                </a:lnTo>
                <a:lnTo>
                  <a:pt x="564" y="2409"/>
                </a:lnTo>
                <a:lnTo>
                  <a:pt x="509" y="2381"/>
                </a:lnTo>
                <a:lnTo>
                  <a:pt x="456" y="2351"/>
                </a:lnTo>
                <a:lnTo>
                  <a:pt x="406" y="2320"/>
                </a:lnTo>
                <a:lnTo>
                  <a:pt x="359" y="2288"/>
                </a:lnTo>
                <a:lnTo>
                  <a:pt x="316" y="2255"/>
                </a:lnTo>
                <a:lnTo>
                  <a:pt x="274" y="2220"/>
                </a:lnTo>
                <a:lnTo>
                  <a:pt x="237" y="2184"/>
                </a:lnTo>
                <a:lnTo>
                  <a:pt x="202" y="2148"/>
                </a:lnTo>
                <a:lnTo>
                  <a:pt x="170" y="2111"/>
                </a:lnTo>
                <a:lnTo>
                  <a:pt x="140" y="2073"/>
                </a:lnTo>
                <a:lnTo>
                  <a:pt x="114" y="2036"/>
                </a:lnTo>
                <a:lnTo>
                  <a:pt x="91" y="1998"/>
                </a:lnTo>
                <a:lnTo>
                  <a:pt x="70" y="1960"/>
                </a:lnTo>
                <a:lnTo>
                  <a:pt x="51" y="1921"/>
                </a:lnTo>
                <a:lnTo>
                  <a:pt x="36" y="1883"/>
                </a:lnTo>
                <a:lnTo>
                  <a:pt x="23" y="1846"/>
                </a:lnTo>
                <a:lnTo>
                  <a:pt x="13" y="1808"/>
                </a:lnTo>
                <a:lnTo>
                  <a:pt x="6" y="1771"/>
                </a:lnTo>
                <a:lnTo>
                  <a:pt x="2" y="1735"/>
                </a:lnTo>
                <a:lnTo>
                  <a:pt x="0" y="1701"/>
                </a:lnTo>
                <a:lnTo>
                  <a:pt x="1" y="1667"/>
                </a:lnTo>
                <a:lnTo>
                  <a:pt x="4" y="1632"/>
                </a:lnTo>
                <a:lnTo>
                  <a:pt x="11" y="1596"/>
                </a:lnTo>
                <a:lnTo>
                  <a:pt x="20" y="1559"/>
                </a:lnTo>
                <a:lnTo>
                  <a:pt x="32" y="1521"/>
                </a:lnTo>
                <a:lnTo>
                  <a:pt x="47" y="1481"/>
                </a:lnTo>
                <a:lnTo>
                  <a:pt x="64" y="1441"/>
                </a:lnTo>
                <a:lnTo>
                  <a:pt x="83" y="1400"/>
                </a:lnTo>
                <a:lnTo>
                  <a:pt x="104" y="1357"/>
                </a:lnTo>
                <a:lnTo>
                  <a:pt x="127" y="1315"/>
                </a:lnTo>
                <a:lnTo>
                  <a:pt x="152" y="1272"/>
                </a:lnTo>
                <a:lnTo>
                  <a:pt x="179" y="1228"/>
                </a:lnTo>
                <a:lnTo>
                  <a:pt x="207" y="1185"/>
                </a:lnTo>
                <a:lnTo>
                  <a:pt x="237" y="1142"/>
                </a:lnTo>
                <a:lnTo>
                  <a:pt x="267" y="1099"/>
                </a:lnTo>
                <a:lnTo>
                  <a:pt x="300" y="1056"/>
                </a:lnTo>
                <a:lnTo>
                  <a:pt x="333" y="1013"/>
                </a:lnTo>
                <a:lnTo>
                  <a:pt x="367" y="971"/>
                </a:lnTo>
                <a:lnTo>
                  <a:pt x="402" y="929"/>
                </a:lnTo>
                <a:lnTo>
                  <a:pt x="437" y="889"/>
                </a:lnTo>
                <a:lnTo>
                  <a:pt x="473" y="849"/>
                </a:lnTo>
                <a:lnTo>
                  <a:pt x="510" y="810"/>
                </a:lnTo>
                <a:lnTo>
                  <a:pt x="546" y="772"/>
                </a:lnTo>
                <a:lnTo>
                  <a:pt x="582" y="736"/>
                </a:lnTo>
                <a:lnTo>
                  <a:pt x="619" y="701"/>
                </a:lnTo>
                <a:lnTo>
                  <a:pt x="655" y="667"/>
                </a:lnTo>
                <a:lnTo>
                  <a:pt x="690" y="636"/>
                </a:lnTo>
                <a:lnTo>
                  <a:pt x="726" y="606"/>
                </a:lnTo>
                <a:lnTo>
                  <a:pt x="761" y="579"/>
                </a:lnTo>
                <a:lnTo>
                  <a:pt x="794" y="553"/>
                </a:lnTo>
                <a:lnTo>
                  <a:pt x="827" y="529"/>
                </a:lnTo>
                <a:lnTo>
                  <a:pt x="860" y="508"/>
                </a:lnTo>
                <a:lnTo>
                  <a:pt x="891" y="490"/>
                </a:lnTo>
                <a:lnTo>
                  <a:pt x="921" y="473"/>
                </a:lnTo>
                <a:lnTo>
                  <a:pt x="951" y="458"/>
                </a:lnTo>
                <a:lnTo>
                  <a:pt x="981" y="445"/>
                </a:lnTo>
                <a:lnTo>
                  <a:pt x="1010" y="433"/>
                </a:lnTo>
                <a:lnTo>
                  <a:pt x="1038" y="422"/>
                </a:lnTo>
                <a:lnTo>
                  <a:pt x="1067" y="413"/>
                </a:lnTo>
                <a:lnTo>
                  <a:pt x="1095" y="405"/>
                </a:lnTo>
                <a:lnTo>
                  <a:pt x="1122" y="398"/>
                </a:lnTo>
                <a:lnTo>
                  <a:pt x="1149" y="391"/>
                </a:lnTo>
                <a:lnTo>
                  <a:pt x="1176" y="387"/>
                </a:lnTo>
                <a:lnTo>
                  <a:pt x="1202" y="384"/>
                </a:lnTo>
                <a:lnTo>
                  <a:pt x="1227" y="381"/>
                </a:lnTo>
                <a:lnTo>
                  <a:pt x="1251" y="380"/>
                </a:lnTo>
                <a:lnTo>
                  <a:pt x="1275" y="380"/>
                </a:lnTo>
                <a:lnTo>
                  <a:pt x="1299" y="381"/>
                </a:lnTo>
                <a:lnTo>
                  <a:pt x="1321" y="383"/>
                </a:lnTo>
                <a:lnTo>
                  <a:pt x="1343" y="385"/>
                </a:lnTo>
                <a:lnTo>
                  <a:pt x="1364" y="389"/>
                </a:lnTo>
                <a:lnTo>
                  <a:pt x="1384" y="393"/>
                </a:lnTo>
                <a:lnTo>
                  <a:pt x="1404" y="399"/>
                </a:lnTo>
                <a:lnTo>
                  <a:pt x="1423" y="404"/>
                </a:lnTo>
                <a:lnTo>
                  <a:pt x="1440" y="411"/>
                </a:lnTo>
                <a:lnTo>
                  <a:pt x="1457" y="418"/>
                </a:lnTo>
                <a:lnTo>
                  <a:pt x="1472" y="425"/>
                </a:lnTo>
                <a:lnTo>
                  <a:pt x="1487" y="433"/>
                </a:lnTo>
                <a:lnTo>
                  <a:pt x="1501" y="442"/>
                </a:lnTo>
                <a:lnTo>
                  <a:pt x="1514" y="451"/>
                </a:lnTo>
                <a:lnTo>
                  <a:pt x="1526" y="460"/>
                </a:lnTo>
                <a:lnTo>
                  <a:pt x="1536" y="470"/>
                </a:lnTo>
                <a:lnTo>
                  <a:pt x="1546" y="480"/>
                </a:lnTo>
                <a:lnTo>
                  <a:pt x="1554" y="490"/>
                </a:lnTo>
                <a:lnTo>
                  <a:pt x="1561" y="501"/>
                </a:lnTo>
                <a:lnTo>
                  <a:pt x="1567" y="512"/>
                </a:lnTo>
                <a:lnTo>
                  <a:pt x="1572" y="523"/>
                </a:lnTo>
                <a:lnTo>
                  <a:pt x="1576" y="536"/>
                </a:lnTo>
                <a:lnTo>
                  <a:pt x="1580" y="549"/>
                </a:lnTo>
                <a:lnTo>
                  <a:pt x="1583" y="561"/>
                </a:lnTo>
                <a:lnTo>
                  <a:pt x="1585" y="574"/>
                </a:lnTo>
                <a:lnTo>
                  <a:pt x="1587" y="588"/>
                </a:lnTo>
                <a:lnTo>
                  <a:pt x="1588" y="601"/>
                </a:lnTo>
                <a:lnTo>
                  <a:pt x="1590" y="629"/>
                </a:lnTo>
                <a:lnTo>
                  <a:pt x="1590" y="656"/>
                </a:lnTo>
                <a:lnTo>
                  <a:pt x="1589" y="685"/>
                </a:lnTo>
                <a:lnTo>
                  <a:pt x="1586" y="711"/>
                </a:lnTo>
                <a:lnTo>
                  <a:pt x="1580" y="761"/>
                </a:lnTo>
                <a:lnTo>
                  <a:pt x="1574" y="802"/>
                </a:lnTo>
                <a:lnTo>
                  <a:pt x="1572" y="820"/>
                </a:lnTo>
                <a:lnTo>
                  <a:pt x="1571" y="833"/>
                </a:lnTo>
                <a:lnTo>
                  <a:pt x="1571" y="838"/>
                </a:lnTo>
                <a:lnTo>
                  <a:pt x="1571" y="842"/>
                </a:lnTo>
                <a:lnTo>
                  <a:pt x="1572" y="845"/>
                </a:lnTo>
                <a:lnTo>
                  <a:pt x="1573" y="848"/>
                </a:lnTo>
                <a:close/>
                <a:moveTo>
                  <a:pt x="2306" y="680"/>
                </a:moveTo>
                <a:lnTo>
                  <a:pt x="2296" y="680"/>
                </a:lnTo>
                <a:lnTo>
                  <a:pt x="2287" y="679"/>
                </a:lnTo>
                <a:lnTo>
                  <a:pt x="2277" y="678"/>
                </a:lnTo>
                <a:lnTo>
                  <a:pt x="2268" y="675"/>
                </a:lnTo>
                <a:lnTo>
                  <a:pt x="2260" y="671"/>
                </a:lnTo>
                <a:lnTo>
                  <a:pt x="2252" y="667"/>
                </a:lnTo>
                <a:lnTo>
                  <a:pt x="2244" y="662"/>
                </a:lnTo>
                <a:lnTo>
                  <a:pt x="2238" y="656"/>
                </a:lnTo>
                <a:lnTo>
                  <a:pt x="2231" y="650"/>
                </a:lnTo>
                <a:lnTo>
                  <a:pt x="2225" y="643"/>
                </a:lnTo>
                <a:lnTo>
                  <a:pt x="2220" y="636"/>
                </a:lnTo>
                <a:lnTo>
                  <a:pt x="2216" y="628"/>
                </a:lnTo>
                <a:lnTo>
                  <a:pt x="2212" y="620"/>
                </a:lnTo>
                <a:lnTo>
                  <a:pt x="2209" y="611"/>
                </a:lnTo>
                <a:lnTo>
                  <a:pt x="2207" y="602"/>
                </a:lnTo>
                <a:lnTo>
                  <a:pt x="2206" y="593"/>
                </a:lnTo>
                <a:lnTo>
                  <a:pt x="2206" y="583"/>
                </a:lnTo>
                <a:lnTo>
                  <a:pt x="2206" y="574"/>
                </a:lnTo>
                <a:lnTo>
                  <a:pt x="2208" y="565"/>
                </a:lnTo>
                <a:lnTo>
                  <a:pt x="2210" y="556"/>
                </a:lnTo>
                <a:lnTo>
                  <a:pt x="2214" y="548"/>
                </a:lnTo>
                <a:lnTo>
                  <a:pt x="2218" y="540"/>
                </a:lnTo>
                <a:lnTo>
                  <a:pt x="2223" y="531"/>
                </a:lnTo>
                <a:lnTo>
                  <a:pt x="2228" y="524"/>
                </a:lnTo>
                <a:lnTo>
                  <a:pt x="2234" y="518"/>
                </a:lnTo>
                <a:lnTo>
                  <a:pt x="2241" y="512"/>
                </a:lnTo>
                <a:lnTo>
                  <a:pt x="2248" y="507"/>
                </a:lnTo>
                <a:lnTo>
                  <a:pt x="2256" y="502"/>
                </a:lnTo>
                <a:lnTo>
                  <a:pt x="2265" y="499"/>
                </a:lnTo>
                <a:lnTo>
                  <a:pt x="2273" y="496"/>
                </a:lnTo>
                <a:lnTo>
                  <a:pt x="2282" y="494"/>
                </a:lnTo>
                <a:lnTo>
                  <a:pt x="2293" y="493"/>
                </a:lnTo>
                <a:lnTo>
                  <a:pt x="2295" y="492"/>
                </a:lnTo>
                <a:lnTo>
                  <a:pt x="2297" y="492"/>
                </a:lnTo>
                <a:lnTo>
                  <a:pt x="2300" y="492"/>
                </a:lnTo>
                <a:lnTo>
                  <a:pt x="2301" y="492"/>
                </a:lnTo>
                <a:lnTo>
                  <a:pt x="2304" y="492"/>
                </a:lnTo>
                <a:lnTo>
                  <a:pt x="2305" y="492"/>
                </a:lnTo>
                <a:lnTo>
                  <a:pt x="2317" y="492"/>
                </a:lnTo>
                <a:lnTo>
                  <a:pt x="2325" y="491"/>
                </a:lnTo>
                <a:lnTo>
                  <a:pt x="2325" y="491"/>
                </a:lnTo>
                <a:lnTo>
                  <a:pt x="2325" y="492"/>
                </a:lnTo>
                <a:lnTo>
                  <a:pt x="2346" y="492"/>
                </a:lnTo>
                <a:lnTo>
                  <a:pt x="2367" y="494"/>
                </a:lnTo>
                <a:lnTo>
                  <a:pt x="2388" y="497"/>
                </a:lnTo>
                <a:lnTo>
                  <a:pt x="2409" y="500"/>
                </a:lnTo>
                <a:lnTo>
                  <a:pt x="2429" y="505"/>
                </a:lnTo>
                <a:lnTo>
                  <a:pt x="2448" y="510"/>
                </a:lnTo>
                <a:lnTo>
                  <a:pt x="2468" y="517"/>
                </a:lnTo>
                <a:lnTo>
                  <a:pt x="2486" y="524"/>
                </a:lnTo>
                <a:lnTo>
                  <a:pt x="2505" y="533"/>
                </a:lnTo>
                <a:lnTo>
                  <a:pt x="2524" y="543"/>
                </a:lnTo>
                <a:lnTo>
                  <a:pt x="2541" y="553"/>
                </a:lnTo>
                <a:lnTo>
                  <a:pt x="2558" y="563"/>
                </a:lnTo>
                <a:lnTo>
                  <a:pt x="2574" y="575"/>
                </a:lnTo>
                <a:lnTo>
                  <a:pt x="2589" y="587"/>
                </a:lnTo>
                <a:lnTo>
                  <a:pt x="2604" y="600"/>
                </a:lnTo>
                <a:lnTo>
                  <a:pt x="2619" y="614"/>
                </a:lnTo>
                <a:lnTo>
                  <a:pt x="2633" y="628"/>
                </a:lnTo>
                <a:lnTo>
                  <a:pt x="2646" y="643"/>
                </a:lnTo>
                <a:lnTo>
                  <a:pt x="2659" y="659"/>
                </a:lnTo>
                <a:lnTo>
                  <a:pt x="2670" y="676"/>
                </a:lnTo>
                <a:lnTo>
                  <a:pt x="2681" y="692"/>
                </a:lnTo>
                <a:lnTo>
                  <a:pt x="2691" y="710"/>
                </a:lnTo>
                <a:lnTo>
                  <a:pt x="2700" y="727"/>
                </a:lnTo>
                <a:lnTo>
                  <a:pt x="2708" y="746"/>
                </a:lnTo>
                <a:lnTo>
                  <a:pt x="2715" y="764"/>
                </a:lnTo>
                <a:lnTo>
                  <a:pt x="2722" y="784"/>
                </a:lnTo>
                <a:lnTo>
                  <a:pt x="2727" y="803"/>
                </a:lnTo>
                <a:lnTo>
                  <a:pt x="2733" y="824"/>
                </a:lnTo>
                <a:lnTo>
                  <a:pt x="2737" y="844"/>
                </a:lnTo>
                <a:lnTo>
                  <a:pt x="2739" y="865"/>
                </a:lnTo>
                <a:lnTo>
                  <a:pt x="2741" y="886"/>
                </a:lnTo>
                <a:lnTo>
                  <a:pt x="2741" y="907"/>
                </a:lnTo>
                <a:lnTo>
                  <a:pt x="2742" y="907"/>
                </a:lnTo>
                <a:lnTo>
                  <a:pt x="2742" y="908"/>
                </a:lnTo>
                <a:lnTo>
                  <a:pt x="2742" y="909"/>
                </a:lnTo>
                <a:lnTo>
                  <a:pt x="2741" y="909"/>
                </a:lnTo>
                <a:lnTo>
                  <a:pt x="2741" y="920"/>
                </a:lnTo>
                <a:lnTo>
                  <a:pt x="2741" y="932"/>
                </a:lnTo>
                <a:lnTo>
                  <a:pt x="2740" y="942"/>
                </a:lnTo>
                <a:lnTo>
                  <a:pt x="2739" y="953"/>
                </a:lnTo>
                <a:lnTo>
                  <a:pt x="2739" y="953"/>
                </a:lnTo>
                <a:lnTo>
                  <a:pt x="2739" y="959"/>
                </a:lnTo>
                <a:lnTo>
                  <a:pt x="2738" y="961"/>
                </a:lnTo>
                <a:lnTo>
                  <a:pt x="2737" y="971"/>
                </a:lnTo>
                <a:lnTo>
                  <a:pt x="2735" y="980"/>
                </a:lnTo>
                <a:lnTo>
                  <a:pt x="2734" y="989"/>
                </a:lnTo>
                <a:lnTo>
                  <a:pt x="2731" y="996"/>
                </a:lnTo>
                <a:lnTo>
                  <a:pt x="2729" y="1006"/>
                </a:lnTo>
                <a:lnTo>
                  <a:pt x="2725" y="1014"/>
                </a:lnTo>
                <a:lnTo>
                  <a:pt x="2721" y="1023"/>
                </a:lnTo>
                <a:lnTo>
                  <a:pt x="2716" y="1030"/>
                </a:lnTo>
                <a:lnTo>
                  <a:pt x="2711" y="1037"/>
                </a:lnTo>
                <a:lnTo>
                  <a:pt x="2705" y="1044"/>
                </a:lnTo>
                <a:lnTo>
                  <a:pt x="2698" y="1050"/>
                </a:lnTo>
                <a:lnTo>
                  <a:pt x="2691" y="1055"/>
                </a:lnTo>
                <a:lnTo>
                  <a:pt x="2683" y="1059"/>
                </a:lnTo>
                <a:lnTo>
                  <a:pt x="2675" y="1063"/>
                </a:lnTo>
                <a:lnTo>
                  <a:pt x="2666" y="1066"/>
                </a:lnTo>
                <a:lnTo>
                  <a:pt x="2658" y="1068"/>
                </a:lnTo>
                <a:lnTo>
                  <a:pt x="2649" y="1069"/>
                </a:lnTo>
                <a:lnTo>
                  <a:pt x="2640" y="1070"/>
                </a:lnTo>
                <a:lnTo>
                  <a:pt x="2630" y="1069"/>
                </a:lnTo>
                <a:lnTo>
                  <a:pt x="2620" y="1068"/>
                </a:lnTo>
                <a:lnTo>
                  <a:pt x="2611" y="1065"/>
                </a:lnTo>
                <a:lnTo>
                  <a:pt x="2602" y="1062"/>
                </a:lnTo>
                <a:lnTo>
                  <a:pt x="2594" y="1058"/>
                </a:lnTo>
                <a:lnTo>
                  <a:pt x="2586" y="1053"/>
                </a:lnTo>
                <a:lnTo>
                  <a:pt x="2579" y="1047"/>
                </a:lnTo>
                <a:lnTo>
                  <a:pt x="2572" y="1041"/>
                </a:lnTo>
                <a:lnTo>
                  <a:pt x="2567" y="1034"/>
                </a:lnTo>
                <a:lnTo>
                  <a:pt x="2561" y="1027"/>
                </a:lnTo>
                <a:lnTo>
                  <a:pt x="2557" y="1019"/>
                </a:lnTo>
                <a:lnTo>
                  <a:pt x="2553" y="1011"/>
                </a:lnTo>
                <a:lnTo>
                  <a:pt x="2550" y="1003"/>
                </a:lnTo>
                <a:lnTo>
                  <a:pt x="2548" y="994"/>
                </a:lnTo>
                <a:lnTo>
                  <a:pt x="2547" y="985"/>
                </a:lnTo>
                <a:lnTo>
                  <a:pt x="2547" y="976"/>
                </a:lnTo>
                <a:lnTo>
                  <a:pt x="2547" y="967"/>
                </a:lnTo>
                <a:lnTo>
                  <a:pt x="2549" y="957"/>
                </a:lnTo>
                <a:lnTo>
                  <a:pt x="2551" y="946"/>
                </a:lnTo>
                <a:lnTo>
                  <a:pt x="2552" y="937"/>
                </a:lnTo>
                <a:lnTo>
                  <a:pt x="2552" y="937"/>
                </a:lnTo>
                <a:lnTo>
                  <a:pt x="2553" y="932"/>
                </a:lnTo>
                <a:lnTo>
                  <a:pt x="2554" y="919"/>
                </a:lnTo>
                <a:lnTo>
                  <a:pt x="2554" y="909"/>
                </a:lnTo>
                <a:lnTo>
                  <a:pt x="2554" y="909"/>
                </a:lnTo>
                <a:lnTo>
                  <a:pt x="2554" y="908"/>
                </a:lnTo>
                <a:lnTo>
                  <a:pt x="2554" y="907"/>
                </a:lnTo>
                <a:lnTo>
                  <a:pt x="2554" y="907"/>
                </a:lnTo>
                <a:lnTo>
                  <a:pt x="2554" y="896"/>
                </a:lnTo>
                <a:lnTo>
                  <a:pt x="2553" y="884"/>
                </a:lnTo>
                <a:lnTo>
                  <a:pt x="2552" y="873"/>
                </a:lnTo>
                <a:lnTo>
                  <a:pt x="2550" y="862"/>
                </a:lnTo>
                <a:lnTo>
                  <a:pt x="2547" y="851"/>
                </a:lnTo>
                <a:lnTo>
                  <a:pt x="2544" y="840"/>
                </a:lnTo>
                <a:lnTo>
                  <a:pt x="2540" y="829"/>
                </a:lnTo>
                <a:lnTo>
                  <a:pt x="2536" y="819"/>
                </a:lnTo>
                <a:lnTo>
                  <a:pt x="2532" y="808"/>
                </a:lnTo>
                <a:lnTo>
                  <a:pt x="2527" y="798"/>
                </a:lnTo>
                <a:lnTo>
                  <a:pt x="2521" y="789"/>
                </a:lnTo>
                <a:lnTo>
                  <a:pt x="2515" y="779"/>
                </a:lnTo>
                <a:lnTo>
                  <a:pt x="2508" y="770"/>
                </a:lnTo>
                <a:lnTo>
                  <a:pt x="2501" y="762"/>
                </a:lnTo>
                <a:lnTo>
                  <a:pt x="2494" y="753"/>
                </a:lnTo>
                <a:lnTo>
                  <a:pt x="2486" y="746"/>
                </a:lnTo>
                <a:lnTo>
                  <a:pt x="2478" y="738"/>
                </a:lnTo>
                <a:lnTo>
                  <a:pt x="2470" y="731"/>
                </a:lnTo>
                <a:lnTo>
                  <a:pt x="2462" y="724"/>
                </a:lnTo>
                <a:lnTo>
                  <a:pt x="2453" y="718"/>
                </a:lnTo>
                <a:lnTo>
                  <a:pt x="2443" y="712"/>
                </a:lnTo>
                <a:lnTo>
                  <a:pt x="2434" y="706"/>
                </a:lnTo>
                <a:lnTo>
                  <a:pt x="2424" y="701"/>
                </a:lnTo>
                <a:lnTo>
                  <a:pt x="2414" y="697"/>
                </a:lnTo>
                <a:lnTo>
                  <a:pt x="2404" y="693"/>
                </a:lnTo>
                <a:lnTo>
                  <a:pt x="2392" y="689"/>
                </a:lnTo>
                <a:lnTo>
                  <a:pt x="2381" y="686"/>
                </a:lnTo>
                <a:lnTo>
                  <a:pt x="2370" y="684"/>
                </a:lnTo>
                <a:lnTo>
                  <a:pt x="2359" y="682"/>
                </a:lnTo>
                <a:lnTo>
                  <a:pt x="2348" y="680"/>
                </a:lnTo>
                <a:lnTo>
                  <a:pt x="2336" y="679"/>
                </a:lnTo>
                <a:lnTo>
                  <a:pt x="2325" y="679"/>
                </a:lnTo>
                <a:lnTo>
                  <a:pt x="2325" y="679"/>
                </a:lnTo>
                <a:lnTo>
                  <a:pt x="2325" y="679"/>
                </a:lnTo>
                <a:lnTo>
                  <a:pt x="2314" y="679"/>
                </a:lnTo>
                <a:lnTo>
                  <a:pt x="2311" y="679"/>
                </a:lnTo>
                <a:lnTo>
                  <a:pt x="2311" y="679"/>
                </a:lnTo>
                <a:lnTo>
                  <a:pt x="2309" y="680"/>
                </a:lnTo>
                <a:lnTo>
                  <a:pt x="2309" y="680"/>
                </a:lnTo>
                <a:lnTo>
                  <a:pt x="2306" y="680"/>
                </a:lnTo>
                <a:close/>
                <a:moveTo>
                  <a:pt x="2202" y="312"/>
                </a:moveTo>
                <a:lnTo>
                  <a:pt x="2187" y="314"/>
                </a:lnTo>
                <a:lnTo>
                  <a:pt x="2171" y="315"/>
                </a:lnTo>
                <a:lnTo>
                  <a:pt x="2156" y="314"/>
                </a:lnTo>
                <a:lnTo>
                  <a:pt x="2142" y="312"/>
                </a:lnTo>
                <a:lnTo>
                  <a:pt x="2128" y="309"/>
                </a:lnTo>
                <a:lnTo>
                  <a:pt x="2115" y="304"/>
                </a:lnTo>
                <a:lnTo>
                  <a:pt x="2102" y="298"/>
                </a:lnTo>
                <a:lnTo>
                  <a:pt x="2089" y="290"/>
                </a:lnTo>
                <a:lnTo>
                  <a:pt x="2078" y="282"/>
                </a:lnTo>
                <a:lnTo>
                  <a:pt x="2067" y="273"/>
                </a:lnTo>
                <a:lnTo>
                  <a:pt x="2056" y="262"/>
                </a:lnTo>
                <a:lnTo>
                  <a:pt x="2048" y="250"/>
                </a:lnTo>
                <a:lnTo>
                  <a:pt x="2040" y="237"/>
                </a:lnTo>
                <a:lnTo>
                  <a:pt x="2034" y="224"/>
                </a:lnTo>
                <a:lnTo>
                  <a:pt x="2028" y="210"/>
                </a:lnTo>
                <a:lnTo>
                  <a:pt x="2025" y="196"/>
                </a:lnTo>
                <a:lnTo>
                  <a:pt x="2022" y="181"/>
                </a:lnTo>
                <a:lnTo>
                  <a:pt x="2021" y="166"/>
                </a:lnTo>
                <a:lnTo>
                  <a:pt x="2022" y="151"/>
                </a:lnTo>
                <a:lnTo>
                  <a:pt x="2024" y="137"/>
                </a:lnTo>
                <a:lnTo>
                  <a:pt x="2028" y="123"/>
                </a:lnTo>
                <a:lnTo>
                  <a:pt x="2032" y="108"/>
                </a:lnTo>
                <a:lnTo>
                  <a:pt x="2038" y="95"/>
                </a:lnTo>
                <a:lnTo>
                  <a:pt x="2046" y="83"/>
                </a:lnTo>
                <a:lnTo>
                  <a:pt x="2054" y="72"/>
                </a:lnTo>
                <a:lnTo>
                  <a:pt x="2065" y="61"/>
                </a:lnTo>
                <a:lnTo>
                  <a:pt x="2075" y="51"/>
                </a:lnTo>
                <a:lnTo>
                  <a:pt x="2086" y="42"/>
                </a:lnTo>
                <a:lnTo>
                  <a:pt x="2099" y="35"/>
                </a:lnTo>
                <a:lnTo>
                  <a:pt x="2112" y="28"/>
                </a:lnTo>
                <a:lnTo>
                  <a:pt x="2126" y="23"/>
                </a:lnTo>
                <a:lnTo>
                  <a:pt x="2141" y="19"/>
                </a:lnTo>
                <a:lnTo>
                  <a:pt x="2142" y="19"/>
                </a:lnTo>
                <a:lnTo>
                  <a:pt x="2143" y="19"/>
                </a:lnTo>
                <a:lnTo>
                  <a:pt x="2161" y="15"/>
                </a:lnTo>
                <a:lnTo>
                  <a:pt x="2167" y="14"/>
                </a:lnTo>
                <a:lnTo>
                  <a:pt x="2178" y="12"/>
                </a:lnTo>
                <a:lnTo>
                  <a:pt x="2194" y="10"/>
                </a:lnTo>
                <a:lnTo>
                  <a:pt x="2227" y="6"/>
                </a:lnTo>
                <a:lnTo>
                  <a:pt x="2259" y="3"/>
                </a:lnTo>
                <a:lnTo>
                  <a:pt x="2293" y="1"/>
                </a:lnTo>
                <a:lnTo>
                  <a:pt x="2325" y="0"/>
                </a:lnTo>
                <a:lnTo>
                  <a:pt x="2325" y="0"/>
                </a:lnTo>
                <a:lnTo>
                  <a:pt x="2325" y="1"/>
                </a:lnTo>
                <a:lnTo>
                  <a:pt x="2348" y="1"/>
                </a:lnTo>
                <a:lnTo>
                  <a:pt x="2371" y="2"/>
                </a:lnTo>
                <a:lnTo>
                  <a:pt x="2394" y="3"/>
                </a:lnTo>
                <a:lnTo>
                  <a:pt x="2418" y="5"/>
                </a:lnTo>
                <a:lnTo>
                  <a:pt x="2441" y="8"/>
                </a:lnTo>
                <a:lnTo>
                  <a:pt x="2463" y="11"/>
                </a:lnTo>
                <a:lnTo>
                  <a:pt x="2485" y="15"/>
                </a:lnTo>
                <a:lnTo>
                  <a:pt x="2507" y="19"/>
                </a:lnTo>
                <a:lnTo>
                  <a:pt x="2530" y="24"/>
                </a:lnTo>
                <a:lnTo>
                  <a:pt x="2552" y="29"/>
                </a:lnTo>
                <a:lnTo>
                  <a:pt x="2574" y="35"/>
                </a:lnTo>
                <a:lnTo>
                  <a:pt x="2595" y="41"/>
                </a:lnTo>
                <a:lnTo>
                  <a:pt x="2616" y="48"/>
                </a:lnTo>
                <a:lnTo>
                  <a:pt x="2638" y="55"/>
                </a:lnTo>
                <a:lnTo>
                  <a:pt x="2658" y="63"/>
                </a:lnTo>
                <a:lnTo>
                  <a:pt x="2679" y="72"/>
                </a:lnTo>
                <a:lnTo>
                  <a:pt x="2699" y="80"/>
                </a:lnTo>
                <a:lnTo>
                  <a:pt x="2719" y="90"/>
                </a:lnTo>
                <a:lnTo>
                  <a:pt x="2739" y="99"/>
                </a:lnTo>
                <a:lnTo>
                  <a:pt x="2758" y="109"/>
                </a:lnTo>
                <a:lnTo>
                  <a:pt x="2777" y="121"/>
                </a:lnTo>
                <a:lnTo>
                  <a:pt x="2796" y="132"/>
                </a:lnTo>
                <a:lnTo>
                  <a:pt x="2815" y="144"/>
                </a:lnTo>
                <a:lnTo>
                  <a:pt x="2833" y="155"/>
                </a:lnTo>
                <a:lnTo>
                  <a:pt x="2852" y="168"/>
                </a:lnTo>
                <a:lnTo>
                  <a:pt x="2869" y="181"/>
                </a:lnTo>
                <a:lnTo>
                  <a:pt x="2886" y="194"/>
                </a:lnTo>
                <a:lnTo>
                  <a:pt x="2903" y="207"/>
                </a:lnTo>
                <a:lnTo>
                  <a:pt x="2920" y="221"/>
                </a:lnTo>
                <a:lnTo>
                  <a:pt x="2936" y="236"/>
                </a:lnTo>
                <a:lnTo>
                  <a:pt x="2951" y="250"/>
                </a:lnTo>
                <a:lnTo>
                  <a:pt x="2968" y="266"/>
                </a:lnTo>
                <a:lnTo>
                  <a:pt x="2983" y="282"/>
                </a:lnTo>
                <a:lnTo>
                  <a:pt x="2998" y="298"/>
                </a:lnTo>
                <a:lnTo>
                  <a:pt x="3012" y="314"/>
                </a:lnTo>
                <a:lnTo>
                  <a:pt x="3026" y="330"/>
                </a:lnTo>
                <a:lnTo>
                  <a:pt x="3039" y="347"/>
                </a:lnTo>
                <a:lnTo>
                  <a:pt x="3053" y="364"/>
                </a:lnTo>
                <a:lnTo>
                  <a:pt x="3065" y="382"/>
                </a:lnTo>
                <a:lnTo>
                  <a:pt x="3079" y="400"/>
                </a:lnTo>
                <a:lnTo>
                  <a:pt x="3091" y="419"/>
                </a:lnTo>
                <a:lnTo>
                  <a:pt x="3102" y="437"/>
                </a:lnTo>
                <a:lnTo>
                  <a:pt x="3113" y="456"/>
                </a:lnTo>
                <a:lnTo>
                  <a:pt x="3124" y="475"/>
                </a:lnTo>
                <a:lnTo>
                  <a:pt x="3134" y="494"/>
                </a:lnTo>
                <a:lnTo>
                  <a:pt x="3144" y="514"/>
                </a:lnTo>
                <a:lnTo>
                  <a:pt x="3153" y="533"/>
                </a:lnTo>
                <a:lnTo>
                  <a:pt x="3162" y="554"/>
                </a:lnTo>
                <a:lnTo>
                  <a:pt x="3170" y="575"/>
                </a:lnTo>
                <a:lnTo>
                  <a:pt x="3179" y="595"/>
                </a:lnTo>
                <a:lnTo>
                  <a:pt x="3186" y="616"/>
                </a:lnTo>
                <a:lnTo>
                  <a:pt x="3193" y="637"/>
                </a:lnTo>
                <a:lnTo>
                  <a:pt x="3199" y="658"/>
                </a:lnTo>
                <a:lnTo>
                  <a:pt x="3205" y="681"/>
                </a:lnTo>
                <a:lnTo>
                  <a:pt x="3210" y="703"/>
                </a:lnTo>
                <a:lnTo>
                  <a:pt x="3215" y="725"/>
                </a:lnTo>
                <a:lnTo>
                  <a:pt x="3219" y="747"/>
                </a:lnTo>
                <a:lnTo>
                  <a:pt x="3223" y="769"/>
                </a:lnTo>
                <a:lnTo>
                  <a:pt x="3226" y="791"/>
                </a:lnTo>
                <a:lnTo>
                  <a:pt x="3229" y="815"/>
                </a:lnTo>
                <a:lnTo>
                  <a:pt x="3231" y="838"/>
                </a:lnTo>
                <a:lnTo>
                  <a:pt x="3232" y="861"/>
                </a:lnTo>
                <a:lnTo>
                  <a:pt x="3233" y="884"/>
                </a:lnTo>
                <a:lnTo>
                  <a:pt x="3233" y="907"/>
                </a:lnTo>
                <a:lnTo>
                  <a:pt x="3234" y="907"/>
                </a:lnTo>
                <a:lnTo>
                  <a:pt x="3234" y="908"/>
                </a:lnTo>
                <a:lnTo>
                  <a:pt x="3234" y="908"/>
                </a:lnTo>
                <a:lnTo>
                  <a:pt x="3233" y="908"/>
                </a:lnTo>
                <a:lnTo>
                  <a:pt x="3233" y="936"/>
                </a:lnTo>
                <a:lnTo>
                  <a:pt x="3232" y="963"/>
                </a:lnTo>
                <a:lnTo>
                  <a:pt x="3230" y="988"/>
                </a:lnTo>
                <a:lnTo>
                  <a:pt x="3228" y="1012"/>
                </a:lnTo>
                <a:lnTo>
                  <a:pt x="3228" y="1013"/>
                </a:lnTo>
                <a:lnTo>
                  <a:pt x="3226" y="1027"/>
                </a:lnTo>
                <a:lnTo>
                  <a:pt x="3225" y="1029"/>
                </a:lnTo>
                <a:lnTo>
                  <a:pt x="3222" y="1050"/>
                </a:lnTo>
                <a:lnTo>
                  <a:pt x="3219" y="1072"/>
                </a:lnTo>
                <a:lnTo>
                  <a:pt x="3215" y="1092"/>
                </a:lnTo>
                <a:lnTo>
                  <a:pt x="3210" y="1114"/>
                </a:lnTo>
                <a:lnTo>
                  <a:pt x="3206" y="1128"/>
                </a:lnTo>
                <a:lnTo>
                  <a:pt x="3201" y="1142"/>
                </a:lnTo>
                <a:lnTo>
                  <a:pt x="3194" y="1155"/>
                </a:lnTo>
                <a:lnTo>
                  <a:pt x="3186" y="1168"/>
                </a:lnTo>
                <a:lnTo>
                  <a:pt x="3176" y="1179"/>
                </a:lnTo>
                <a:lnTo>
                  <a:pt x="3166" y="1189"/>
                </a:lnTo>
                <a:lnTo>
                  <a:pt x="3155" y="1198"/>
                </a:lnTo>
                <a:lnTo>
                  <a:pt x="3143" y="1206"/>
                </a:lnTo>
                <a:lnTo>
                  <a:pt x="3131" y="1213"/>
                </a:lnTo>
                <a:lnTo>
                  <a:pt x="3118" y="1219"/>
                </a:lnTo>
                <a:lnTo>
                  <a:pt x="3104" y="1224"/>
                </a:lnTo>
                <a:lnTo>
                  <a:pt x="3090" y="1227"/>
                </a:lnTo>
                <a:lnTo>
                  <a:pt x="3076" y="1229"/>
                </a:lnTo>
                <a:lnTo>
                  <a:pt x="3060" y="1229"/>
                </a:lnTo>
                <a:lnTo>
                  <a:pt x="3045" y="1228"/>
                </a:lnTo>
                <a:lnTo>
                  <a:pt x="3030" y="1225"/>
                </a:lnTo>
                <a:lnTo>
                  <a:pt x="3016" y="1221"/>
                </a:lnTo>
                <a:lnTo>
                  <a:pt x="3002" y="1216"/>
                </a:lnTo>
                <a:lnTo>
                  <a:pt x="2989" y="1209"/>
                </a:lnTo>
                <a:lnTo>
                  <a:pt x="2977" y="1201"/>
                </a:lnTo>
                <a:lnTo>
                  <a:pt x="2965" y="1192"/>
                </a:lnTo>
                <a:lnTo>
                  <a:pt x="2954" y="1182"/>
                </a:lnTo>
                <a:lnTo>
                  <a:pt x="2945" y="1171"/>
                </a:lnTo>
                <a:lnTo>
                  <a:pt x="2937" y="1160"/>
                </a:lnTo>
                <a:lnTo>
                  <a:pt x="2930" y="1147"/>
                </a:lnTo>
                <a:lnTo>
                  <a:pt x="2924" y="1134"/>
                </a:lnTo>
                <a:lnTo>
                  <a:pt x="2919" y="1121"/>
                </a:lnTo>
                <a:lnTo>
                  <a:pt x="2916" y="1107"/>
                </a:lnTo>
                <a:lnTo>
                  <a:pt x="2914" y="1091"/>
                </a:lnTo>
                <a:lnTo>
                  <a:pt x="2914" y="1076"/>
                </a:lnTo>
                <a:lnTo>
                  <a:pt x="2915" y="1062"/>
                </a:lnTo>
                <a:lnTo>
                  <a:pt x="2918" y="1047"/>
                </a:lnTo>
                <a:lnTo>
                  <a:pt x="2921" y="1032"/>
                </a:lnTo>
                <a:lnTo>
                  <a:pt x="2924" y="1018"/>
                </a:lnTo>
                <a:lnTo>
                  <a:pt x="2926" y="1005"/>
                </a:lnTo>
                <a:lnTo>
                  <a:pt x="2928" y="991"/>
                </a:lnTo>
                <a:lnTo>
                  <a:pt x="2928" y="991"/>
                </a:lnTo>
                <a:lnTo>
                  <a:pt x="2930" y="977"/>
                </a:lnTo>
                <a:lnTo>
                  <a:pt x="2930" y="977"/>
                </a:lnTo>
                <a:lnTo>
                  <a:pt x="2932" y="959"/>
                </a:lnTo>
                <a:lnTo>
                  <a:pt x="2933" y="941"/>
                </a:lnTo>
                <a:lnTo>
                  <a:pt x="2934" y="924"/>
                </a:lnTo>
                <a:lnTo>
                  <a:pt x="2934" y="908"/>
                </a:lnTo>
                <a:lnTo>
                  <a:pt x="2933" y="908"/>
                </a:lnTo>
                <a:lnTo>
                  <a:pt x="2933" y="908"/>
                </a:lnTo>
                <a:lnTo>
                  <a:pt x="2933" y="907"/>
                </a:lnTo>
                <a:lnTo>
                  <a:pt x="2934" y="907"/>
                </a:lnTo>
                <a:lnTo>
                  <a:pt x="2933" y="876"/>
                </a:lnTo>
                <a:lnTo>
                  <a:pt x="2931" y="846"/>
                </a:lnTo>
                <a:lnTo>
                  <a:pt x="2927" y="816"/>
                </a:lnTo>
                <a:lnTo>
                  <a:pt x="2922" y="785"/>
                </a:lnTo>
                <a:lnTo>
                  <a:pt x="2915" y="756"/>
                </a:lnTo>
                <a:lnTo>
                  <a:pt x="2907" y="727"/>
                </a:lnTo>
                <a:lnTo>
                  <a:pt x="2897" y="699"/>
                </a:lnTo>
                <a:lnTo>
                  <a:pt x="2886" y="671"/>
                </a:lnTo>
                <a:lnTo>
                  <a:pt x="2874" y="644"/>
                </a:lnTo>
                <a:lnTo>
                  <a:pt x="2861" y="618"/>
                </a:lnTo>
                <a:lnTo>
                  <a:pt x="2846" y="593"/>
                </a:lnTo>
                <a:lnTo>
                  <a:pt x="2830" y="568"/>
                </a:lnTo>
                <a:lnTo>
                  <a:pt x="2813" y="544"/>
                </a:lnTo>
                <a:lnTo>
                  <a:pt x="2795" y="521"/>
                </a:lnTo>
                <a:lnTo>
                  <a:pt x="2776" y="499"/>
                </a:lnTo>
                <a:lnTo>
                  <a:pt x="2756" y="478"/>
                </a:lnTo>
                <a:lnTo>
                  <a:pt x="2735" y="458"/>
                </a:lnTo>
                <a:lnTo>
                  <a:pt x="2712" y="439"/>
                </a:lnTo>
                <a:lnTo>
                  <a:pt x="2689" y="421"/>
                </a:lnTo>
                <a:lnTo>
                  <a:pt x="2665" y="404"/>
                </a:lnTo>
                <a:lnTo>
                  <a:pt x="2640" y="387"/>
                </a:lnTo>
                <a:lnTo>
                  <a:pt x="2614" y="372"/>
                </a:lnTo>
                <a:lnTo>
                  <a:pt x="2588" y="359"/>
                </a:lnTo>
                <a:lnTo>
                  <a:pt x="2561" y="347"/>
                </a:lnTo>
                <a:lnTo>
                  <a:pt x="2534" y="336"/>
                </a:lnTo>
                <a:lnTo>
                  <a:pt x="2505" y="326"/>
                </a:lnTo>
                <a:lnTo>
                  <a:pt x="2476" y="318"/>
                </a:lnTo>
                <a:lnTo>
                  <a:pt x="2447" y="311"/>
                </a:lnTo>
                <a:lnTo>
                  <a:pt x="2417" y="306"/>
                </a:lnTo>
                <a:lnTo>
                  <a:pt x="2386" y="302"/>
                </a:lnTo>
                <a:lnTo>
                  <a:pt x="2356" y="300"/>
                </a:lnTo>
                <a:lnTo>
                  <a:pt x="2325" y="299"/>
                </a:lnTo>
                <a:lnTo>
                  <a:pt x="2325" y="300"/>
                </a:lnTo>
                <a:lnTo>
                  <a:pt x="2325" y="300"/>
                </a:lnTo>
                <a:lnTo>
                  <a:pt x="2302" y="300"/>
                </a:lnTo>
                <a:lnTo>
                  <a:pt x="2279" y="301"/>
                </a:lnTo>
                <a:lnTo>
                  <a:pt x="2257" y="303"/>
                </a:lnTo>
                <a:lnTo>
                  <a:pt x="2236" y="306"/>
                </a:lnTo>
                <a:lnTo>
                  <a:pt x="2219" y="309"/>
                </a:lnTo>
                <a:lnTo>
                  <a:pt x="2207" y="311"/>
                </a:lnTo>
                <a:lnTo>
                  <a:pt x="2203" y="311"/>
                </a:lnTo>
                <a:lnTo>
                  <a:pt x="2203" y="311"/>
                </a:lnTo>
                <a:lnTo>
                  <a:pt x="2202" y="312"/>
                </a:lnTo>
                <a:close/>
                <a:moveTo>
                  <a:pt x="1230" y="1154"/>
                </a:moveTo>
                <a:lnTo>
                  <a:pt x="1278" y="1152"/>
                </a:lnTo>
                <a:lnTo>
                  <a:pt x="1327" y="1151"/>
                </a:lnTo>
                <a:lnTo>
                  <a:pt x="1374" y="1151"/>
                </a:lnTo>
                <a:lnTo>
                  <a:pt x="1421" y="1153"/>
                </a:lnTo>
                <a:lnTo>
                  <a:pt x="1467" y="1157"/>
                </a:lnTo>
                <a:lnTo>
                  <a:pt x="1513" y="1162"/>
                </a:lnTo>
                <a:lnTo>
                  <a:pt x="1557" y="1168"/>
                </a:lnTo>
                <a:lnTo>
                  <a:pt x="1601" y="1176"/>
                </a:lnTo>
                <a:lnTo>
                  <a:pt x="1644" y="1185"/>
                </a:lnTo>
                <a:lnTo>
                  <a:pt x="1685" y="1195"/>
                </a:lnTo>
                <a:lnTo>
                  <a:pt x="1726" y="1207"/>
                </a:lnTo>
                <a:lnTo>
                  <a:pt x="1766" y="1220"/>
                </a:lnTo>
                <a:lnTo>
                  <a:pt x="1804" y="1234"/>
                </a:lnTo>
                <a:lnTo>
                  <a:pt x="1841" y="1250"/>
                </a:lnTo>
                <a:lnTo>
                  <a:pt x="1877" y="1266"/>
                </a:lnTo>
                <a:lnTo>
                  <a:pt x="1910" y="1284"/>
                </a:lnTo>
                <a:lnTo>
                  <a:pt x="1943" y="1302"/>
                </a:lnTo>
                <a:lnTo>
                  <a:pt x="1975" y="1322"/>
                </a:lnTo>
                <a:lnTo>
                  <a:pt x="2004" y="1342"/>
                </a:lnTo>
                <a:lnTo>
                  <a:pt x="2032" y="1364"/>
                </a:lnTo>
                <a:lnTo>
                  <a:pt x="2058" y="1387"/>
                </a:lnTo>
                <a:lnTo>
                  <a:pt x="2083" y="1411"/>
                </a:lnTo>
                <a:lnTo>
                  <a:pt x="2106" y="1435"/>
                </a:lnTo>
                <a:lnTo>
                  <a:pt x="2126" y="1460"/>
                </a:lnTo>
                <a:lnTo>
                  <a:pt x="2145" y="1486"/>
                </a:lnTo>
                <a:lnTo>
                  <a:pt x="2162" y="1512"/>
                </a:lnTo>
                <a:lnTo>
                  <a:pt x="2177" y="1541"/>
                </a:lnTo>
                <a:lnTo>
                  <a:pt x="2190" y="1569"/>
                </a:lnTo>
                <a:lnTo>
                  <a:pt x="2200" y="1597"/>
                </a:lnTo>
                <a:lnTo>
                  <a:pt x="2208" y="1627"/>
                </a:lnTo>
                <a:lnTo>
                  <a:pt x="2214" y="1658"/>
                </a:lnTo>
                <a:lnTo>
                  <a:pt x="2217" y="1688"/>
                </a:lnTo>
                <a:lnTo>
                  <a:pt x="2218" y="1719"/>
                </a:lnTo>
                <a:lnTo>
                  <a:pt x="2216" y="1749"/>
                </a:lnTo>
                <a:lnTo>
                  <a:pt x="2212" y="1779"/>
                </a:lnTo>
                <a:lnTo>
                  <a:pt x="2206" y="1810"/>
                </a:lnTo>
                <a:lnTo>
                  <a:pt x="2197" y="1840"/>
                </a:lnTo>
                <a:lnTo>
                  <a:pt x="2187" y="1869"/>
                </a:lnTo>
                <a:lnTo>
                  <a:pt x="2173" y="1897"/>
                </a:lnTo>
                <a:lnTo>
                  <a:pt x="2158" y="1925"/>
                </a:lnTo>
                <a:lnTo>
                  <a:pt x="2141" y="1954"/>
                </a:lnTo>
                <a:lnTo>
                  <a:pt x="2122" y="1981"/>
                </a:lnTo>
                <a:lnTo>
                  <a:pt x="2101" y="2007"/>
                </a:lnTo>
                <a:lnTo>
                  <a:pt x="2079" y="2033"/>
                </a:lnTo>
                <a:lnTo>
                  <a:pt x="2053" y="2058"/>
                </a:lnTo>
                <a:lnTo>
                  <a:pt x="2027" y="2084"/>
                </a:lnTo>
                <a:lnTo>
                  <a:pt x="1999" y="2107"/>
                </a:lnTo>
                <a:lnTo>
                  <a:pt x="1969" y="2130"/>
                </a:lnTo>
                <a:lnTo>
                  <a:pt x="1937" y="2152"/>
                </a:lnTo>
                <a:lnTo>
                  <a:pt x="1904" y="2173"/>
                </a:lnTo>
                <a:lnTo>
                  <a:pt x="1870" y="2193"/>
                </a:lnTo>
                <a:lnTo>
                  <a:pt x="1833" y="2212"/>
                </a:lnTo>
                <a:lnTo>
                  <a:pt x="1796" y="2231"/>
                </a:lnTo>
                <a:lnTo>
                  <a:pt x="1758" y="2248"/>
                </a:lnTo>
                <a:lnTo>
                  <a:pt x="1718" y="2264"/>
                </a:lnTo>
                <a:lnTo>
                  <a:pt x="1677" y="2279"/>
                </a:lnTo>
                <a:lnTo>
                  <a:pt x="1635" y="2292"/>
                </a:lnTo>
                <a:lnTo>
                  <a:pt x="1591" y="2305"/>
                </a:lnTo>
                <a:lnTo>
                  <a:pt x="1547" y="2316"/>
                </a:lnTo>
                <a:lnTo>
                  <a:pt x="1501" y="2325"/>
                </a:lnTo>
                <a:lnTo>
                  <a:pt x="1455" y="2334"/>
                </a:lnTo>
                <a:lnTo>
                  <a:pt x="1409" y="2341"/>
                </a:lnTo>
                <a:lnTo>
                  <a:pt x="1360" y="2346"/>
                </a:lnTo>
                <a:lnTo>
                  <a:pt x="1312" y="2350"/>
                </a:lnTo>
                <a:lnTo>
                  <a:pt x="1263" y="2353"/>
                </a:lnTo>
                <a:lnTo>
                  <a:pt x="1215" y="2354"/>
                </a:lnTo>
                <a:lnTo>
                  <a:pt x="1167" y="2353"/>
                </a:lnTo>
                <a:lnTo>
                  <a:pt x="1120" y="2351"/>
                </a:lnTo>
                <a:lnTo>
                  <a:pt x="1075" y="2348"/>
                </a:lnTo>
                <a:lnTo>
                  <a:pt x="1029" y="2343"/>
                </a:lnTo>
                <a:lnTo>
                  <a:pt x="984" y="2337"/>
                </a:lnTo>
                <a:lnTo>
                  <a:pt x="940" y="2329"/>
                </a:lnTo>
                <a:lnTo>
                  <a:pt x="898" y="2320"/>
                </a:lnTo>
                <a:lnTo>
                  <a:pt x="856" y="2309"/>
                </a:lnTo>
                <a:lnTo>
                  <a:pt x="815" y="2298"/>
                </a:lnTo>
                <a:lnTo>
                  <a:pt x="776" y="2285"/>
                </a:lnTo>
                <a:lnTo>
                  <a:pt x="738" y="2271"/>
                </a:lnTo>
                <a:lnTo>
                  <a:pt x="701" y="2256"/>
                </a:lnTo>
                <a:lnTo>
                  <a:pt x="665" y="2239"/>
                </a:lnTo>
                <a:lnTo>
                  <a:pt x="631" y="2222"/>
                </a:lnTo>
                <a:lnTo>
                  <a:pt x="598" y="2202"/>
                </a:lnTo>
                <a:lnTo>
                  <a:pt x="567" y="2183"/>
                </a:lnTo>
                <a:lnTo>
                  <a:pt x="538" y="2162"/>
                </a:lnTo>
                <a:lnTo>
                  <a:pt x="510" y="2141"/>
                </a:lnTo>
                <a:lnTo>
                  <a:pt x="483" y="2118"/>
                </a:lnTo>
                <a:lnTo>
                  <a:pt x="459" y="2095"/>
                </a:lnTo>
                <a:lnTo>
                  <a:pt x="436" y="2070"/>
                </a:lnTo>
                <a:lnTo>
                  <a:pt x="416" y="2045"/>
                </a:lnTo>
                <a:lnTo>
                  <a:pt x="397" y="2019"/>
                </a:lnTo>
                <a:lnTo>
                  <a:pt x="379" y="1992"/>
                </a:lnTo>
                <a:lnTo>
                  <a:pt x="365" y="1965"/>
                </a:lnTo>
                <a:lnTo>
                  <a:pt x="352" y="1937"/>
                </a:lnTo>
                <a:lnTo>
                  <a:pt x="342" y="1907"/>
                </a:lnTo>
                <a:lnTo>
                  <a:pt x="334" y="1878"/>
                </a:lnTo>
                <a:lnTo>
                  <a:pt x="328" y="1848"/>
                </a:lnTo>
                <a:lnTo>
                  <a:pt x="325" y="1818"/>
                </a:lnTo>
                <a:lnTo>
                  <a:pt x="324" y="1786"/>
                </a:lnTo>
                <a:lnTo>
                  <a:pt x="326" y="1756"/>
                </a:lnTo>
                <a:lnTo>
                  <a:pt x="330" y="1725"/>
                </a:lnTo>
                <a:lnTo>
                  <a:pt x="336" y="1696"/>
                </a:lnTo>
                <a:lnTo>
                  <a:pt x="344" y="1666"/>
                </a:lnTo>
                <a:lnTo>
                  <a:pt x="355" y="1636"/>
                </a:lnTo>
                <a:lnTo>
                  <a:pt x="368" y="1607"/>
                </a:lnTo>
                <a:lnTo>
                  <a:pt x="383" y="1579"/>
                </a:lnTo>
                <a:lnTo>
                  <a:pt x="401" y="1552"/>
                </a:lnTo>
                <a:lnTo>
                  <a:pt x="420" y="1525"/>
                </a:lnTo>
                <a:lnTo>
                  <a:pt x="441" y="1497"/>
                </a:lnTo>
                <a:lnTo>
                  <a:pt x="463" y="1472"/>
                </a:lnTo>
                <a:lnTo>
                  <a:pt x="488" y="1446"/>
                </a:lnTo>
                <a:lnTo>
                  <a:pt x="515" y="1422"/>
                </a:lnTo>
                <a:lnTo>
                  <a:pt x="543" y="1399"/>
                </a:lnTo>
                <a:lnTo>
                  <a:pt x="573" y="1376"/>
                </a:lnTo>
                <a:lnTo>
                  <a:pt x="604" y="1353"/>
                </a:lnTo>
                <a:lnTo>
                  <a:pt x="638" y="1332"/>
                </a:lnTo>
                <a:lnTo>
                  <a:pt x="672" y="1312"/>
                </a:lnTo>
                <a:lnTo>
                  <a:pt x="708" y="1293"/>
                </a:lnTo>
                <a:lnTo>
                  <a:pt x="746" y="1275"/>
                </a:lnTo>
                <a:lnTo>
                  <a:pt x="784" y="1258"/>
                </a:lnTo>
                <a:lnTo>
                  <a:pt x="823" y="1242"/>
                </a:lnTo>
                <a:lnTo>
                  <a:pt x="865" y="1226"/>
                </a:lnTo>
                <a:lnTo>
                  <a:pt x="907" y="1212"/>
                </a:lnTo>
                <a:lnTo>
                  <a:pt x="951" y="1200"/>
                </a:lnTo>
                <a:lnTo>
                  <a:pt x="995" y="1189"/>
                </a:lnTo>
                <a:lnTo>
                  <a:pt x="1040" y="1179"/>
                </a:lnTo>
                <a:lnTo>
                  <a:pt x="1086" y="1171"/>
                </a:lnTo>
                <a:lnTo>
                  <a:pt x="1133" y="1164"/>
                </a:lnTo>
                <a:lnTo>
                  <a:pt x="1182" y="1158"/>
                </a:lnTo>
                <a:lnTo>
                  <a:pt x="1230" y="1154"/>
                </a:lnTo>
                <a:close/>
                <a:moveTo>
                  <a:pt x="1306" y="1702"/>
                </a:moveTo>
                <a:lnTo>
                  <a:pt x="1312" y="1703"/>
                </a:lnTo>
                <a:lnTo>
                  <a:pt x="1317" y="1704"/>
                </a:lnTo>
                <a:lnTo>
                  <a:pt x="1323" y="1705"/>
                </a:lnTo>
                <a:lnTo>
                  <a:pt x="1328" y="1707"/>
                </a:lnTo>
                <a:lnTo>
                  <a:pt x="1333" y="1709"/>
                </a:lnTo>
                <a:lnTo>
                  <a:pt x="1338" y="1712"/>
                </a:lnTo>
                <a:lnTo>
                  <a:pt x="1342" y="1716"/>
                </a:lnTo>
                <a:lnTo>
                  <a:pt x="1347" y="1719"/>
                </a:lnTo>
                <a:lnTo>
                  <a:pt x="1350" y="1723"/>
                </a:lnTo>
                <a:lnTo>
                  <a:pt x="1354" y="1728"/>
                </a:lnTo>
                <a:lnTo>
                  <a:pt x="1356" y="1733"/>
                </a:lnTo>
                <a:lnTo>
                  <a:pt x="1359" y="1738"/>
                </a:lnTo>
                <a:lnTo>
                  <a:pt x="1361" y="1743"/>
                </a:lnTo>
                <a:lnTo>
                  <a:pt x="1362" y="1748"/>
                </a:lnTo>
                <a:lnTo>
                  <a:pt x="1363" y="1754"/>
                </a:lnTo>
                <a:lnTo>
                  <a:pt x="1363" y="1760"/>
                </a:lnTo>
                <a:lnTo>
                  <a:pt x="1363" y="1766"/>
                </a:lnTo>
                <a:lnTo>
                  <a:pt x="1362" y="1771"/>
                </a:lnTo>
                <a:lnTo>
                  <a:pt x="1361" y="1777"/>
                </a:lnTo>
                <a:lnTo>
                  <a:pt x="1359" y="1782"/>
                </a:lnTo>
                <a:lnTo>
                  <a:pt x="1356" y="1787"/>
                </a:lnTo>
                <a:lnTo>
                  <a:pt x="1354" y="1792"/>
                </a:lnTo>
                <a:lnTo>
                  <a:pt x="1350" y="1797"/>
                </a:lnTo>
                <a:lnTo>
                  <a:pt x="1347" y="1801"/>
                </a:lnTo>
                <a:lnTo>
                  <a:pt x="1342" y="1805"/>
                </a:lnTo>
                <a:lnTo>
                  <a:pt x="1338" y="1808"/>
                </a:lnTo>
                <a:lnTo>
                  <a:pt x="1333" y="1811"/>
                </a:lnTo>
                <a:lnTo>
                  <a:pt x="1328" y="1814"/>
                </a:lnTo>
                <a:lnTo>
                  <a:pt x="1323" y="1816"/>
                </a:lnTo>
                <a:lnTo>
                  <a:pt x="1317" y="1817"/>
                </a:lnTo>
                <a:lnTo>
                  <a:pt x="1312" y="1818"/>
                </a:lnTo>
                <a:lnTo>
                  <a:pt x="1306" y="1818"/>
                </a:lnTo>
                <a:lnTo>
                  <a:pt x="1300" y="1818"/>
                </a:lnTo>
                <a:lnTo>
                  <a:pt x="1294" y="1817"/>
                </a:lnTo>
                <a:lnTo>
                  <a:pt x="1289" y="1816"/>
                </a:lnTo>
                <a:lnTo>
                  <a:pt x="1284" y="1814"/>
                </a:lnTo>
                <a:lnTo>
                  <a:pt x="1278" y="1811"/>
                </a:lnTo>
                <a:lnTo>
                  <a:pt x="1273" y="1808"/>
                </a:lnTo>
                <a:lnTo>
                  <a:pt x="1268" y="1805"/>
                </a:lnTo>
                <a:lnTo>
                  <a:pt x="1264" y="1801"/>
                </a:lnTo>
                <a:lnTo>
                  <a:pt x="1261" y="1797"/>
                </a:lnTo>
                <a:lnTo>
                  <a:pt x="1257" y="1792"/>
                </a:lnTo>
                <a:lnTo>
                  <a:pt x="1254" y="1787"/>
                </a:lnTo>
                <a:lnTo>
                  <a:pt x="1252" y="1782"/>
                </a:lnTo>
                <a:lnTo>
                  <a:pt x="1250" y="1777"/>
                </a:lnTo>
                <a:lnTo>
                  <a:pt x="1249" y="1771"/>
                </a:lnTo>
                <a:lnTo>
                  <a:pt x="1248" y="1766"/>
                </a:lnTo>
                <a:lnTo>
                  <a:pt x="1248" y="1760"/>
                </a:lnTo>
                <a:lnTo>
                  <a:pt x="1248" y="1754"/>
                </a:lnTo>
                <a:lnTo>
                  <a:pt x="1249" y="1748"/>
                </a:lnTo>
                <a:lnTo>
                  <a:pt x="1250" y="1743"/>
                </a:lnTo>
                <a:lnTo>
                  <a:pt x="1252" y="1738"/>
                </a:lnTo>
                <a:lnTo>
                  <a:pt x="1254" y="1733"/>
                </a:lnTo>
                <a:lnTo>
                  <a:pt x="1257" y="1728"/>
                </a:lnTo>
                <a:lnTo>
                  <a:pt x="1261" y="1723"/>
                </a:lnTo>
                <a:lnTo>
                  <a:pt x="1264" y="1719"/>
                </a:lnTo>
                <a:lnTo>
                  <a:pt x="1268" y="1716"/>
                </a:lnTo>
                <a:lnTo>
                  <a:pt x="1273" y="1712"/>
                </a:lnTo>
                <a:lnTo>
                  <a:pt x="1278" y="1709"/>
                </a:lnTo>
                <a:lnTo>
                  <a:pt x="1284" y="1707"/>
                </a:lnTo>
                <a:lnTo>
                  <a:pt x="1289" y="1705"/>
                </a:lnTo>
                <a:lnTo>
                  <a:pt x="1294" y="1704"/>
                </a:lnTo>
                <a:lnTo>
                  <a:pt x="1300" y="1703"/>
                </a:lnTo>
                <a:lnTo>
                  <a:pt x="1306" y="1702"/>
                </a:lnTo>
                <a:close/>
                <a:moveTo>
                  <a:pt x="1044" y="1767"/>
                </a:moveTo>
                <a:lnTo>
                  <a:pt x="1060" y="1768"/>
                </a:lnTo>
                <a:lnTo>
                  <a:pt x="1075" y="1770"/>
                </a:lnTo>
                <a:lnTo>
                  <a:pt x="1089" y="1774"/>
                </a:lnTo>
                <a:lnTo>
                  <a:pt x="1102" y="1778"/>
                </a:lnTo>
                <a:lnTo>
                  <a:pt x="1115" y="1785"/>
                </a:lnTo>
                <a:lnTo>
                  <a:pt x="1127" y="1792"/>
                </a:lnTo>
                <a:lnTo>
                  <a:pt x="1139" y="1801"/>
                </a:lnTo>
                <a:lnTo>
                  <a:pt x="1149" y="1811"/>
                </a:lnTo>
                <a:lnTo>
                  <a:pt x="1158" y="1821"/>
                </a:lnTo>
                <a:lnTo>
                  <a:pt x="1167" y="1833"/>
                </a:lnTo>
                <a:lnTo>
                  <a:pt x="1175" y="1845"/>
                </a:lnTo>
                <a:lnTo>
                  <a:pt x="1181" y="1858"/>
                </a:lnTo>
                <a:lnTo>
                  <a:pt x="1186" y="1871"/>
                </a:lnTo>
                <a:lnTo>
                  <a:pt x="1190" y="1885"/>
                </a:lnTo>
                <a:lnTo>
                  <a:pt x="1192" y="1900"/>
                </a:lnTo>
                <a:lnTo>
                  <a:pt x="1193" y="1915"/>
                </a:lnTo>
                <a:lnTo>
                  <a:pt x="1192" y="1930"/>
                </a:lnTo>
                <a:lnTo>
                  <a:pt x="1190" y="1945"/>
                </a:lnTo>
                <a:lnTo>
                  <a:pt x="1186" y="1959"/>
                </a:lnTo>
                <a:lnTo>
                  <a:pt x="1181" y="1973"/>
                </a:lnTo>
                <a:lnTo>
                  <a:pt x="1175" y="1986"/>
                </a:lnTo>
                <a:lnTo>
                  <a:pt x="1167" y="1998"/>
                </a:lnTo>
                <a:lnTo>
                  <a:pt x="1158" y="2009"/>
                </a:lnTo>
                <a:lnTo>
                  <a:pt x="1149" y="2019"/>
                </a:lnTo>
                <a:lnTo>
                  <a:pt x="1139" y="2029"/>
                </a:lnTo>
                <a:lnTo>
                  <a:pt x="1127" y="2037"/>
                </a:lnTo>
                <a:lnTo>
                  <a:pt x="1115" y="2045"/>
                </a:lnTo>
                <a:lnTo>
                  <a:pt x="1102" y="2051"/>
                </a:lnTo>
                <a:lnTo>
                  <a:pt x="1089" y="2056"/>
                </a:lnTo>
                <a:lnTo>
                  <a:pt x="1075" y="2059"/>
                </a:lnTo>
                <a:lnTo>
                  <a:pt x="1060" y="2062"/>
                </a:lnTo>
                <a:lnTo>
                  <a:pt x="1044" y="2062"/>
                </a:lnTo>
                <a:lnTo>
                  <a:pt x="1029" y="2062"/>
                </a:lnTo>
                <a:lnTo>
                  <a:pt x="1015" y="2059"/>
                </a:lnTo>
                <a:lnTo>
                  <a:pt x="1001" y="2056"/>
                </a:lnTo>
                <a:lnTo>
                  <a:pt x="987" y="2051"/>
                </a:lnTo>
                <a:lnTo>
                  <a:pt x="974" y="2045"/>
                </a:lnTo>
                <a:lnTo>
                  <a:pt x="962" y="2037"/>
                </a:lnTo>
                <a:lnTo>
                  <a:pt x="951" y="2029"/>
                </a:lnTo>
                <a:lnTo>
                  <a:pt x="939" y="2019"/>
                </a:lnTo>
                <a:lnTo>
                  <a:pt x="930" y="2009"/>
                </a:lnTo>
                <a:lnTo>
                  <a:pt x="922" y="1998"/>
                </a:lnTo>
                <a:lnTo>
                  <a:pt x="914" y="1986"/>
                </a:lnTo>
                <a:lnTo>
                  <a:pt x="908" y="1973"/>
                </a:lnTo>
                <a:lnTo>
                  <a:pt x="903" y="1959"/>
                </a:lnTo>
                <a:lnTo>
                  <a:pt x="899" y="1945"/>
                </a:lnTo>
                <a:lnTo>
                  <a:pt x="897" y="1930"/>
                </a:lnTo>
                <a:lnTo>
                  <a:pt x="897" y="1915"/>
                </a:lnTo>
                <a:lnTo>
                  <a:pt x="897" y="1900"/>
                </a:lnTo>
                <a:lnTo>
                  <a:pt x="899" y="1885"/>
                </a:lnTo>
                <a:lnTo>
                  <a:pt x="903" y="1871"/>
                </a:lnTo>
                <a:lnTo>
                  <a:pt x="908" y="1858"/>
                </a:lnTo>
                <a:lnTo>
                  <a:pt x="914" y="1845"/>
                </a:lnTo>
                <a:lnTo>
                  <a:pt x="922" y="1833"/>
                </a:lnTo>
                <a:lnTo>
                  <a:pt x="930" y="1821"/>
                </a:lnTo>
                <a:lnTo>
                  <a:pt x="939" y="1811"/>
                </a:lnTo>
                <a:lnTo>
                  <a:pt x="951" y="1801"/>
                </a:lnTo>
                <a:lnTo>
                  <a:pt x="962" y="1792"/>
                </a:lnTo>
                <a:lnTo>
                  <a:pt x="974" y="1785"/>
                </a:lnTo>
                <a:lnTo>
                  <a:pt x="987" y="1778"/>
                </a:lnTo>
                <a:lnTo>
                  <a:pt x="1001" y="1774"/>
                </a:lnTo>
                <a:lnTo>
                  <a:pt x="1015" y="1770"/>
                </a:lnTo>
                <a:lnTo>
                  <a:pt x="1029" y="1768"/>
                </a:lnTo>
                <a:lnTo>
                  <a:pt x="1044" y="1767"/>
                </a:lnTo>
                <a:close/>
              </a:path>
            </a:pathLst>
          </a:custGeom>
          <a:solidFill>
            <a:schemeClr val="bg1"/>
          </a:solidFill>
          <a:ln>
            <a:noFill/>
          </a:ln>
        </p:spPr>
        <p:txBody>
          <a:bodyPr vert="horz" wrap="square" lIns="168213" tIns="84107" rIns="168213" bIns="84107" numCol="1" anchor="t" anchorCtr="0" compatLnSpc="1">
            <a:prstTxWarp prst="textNoShape">
              <a:avLst/>
            </a:prstTxWarp>
          </a:bodyPr>
          <a:lstStyle/>
          <a:p>
            <a:endParaRPr lang="zh-CN" altLang="en-US"/>
          </a:p>
        </p:txBody>
      </p:sp>
      <p:grpSp>
        <p:nvGrpSpPr>
          <p:cNvPr id="33" name="组合 32"/>
          <p:cNvGrpSpPr/>
          <p:nvPr/>
        </p:nvGrpSpPr>
        <p:grpSpPr>
          <a:xfrm>
            <a:off x="7384784" y="4528555"/>
            <a:ext cx="952826" cy="784061"/>
            <a:chOff x="4178300" y="4422775"/>
            <a:chExt cx="388938" cy="325438"/>
          </a:xfrm>
          <a:solidFill>
            <a:srgbClr val="1E90B4"/>
          </a:solidFill>
        </p:grpSpPr>
        <p:sp>
          <p:nvSpPr>
            <p:cNvPr id="34" name="Freeform 5"/>
            <p:cNvSpPr>
              <a:spLocks noEditPoints="1"/>
            </p:cNvSpPr>
            <p:nvPr/>
          </p:nvSpPr>
          <p:spPr bwMode="auto">
            <a:xfrm>
              <a:off x="4330700" y="4530725"/>
              <a:ext cx="236538" cy="217488"/>
            </a:xfrm>
            <a:custGeom>
              <a:avLst/>
              <a:gdLst>
                <a:gd name="T0" fmla="*/ 742 w 744"/>
                <a:gd name="T1" fmla="*/ 283 h 683"/>
                <a:gd name="T2" fmla="*/ 727 w 744"/>
                <a:gd name="T3" fmla="*/ 221 h 683"/>
                <a:gd name="T4" fmla="*/ 699 w 744"/>
                <a:gd name="T5" fmla="*/ 164 h 683"/>
                <a:gd name="T6" fmla="*/ 659 w 744"/>
                <a:gd name="T7" fmla="*/ 114 h 683"/>
                <a:gd name="T8" fmla="*/ 608 w 744"/>
                <a:gd name="T9" fmla="*/ 72 h 683"/>
                <a:gd name="T10" fmla="*/ 549 w 744"/>
                <a:gd name="T11" fmla="*/ 37 h 683"/>
                <a:gd name="T12" fmla="*/ 483 w 744"/>
                <a:gd name="T13" fmla="*/ 14 h 683"/>
                <a:gd name="T14" fmla="*/ 410 w 744"/>
                <a:gd name="T15" fmla="*/ 1 h 683"/>
                <a:gd name="T16" fmla="*/ 353 w 744"/>
                <a:gd name="T17" fmla="*/ 0 h 683"/>
                <a:gd name="T18" fmla="*/ 278 w 744"/>
                <a:gd name="T19" fmla="*/ 9 h 683"/>
                <a:gd name="T20" fmla="*/ 210 w 744"/>
                <a:gd name="T21" fmla="*/ 30 h 683"/>
                <a:gd name="T22" fmla="*/ 148 w 744"/>
                <a:gd name="T23" fmla="*/ 63 h 683"/>
                <a:gd name="T24" fmla="*/ 96 w 744"/>
                <a:gd name="T25" fmla="*/ 102 h 683"/>
                <a:gd name="T26" fmla="*/ 53 w 744"/>
                <a:gd name="T27" fmla="*/ 151 h 683"/>
                <a:gd name="T28" fmla="*/ 22 w 744"/>
                <a:gd name="T29" fmla="*/ 206 h 683"/>
                <a:gd name="T30" fmla="*/ 3 w 744"/>
                <a:gd name="T31" fmla="*/ 267 h 683"/>
                <a:gd name="T32" fmla="*/ 0 w 744"/>
                <a:gd name="T33" fmla="*/ 316 h 683"/>
                <a:gd name="T34" fmla="*/ 7 w 744"/>
                <a:gd name="T35" fmla="*/ 379 h 683"/>
                <a:gd name="T36" fmla="*/ 29 w 744"/>
                <a:gd name="T37" fmla="*/ 438 h 683"/>
                <a:gd name="T38" fmla="*/ 62 w 744"/>
                <a:gd name="T39" fmla="*/ 492 h 683"/>
                <a:gd name="T40" fmla="*/ 108 w 744"/>
                <a:gd name="T41" fmla="*/ 538 h 683"/>
                <a:gd name="T42" fmla="*/ 163 w 744"/>
                <a:gd name="T43" fmla="*/ 577 h 683"/>
                <a:gd name="T44" fmla="*/ 226 w 744"/>
                <a:gd name="T45" fmla="*/ 606 h 683"/>
                <a:gd name="T46" fmla="*/ 297 w 744"/>
                <a:gd name="T47" fmla="*/ 625 h 683"/>
                <a:gd name="T48" fmla="*/ 371 w 744"/>
                <a:gd name="T49" fmla="*/ 631 h 683"/>
                <a:gd name="T50" fmla="*/ 462 w 744"/>
                <a:gd name="T51" fmla="*/ 621 h 683"/>
                <a:gd name="T52" fmla="*/ 593 w 744"/>
                <a:gd name="T53" fmla="*/ 569 h 683"/>
                <a:gd name="T54" fmla="*/ 656 w 744"/>
                <a:gd name="T55" fmla="*/ 520 h 683"/>
                <a:gd name="T56" fmla="*/ 703 w 744"/>
                <a:gd name="T57" fmla="*/ 459 h 683"/>
                <a:gd name="T58" fmla="*/ 734 w 744"/>
                <a:gd name="T59" fmla="*/ 390 h 683"/>
                <a:gd name="T60" fmla="*/ 744 w 744"/>
                <a:gd name="T61" fmla="*/ 316 h 683"/>
                <a:gd name="T62" fmla="*/ 248 w 744"/>
                <a:gd name="T63" fmla="*/ 273 h 683"/>
                <a:gd name="T64" fmla="*/ 217 w 744"/>
                <a:gd name="T65" fmla="*/ 252 h 683"/>
                <a:gd name="T66" fmla="*/ 208 w 744"/>
                <a:gd name="T67" fmla="*/ 224 h 683"/>
                <a:gd name="T68" fmla="*/ 223 w 744"/>
                <a:gd name="T69" fmla="*/ 187 h 683"/>
                <a:gd name="T70" fmla="*/ 257 w 744"/>
                <a:gd name="T71" fmla="*/ 173 h 683"/>
                <a:gd name="T72" fmla="*/ 285 w 744"/>
                <a:gd name="T73" fmla="*/ 182 h 683"/>
                <a:gd name="T74" fmla="*/ 306 w 744"/>
                <a:gd name="T75" fmla="*/ 213 h 683"/>
                <a:gd name="T76" fmla="*/ 304 w 744"/>
                <a:gd name="T77" fmla="*/ 242 h 683"/>
                <a:gd name="T78" fmla="*/ 277 w 744"/>
                <a:gd name="T79" fmla="*/ 269 h 683"/>
                <a:gd name="T80" fmla="*/ 499 w 744"/>
                <a:gd name="T81" fmla="*/ 274 h 683"/>
                <a:gd name="T82" fmla="*/ 471 w 744"/>
                <a:gd name="T83" fmla="*/ 264 h 683"/>
                <a:gd name="T84" fmla="*/ 450 w 744"/>
                <a:gd name="T85" fmla="*/ 233 h 683"/>
                <a:gd name="T86" fmla="*/ 453 w 744"/>
                <a:gd name="T87" fmla="*/ 204 h 683"/>
                <a:gd name="T88" fmla="*/ 479 w 744"/>
                <a:gd name="T89" fmla="*/ 177 h 683"/>
                <a:gd name="T90" fmla="*/ 509 w 744"/>
                <a:gd name="T91" fmla="*/ 173 h 683"/>
                <a:gd name="T92" fmla="*/ 541 w 744"/>
                <a:gd name="T93" fmla="*/ 194 h 683"/>
                <a:gd name="T94" fmla="*/ 549 w 744"/>
                <a:gd name="T95" fmla="*/ 224 h 683"/>
                <a:gd name="T96" fmla="*/ 534 w 744"/>
                <a:gd name="T97" fmla="*/ 259 h 683"/>
                <a:gd name="T98" fmla="*/ 499 w 744"/>
                <a:gd name="T99" fmla="*/ 27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4" h="683">
                  <a:moveTo>
                    <a:pt x="744" y="316"/>
                  </a:moveTo>
                  <a:lnTo>
                    <a:pt x="744" y="316"/>
                  </a:lnTo>
                  <a:lnTo>
                    <a:pt x="743" y="299"/>
                  </a:lnTo>
                  <a:lnTo>
                    <a:pt x="742" y="283"/>
                  </a:lnTo>
                  <a:lnTo>
                    <a:pt x="739" y="267"/>
                  </a:lnTo>
                  <a:lnTo>
                    <a:pt x="736" y="252"/>
                  </a:lnTo>
                  <a:lnTo>
                    <a:pt x="732" y="236"/>
                  </a:lnTo>
                  <a:lnTo>
                    <a:pt x="727" y="221"/>
                  </a:lnTo>
                  <a:lnTo>
                    <a:pt x="721" y="206"/>
                  </a:lnTo>
                  <a:lnTo>
                    <a:pt x="715" y="192"/>
                  </a:lnTo>
                  <a:lnTo>
                    <a:pt x="707" y="178"/>
                  </a:lnTo>
                  <a:lnTo>
                    <a:pt x="699" y="164"/>
                  </a:lnTo>
                  <a:lnTo>
                    <a:pt x="689" y="151"/>
                  </a:lnTo>
                  <a:lnTo>
                    <a:pt x="680" y="138"/>
                  </a:lnTo>
                  <a:lnTo>
                    <a:pt x="670" y="127"/>
                  </a:lnTo>
                  <a:lnTo>
                    <a:pt x="659" y="114"/>
                  </a:lnTo>
                  <a:lnTo>
                    <a:pt x="648" y="102"/>
                  </a:lnTo>
                  <a:lnTo>
                    <a:pt x="635" y="92"/>
                  </a:lnTo>
                  <a:lnTo>
                    <a:pt x="622" y="81"/>
                  </a:lnTo>
                  <a:lnTo>
                    <a:pt x="608" y="72"/>
                  </a:lnTo>
                  <a:lnTo>
                    <a:pt x="594" y="63"/>
                  </a:lnTo>
                  <a:lnTo>
                    <a:pt x="579" y="53"/>
                  </a:lnTo>
                  <a:lnTo>
                    <a:pt x="564" y="45"/>
                  </a:lnTo>
                  <a:lnTo>
                    <a:pt x="549" y="37"/>
                  </a:lnTo>
                  <a:lnTo>
                    <a:pt x="533" y="30"/>
                  </a:lnTo>
                  <a:lnTo>
                    <a:pt x="516" y="24"/>
                  </a:lnTo>
                  <a:lnTo>
                    <a:pt x="499" y="18"/>
                  </a:lnTo>
                  <a:lnTo>
                    <a:pt x="483" y="14"/>
                  </a:lnTo>
                  <a:lnTo>
                    <a:pt x="464" y="9"/>
                  </a:lnTo>
                  <a:lnTo>
                    <a:pt x="447" y="5"/>
                  </a:lnTo>
                  <a:lnTo>
                    <a:pt x="428" y="3"/>
                  </a:lnTo>
                  <a:lnTo>
                    <a:pt x="410" y="1"/>
                  </a:lnTo>
                  <a:lnTo>
                    <a:pt x="391" y="0"/>
                  </a:lnTo>
                  <a:lnTo>
                    <a:pt x="371" y="0"/>
                  </a:lnTo>
                  <a:lnTo>
                    <a:pt x="371" y="0"/>
                  </a:lnTo>
                  <a:lnTo>
                    <a:pt x="353" y="0"/>
                  </a:lnTo>
                  <a:lnTo>
                    <a:pt x="333" y="1"/>
                  </a:lnTo>
                  <a:lnTo>
                    <a:pt x="314" y="3"/>
                  </a:lnTo>
                  <a:lnTo>
                    <a:pt x="297" y="5"/>
                  </a:lnTo>
                  <a:lnTo>
                    <a:pt x="278" y="9"/>
                  </a:lnTo>
                  <a:lnTo>
                    <a:pt x="261" y="14"/>
                  </a:lnTo>
                  <a:lnTo>
                    <a:pt x="244" y="18"/>
                  </a:lnTo>
                  <a:lnTo>
                    <a:pt x="226" y="24"/>
                  </a:lnTo>
                  <a:lnTo>
                    <a:pt x="210" y="30"/>
                  </a:lnTo>
                  <a:lnTo>
                    <a:pt x="194" y="37"/>
                  </a:lnTo>
                  <a:lnTo>
                    <a:pt x="179" y="45"/>
                  </a:lnTo>
                  <a:lnTo>
                    <a:pt x="163" y="53"/>
                  </a:lnTo>
                  <a:lnTo>
                    <a:pt x="148" y="63"/>
                  </a:lnTo>
                  <a:lnTo>
                    <a:pt x="134" y="72"/>
                  </a:lnTo>
                  <a:lnTo>
                    <a:pt x="122" y="81"/>
                  </a:lnTo>
                  <a:lnTo>
                    <a:pt x="108" y="92"/>
                  </a:lnTo>
                  <a:lnTo>
                    <a:pt x="96" y="102"/>
                  </a:lnTo>
                  <a:lnTo>
                    <a:pt x="84" y="114"/>
                  </a:lnTo>
                  <a:lnTo>
                    <a:pt x="73" y="127"/>
                  </a:lnTo>
                  <a:lnTo>
                    <a:pt x="62" y="138"/>
                  </a:lnTo>
                  <a:lnTo>
                    <a:pt x="53" y="151"/>
                  </a:lnTo>
                  <a:lnTo>
                    <a:pt x="44" y="164"/>
                  </a:lnTo>
                  <a:lnTo>
                    <a:pt x="36" y="178"/>
                  </a:lnTo>
                  <a:lnTo>
                    <a:pt x="29" y="192"/>
                  </a:lnTo>
                  <a:lnTo>
                    <a:pt x="22" y="206"/>
                  </a:lnTo>
                  <a:lnTo>
                    <a:pt x="16" y="221"/>
                  </a:lnTo>
                  <a:lnTo>
                    <a:pt x="11" y="236"/>
                  </a:lnTo>
                  <a:lnTo>
                    <a:pt x="7" y="252"/>
                  </a:lnTo>
                  <a:lnTo>
                    <a:pt x="3" y="267"/>
                  </a:lnTo>
                  <a:lnTo>
                    <a:pt x="1" y="283"/>
                  </a:lnTo>
                  <a:lnTo>
                    <a:pt x="0" y="299"/>
                  </a:lnTo>
                  <a:lnTo>
                    <a:pt x="0" y="316"/>
                  </a:lnTo>
                  <a:lnTo>
                    <a:pt x="0" y="316"/>
                  </a:lnTo>
                  <a:lnTo>
                    <a:pt x="0" y="331"/>
                  </a:lnTo>
                  <a:lnTo>
                    <a:pt x="1" y="347"/>
                  </a:lnTo>
                  <a:lnTo>
                    <a:pt x="3" y="363"/>
                  </a:lnTo>
                  <a:lnTo>
                    <a:pt x="7" y="379"/>
                  </a:lnTo>
                  <a:lnTo>
                    <a:pt x="11" y="394"/>
                  </a:lnTo>
                  <a:lnTo>
                    <a:pt x="16" y="409"/>
                  </a:lnTo>
                  <a:lnTo>
                    <a:pt x="22" y="424"/>
                  </a:lnTo>
                  <a:lnTo>
                    <a:pt x="29" y="438"/>
                  </a:lnTo>
                  <a:lnTo>
                    <a:pt x="36" y="452"/>
                  </a:lnTo>
                  <a:lnTo>
                    <a:pt x="44" y="466"/>
                  </a:lnTo>
                  <a:lnTo>
                    <a:pt x="53" y="479"/>
                  </a:lnTo>
                  <a:lnTo>
                    <a:pt x="62" y="492"/>
                  </a:lnTo>
                  <a:lnTo>
                    <a:pt x="73" y="505"/>
                  </a:lnTo>
                  <a:lnTo>
                    <a:pt x="84" y="516"/>
                  </a:lnTo>
                  <a:lnTo>
                    <a:pt x="96" y="528"/>
                  </a:lnTo>
                  <a:lnTo>
                    <a:pt x="108" y="538"/>
                  </a:lnTo>
                  <a:lnTo>
                    <a:pt x="122" y="549"/>
                  </a:lnTo>
                  <a:lnTo>
                    <a:pt x="134" y="559"/>
                  </a:lnTo>
                  <a:lnTo>
                    <a:pt x="148" y="569"/>
                  </a:lnTo>
                  <a:lnTo>
                    <a:pt x="163" y="577"/>
                  </a:lnTo>
                  <a:lnTo>
                    <a:pt x="179" y="585"/>
                  </a:lnTo>
                  <a:lnTo>
                    <a:pt x="194" y="593"/>
                  </a:lnTo>
                  <a:lnTo>
                    <a:pt x="210" y="600"/>
                  </a:lnTo>
                  <a:lnTo>
                    <a:pt x="226" y="606"/>
                  </a:lnTo>
                  <a:lnTo>
                    <a:pt x="244" y="612"/>
                  </a:lnTo>
                  <a:lnTo>
                    <a:pt x="261" y="617"/>
                  </a:lnTo>
                  <a:lnTo>
                    <a:pt x="278" y="621"/>
                  </a:lnTo>
                  <a:lnTo>
                    <a:pt x="297" y="625"/>
                  </a:lnTo>
                  <a:lnTo>
                    <a:pt x="314" y="627"/>
                  </a:lnTo>
                  <a:lnTo>
                    <a:pt x="333" y="629"/>
                  </a:lnTo>
                  <a:lnTo>
                    <a:pt x="353" y="631"/>
                  </a:lnTo>
                  <a:lnTo>
                    <a:pt x="371" y="631"/>
                  </a:lnTo>
                  <a:lnTo>
                    <a:pt x="371" y="631"/>
                  </a:lnTo>
                  <a:lnTo>
                    <a:pt x="403" y="629"/>
                  </a:lnTo>
                  <a:lnTo>
                    <a:pt x="433" y="627"/>
                  </a:lnTo>
                  <a:lnTo>
                    <a:pt x="462" y="621"/>
                  </a:lnTo>
                  <a:lnTo>
                    <a:pt x="491" y="614"/>
                  </a:lnTo>
                  <a:lnTo>
                    <a:pt x="635" y="683"/>
                  </a:lnTo>
                  <a:lnTo>
                    <a:pt x="593" y="569"/>
                  </a:lnTo>
                  <a:lnTo>
                    <a:pt x="593" y="569"/>
                  </a:lnTo>
                  <a:lnTo>
                    <a:pt x="610" y="557"/>
                  </a:lnTo>
                  <a:lnTo>
                    <a:pt x="626" y="545"/>
                  </a:lnTo>
                  <a:lnTo>
                    <a:pt x="641" y="533"/>
                  </a:lnTo>
                  <a:lnTo>
                    <a:pt x="656" y="520"/>
                  </a:lnTo>
                  <a:lnTo>
                    <a:pt x="669" y="506"/>
                  </a:lnTo>
                  <a:lnTo>
                    <a:pt x="681" y="491"/>
                  </a:lnTo>
                  <a:lnTo>
                    <a:pt x="693" y="475"/>
                  </a:lnTo>
                  <a:lnTo>
                    <a:pt x="703" y="459"/>
                  </a:lnTo>
                  <a:lnTo>
                    <a:pt x="713" y="443"/>
                  </a:lnTo>
                  <a:lnTo>
                    <a:pt x="721" y="425"/>
                  </a:lnTo>
                  <a:lnTo>
                    <a:pt x="728" y="408"/>
                  </a:lnTo>
                  <a:lnTo>
                    <a:pt x="734" y="390"/>
                  </a:lnTo>
                  <a:lnTo>
                    <a:pt x="738" y="372"/>
                  </a:lnTo>
                  <a:lnTo>
                    <a:pt x="741" y="353"/>
                  </a:lnTo>
                  <a:lnTo>
                    <a:pt x="743" y="334"/>
                  </a:lnTo>
                  <a:lnTo>
                    <a:pt x="744" y="316"/>
                  </a:lnTo>
                  <a:lnTo>
                    <a:pt x="744" y="316"/>
                  </a:lnTo>
                  <a:close/>
                  <a:moveTo>
                    <a:pt x="257" y="274"/>
                  </a:moveTo>
                  <a:lnTo>
                    <a:pt x="257" y="274"/>
                  </a:lnTo>
                  <a:lnTo>
                    <a:pt x="248" y="273"/>
                  </a:lnTo>
                  <a:lnTo>
                    <a:pt x="239" y="269"/>
                  </a:lnTo>
                  <a:lnTo>
                    <a:pt x="230" y="264"/>
                  </a:lnTo>
                  <a:lnTo>
                    <a:pt x="223" y="259"/>
                  </a:lnTo>
                  <a:lnTo>
                    <a:pt x="217" y="252"/>
                  </a:lnTo>
                  <a:lnTo>
                    <a:pt x="212" y="242"/>
                  </a:lnTo>
                  <a:lnTo>
                    <a:pt x="209" y="233"/>
                  </a:lnTo>
                  <a:lnTo>
                    <a:pt x="208" y="224"/>
                  </a:lnTo>
                  <a:lnTo>
                    <a:pt x="208" y="224"/>
                  </a:lnTo>
                  <a:lnTo>
                    <a:pt x="209" y="213"/>
                  </a:lnTo>
                  <a:lnTo>
                    <a:pt x="212" y="204"/>
                  </a:lnTo>
                  <a:lnTo>
                    <a:pt x="217" y="194"/>
                  </a:lnTo>
                  <a:lnTo>
                    <a:pt x="223" y="187"/>
                  </a:lnTo>
                  <a:lnTo>
                    <a:pt x="230" y="182"/>
                  </a:lnTo>
                  <a:lnTo>
                    <a:pt x="239" y="177"/>
                  </a:lnTo>
                  <a:lnTo>
                    <a:pt x="248" y="173"/>
                  </a:lnTo>
                  <a:lnTo>
                    <a:pt x="257" y="173"/>
                  </a:lnTo>
                  <a:lnTo>
                    <a:pt x="257" y="173"/>
                  </a:lnTo>
                  <a:lnTo>
                    <a:pt x="268" y="173"/>
                  </a:lnTo>
                  <a:lnTo>
                    <a:pt x="277" y="177"/>
                  </a:lnTo>
                  <a:lnTo>
                    <a:pt x="285" y="182"/>
                  </a:lnTo>
                  <a:lnTo>
                    <a:pt x="293" y="187"/>
                  </a:lnTo>
                  <a:lnTo>
                    <a:pt x="299" y="194"/>
                  </a:lnTo>
                  <a:lnTo>
                    <a:pt x="304" y="204"/>
                  </a:lnTo>
                  <a:lnTo>
                    <a:pt x="306" y="213"/>
                  </a:lnTo>
                  <a:lnTo>
                    <a:pt x="307" y="224"/>
                  </a:lnTo>
                  <a:lnTo>
                    <a:pt x="307" y="224"/>
                  </a:lnTo>
                  <a:lnTo>
                    <a:pt x="306" y="233"/>
                  </a:lnTo>
                  <a:lnTo>
                    <a:pt x="304" y="242"/>
                  </a:lnTo>
                  <a:lnTo>
                    <a:pt x="299" y="252"/>
                  </a:lnTo>
                  <a:lnTo>
                    <a:pt x="293" y="259"/>
                  </a:lnTo>
                  <a:lnTo>
                    <a:pt x="285" y="264"/>
                  </a:lnTo>
                  <a:lnTo>
                    <a:pt x="277" y="269"/>
                  </a:lnTo>
                  <a:lnTo>
                    <a:pt x="268" y="273"/>
                  </a:lnTo>
                  <a:lnTo>
                    <a:pt x="257" y="274"/>
                  </a:lnTo>
                  <a:lnTo>
                    <a:pt x="257" y="274"/>
                  </a:lnTo>
                  <a:close/>
                  <a:moveTo>
                    <a:pt x="499" y="274"/>
                  </a:moveTo>
                  <a:lnTo>
                    <a:pt x="499" y="274"/>
                  </a:lnTo>
                  <a:lnTo>
                    <a:pt x="489" y="273"/>
                  </a:lnTo>
                  <a:lnTo>
                    <a:pt x="479" y="269"/>
                  </a:lnTo>
                  <a:lnTo>
                    <a:pt x="471" y="264"/>
                  </a:lnTo>
                  <a:lnTo>
                    <a:pt x="464" y="259"/>
                  </a:lnTo>
                  <a:lnTo>
                    <a:pt x="457" y="252"/>
                  </a:lnTo>
                  <a:lnTo>
                    <a:pt x="453" y="242"/>
                  </a:lnTo>
                  <a:lnTo>
                    <a:pt x="450" y="233"/>
                  </a:lnTo>
                  <a:lnTo>
                    <a:pt x="449" y="224"/>
                  </a:lnTo>
                  <a:lnTo>
                    <a:pt x="449" y="224"/>
                  </a:lnTo>
                  <a:lnTo>
                    <a:pt x="450" y="213"/>
                  </a:lnTo>
                  <a:lnTo>
                    <a:pt x="453" y="204"/>
                  </a:lnTo>
                  <a:lnTo>
                    <a:pt x="457" y="194"/>
                  </a:lnTo>
                  <a:lnTo>
                    <a:pt x="464" y="187"/>
                  </a:lnTo>
                  <a:lnTo>
                    <a:pt x="471" y="182"/>
                  </a:lnTo>
                  <a:lnTo>
                    <a:pt x="479" y="177"/>
                  </a:lnTo>
                  <a:lnTo>
                    <a:pt x="489" y="173"/>
                  </a:lnTo>
                  <a:lnTo>
                    <a:pt x="499" y="173"/>
                  </a:lnTo>
                  <a:lnTo>
                    <a:pt x="499" y="173"/>
                  </a:lnTo>
                  <a:lnTo>
                    <a:pt x="509" y="173"/>
                  </a:lnTo>
                  <a:lnTo>
                    <a:pt x="519" y="177"/>
                  </a:lnTo>
                  <a:lnTo>
                    <a:pt x="527" y="182"/>
                  </a:lnTo>
                  <a:lnTo>
                    <a:pt x="534" y="187"/>
                  </a:lnTo>
                  <a:lnTo>
                    <a:pt x="541" y="194"/>
                  </a:lnTo>
                  <a:lnTo>
                    <a:pt x="545" y="204"/>
                  </a:lnTo>
                  <a:lnTo>
                    <a:pt x="548" y="213"/>
                  </a:lnTo>
                  <a:lnTo>
                    <a:pt x="549" y="224"/>
                  </a:lnTo>
                  <a:lnTo>
                    <a:pt x="549" y="224"/>
                  </a:lnTo>
                  <a:lnTo>
                    <a:pt x="548" y="233"/>
                  </a:lnTo>
                  <a:lnTo>
                    <a:pt x="545" y="242"/>
                  </a:lnTo>
                  <a:lnTo>
                    <a:pt x="541" y="252"/>
                  </a:lnTo>
                  <a:lnTo>
                    <a:pt x="534" y="259"/>
                  </a:lnTo>
                  <a:lnTo>
                    <a:pt x="527" y="264"/>
                  </a:lnTo>
                  <a:lnTo>
                    <a:pt x="519" y="269"/>
                  </a:lnTo>
                  <a:lnTo>
                    <a:pt x="509" y="273"/>
                  </a:lnTo>
                  <a:lnTo>
                    <a:pt x="499" y="274"/>
                  </a:lnTo>
                  <a:lnTo>
                    <a:pt x="499" y="27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6"/>
            <p:cNvSpPr>
              <a:spLocks noEditPoints="1"/>
            </p:cNvSpPr>
            <p:nvPr/>
          </p:nvSpPr>
          <p:spPr bwMode="auto">
            <a:xfrm>
              <a:off x="4178300" y="4422775"/>
              <a:ext cx="282575" cy="260350"/>
            </a:xfrm>
            <a:custGeom>
              <a:avLst/>
              <a:gdLst>
                <a:gd name="T0" fmla="*/ 456 w 889"/>
                <a:gd name="T1" fmla="*/ 620 h 821"/>
                <a:gd name="T2" fmla="*/ 473 w 889"/>
                <a:gd name="T3" fmla="*/ 555 h 821"/>
                <a:gd name="T4" fmla="*/ 503 w 889"/>
                <a:gd name="T5" fmla="*/ 494 h 821"/>
                <a:gd name="T6" fmla="*/ 546 w 889"/>
                <a:gd name="T7" fmla="*/ 441 h 821"/>
                <a:gd name="T8" fmla="*/ 599 w 889"/>
                <a:gd name="T9" fmla="*/ 395 h 821"/>
                <a:gd name="T10" fmla="*/ 663 w 889"/>
                <a:gd name="T11" fmla="*/ 358 h 821"/>
                <a:gd name="T12" fmla="*/ 734 w 889"/>
                <a:gd name="T13" fmla="*/ 334 h 821"/>
                <a:gd name="T14" fmla="*/ 812 w 889"/>
                <a:gd name="T15" fmla="*/ 320 h 821"/>
                <a:gd name="T16" fmla="*/ 871 w 889"/>
                <a:gd name="T17" fmla="*/ 318 h 821"/>
                <a:gd name="T18" fmla="*/ 881 w 889"/>
                <a:gd name="T19" fmla="*/ 286 h 821"/>
                <a:gd name="T20" fmla="*/ 855 w 889"/>
                <a:gd name="T21" fmla="*/ 223 h 821"/>
                <a:gd name="T22" fmla="*/ 816 w 889"/>
                <a:gd name="T23" fmla="*/ 166 h 821"/>
                <a:gd name="T24" fmla="*/ 768 w 889"/>
                <a:gd name="T25" fmla="*/ 114 h 821"/>
                <a:gd name="T26" fmla="*/ 708 w 889"/>
                <a:gd name="T27" fmla="*/ 71 h 821"/>
                <a:gd name="T28" fmla="*/ 642 w 889"/>
                <a:gd name="T29" fmla="*/ 37 h 821"/>
                <a:gd name="T30" fmla="*/ 568 w 889"/>
                <a:gd name="T31" fmla="*/ 14 h 821"/>
                <a:gd name="T32" fmla="*/ 489 w 889"/>
                <a:gd name="T33" fmla="*/ 1 h 821"/>
                <a:gd name="T34" fmla="*/ 424 w 889"/>
                <a:gd name="T35" fmla="*/ 0 h 821"/>
                <a:gd name="T36" fmla="*/ 336 w 889"/>
                <a:gd name="T37" fmla="*/ 12 h 821"/>
                <a:gd name="T38" fmla="*/ 253 w 889"/>
                <a:gd name="T39" fmla="*/ 37 h 821"/>
                <a:gd name="T40" fmla="*/ 180 w 889"/>
                <a:gd name="T41" fmla="*/ 76 h 821"/>
                <a:gd name="T42" fmla="*/ 116 w 889"/>
                <a:gd name="T43" fmla="*/ 125 h 821"/>
                <a:gd name="T44" fmla="*/ 65 w 889"/>
                <a:gd name="T45" fmla="*/ 183 h 821"/>
                <a:gd name="T46" fmla="*/ 27 w 889"/>
                <a:gd name="T47" fmla="*/ 248 h 821"/>
                <a:gd name="T48" fmla="*/ 5 w 889"/>
                <a:gd name="T49" fmla="*/ 322 h 821"/>
                <a:gd name="T50" fmla="*/ 0 w 889"/>
                <a:gd name="T51" fmla="*/ 379 h 821"/>
                <a:gd name="T52" fmla="*/ 13 w 889"/>
                <a:gd name="T53" fmla="*/ 470 h 821"/>
                <a:gd name="T54" fmla="*/ 49 w 889"/>
                <a:gd name="T55" fmla="*/ 553 h 821"/>
                <a:gd name="T56" fmla="*/ 106 w 889"/>
                <a:gd name="T57" fmla="*/ 625 h 821"/>
                <a:gd name="T58" fmla="*/ 180 w 889"/>
                <a:gd name="T59" fmla="*/ 684 h 821"/>
                <a:gd name="T60" fmla="*/ 339 w 889"/>
                <a:gd name="T61" fmla="*/ 747 h 821"/>
                <a:gd name="T62" fmla="*/ 447 w 889"/>
                <a:gd name="T63" fmla="*/ 759 h 821"/>
                <a:gd name="T64" fmla="*/ 460 w 889"/>
                <a:gd name="T65" fmla="*/ 708 h 821"/>
                <a:gd name="T66" fmla="*/ 584 w 889"/>
                <a:gd name="T67" fmla="*/ 209 h 821"/>
                <a:gd name="T68" fmla="*/ 618 w 889"/>
                <a:gd name="T69" fmla="*/ 219 h 821"/>
                <a:gd name="T70" fmla="*/ 642 w 889"/>
                <a:gd name="T71" fmla="*/ 257 h 821"/>
                <a:gd name="T72" fmla="*/ 639 w 889"/>
                <a:gd name="T73" fmla="*/ 293 h 821"/>
                <a:gd name="T74" fmla="*/ 607 w 889"/>
                <a:gd name="T75" fmla="*/ 324 h 821"/>
                <a:gd name="T76" fmla="*/ 571 w 889"/>
                <a:gd name="T77" fmla="*/ 328 h 821"/>
                <a:gd name="T78" fmla="*/ 534 w 889"/>
                <a:gd name="T79" fmla="*/ 302 h 821"/>
                <a:gd name="T80" fmla="*/ 524 w 889"/>
                <a:gd name="T81" fmla="*/ 268 h 821"/>
                <a:gd name="T82" fmla="*/ 541 w 889"/>
                <a:gd name="T83" fmla="*/ 226 h 821"/>
                <a:gd name="T84" fmla="*/ 584 w 889"/>
                <a:gd name="T85" fmla="*/ 209 h 821"/>
                <a:gd name="T86" fmla="*/ 282 w 889"/>
                <a:gd name="T87" fmla="*/ 328 h 821"/>
                <a:gd name="T88" fmla="*/ 244 w 889"/>
                <a:gd name="T89" fmla="*/ 302 h 821"/>
                <a:gd name="T90" fmla="*/ 235 w 889"/>
                <a:gd name="T91" fmla="*/ 268 h 821"/>
                <a:gd name="T92" fmla="*/ 252 w 889"/>
                <a:gd name="T93" fmla="*/ 226 h 821"/>
                <a:gd name="T94" fmla="*/ 294 w 889"/>
                <a:gd name="T95" fmla="*/ 209 h 821"/>
                <a:gd name="T96" fmla="*/ 327 w 889"/>
                <a:gd name="T97" fmla="*/ 219 h 821"/>
                <a:gd name="T98" fmla="*/ 353 w 889"/>
                <a:gd name="T99" fmla="*/ 257 h 821"/>
                <a:gd name="T100" fmla="*/ 350 w 889"/>
                <a:gd name="T101" fmla="*/ 293 h 821"/>
                <a:gd name="T102" fmla="*/ 317 w 889"/>
                <a:gd name="T103" fmla="*/ 324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9" h="821">
                  <a:moveTo>
                    <a:pt x="454" y="655"/>
                  </a:moveTo>
                  <a:lnTo>
                    <a:pt x="454" y="655"/>
                  </a:lnTo>
                  <a:lnTo>
                    <a:pt x="455" y="638"/>
                  </a:lnTo>
                  <a:lnTo>
                    <a:pt x="456" y="620"/>
                  </a:lnTo>
                  <a:lnTo>
                    <a:pt x="459" y="604"/>
                  </a:lnTo>
                  <a:lnTo>
                    <a:pt x="462" y="588"/>
                  </a:lnTo>
                  <a:lnTo>
                    <a:pt x="467" y="571"/>
                  </a:lnTo>
                  <a:lnTo>
                    <a:pt x="473" y="555"/>
                  </a:lnTo>
                  <a:lnTo>
                    <a:pt x="478" y="539"/>
                  </a:lnTo>
                  <a:lnTo>
                    <a:pt x="485" y="524"/>
                  </a:lnTo>
                  <a:lnTo>
                    <a:pt x="493" y="510"/>
                  </a:lnTo>
                  <a:lnTo>
                    <a:pt x="503" y="494"/>
                  </a:lnTo>
                  <a:lnTo>
                    <a:pt x="512" y="480"/>
                  </a:lnTo>
                  <a:lnTo>
                    <a:pt x="523" y="466"/>
                  </a:lnTo>
                  <a:lnTo>
                    <a:pt x="534" y="454"/>
                  </a:lnTo>
                  <a:lnTo>
                    <a:pt x="546" y="441"/>
                  </a:lnTo>
                  <a:lnTo>
                    <a:pt x="557" y="428"/>
                  </a:lnTo>
                  <a:lnTo>
                    <a:pt x="571" y="416"/>
                  </a:lnTo>
                  <a:lnTo>
                    <a:pt x="585" y="406"/>
                  </a:lnTo>
                  <a:lnTo>
                    <a:pt x="599" y="395"/>
                  </a:lnTo>
                  <a:lnTo>
                    <a:pt x="614" y="385"/>
                  </a:lnTo>
                  <a:lnTo>
                    <a:pt x="630" y="375"/>
                  </a:lnTo>
                  <a:lnTo>
                    <a:pt x="646" y="366"/>
                  </a:lnTo>
                  <a:lnTo>
                    <a:pt x="663" y="358"/>
                  </a:lnTo>
                  <a:lnTo>
                    <a:pt x="680" y="351"/>
                  </a:lnTo>
                  <a:lnTo>
                    <a:pt x="698" y="344"/>
                  </a:lnTo>
                  <a:lnTo>
                    <a:pt x="715" y="338"/>
                  </a:lnTo>
                  <a:lnTo>
                    <a:pt x="734" y="334"/>
                  </a:lnTo>
                  <a:lnTo>
                    <a:pt x="754" y="329"/>
                  </a:lnTo>
                  <a:lnTo>
                    <a:pt x="772" y="324"/>
                  </a:lnTo>
                  <a:lnTo>
                    <a:pt x="792" y="322"/>
                  </a:lnTo>
                  <a:lnTo>
                    <a:pt x="812" y="320"/>
                  </a:lnTo>
                  <a:lnTo>
                    <a:pt x="833" y="318"/>
                  </a:lnTo>
                  <a:lnTo>
                    <a:pt x="852" y="318"/>
                  </a:lnTo>
                  <a:lnTo>
                    <a:pt x="852" y="318"/>
                  </a:lnTo>
                  <a:lnTo>
                    <a:pt x="871" y="318"/>
                  </a:lnTo>
                  <a:lnTo>
                    <a:pt x="889" y="320"/>
                  </a:lnTo>
                  <a:lnTo>
                    <a:pt x="889" y="320"/>
                  </a:lnTo>
                  <a:lnTo>
                    <a:pt x="885" y="302"/>
                  </a:lnTo>
                  <a:lnTo>
                    <a:pt x="881" y="286"/>
                  </a:lnTo>
                  <a:lnTo>
                    <a:pt x="875" y="269"/>
                  </a:lnTo>
                  <a:lnTo>
                    <a:pt x="870" y="254"/>
                  </a:lnTo>
                  <a:lnTo>
                    <a:pt x="863" y="238"/>
                  </a:lnTo>
                  <a:lnTo>
                    <a:pt x="855" y="223"/>
                  </a:lnTo>
                  <a:lnTo>
                    <a:pt x="846" y="208"/>
                  </a:lnTo>
                  <a:lnTo>
                    <a:pt x="837" y="194"/>
                  </a:lnTo>
                  <a:lnTo>
                    <a:pt x="827" y="178"/>
                  </a:lnTo>
                  <a:lnTo>
                    <a:pt x="816" y="166"/>
                  </a:lnTo>
                  <a:lnTo>
                    <a:pt x="805" y="152"/>
                  </a:lnTo>
                  <a:lnTo>
                    <a:pt x="793" y="139"/>
                  </a:lnTo>
                  <a:lnTo>
                    <a:pt x="780" y="126"/>
                  </a:lnTo>
                  <a:lnTo>
                    <a:pt x="768" y="114"/>
                  </a:lnTo>
                  <a:lnTo>
                    <a:pt x="754" y="103"/>
                  </a:lnTo>
                  <a:lnTo>
                    <a:pt x="738" y="92"/>
                  </a:lnTo>
                  <a:lnTo>
                    <a:pt x="725" y="82"/>
                  </a:lnTo>
                  <a:lnTo>
                    <a:pt x="708" y="71"/>
                  </a:lnTo>
                  <a:lnTo>
                    <a:pt x="692" y="62"/>
                  </a:lnTo>
                  <a:lnTo>
                    <a:pt x="676" y="54"/>
                  </a:lnTo>
                  <a:lnTo>
                    <a:pt x="660" y="45"/>
                  </a:lnTo>
                  <a:lnTo>
                    <a:pt x="642" y="37"/>
                  </a:lnTo>
                  <a:lnTo>
                    <a:pt x="624" y="30"/>
                  </a:lnTo>
                  <a:lnTo>
                    <a:pt x="606" y="24"/>
                  </a:lnTo>
                  <a:lnTo>
                    <a:pt x="586" y="19"/>
                  </a:lnTo>
                  <a:lnTo>
                    <a:pt x="568" y="14"/>
                  </a:lnTo>
                  <a:lnTo>
                    <a:pt x="548" y="9"/>
                  </a:lnTo>
                  <a:lnTo>
                    <a:pt x="528" y="6"/>
                  </a:lnTo>
                  <a:lnTo>
                    <a:pt x="509" y="3"/>
                  </a:lnTo>
                  <a:lnTo>
                    <a:pt x="489" y="1"/>
                  </a:lnTo>
                  <a:lnTo>
                    <a:pt x="468" y="0"/>
                  </a:lnTo>
                  <a:lnTo>
                    <a:pt x="447" y="0"/>
                  </a:lnTo>
                  <a:lnTo>
                    <a:pt x="447" y="0"/>
                  </a:lnTo>
                  <a:lnTo>
                    <a:pt x="424" y="0"/>
                  </a:lnTo>
                  <a:lnTo>
                    <a:pt x="402" y="2"/>
                  </a:lnTo>
                  <a:lnTo>
                    <a:pt x="380" y="5"/>
                  </a:lnTo>
                  <a:lnTo>
                    <a:pt x="358" y="8"/>
                  </a:lnTo>
                  <a:lnTo>
                    <a:pt x="336" y="12"/>
                  </a:lnTo>
                  <a:lnTo>
                    <a:pt x="315" y="17"/>
                  </a:lnTo>
                  <a:lnTo>
                    <a:pt x="294" y="23"/>
                  </a:lnTo>
                  <a:lnTo>
                    <a:pt x="273" y="30"/>
                  </a:lnTo>
                  <a:lnTo>
                    <a:pt x="253" y="37"/>
                  </a:lnTo>
                  <a:lnTo>
                    <a:pt x="235" y="45"/>
                  </a:lnTo>
                  <a:lnTo>
                    <a:pt x="215" y="55"/>
                  </a:lnTo>
                  <a:lnTo>
                    <a:pt x="197" y="65"/>
                  </a:lnTo>
                  <a:lnTo>
                    <a:pt x="180" y="76"/>
                  </a:lnTo>
                  <a:lnTo>
                    <a:pt x="163" y="86"/>
                  </a:lnTo>
                  <a:lnTo>
                    <a:pt x="146" y="99"/>
                  </a:lnTo>
                  <a:lnTo>
                    <a:pt x="131" y="111"/>
                  </a:lnTo>
                  <a:lnTo>
                    <a:pt x="116" y="125"/>
                  </a:lnTo>
                  <a:lnTo>
                    <a:pt x="102" y="138"/>
                  </a:lnTo>
                  <a:lnTo>
                    <a:pt x="89" y="153"/>
                  </a:lnTo>
                  <a:lnTo>
                    <a:pt x="77" y="167"/>
                  </a:lnTo>
                  <a:lnTo>
                    <a:pt x="65" y="183"/>
                  </a:lnTo>
                  <a:lnTo>
                    <a:pt x="53" y="198"/>
                  </a:lnTo>
                  <a:lnTo>
                    <a:pt x="44" y="215"/>
                  </a:lnTo>
                  <a:lnTo>
                    <a:pt x="35" y="232"/>
                  </a:lnTo>
                  <a:lnTo>
                    <a:pt x="27" y="248"/>
                  </a:lnTo>
                  <a:lnTo>
                    <a:pt x="20" y="267"/>
                  </a:lnTo>
                  <a:lnTo>
                    <a:pt x="14" y="285"/>
                  </a:lnTo>
                  <a:lnTo>
                    <a:pt x="9" y="303"/>
                  </a:lnTo>
                  <a:lnTo>
                    <a:pt x="5" y="322"/>
                  </a:lnTo>
                  <a:lnTo>
                    <a:pt x="2" y="341"/>
                  </a:lnTo>
                  <a:lnTo>
                    <a:pt x="0" y="360"/>
                  </a:lnTo>
                  <a:lnTo>
                    <a:pt x="0" y="379"/>
                  </a:lnTo>
                  <a:lnTo>
                    <a:pt x="0" y="379"/>
                  </a:lnTo>
                  <a:lnTo>
                    <a:pt x="1" y="402"/>
                  </a:lnTo>
                  <a:lnTo>
                    <a:pt x="3" y="426"/>
                  </a:lnTo>
                  <a:lnTo>
                    <a:pt x="7" y="448"/>
                  </a:lnTo>
                  <a:lnTo>
                    <a:pt x="13" y="470"/>
                  </a:lnTo>
                  <a:lnTo>
                    <a:pt x="20" y="491"/>
                  </a:lnTo>
                  <a:lnTo>
                    <a:pt x="28" y="512"/>
                  </a:lnTo>
                  <a:lnTo>
                    <a:pt x="38" y="533"/>
                  </a:lnTo>
                  <a:lnTo>
                    <a:pt x="49" y="553"/>
                  </a:lnTo>
                  <a:lnTo>
                    <a:pt x="62" y="571"/>
                  </a:lnTo>
                  <a:lnTo>
                    <a:pt x="75" y="590"/>
                  </a:lnTo>
                  <a:lnTo>
                    <a:pt x="91" y="608"/>
                  </a:lnTo>
                  <a:lnTo>
                    <a:pt x="106" y="625"/>
                  </a:lnTo>
                  <a:lnTo>
                    <a:pt x="123" y="641"/>
                  </a:lnTo>
                  <a:lnTo>
                    <a:pt x="142" y="657"/>
                  </a:lnTo>
                  <a:lnTo>
                    <a:pt x="160" y="671"/>
                  </a:lnTo>
                  <a:lnTo>
                    <a:pt x="180" y="684"/>
                  </a:lnTo>
                  <a:lnTo>
                    <a:pt x="131" y="821"/>
                  </a:lnTo>
                  <a:lnTo>
                    <a:pt x="304" y="739"/>
                  </a:lnTo>
                  <a:lnTo>
                    <a:pt x="304" y="739"/>
                  </a:lnTo>
                  <a:lnTo>
                    <a:pt x="339" y="747"/>
                  </a:lnTo>
                  <a:lnTo>
                    <a:pt x="374" y="753"/>
                  </a:lnTo>
                  <a:lnTo>
                    <a:pt x="410" y="758"/>
                  </a:lnTo>
                  <a:lnTo>
                    <a:pt x="447" y="759"/>
                  </a:lnTo>
                  <a:lnTo>
                    <a:pt x="447" y="759"/>
                  </a:lnTo>
                  <a:lnTo>
                    <a:pt x="474" y="758"/>
                  </a:lnTo>
                  <a:lnTo>
                    <a:pt x="474" y="758"/>
                  </a:lnTo>
                  <a:lnTo>
                    <a:pt x="466" y="733"/>
                  </a:lnTo>
                  <a:lnTo>
                    <a:pt x="460" y="708"/>
                  </a:lnTo>
                  <a:lnTo>
                    <a:pt x="455" y="682"/>
                  </a:lnTo>
                  <a:lnTo>
                    <a:pt x="454" y="655"/>
                  </a:lnTo>
                  <a:lnTo>
                    <a:pt x="454" y="655"/>
                  </a:lnTo>
                  <a:close/>
                  <a:moveTo>
                    <a:pt x="584" y="209"/>
                  </a:moveTo>
                  <a:lnTo>
                    <a:pt x="584" y="209"/>
                  </a:lnTo>
                  <a:lnTo>
                    <a:pt x="596" y="210"/>
                  </a:lnTo>
                  <a:lnTo>
                    <a:pt x="607" y="213"/>
                  </a:lnTo>
                  <a:lnTo>
                    <a:pt x="618" y="219"/>
                  </a:lnTo>
                  <a:lnTo>
                    <a:pt x="626" y="226"/>
                  </a:lnTo>
                  <a:lnTo>
                    <a:pt x="634" y="236"/>
                  </a:lnTo>
                  <a:lnTo>
                    <a:pt x="639" y="245"/>
                  </a:lnTo>
                  <a:lnTo>
                    <a:pt x="642" y="257"/>
                  </a:lnTo>
                  <a:lnTo>
                    <a:pt x="643" y="268"/>
                  </a:lnTo>
                  <a:lnTo>
                    <a:pt x="643" y="268"/>
                  </a:lnTo>
                  <a:lnTo>
                    <a:pt x="642" y="281"/>
                  </a:lnTo>
                  <a:lnTo>
                    <a:pt x="639" y="293"/>
                  </a:lnTo>
                  <a:lnTo>
                    <a:pt x="634" y="302"/>
                  </a:lnTo>
                  <a:lnTo>
                    <a:pt x="626" y="311"/>
                  </a:lnTo>
                  <a:lnTo>
                    <a:pt x="618" y="318"/>
                  </a:lnTo>
                  <a:lnTo>
                    <a:pt x="607" y="324"/>
                  </a:lnTo>
                  <a:lnTo>
                    <a:pt x="596" y="328"/>
                  </a:lnTo>
                  <a:lnTo>
                    <a:pt x="584" y="329"/>
                  </a:lnTo>
                  <a:lnTo>
                    <a:pt x="584" y="329"/>
                  </a:lnTo>
                  <a:lnTo>
                    <a:pt x="571" y="328"/>
                  </a:lnTo>
                  <a:lnTo>
                    <a:pt x="561" y="324"/>
                  </a:lnTo>
                  <a:lnTo>
                    <a:pt x="550" y="318"/>
                  </a:lnTo>
                  <a:lnTo>
                    <a:pt x="541" y="311"/>
                  </a:lnTo>
                  <a:lnTo>
                    <a:pt x="534" y="302"/>
                  </a:lnTo>
                  <a:lnTo>
                    <a:pt x="528" y="293"/>
                  </a:lnTo>
                  <a:lnTo>
                    <a:pt x="525" y="281"/>
                  </a:lnTo>
                  <a:lnTo>
                    <a:pt x="524" y="268"/>
                  </a:lnTo>
                  <a:lnTo>
                    <a:pt x="524" y="268"/>
                  </a:lnTo>
                  <a:lnTo>
                    <a:pt x="525" y="257"/>
                  </a:lnTo>
                  <a:lnTo>
                    <a:pt x="528" y="245"/>
                  </a:lnTo>
                  <a:lnTo>
                    <a:pt x="534" y="236"/>
                  </a:lnTo>
                  <a:lnTo>
                    <a:pt x="541" y="226"/>
                  </a:lnTo>
                  <a:lnTo>
                    <a:pt x="550" y="219"/>
                  </a:lnTo>
                  <a:lnTo>
                    <a:pt x="561" y="213"/>
                  </a:lnTo>
                  <a:lnTo>
                    <a:pt x="571" y="210"/>
                  </a:lnTo>
                  <a:lnTo>
                    <a:pt x="584" y="209"/>
                  </a:lnTo>
                  <a:lnTo>
                    <a:pt x="584" y="209"/>
                  </a:lnTo>
                  <a:close/>
                  <a:moveTo>
                    <a:pt x="294" y="329"/>
                  </a:moveTo>
                  <a:lnTo>
                    <a:pt x="294" y="329"/>
                  </a:lnTo>
                  <a:lnTo>
                    <a:pt x="282" y="328"/>
                  </a:lnTo>
                  <a:lnTo>
                    <a:pt x="271" y="324"/>
                  </a:lnTo>
                  <a:lnTo>
                    <a:pt x="260" y="318"/>
                  </a:lnTo>
                  <a:lnTo>
                    <a:pt x="252" y="311"/>
                  </a:lnTo>
                  <a:lnTo>
                    <a:pt x="244" y="302"/>
                  </a:lnTo>
                  <a:lnTo>
                    <a:pt x="239" y="293"/>
                  </a:lnTo>
                  <a:lnTo>
                    <a:pt x="236" y="281"/>
                  </a:lnTo>
                  <a:lnTo>
                    <a:pt x="235" y="268"/>
                  </a:lnTo>
                  <a:lnTo>
                    <a:pt x="235" y="268"/>
                  </a:lnTo>
                  <a:lnTo>
                    <a:pt x="236" y="257"/>
                  </a:lnTo>
                  <a:lnTo>
                    <a:pt x="239" y="245"/>
                  </a:lnTo>
                  <a:lnTo>
                    <a:pt x="244" y="236"/>
                  </a:lnTo>
                  <a:lnTo>
                    <a:pt x="252" y="226"/>
                  </a:lnTo>
                  <a:lnTo>
                    <a:pt x="260" y="219"/>
                  </a:lnTo>
                  <a:lnTo>
                    <a:pt x="271" y="213"/>
                  </a:lnTo>
                  <a:lnTo>
                    <a:pt x="282" y="210"/>
                  </a:lnTo>
                  <a:lnTo>
                    <a:pt x="294" y="209"/>
                  </a:lnTo>
                  <a:lnTo>
                    <a:pt x="294" y="209"/>
                  </a:lnTo>
                  <a:lnTo>
                    <a:pt x="307" y="210"/>
                  </a:lnTo>
                  <a:lnTo>
                    <a:pt x="317" y="213"/>
                  </a:lnTo>
                  <a:lnTo>
                    <a:pt x="327" y="219"/>
                  </a:lnTo>
                  <a:lnTo>
                    <a:pt x="337" y="226"/>
                  </a:lnTo>
                  <a:lnTo>
                    <a:pt x="344" y="236"/>
                  </a:lnTo>
                  <a:lnTo>
                    <a:pt x="350" y="245"/>
                  </a:lnTo>
                  <a:lnTo>
                    <a:pt x="353" y="257"/>
                  </a:lnTo>
                  <a:lnTo>
                    <a:pt x="354" y="268"/>
                  </a:lnTo>
                  <a:lnTo>
                    <a:pt x="354" y="268"/>
                  </a:lnTo>
                  <a:lnTo>
                    <a:pt x="353" y="281"/>
                  </a:lnTo>
                  <a:lnTo>
                    <a:pt x="350" y="293"/>
                  </a:lnTo>
                  <a:lnTo>
                    <a:pt x="344" y="302"/>
                  </a:lnTo>
                  <a:lnTo>
                    <a:pt x="337" y="311"/>
                  </a:lnTo>
                  <a:lnTo>
                    <a:pt x="327" y="318"/>
                  </a:lnTo>
                  <a:lnTo>
                    <a:pt x="317" y="324"/>
                  </a:lnTo>
                  <a:lnTo>
                    <a:pt x="307" y="328"/>
                  </a:lnTo>
                  <a:lnTo>
                    <a:pt x="294" y="329"/>
                  </a:lnTo>
                  <a:lnTo>
                    <a:pt x="294" y="3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Freeform 5"/>
          <p:cNvSpPr>
            <a:spLocks/>
          </p:cNvSpPr>
          <p:nvPr/>
        </p:nvSpPr>
        <p:spPr bwMode="auto">
          <a:xfrm>
            <a:off x="11118352" y="4602662"/>
            <a:ext cx="929324" cy="922589"/>
          </a:xfrm>
          <a:custGeom>
            <a:avLst/>
            <a:gdLst/>
            <a:ahLst/>
            <a:cxnLst/>
            <a:rect l="l" t="t" r="r" b="b"/>
            <a:pathLst>
              <a:path w="1009550" h="1019105">
                <a:moveTo>
                  <a:pt x="506769" y="481673"/>
                </a:moveTo>
                <a:cubicBezTo>
                  <a:pt x="512508" y="481836"/>
                  <a:pt x="515618" y="482073"/>
                  <a:pt x="515622" y="482073"/>
                </a:cubicBezTo>
                <a:cubicBezTo>
                  <a:pt x="500600" y="550346"/>
                  <a:pt x="583221" y="743787"/>
                  <a:pt x="564444" y="887919"/>
                </a:cubicBezTo>
                <a:cubicBezTo>
                  <a:pt x="553177" y="967571"/>
                  <a:pt x="448023" y="1032051"/>
                  <a:pt x="376668" y="1016879"/>
                </a:cubicBezTo>
                <a:cubicBezTo>
                  <a:pt x="271530" y="1001710"/>
                  <a:pt x="264005" y="887954"/>
                  <a:pt x="264003" y="887919"/>
                </a:cubicBezTo>
                <a:cubicBezTo>
                  <a:pt x="196404" y="895505"/>
                  <a:pt x="136316" y="868954"/>
                  <a:pt x="113783" y="823439"/>
                </a:cubicBezTo>
                <a:cubicBezTo>
                  <a:pt x="83738" y="762751"/>
                  <a:pt x="79983" y="660342"/>
                  <a:pt x="162604" y="595861"/>
                </a:cubicBezTo>
                <a:cubicBezTo>
                  <a:pt x="297333" y="483021"/>
                  <a:pt x="466566" y="480532"/>
                  <a:pt x="506769" y="481673"/>
                </a:cubicBezTo>
                <a:close/>
                <a:moveTo>
                  <a:pt x="803569" y="458221"/>
                </a:moveTo>
                <a:cubicBezTo>
                  <a:pt x="843740" y="458754"/>
                  <a:pt x="880387" y="462305"/>
                  <a:pt x="906697" y="470827"/>
                </a:cubicBezTo>
                <a:cubicBezTo>
                  <a:pt x="1008180" y="508702"/>
                  <a:pt x="1042008" y="629902"/>
                  <a:pt x="974353" y="705652"/>
                </a:cubicBezTo>
                <a:cubicBezTo>
                  <a:pt x="948047" y="735947"/>
                  <a:pt x="869138" y="728379"/>
                  <a:pt x="869111" y="728377"/>
                </a:cubicBezTo>
                <a:cubicBezTo>
                  <a:pt x="869118" y="728406"/>
                  <a:pt x="891655" y="811711"/>
                  <a:pt x="846559" y="860940"/>
                </a:cubicBezTo>
                <a:cubicBezTo>
                  <a:pt x="797696" y="910177"/>
                  <a:pt x="707489" y="917752"/>
                  <a:pt x="662385" y="860940"/>
                </a:cubicBezTo>
                <a:cubicBezTo>
                  <a:pt x="583454" y="766252"/>
                  <a:pt x="530833" y="501127"/>
                  <a:pt x="530833" y="482189"/>
                </a:cubicBezTo>
                <a:cubicBezTo>
                  <a:pt x="530874" y="482182"/>
                  <a:pt x="683074" y="456624"/>
                  <a:pt x="803569" y="458221"/>
                </a:cubicBezTo>
                <a:close/>
                <a:moveTo>
                  <a:pt x="324738" y="38090"/>
                </a:moveTo>
                <a:cubicBezTo>
                  <a:pt x="343703" y="39805"/>
                  <a:pt x="361496" y="44772"/>
                  <a:pt x="376480" y="53287"/>
                </a:cubicBezTo>
                <a:cubicBezTo>
                  <a:pt x="503838" y="128975"/>
                  <a:pt x="500100" y="458200"/>
                  <a:pt x="500100" y="458240"/>
                </a:cubicBezTo>
                <a:cubicBezTo>
                  <a:pt x="500072" y="458238"/>
                  <a:pt x="436405" y="454456"/>
                  <a:pt x="380227" y="458240"/>
                </a:cubicBezTo>
                <a:cubicBezTo>
                  <a:pt x="275337" y="465809"/>
                  <a:pt x="192924" y="492301"/>
                  <a:pt x="121750" y="484732"/>
                </a:cubicBezTo>
                <a:cubicBezTo>
                  <a:pt x="110511" y="484732"/>
                  <a:pt x="-16854" y="450670"/>
                  <a:pt x="1876" y="329563"/>
                </a:cubicBezTo>
                <a:cubicBezTo>
                  <a:pt x="20603" y="216044"/>
                  <a:pt x="140441" y="223592"/>
                  <a:pt x="140480" y="223594"/>
                </a:cubicBezTo>
                <a:cubicBezTo>
                  <a:pt x="129242" y="193318"/>
                  <a:pt x="132988" y="140333"/>
                  <a:pt x="166702" y="102487"/>
                </a:cubicBezTo>
                <a:cubicBezTo>
                  <a:pt x="200416" y="57072"/>
                  <a:pt x="267845" y="32945"/>
                  <a:pt x="324738" y="38090"/>
                </a:cubicBezTo>
                <a:close/>
                <a:moveTo>
                  <a:pt x="648144" y="11"/>
                </a:moveTo>
                <a:cubicBezTo>
                  <a:pt x="658363" y="-115"/>
                  <a:pt x="669305" y="893"/>
                  <a:pt x="681009" y="3263"/>
                </a:cubicBezTo>
                <a:cubicBezTo>
                  <a:pt x="763390" y="18430"/>
                  <a:pt x="755914" y="109422"/>
                  <a:pt x="755912" y="109449"/>
                </a:cubicBezTo>
                <a:cubicBezTo>
                  <a:pt x="755935" y="109439"/>
                  <a:pt x="819591" y="82909"/>
                  <a:pt x="879503" y="117034"/>
                </a:cubicBezTo>
                <a:cubicBezTo>
                  <a:pt x="920699" y="143580"/>
                  <a:pt x="1029309" y="348368"/>
                  <a:pt x="800854" y="397669"/>
                </a:cubicBezTo>
                <a:cubicBezTo>
                  <a:pt x="587423" y="443168"/>
                  <a:pt x="531225" y="462131"/>
                  <a:pt x="531202" y="462139"/>
                </a:cubicBezTo>
                <a:cubicBezTo>
                  <a:pt x="531197" y="462089"/>
                  <a:pt x="497499" y="166328"/>
                  <a:pt x="527457" y="90487"/>
                </a:cubicBezTo>
                <a:cubicBezTo>
                  <a:pt x="540565" y="57304"/>
                  <a:pt x="576613" y="893"/>
                  <a:pt x="648144" y="11"/>
                </a:cubicBezTo>
                <a:close/>
              </a:path>
            </a:pathLst>
          </a:custGeom>
          <a:solidFill>
            <a:schemeClr val="bg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12" name="Freeform 9"/>
          <p:cNvSpPr>
            <a:spLocks/>
          </p:cNvSpPr>
          <p:nvPr/>
        </p:nvSpPr>
        <p:spPr bwMode="auto">
          <a:xfrm>
            <a:off x="5822614" y="6805288"/>
            <a:ext cx="1326321" cy="752294"/>
          </a:xfrm>
          <a:custGeom>
            <a:avLst/>
            <a:gdLst/>
            <a:ahLst/>
            <a:cxnLst/>
            <a:rect l="l" t="t" r="r" b="b"/>
            <a:pathLst>
              <a:path w="1406526" h="811213">
                <a:moveTo>
                  <a:pt x="998157" y="511175"/>
                </a:moveTo>
                <a:cubicBezTo>
                  <a:pt x="998166" y="511211"/>
                  <a:pt x="1016984" y="583355"/>
                  <a:pt x="1077167" y="659295"/>
                </a:cubicBezTo>
                <a:cubicBezTo>
                  <a:pt x="1099742" y="685881"/>
                  <a:pt x="1159940" y="735254"/>
                  <a:pt x="1193801" y="761840"/>
                </a:cubicBezTo>
                <a:cubicBezTo>
                  <a:pt x="1137365" y="792223"/>
                  <a:pt x="1073405" y="811213"/>
                  <a:pt x="1005682" y="811213"/>
                </a:cubicBezTo>
                <a:cubicBezTo>
                  <a:pt x="937959" y="811213"/>
                  <a:pt x="873999" y="792223"/>
                  <a:pt x="817563" y="761840"/>
                </a:cubicBezTo>
                <a:cubicBezTo>
                  <a:pt x="847662" y="739052"/>
                  <a:pt x="907860" y="689679"/>
                  <a:pt x="937959" y="651699"/>
                </a:cubicBezTo>
                <a:cubicBezTo>
                  <a:pt x="986858" y="587150"/>
                  <a:pt x="998151" y="511213"/>
                  <a:pt x="998157" y="511175"/>
                </a:cubicBezTo>
                <a:close/>
                <a:moveTo>
                  <a:pt x="393319" y="508000"/>
                </a:moveTo>
                <a:cubicBezTo>
                  <a:pt x="393333" y="508068"/>
                  <a:pt x="408396" y="583992"/>
                  <a:pt x="468567" y="656120"/>
                </a:cubicBezTo>
                <a:cubicBezTo>
                  <a:pt x="491141" y="686504"/>
                  <a:pt x="551339" y="732079"/>
                  <a:pt x="588963" y="762463"/>
                </a:cubicBezTo>
                <a:cubicBezTo>
                  <a:pt x="532528" y="789048"/>
                  <a:pt x="468567" y="808038"/>
                  <a:pt x="400844" y="808038"/>
                </a:cubicBezTo>
                <a:cubicBezTo>
                  <a:pt x="333121" y="808038"/>
                  <a:pt x="269160" y="789048"/>
                  <a:pt x="212725" y="758665"/>
                </a:cubicBezTo>
                <a:cubicBezTo>
                  <a:pt x="242824" y="735877"/>
                  <a:pt x="303022" y="690302"/>
                  <a:pt x="333121" y="648524"/>
                </a:cubicBezTo>
                <a:cubicBezTo>
                  <a:pt x="382018" y="583977"/>
                  <a:pt x="393313" y="508041"/>
                  <a:pt x="393319" y="508000"/>
                </a:cubicBezTo>
                <a:close/>
                <a:moveTo>
                  <a:pt x="1065213" y="3175"/>
                </a:moveTo>
                <a:cubicBezTo>
                  <a:pt x="1260249" y="29757"/>
                  <a:pt x="1406526" y="200639"/>
                  <a:pt x="1406526" y="405697"/>
                </a:cubicBezTo>
                <a:cubicBezTo>
                  <a:pt x="1406526" y="508226"/>
                  <a:pt x="1369019" y="599363"/>
                  <a:pt x="1305257" y="671513"/>
                </a:cubicBezTo>
                <a:cubicBezTo>
                  <a:pt x="1275252" y="660121"/>
                  <a:pt x="1211490" y="622147"/>
                  <a:pt x="1143978" y="519618"/>
                </a:cubicBezTo>
                <a:cubicBezTo>
                  <a:pt x="1072733" y="417116"/>
                  <a:pt x="1065217" y="295637"/>
                  <a:pt x="1065213" y="295573"/>
                </a:cubicBezTo>
                <a:cubicBezTo>
                  <a:pt x="1065213" y="295547"/>
                  <a:pt x="1065213" y="292795"/>
                  <a:pt x="1065213" y="3175"/>
                </a:cubicBezTo>
                <a:close/>
                <a:moveTo>
                  <a:pt x="933450" y="3175"/>
                </a:moveTo>
                <a:cubicBezTo>
                  <a:pt x="933450" y="3175"/>
                  <a:pt x="933450" y="3175"/>
                  <a:pt x="933450" y="299370"/>
                </a:cubicBezTo>
                <a:cubicBezTo>
                  <a:pt x="933450" y="299370"/>
                  <a:pt x="918497" y="432278"/>
                  <a:pt x="847469" y="534808"/>
                </a:cubicBezTo>
                <a:cubicBezTo>
                  <a:pt x="802609" y="603160"/>
                  <a:pt x="735320" y="648729"/>
                  <a:pt x="701675" y="671513"/>
                </a:cubicBezTo>
                <a:cubicBezTo>
                  <a:pt x="765226" y="599363"/>
                  <a:pt x="802609" y="504429"/>
                  <a:pt x="802609" y="401899"/>
                </a:cubicBezTo>
                <a:cubicBezTo>
                  <a:pt x="802609" y="299370"/>
                  <a:pt x="765226" y="208233"/>
                  <a:pt x="705414" y="136083"/>
                </a:cubicBezTo>
                <a:cubicBezTo>
                  <a:pt x="761488" y="67730"/>
                  <a:pt x="843731" y="22162"/>
                  <a:pt x="933450" y="3175"/>
                </a:cubicBezTo>
                <a:close/>
                <a:moveTo>
                  <a:pt x="330200" y="3175"/>
                </a:moveTo>
                <a:cubicBezTo>
                  <a:pt x="330200" y="3192"/>
                  <a:pt x="330200" y="5407"/>
                  <a:pt x="330200" y="298940"/>
                </a:cubicBezTo>
                <a:cubicBezTo>
                  <a:pt x="330189" y="299031"/>
                  <a:pt x="315165" y="427899"/>
                  <a:pt x="243897" y="530243"/>
                </a:cubicBezTo>
                <a:cubicBezTo>
                  <a:pt x="198870" y="598497"/>
                  <a:pt x="131329" y="647791"/>
                  <a:pt x="97559" y="666750"/>
                </a:cubicBezTo>
                <a:cubicBezTo>
                  <a:pt x="37522" y="594705"/>
                  <a:pt x="0" y="503700"/>
                  <a:pt x="0" y="401320"/>
                </a:cubicBezTo>
                <a:cubicBezTo>
                  <a:pt x="0" y="200352"/>
                  <a:pt x="142586" y="37302"/>
                  <a:pt x="330200" y="3175"/>
                </a:cubicBezTo>
                <a:close/>
                <a:moveTo>
                  <a:pt x="460375" y="0"/>
                </a:moveTo>
                <a:cubicBezTo>
                  <a:pt x="558165" y="15175"/>
                  <a:pt x="644672" y="64496"/>
                  <a:pt x="704850" y="136579"/>
                </a:cubicBezTo>
                <a:cubicBezTo>
                  <a:pt x="640911" y="208662"/>
                  <a:pt x="603299" y="299715"/>
                  <a:pt x="603299" y="405943"/>
                </a:cubicBezTo>
                <a:cubicBezTo>
                  <a:pt x="603299" y="504583"/>
                  <a:pt x="640911" y="599430"/>
                  <a:pt x="701089" y="671513"/>
                </a:cubicBezTo>
                <a:cubicBezTo>
                  <a:pt x="667239" y="656338"/>
                  <a:pt x="603299" y="618399"/>
                  <a:pt x="539359" y="519759"/>
                </a:cubicBezTo>
                <a:cubicBezTo>
                  <a:pt x="467917" y="413559"/>
                  <a:pt x="460379" y="292193"/>
                  <a:pt x="460375" y="292127"/>
                </a:cubicBezTo>
                <a:cubicBezTo>
                  <a:pt x="460375" y="292093"/>
                  <a:pt x="460375" y="288969"/>
                  <a:pt x="460375" y="0"/>
                </a:cubicBezTo>
                <a:close/>
              </a:path>
            </a:pathLst>
          </a:custGeom>
          <a:solidFill>
            <a:schemeClr val="bg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2"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5" name="Freeform 6"/>
          <p:cNvSpPr>
            <a:spLocks noEditPoints="1"/>
          </p:cNvSpPr>
          <p:nvPr/>
        </p:nvSpPr>
        <p:spPr bwMode="auto">
          <a:xfrm>
            <a:off x="3570522" y="3951426"/>
            <a:ext cx="1764702" cy="1953970"/>
          </a:xfrm>
          <a:custGeom>
            <a:avLst/>
            <a:gdLst>
              <a:gd name="T0" fmla="*/ 230 w 829"/>
              <a:gd name="T1" fmla="*/ 918 h 918"/>
              <a:gd name="T2" fmla="*/ 254 w 829"/>
              <a:gd name="T3" fmla="*/ 806 h 918"/>
              <a:gd name="T4" fmla="*/ 34 w 829"/>
              <a:gd name="T5" fmla="*/ 698 h 918"/>
              <a:gd name="T6" fmla="*/ 30 w 829"/>
              <a:gd name="T7" fmla="*/ 402 h 918"/>
              <a:gd name="T8" fmla="*/ 162 w 829"/>
              <a:gd name="T9" fmla="*/ 22 h 918"/>
              <a:gd name="T10" fmla="*/ 446 w 829"/>
              <a:gd name="T11" fmla="*/ 22 h 918"/>
              <a:gd name="T12" fmla="*/ 806 w 829"/>
              <a:gd name="T13" fmla="*/ 122 h 918"/>
              <a:gd name="T14" fmla="*/ 810 w 829"/>
              <a:gd name="T15" fmla="*/ 414 h 918"/>
              <a:gd name="T16" fmla="*/ 810 w 829"/>
              <a:gd name="T17" fmla="*/ 562 h 918"/>
              <a:gd name="T18" fmla="*/ 726 w 829"/>
              <a:gd name="T19" fmla="*/ 794 h 918"/>
              <a:gd name="T20" fmla="*/ 414 w 829"/>
              <a:gd name="T21" fmla="*/ 802 h 918"/>
              <a:gd name="T22" fmla="*/ 230 w 829"/>
              <a:gd name="T23" fmla="*/ 918 h 918"/>
              <a:gd name="T24" fmla="*/ 326 w 829"/>
              <a:gd name="T25" fmla="*/ 134 h 918"/>
              <a:gd name="T26" fmla="*/ 222 w 829"/>
              <a:gd name="T27" fmla="*/ 310 h 918"/>
              <a:gd name="T28" fmla="*/ 290 w 829"/>
              <a:gd name="T29" fmla="*/ 358 h 918"/>
              <a:gd name="T30" fmla="*/ 382 w 829"/>
              <a:gd name="T31" fmla="*/ 266 h 918"/>
              <a:gd name="T32" fmla="*/ 302 w 829"/>
              <a:gd name="T33" fmla="*/ 382 h 918"/>
              <a:gd name="T34" fmla="*/ 346 w 829"/>
              <a:gd name="T35" fmla="*/ 402 h 918"/>
              <a:gd name="T36" fmla="*/ 394 w 829"/>
              <a:gd name="T37" fmla="*/ 354 h 918"/>
              <a:gd name="T38" fmla="*/ 418 w 829"/>
              <a:gd name="T39" fmla="*/ 358 h 918"/>
              <a:gd name="T40" fmla="*/ 414 w 829"/>
              <a:gd name="T41" fmla="*/ 410 h 918"/>
              <a:gd name="T42" fmla="*/ 298 w 829"/>
              <a:gd name="T43" fmla="*/ 410 h 918"/>
              <a:gd name="T44" fmla="*/ 298 w 829"/>
              <a:gd name="T45" fmla="*/ 446 h 918"/>
              <a:gd name="T46" fmla="*/ 418 w 829"/>
              <a:gd name="T47" fmla="*/ 450 h 918"/>
              <a:gd name="T48" fmla="*/ 414 w 829"/>
              <a:gd name="T49" fmla="*/ 550 h 918"/>
              <a:gd name="T50" fmla="*/ 374 w 829"/>
              <a:gd name="T51" fmla="*/ 478 h 918"/>
              <a:gd name="T52" fmla="*/ 294 w 829"/>
              <a:gd name="T53" fmla="*/ 478 h 918"/>
              <a:gd name="T54" fmla="*/ 574 w 829"/>
              <a:gd name="T55" fmla="*/ 570 h 918"/>
              <a:gd name="T56" fmla="*/ 602 w 829"/>
              <a:gd name="T57" fmla="*/ 610 h 918"/>
              <a:gd name="T58" fmla="*/ 646 w 829"/>
              <a:gd name="T59" fmla="*/ 562 h 918"/>
              <a:gd name="T60" fmla="*/ 554 w 829"/>
              <a:gd name="T61" fmla="*/ 486 h 918"/>
              <a:gd name="T62" fmla="*/ 566 w 829"/>
              <a:gd name="T63" fmla="*/ 522 h 918"/>
              <a:gd name="T64" fmla="*/ 514 w 829"/>
              <a:gd name="T65" fmla="*/ 534 h 918"/>
              <a:gd name="T66" fmla="*/ 514 w 829"/>
              <a:gd name="T67" fmla="*/ 446 h 918"/>
              <a:gd name="T68" fmla="*/ 638 w 829"/>
              <a:gd name="T69" fmla="*/ 446 h 918"/>
              <a:gd name="T70" fmla="*/ 638 w 829"/>
              <a:gd name="T71" fmla="*/ 410 h 918"/>
              <a:gd name="T72" fmla="*/ 514 w 829"/>
              <a:gd name="T73" fmla="*/ 410 h 918"/>
              <a:gd name="T74" fmla="*/ 518 w 829"/>
              <a:gd name="T75" fmla="*/ 358 h 918"/>
              <a:gd name="T76" fmla="*/ 634 w 829"/>
              <a:gd name="T77" fmla="*/ 358 h 918"/>
              <a:gd name="T78" fmla="*/ 634 w 829"/>
              <a:gd name="T79" fmla="*/ 314 h 918"/>
              <a:gd name="T80" fmla="*/ 434 w 829"/>
              <a:gd name="T81" fmla="*/ 314 h 918"/>
              <a:gd name="T82" fmla="*/ 462 w 829"/>
              <a:gd name="T83" fmla="*/ 278 h 918"/>
              <a:gd name="T84" fmla="*/ 430 w 829"/>
              <a:gd name="T85" fmla="*/ 246 h 918"/>
              <a:gd name="T86" fmla="*/ 674 w 829"/>
              <a:gd name="T87" fmla="*/ 334 h 918"/>
              <a:gd name="T88" fmla="*/ 670 w 829"/>
              <a:gd name="T89" fmla="*/ 554 h 918"/>
              <a:gd name="T90" fmla="*/ 514 w 829"/>
              <a:gd name="T91" fmla="*/ 626 h 918"/>
              <a:gd name="T92" fmla="*/ 518 w 829"/>
              <a:gd name="T93" fmla="*/ 666 h 918"/>
              <a:gd name="T94" fmla="*/ 734 w 829"/>
              <a:gd name="T95" fmla="*/ 630 h 918"/>
              <a:gd name="T96" fmla="*/ 762 w 829"/>
              <a:gd name="T97" fmla="*/ 282 h 918"/>
              <a:gd name="T98" fmla="*/ 398 w 829"/>
              <a:gd name="T99" fmla="*/ 210 h 918"/>
              <a:gd name="T100" fmla="*/ 414 w 829"/>
              <a:gd name="T101" fmla="*/ 162 h 918"/>
              <a:gd name="T102" fmla="*/ 326 w 829"/>
              <a:gd name="T103" fmla="*/ 134 h 918"/>
              <a:gd name="T104" fmla="*/ 134 w 829"/>
              <a:gd name="T105" fmla="*/ 198 h 918"/>
              <a:gd name="T106" fmla="*/ 218 w 829"/>
              <a:gd name="T107" fmla="*/ 270 h 918"/>
              <a:gd name="T108" fmla="*/ 178 w 829"/>
              <a:gd name="T109" fmla="*/ 150 h 918"/>
              <a:gd name="T110" fmla="*/ 134 w 829"/>
              <a:gd name="T111" fmla="*/ 198 h 918"/>
              <a:gd name="T112" fmla="*/ 262 w 829"/>
              <a:gd name="T113" fmla="*/ 422 h 918"/>
              <a:gd name="T114" fmla="*/ 146 w 829"/>
              <a:gd name="T115" fmla="*/ 290 h 918"/>
              <a:gd name="T116" fmla="*/ 106 w 829"/>
              <a:gd name="T117" fmla="*/ 346 h 918"/>
              <a:gd name="T118" fmla="*/ 206 w 829"/>
              <a:gd name="T119" fmla="*/ 466 h 918"/>
              <a:gd name="T120" fmla="*/ 78 w 829"/>
              <a:gd name="T121" fmla="*/ 598 h 918"/>
              <a:gd name="T122" fmla="*/ 178 w 829"/>
              <a:gd name="T123" fmla="*/ 670 h 918"/>
              <a:gd name="T124" fmla="*/ 262 w 829"/>
              <a:gd name="T125" fmla="*/ 422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9" h="918">
                <a:moveTo>
                  <a:pt x="230" y="918"/>
                </a:moveTo>
                <a:cubicBezTo>
                  <a:pt x="234" y="877"/>
                  <a:pt x="250" y="847"/>
                  <a:pt x="254" y="806"/>
                </a:cubicBezTo>
                <a:cubicBezTo>
                  <a:pt x="142" y="808"/>
                  <a:pt x="58" y="791"/>
                  <a:pt x="34" y="698"/>
                </a:cubicBezTo>
                <a:cubicBezTo>
                  <a:pt x="15" y="622"/>
                  <a:pt x="30" y="507"/>
                  <a:pt x="30" y="402"/>
                </a:cubicBezTo>
                <a:cubicBezTo>
                  <a:pt x="30" y="209"/>
                  <a:pt x="0" y="41"/>
                  <a:pt x="162" y="22"/>
                </a:cubicBezTo>
                <a:cubicBezTo>
                  <a:pt x="252" y="11"/>
                  <a:pt x="359" y="22"/>
                  <a:pt x="446" y="22"/>
                </a:cubicBezTo>
                <a:cubicBezTo>
                  <a:pt x="606" y="22"/>
                  <a:pt x="772" y="0"/>
                  <a:pt x="806" y="122"/>
                </a:cubicBezTo>
                <a:cubicBezTo>
                  <a:pt x="829" y="204"/>
                  <a:pt x="810" y="316"/>
                  <a:pt x="810" y="414"/>
                </a:cubicBezTo>
                <a:cubicBezTo>
                  <a:pt x="810" y="463"/>
                  <a:pt x="810" y="513"/>
                  <a:pt x="810" y="562"/>
                </a:cubicBezTo>
                <a:cubicBezTo>
                  <a:pt x="810" y="673"/>
                  <a:pt x="811" y="761"/>
                  <a:pt x="726" y="794"/>
                </a:cubicBezTo>
                <a:cubicBezTo>
                  <a:pt x="635" y="830"/>
                  <a:pt x="519" y="780"/>
                  <a:pt x="414" y="802"/>
                </a:cubicBezTo>
                <a:cubicBezTo>
                  <a:pt x="343" y="817"/>
                  <a:pt x="295" y="902"/>
                  <a:pt x="230" y="918"/>
                </a:cubicBezTo>
                <a:close/>
                <a:moveTo>
                  <a:pt x="326" y="134"/>
                </a:moveTo>
                <a:cubicBezTo>
                  <a:pt x="293" y="195"/>
                  <a:pt x="255" y="250"/>
                  <a:pt x="222" y="310"/>
                </a:cubicBezTo>
                <a:cubicBezTo>
                  <a:pt x="246" y="324"/>
                  <a:pt x="261" y="348"/>
                  <a:pt x="290" y="358"/>
                </a:cubicBezTo>
                <a:cubicBezTo>
                  <a:pt x="305" y="312"/>
                  <a:pt x="340" y="285"/>
                  <a:pt x="382" y="266"/>
                </a:cubicBezTo>
                <a:cubicBezTo>
                  <a:pt x="356" y="305"/>
                  <a:pt x="324" y="339"/>
                  <a:pt x="302" y="382"/>
                </a:cubicBezTo>
                <a:cubicBezTo>
                  <a:pt x="317" y="388"/>
                  <a:pt x="329" y="398"/>
                  <a:pt x="346" y="402"/>
                </a:cubicBezTo>
                <a:cubicBezTo>
                  <a:pt x="367" y="391"/>
                  <a:pt x="374" y="366"/>
                  <a:pt x="394" y="354"/>
                </a:cubicBezTo>
                <a:cubicBezTo>
                  <a:pt x="401" y="365"/>
                  <a:pt x="404" y="358"/>
                  <a:pt x="418" y="358"/>
                </a:cubicBezTo>
                <a:cubicBezTo>
                  <a:pt x="415" y="374"/>
                  <a:pt x="423" y="401"/>
                  <a:pt x="414" y="410"/>
                </a:cubicBezTo>
                <a:cubicBezTo>
                  <a:pt x="375" y="410"/>
                  <a:pt x="337" y="410"/>
                  <a:pt x="298" y="410"/>
                </a:cubicBezTo>
                <a:cubicBezTo>
                  <a:pt x="294" y="426"/>
                  <a:pt x="298" y="426"/>
                  <a:pt x="298" y="446"/>
                </a:cubicBezTo>
                <a:cubicBezTo>
                  <a:pt x="323" y="449"/>
                  <a:pt x="399" y="442"/>
                  <a:pt x="418" y="450"/>
                </a:cubicBezTo>
                <a:cubicBezTo>
                  <a:pt x="415" y="482"/>
                  <a:pt x="423" y="525"/>
                  <a:pt x="414" y="550"/>
                </a:cubicBezTo>
                <a:cubicBezTo>
                  <a:pt x="379" y="548"/>
                  <a:pt x="375" y="514"/>
                  <a:pt x="374" y="478"/>
                </a:cubicBezTo>
                <a:cubicBezTo>
                  <a:pt x="347" y="478"/>
                  <a:pt x="321" y="478"/>
                  <a:pt x="294" y="478"/>
                </a:cubicBezTo>
                <a:cubicBezTo>
                  <a:pt x="231" y="673"/>
                  <a:pt x="483" y="614"/>
                  <a:pt x="574" y="570"/>
                </a:cubicBezTo>
                <a:cubicBezTo>
                  <a:pt x="586" y="581"/>
                  <a:pt x="589" y="601"/>
                  <a:pt x="602" y="610"/>
                </a:cubicBezTo>
                <a:cubicBezTo>
                  <a:pt x="611" y="588"/>
                  <a:pt x="639" y="590"/>
                  <a:pt x="646" y="562"/>
                </a:cubicBezTo>
                <a:cubicBezTo>
                  <a:pt x="660" y="503"/>
                  <a:pt x="594" y="441"/>
                  <a:pt x="554" y="486"/>
                </a:cubicBezTo>
                <a:cubicBezTo>
                  <a:pt x="551" y="502"/>
                  <a:pt x="575" y="513"/>
                  <a:pt x="566" y="522"/>
                </a:cubicBezTo>
                <a:cubicBezTo>
                  <a:pt x="550" y="527"/>
                  <a:pt x="532" y="531"/>
                  <a:pt x="514" y="534"/>
                </a:cubicBezTo>
                <a:cubicBezTo>
                  <a:pt x="514" y="505"/>
                  <a:pt x="514" y="475"/>
                  <a:pt x="514" y="446"/>
                </a:cubicBezTo>
                <a:cubicBezTo>
                  <a:pt x="555" y="446"/>
                  <a:pt x="597" y="446"/>
                  <a:pt x="638" y="446"/>
                </a:cubicBezTo>
                <a:cubicBezTo>
                  <a:pt x="638" y="434"/>
                  <a:pt x="638" y="422"/>
                  <a:pt x="638" y="410"/>
                </a:cubicBezTo>
                <a:cubicBezTo>
                  <a:pt x="597" y="410"/>
                  <a:pt x="555" y="410"/>
                  <a:pt x="514" y="410"/>
                </a:cubicBezTo>
                <a:cubicBezTo>
                  <a:pt x="517" y="394"/>
                  <a:pt x="509" y="367"/>
                  <a:pt x="518" y="358"/>
                </a:cubicBezTo>
                <a:cubicBezTo>
                  <a:pt x="557" y="358"/>
                  <a:pt x="595" y="358"/>
                  <a:pt x="634" y="358"/>
                </a:cubicBezTo>
                <a:cubicBezTo>
                  <a:pt x="640" y="350"/>
                  <a:pt x="640" y="322"/>
                  <a:pt x="634" y="314"/>
                </a:cubicBezTo>
                <a:cubicBezTo>
                  <a:pt x="567" y="314"/>
                  <a:pt x="501" y="314"/>
                  <a:pt x="434" y="314"/>
                </a:cubicBezTo>
                <a:cubicBezTo>
                  <a:pt x="440" y="299"/>
                  <a:pt x="459" y="296"/>
                  <a:pt x="462" y="278"/>
                </a:cubicBezTo>
                <a:cubicBezTo>
                  <a:pt x="451" y="270"/>
                  <a:pt x="426" y="256"/>
                  <a:pt x="430" y="246"/>
                </a:cubicBezTo>
                <a:cubicBezTo>
                  <a:pt x="556" y="224"/>
                  <a:pt x="664" y="207"/>
                  <a:pt x="674" y="334"/>
                </a:cubicBezTo>
                <a:cubicBezTo>
                  <a:pt x="680" y="406"/>
                  <a:pt x="678" y="502"/>
                  <a:pt x="670" y="554"/>
                </a:cubicBezTo>
                <a:cubicBezTo>
                  <a:pt x="658" y="631"/>
                  <a:pt x="586" y="628"/>
                  <a:pt x="514" y="626"/>
                </a:cubicBezTo>
                <a:cubicBezTo>
                  <a:pt x="512" y="643"/>
                  <a:pt x="517" y="652"/>
                  <a:pt x="518" y="666"/>
                </a:cubicBezTo>
                <a:cubicBezTo>
                  <a:pt x="613" y="657"/>
                  <a:pt x="692" y="689"/>
                  <a:pt x="734" y="630"/>
                </a:cubicBezTo>
                <a:cubicBezTo>
                  <a:pt x="773" y="576"/>
                  <a:pt x="776" y="370"/>
                  <a:pt x="762" y="282"/>
                </a:cubicBezTo>
                <a:cubicBezTo>
                  <a:pt x="737" y="128"/>
                  <a:pt x="501" y="167"/>
                  <a:pt x="398" y="210"/>
                </a:cubicBezTo>
                <a:cubicBezTo>
                  <a:pt x="405" y="196"/>
                  <a:pt x="412" y="181"/>
                  <a:pt x="414" y="162"/>
                </a:cubicBezTo>
                <a:cubicBezTo>
                  <a:pt x="381" y="157"/>
                  <a:pt x="356" y="143"/>
                  <a:pt x="326" y="134"/>
                </a:cubicBezTo>
                <a:close/>
                <a:moveTo>
                  <a:pt x="134" y="198"/>
                </a:moveTo>
                <a:cubicBezTo>
                  <a:pt x="124" y="278"/>
                  <a:pt x="191" y="278"/>
                  <a:pt x="218" y="270"/>
                </a:cubicBezTo>
                <a:cubicBezTo>
                  <a:pt x="282" y="250"/>
                  <a:pt x="274" y="125"/>
                  <a:pt x="178" y="150"/>
                </a:cubicBezTo>
                <a:cubicBezTo>
                  <a:pt x="150" y="157"/>
                  <a:pt x="136" y="182"/>
                  <a:pt x="134" y="198"/>
                </a:cubicBezTo>
                <a:close/>
                <a:moveTo>
                  <a:pt x="262" y="422"/>
                </a:moveTo>
                <a:cubicBezTo>
                  <a:pt x="256" y="365"/>
                  <a:pt x="194" y="315"/>
                  <a:pt x="146" y="290"/>
                </a:cubicBezTo>
                <a:cubicBezTo>
                  <a:pt x="134" y="310"/>
                  <a:pt x="111" y="319"/>
                  <a:pt x="106" y="346"/>
                </a:cubicBezTo>
                <a:cubicBezTo>
                  <a:pt x="152" y="375"/>
                  <a:pt x="215" y="403"/>
                  <a:pt x="206" y="466"/>
                </a:cubicBezTo>
                <a:cubicBezTo>
                  <a:pt x="196" y="530"/>
                  <a:pt x="105" y="547"/>
                  <a:pt x="78" y="598"/>
                </a:cubicBezTo>
                <a:cubicBezTo>
                  <a:pt x="115" y="618"/>
                  <a:pt x="138" y="653"/>
                  <a:pt x="178" y="670"/>
                </a:cubicBezTo>
                <a:cubicBezTo>
                  <a:pt x="194" y="585"/>
                  <a:pt x="272" y="505"/>
                  <a:pt x="262" y="422"/>
                </a:cubicBezTo>
                <a:close/>
              </a:path>
            </a:pathLst>
          </a:custGeom>
          <a:solidFill>
            <a:srgbClr val="FFB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9" name="组合 48"/>
          <p:cNvGrpSpPr/>
          <p:nvPr/>
        </p:nvGrpSpPr>
        <p:grpSpPr>
          <a:xfrm>
            <a:off x="13777415" y="6703588"/>
            <a:ext cx="969005" cy="967033"/>
            <a:chOff x="14797489" y="4637037"/>
            <a:chExt cx="2418853" cy="2419482"/>
          </a:xfrm>
        </p:grpSpPr>
        <p:sp>
          <p:nvSpPr>
            <p:cNvPr id="50" name="Oval 22"/>
            <p:cNvSpPr/>
            <p:nvPr/>
          </p:nvSpPr>
          <p:spPr bwMode="auto">
            <a:xfrm>
              <a:off x="14797489" y="4637037"/>
              <a:ext cx="2418853" cy="2419482"/>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51" name="Freeform 328"/>
            <p:cNvSpPr>
              <a:spLocks noChangeArrowheads="1"/>
            </p:cNvSpPr>
            <p:nvPr/>
          </p:nvSpPr>
          <p:spPr bwMode="auto">
            <a:xfrm>
              <a:off x="15308333" y="5474095"/>
              <a:ext cx="1379652" cy="769695"/>
            </a:xfrm>
            <a:custGeom>
              <a:avLst/>
              <a:gdLst>
                <a:gd name="T0" fmla="*/ 585 w 1564"/>
                <a:gd name="T1" fmla="*/ 610 h 871"/>
                <a:gd name="T2" fmla="*/ 451 w 1564"/>
                <a:gd name="T3" fmla="*/ 744 h 871"/>
                <a:gd name="T4" fmla="*/ 585 w 1564"/>
                <a:gd name="T5" fmla="*/ 870 h 871"/>
                <a:gd name="T6" fmla="*/ 710 w 1564"/>
                <a:gd name="T7" fmla="*/ 744 h 871"/>
                <a:gd name="T8" fmla="*/ 585 w 1564"/>
                <a:gd name="T9" fmla="*/ 610 h 871"/>
                <a:gd name="T10" fmla="*/ 585 w 1564"/>
                <a:gd name="T11" fmla="*/ 811 h 871"/>
                <a:gd name="T12" fmla="*/ 518 w 1564"/>
                <a:gd name="T13" fmla="*/ 744 h 871"/>
                <a:gd name="T14" fmla="*/ 585 w 1564"/>
                <a:gd name="T15" fmla="*/ 677 h 871"/>
                <a:gd name="T16" fmla="*/ 643 w 1564"/>
                <a:gd name="T17" fmla="*/ 744 h 871"/>
                <a:gd name="T18" fmla="*/ 585 w 1564"/>
                <a:gd name="T19" fmla="*/ 811 h 871"/>
                <a:gd name="T20" fmla="*/ 1563 w 1564"/>
                <a:gd name="T21" fmla="*/ 519 h 871"/>
                <a:gd name="T22" fmla="*/ 1563 w 1564"/>
                <a:gd name="T23" fmla="*/ 652 h 871"/>
                <a:gd name="T24" fmla="*/ 1505 w 1564"/>
                <a:gd name="T25" fmla="*/ 719 h 871"/>
                <a:gd name="T26" fmla="*/ 1429 w 1564"/>
                <a:gd name="T27" fmla="*/ 719 h 871"/>
                <a:gd name="T28" fmla="*/ 1262 w 1564"/>
                <a:gd name="T29" fmla="*/ 569 h 871"/>
                <a:gd name="T30" fmla="*/ 1095 w 1564"/>
                <a:gd name="T31" fmla="*/ 719 h 871"/>
                <a:gd name="T32" fmla="*/ 752 w 1564"/>
                <a:gd name="T33" fmla="*/ 719 h 871"/>
                <a:gd name="T34" fmla="*/ 585 w 1564"/>
                <a:gd name="T35" fmla="*/ 569 h 871"/>
                <a:gd name="T36" fmla="*/ 409 w 1564"/>
                <a:gd name="T37" fmla="*/ 719 h 871"/>
                <a:gd name="T38" fmla="*/ 326 w 1564"/>
                <a:gd name="T39" fmla="*/ 719 h 871"/>
                <a:gd name="T40" fmla="*/ 267 w 1564"/>
                <a:gd name="T41" fmla="*/ 652 h 871"/>
                <a:gd name="T42" fmla="*/ 267 w 1564"/>
                <a:gd name="T43" fmla="*/ 519 h 871"/>
                <a:gd name="T44" fmla="*/ 1563 w 1564"/>
                <a:gd name="T45" fmla="*/ 519 h 871"/>
                <a:gd name="T46" fmla="*/ 1262 w 1564"/>
                <a:gd name="T47" fmla="*/ 610 h 871"/>
                <a:gd name="T48" fmla="*/ 1128 w 1564"/>
                <a:gd name="T49" fmla="*/ 744 h 871"/>
                <a:gd name="T50" fmla="*/ 1262 w 1564"/>
                <a:gd name="T51" fmla="*/ 870 h 871"/>
                <a:gd name="T52" fmla="*/ 1396 w 1564"/>
                <a:gd name="T53" fmla="*/ 744 h 871"/>
                <a:gd name="T54" fmla="*/ 1262 w 1564"/>
                <a:gd name="T55" fmla="*/ 610 h 871"/>
                <a:gd name="T56" fmla="*/ 1262 w 1564"/>
                <a:gd name="T57" fmla="*/ 811 h 871"/>
                <a:gd name="T58" fmla="*/ 1195 w 1564"/>
                <a:gd name="T59" fmla="*/ 744 h 871"/>
                <a:gd name="T60" fmla="*/ 1262 w 1564"/>
                <a:gd name="T61" fmla="*/ 677 h 871"/>
                <a:gd name="T62" fmla="*/ 1329 w 1564"/>
                <a:gd name="T63" fmla="*/ 744 h 871"/>
                <a:gd name="T64" fmla="*/ 1262 w 1564"/>
                <a:gd name="T65" fmla="*/ 811 h 871"/>
                <a:gd name="T66" fmla="*/ 1538 w 1564"/>
                <a:gd name="T67" fmla="*/ 376 h 871"/>
                <a:gd name="T68" fmla="*/ 1295 w 1564"/>
                <a:gd name="T69" fmla="*/ 134 h 871"/>
                <a:gd name="T70" fmla="*/ 1229 w 1564"/>
                <a:gd name="T71" fmla="*/ 109 h 871"/>
                <a:gd name="T72" fmla="*/ 1112 w 1564"/>
                <a:gd name="T73" fmla="*/ 109 h 871"/>
                <a:gd name="T74" fmla="*/ 1112 w 1564"/>
                <a:gd name="T75" fmla="*/ 59 h 871"/>
                <a:gd name="T76" fmla="*/ 1045 w 1564"/>
                <a:gd name="T77" fmla="*/ 0 h 871"/>
                <a:gd name="T78" fmla="*/ 326 w 1564"/>
                <a:gd name="T79" fmla="*/ 0 h 871"/>
                <a:gd name="T80" fmla="*/ 267 w 1564"/>
                <a:gd name="T81" fmla="*/ 59 h 871"/>
                <a:gd name="T82" fmla="*/ 267 w 1564"/>
                <a:gd name="T83" fmla="*/ 75 h 871"/>
                <a:gd name="T84" fmla="*/ 8 w 1564"/>
                <a:gd name="T85" fmla="*/ 101 h 871"/>
                <a:gd name="T86" fmla="*/ 459 w 1564"/>
                <a:gd name="T87" fmla="*/ 159 h 871"/>
                <a:gd name="T88" fmla="*/ 0 w 1564"/>
                <a:gd name="T89" fmla="*/ 209 h 871"/>
                <a:gd name="T90" fmla="*/ 459 w 1564"/>
                <a:gd name="T91" fmla="*/ 268 h 871"/>
                <a:gd name="T92" fmla="*/ 0 w 1564"/>
                <a:gd name="T93" fmla="*/ 309 h 871"/>
                <a:gd name="T94" fmla="*/ 267 w 1564"/>
                <a:gd name="T95" fmla="*/ 360 h 871"/>
                <a:gd name="T96" fmla="*/ 267 w 1564"/>
                <a:gd name="T97" fmla="*/ 485 h 871"/>
                <a:gd name="T98" fmla="*/ 1563 w 1564"/>
                <a:gd name="T99" fmla="*/ 485 h 871"/>
                <a:gd name="T100" fmla="*/ 1563 w 1564"/>
                <a:gd name="T101" fmla="*/ 435 h 871"/>
                <a:gd name="T102" fmla="*/ 1538 w 1564"/>
                <a:gd name="T103" fmla="*/ 376 h 871"/>
                <a:gd name="T104" fmla="*/ 1429 w 1564"/>
                <a:gd name="T105" fmla="*/ 385 h 871"/>
                <a:gd name="T106" fmla="*/ 1195 w 1564"/>
                <a:gd name="T107" fmla="*/ 385 h 871"/>
                <a:gd name="T108" fmla="*/ 1178 w 1564"/>
                <a:gd name="T109" fmla="*/ 376 h 871"/>
                <a:gd name="T110" fmla="*/ 1178 w 1564"/>
                <a:gd name="T111" fmla="*/ 193 h 871"/>
                <a:gd name="T112" fmla="*/ 1195 w 1564"/>
                <a:gd name="T113" fmla="*/ 184 h 871"/>
                <a:gd name="T114" fmla="*/ 1237 w 1564"/>
                <a:gd name="T115" fmla="*/ 184 h 871"/>
                <a:gd name="T116" fmla="*/ 1245 w 1564"/>
                <a:gd name="T117" fmla="*/ 184 h 871"/>
                <a:gd name="T118" fmla="*/ 1438 w 1564"/>
                <a:gd name="T119" fmla="*/ 368 h 871"/>
                <a:gd name="T120" fmla="*/ 1429 w 1564"/>
                <a:gd name="T121" fmla="*/ 385 h 871"/>
                <a:gd name="T122" fmla="*/ 1429 w 1564"/>
                <a:gd name="T123" fmla="*/ 385 h 871"/>
                <a:gd name="T124" fmla="*/ 1429 w 1564"/>
                <a:gd name="T125" fmla="*/ 385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grpSp>
        <p:nvGrpSpPr>
          <p:cNvPr id="52" name="组合 51"/>
          <p:cNvGrpSpPr/>
          <p:nvPr/>
        </p:nvGrpSpPr>
        <p:grpSpPr>
          <a:xfrm>
            <a:off x="1066597" y="2887374"/>
            <a:ext cx="1366967" cy="1360426"/>
            <a:chOff x="3662635" y="3361320"/>
            <a:chExt cx="1382747" cy="1379295"/>
          </a:xfrm>
        </p:grpSpPr>
        <p:sp>
          <p:nvSpPr>
            <p:cNvPr id="53" name="Oval 17"/>
            <p:cNvSpPr/>
            <p:nvPr/>
          </p:nvSpPr>
          <p:spPr bwMode="auto">
            <a:xfrm>
              <a:off x="3662635" y="3361320"/>
              <a:ext cx="1382747" cy="137929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grpSp>
          <p:nvGrpSpPr>
            <p:cNvPr id="54" name="Group 4688"/>
            <p:cNvGrpSpPr>
              <a:grpSpLocks/>
            </p:cNvGrpSpPr>
            <p:nvPr/>
          </p:nvGrpSpPr>
          <p:grpSpPr bwMode="auto">
            <a:xfrm>
              <a:off x="4019356" y="3640725"/>
              <a:ext cx="735824" cy="699367"/>
              <a:chOff x="1835150" y="2800349"/>
              <a:chExt cx="382588" cy="363538"/>
            </a:xfrm>
            <a:solidFill>
              <a:schemeClr val="bg1"/>
            </a:solidFill>
          </p:grpSpPr>
          <p:sp>
            <p:nvSpPr>
              <p:cNvPr id="55" name="Freeform 291"/>
              <p:cNvSpPr>
                <a:spLocks noChangeArrowheads="1"/>
              </p:cNvSpPr>
              <p:nvPr/>
            </p:nvSpPr>
            <p:spPr bwMode="auto">
              <a:xfrm>
                <a:off x="1868488" y="3140074"/>
                <a:ext cx="271462" cy="23813"/>
              </a:xfrm>
              <a:custGeom>
                <a:avLst/>
                <a:gdLst>
                  <a:gd name="T0" fmla="*/ 41 w 753"/>
                  <a:gd name="T1" fmla="*/ 42 h 68"/>
                  <a:gd name="T2" fmla="*/ 192 w 753"/>
                  <a:gd name="T3" fmla="*/ 42 h 68"/>
                  <a:gd name="T4" fmla="*/ 217 w 753"/>
                  <a:gd name="T5" fmla="*/ 67 h 68"/>
                  <a:gd name="T6" fmla="*/ 543 w 753"/>
                  <a:gd name="T7" fmla="*/ 67 h 68"/>
                  <a:gd name="T8" fmla="*/ 568 w 753"/>
                  <a:gd name="T9" fmla="*/ 42 h 68"/>
                  <a:gd name="T10" fmla="*/ 710 w 753"/>
                  <a:gd name="T11" fmla="*/ 42 h 68"/>
                  <a:gd name="T12" fmla="*/ 752 w 753"/>
                  <a:gd name="T13" fmla="*/ 0 h 68"/>
                  <a:gd name="T14" fmla="*/ 0 w 753"/>
                  <a:gd name="T15" fmla="*/ 0 h 68"/>
                  <a:gd name="T16" fmla="*/ 41 w 753"/>
                  <a:gd name="T17" fmla="*/ 42 h 68"/>
                  <a:gd name="T18" fmla="*/ 41 w 753"/>
                  <a:gd name="T19" fmla="*/ 42 h 68"/>
                  <a:gd name="T20" fmla="*/ 41 w 753"/>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3" h="68">
                    <a:moveTo>
                      <a:pt x="41" y="42"/>
                    </a:moveTo>
                    <a:cubicBezTo>
                      <a:pt x="192" y="42"/>
                      <a:pt x="192" y="42"/>
                      <a:pt x="192" y="42"/>
                    </a:cubicBezTo>
                    <a:cubicBezTo>
                      <a:pt x="192" y="50"/>
                      <a:pt x="200" y="67"/>
                      <a:pt x="217" y="67"/>
                    </a:cubicBezTo>
                    <a:cubicBezTo>
                      <a:pt x="543" y="67"/>
                      <a:pt x="543" y="67"/>
                      <a:pt x="543" y="67"/>
                    </a:cubicBezTo>
                    <a:cubicBezTo>
                      <a:pt x="552" y="67"/>
                      <a:pt x="568" y="50"/>
                      <a:pt x="568" y="42"/>
                    </a:cubicBezTo>
                    <a:cubicBezTo>
                      <a:pt x="710" y="42"/>
                      <a:pt x="710" y="42"/>
                      <a:pt x="710" y="42"/>
                    </a:cubicBezTo>
                    <a:cubicBezTo>
                      <a:pt x="735" y="42"/>
                      <a:pt x="752" y="17"/>
                      <a:pt x="752" y="0"/>
                    </a:cubicBezTo>
                    <a:cubicBezTo>
                      <a:pt x="0" y="0"/>
                      <a:pt x="0" y="0"/>
                      <a:pt x="0" y="0"/>
                    </a:cubicBezTo>
                    <a:cubicBezTo>
                      <a:pt x="0" y="17"/>
                      <a:pt x="16" y="42"/>
                      <a:pt x="41" y="42"/>
                    </a:cubicBezTo>
                    <a:close/>
                    <a:moveTo>
                      <a:pt x="41" y="42"/>
                    </a:moveTo>
                    <a:lnTo>
                      <a:pt x="41" y="4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6" name="Freeform 292"/>
              <p:cNvSpPr>
                <a:spLocks noChangeArrowheads="1"/>
              </p:cNvSpPr>
              <p:nvPr/>
            </p:nvSpPr>
            <p:spPr bwMode="auto">
              <a:xfrm>
                <a:off x="1835150" y="2955924"/>
                <a:ext cx="382588" cy="174625"/>
              </a:xfrm>
              <a:custGeom>
                <a:avLst/>
                <a:gdLst>
                  <a:gd name="T0" fmla="*/ 1020 w 1062"/>
                  <a:gd name="T1" fmla="*/ 100 h 486"/>
                  <a:gd name="T2" fmla="*/ 894 w 1062"/>
                  <a:gd name="T3" fmla="*/ 75 h 486"/>
                  <a:gd name="T4" fmla="*/ 894 w 1062"/>
                  <a:gd name="T5" fmla="*/ 0 h 486"/>
                  <a:gd name="T6" fmla="*/ 0 w 1062"/>
                  <a:gd name="T7" fmla="*/ 0 h 486"/>
                  <a:gd name="T8" fmla="*/ 267 w 1062"/>
                  <a:gd name="T9" fmla="*/ 485 h 486"/>
                  <a:gd name="T10" fmla="*/ 627 w 1062"/>
                  <a:gd name="T11" fmla="*/ 485 h 486"/>
                  <a:gd name="T12" fmla="*/ 819 w 1062"/>
                  <a:gd name="T13" fmla="*/ 351 h 486"/>
                  <a:gd name="T14" fmla="*/ 1061 w 1062"/>
                  <a:gd name="T15" fmla="*/ 192 h 486"/>
                  <a:gd name="T16" fmla="*/ 1020 w 1062"/>
                  <a:gd name="T17" fmla="*/ 100 h 486"/>
                  <a:gd name="T18" fmla="*/ 861 w 1062"/>
                  <a:gd name="T19" fmla="*/ 284 h 486"/>
                  <a:gd name="T20" fmla="*/ 894 w 1062"/>
                  <a:gd name="T21" fmla="*/ 142 h 486"/>
                  <a:gd name="T22" fmla="*/ 978 w 1062"/>
                  <a:gd name="T23" fmla="*/ 151 h 486"/>
                  <a:gd name="T24" fmla="*/ 995 w 1062"/>
                  <a:gd name="T25" fmla="*/ 192 h 486"/>
                  <a:gd name="T26" fmla="*/ 861 w 1062"/>
                  <a:gd name="T27" fmla="*/ 284 h 486"/>
                  <a:gd name="T28" fmla="*/ 861 w 1062"/>
                  <a:gd name="T29" fmla="*/ 284 h 486"/>
                  <a:gd name="T30" fmla="*/ 861 w 1062"/>
                  <a:gd name="T31" fmla="*/ 28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2" h="486">
                    <a:moveTo>
                      <a:pt x="1020" y="100"/>
                    </a:moveTo>
                    <a:cubicBezTo>
                      <a:pt x="986" y="67"/>
                      <a:pt x="928" y="67"/>
                      <a:pt x="894" y="75"/>
                    </a:cubicBezTo>
                    <a:cubicBezTo>
                      <a:pt x="894" y="50"/>
                      <a:pt x="894" y="25"/>
                      <a:pt x="894" y="0"/>
                    </a:cubicBezTo>
                    <a:cubicBezTo>
                      <a:pt x="0" y="0"/>
                      <a:pt x="0" y="0"/>
                      <a:pt x="0" y="0"/>
                    </a:cubicBezTo>
                    <a:cubicBezTo>
                      <a:pt x="0" y="243"/>
                      <a:pt x="42" y="418"/>
                      <a:pt x="267" y="485"/>
                    </a:cubicBezTo>
                    <a:cubicBezTo>
                      <a:pt x="627" y="485"/>
                      <a:pt x="627" y="485"/>
                      <a:pt x="627" y="485"/>
                    </a:cubicBezTo>
                    <a:cubicBezTo>
                      <a:pt x="719" y="452"/>
                      <a:pt x="786" y="410"/>
                      <a:pt x="819" y="351"/>
                    </a:cubicBezTo>
                    <a:cubicBezTo>
                      <a:pt x="911" y="351"/>
                      <a:pt x="1053" y="318"/>
                      <a:pt x="1061" y="192"/>
                    </a:cubicBezTo>
                    <a:cubicBezTo>
                      <a:pt x="1061" y="142"/>
                      <a:pt x="1036" y="117"/>
                      <a:pt x="1020" y="100"/>
                    </a:cubicBezTo>
                    <a:close/>
                    <a:moveTo>
                      <a:pt x="861" y="284"/>
                    </a:moveTo>
                    <a:cubicBezTo>
                      <a:pt x="878" y="243"/>
                      <a:pt x="886" y="192"/>
                      <a:pt x="894" y="142"/>
                    </a:cubicBezTo>
                    <a:cubicBezTo>
                      <a:pt x="919" y="134"/>
                      <a:pt x="961" y="134"/>
                      <a:pt x="978" y="151"/>
                    </a:cubicBezTo>
                    <a:cubicBezTo>
                      <a:pt x="978" y="151"/>
                      <a:pt x="995" y="159"/>
                      <a:pt x="995" y="192"/>
                    </a:cubicBezTo>
                    <a:cubicBezTo>
                      <a:pt x="986" y="259"/>
                      <a:pt x="911" y="276"/>
                      <a:pt x="861" y="284"/>
                    </a:cubicBezTo>
                    <a:close/>
                    <a:moveTo>
                      <a:pt x="861" y="284"/>
                    </a:moveTo>
                    <a:lnTo>
                      <a:pt x="861"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7" name="Freeform 293"/>
              <p:cNvSpPr>
                <a:spLocks noChangeArrowheads="1"/>
              </p:cNvSpPr>
              <p:nvPr/>
            </p:nvSpPr>
            <p:spPr bwMode="auto">
              <a:xfrm>
                <a:off x="1916113" y="2800349"/>
                <a:ext cx="112712" cy="144463"/>
              </a:xfrm>
              <a:custGeom>
                <a:avLst/>
                <a:gdLst>
                  <a:gd name="T0" fmla="*/ 142 w 311"/>
                  <a:gd name="T1" fmla="*/ 401 h 402"/>
                  <a:gd name="T2" fmla="*/ 234 w 311"/>
                  <a:gd name="T3" fmla="*/ 243 h 402"/>
                  <a:gd name="T4" fmla="*/ 268 w 311"/>
                  <a:gd name="T5" fmla="*/ 0 h 402"/>
                  <a:gd name="T6" fmla="*/ 159 w 311"/>
                  <a:gd name="T7" fmla="*/ 276 h 402"/>
                  <a:gd name="T8" fmla="*/ 142 w 311"/>
                  <a:gd name="T9" fmla="*/ 401 h 402"/>
                  <a:gd name="T10" fmla="*/ 142 w 311"/>
                  <a:gd name="T11" fmla="*/ 401 h 402"/>
                  <a:gd name="T12" fmla="*/ 142 w 311"/>
                  <a:gd name="T13" fmla="*/ 401 h 402"/>
                </a:gdLst>
                <a:ahLst/>
                <a:cxnLst>
                  <a:cxn ang="0">
                    <a:pos x="T0" y="T1"/>
                  </a:cxn>
                  <a:cxn ang="0">
                    <a:pos x="T2" y="T3"/>
                  </a:cxn>
                  <a:cxn ang="0">
                    <a:pos x="T4" y="T5"/>
                  </a:cxn>
                  <a:cxn ang="0">
                    <a:pos x="T6" y="T7"/>
                  </a:cxn>
                  <a:cxn ang="0">
                    <a:pos x="T8" y="T9"/>
                  </a:cxn>
                  <a:cxn ang="0">
                    <a:pos x="T10" y="T11"/>
                  </a:cxn>
                  <a:cxn ang="0">
                    <a:pos x="T12" y="T13"/>
                  </a:cxn>
                </a:cxnLst>
                <a:rect l="0" t="0" r="r" b="b"/>
                <a:pathLst>
                  <a:path w="311" h="402">
                    <a:moveTo>
                      <a:pt x="142" y="401"/>
                    </a:moveTo>
                    <a:cubicBezTo>
                      <a:pt x="142" y="401"/>
                      <a:pt x="310" y="385"/>
                      <a:pt x="234" y="243"/>
                    </a:cubicBezTo>
                    <a:cubicBezTo>
                      <a:pt x="168" y="126"/>
                      <a:pt x="184" y="59"/>
                      <a:pt x="268" y="0"/>
                    </a:cubicBezTo>
                    <a:cubicBezTo>
                      <a:pt x="268" y="0"/>
                      <a:pt x="0" y="67"/>
                      <a:pt x="159" y="276"/>
                    </a:cubicBezTo>
                    <a:cubicBezTo>
                      <a:pt x="209" y="360"/>
                      <a:pt x="142" y="401"/>
                      <a:pt x="142" y="401"/>
                    </a:cubicBezTo>
                    <a:close/>
                    <a:moveTo>
                      <a:pt x="142" y="401"/>
                    </a:moveTo>
                    <a:lnTo>
                      <a:pt x="142" y="4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8" name="Freeform 294"/>
              <p:cNvSpPr>
                <a:spLocks noChangeArrowheads="1"/>
              </p:cNvSpPr>
              <p:nvPr/>
            </p:nvSpPr>
            <p:spPr bwMode="auto">
              <a:xfrm>
                <a:off x="2003425" y="2867024"/>
                <a:ext cx="53975" cy="73025"/>
              </a:xfrm>
              <a:custGeom>
                <a:avLst/>
                <a:gdLst>
                  <a:gd name="T0" fmla="*/ 17 w 151"/>
                  <a:gd name="T1" fmla="*/ 201 h 202"/>
                  <a:gd name="T2" fmla="*/ 75 w 151"/>
                  <a:gd name="T3" fmla="*/ 67 h 202"/>
                  <a:gd name="T4" fmla="*/ 84 w 151"/>
                  <a:gd name="T5" fmla="*/ 0 h 202"/>
                  <a:gd name="T6" fmla="*/ 33 w 151"/>
                  <a:gd name="T7" fmla="*/ 75 h 202"/>
                  <a:gd name="T8" fmla="*/ 17 w 151"/>
                  <a:gd name="T9" fmla="*/ 201 h 202"/>
                  <a:gd name="T10" fmla="*/ 17 w 151"/>
                  <a:gd name="T11" fmla="*/ 201 h 202"/>
                  <a:gd name="T12" fmla="*/ 17 w 151"/>
                  <a:gd name="T13" fmla="*/ 201 h 202"/>
                </a:gdLst>
                <a:ahLst/>
                <a:cxnLst>
                  <a:cxn ang="0">
                    <a:pos x="T0" y="T1"/>
                  </a:cxn>
                  <a:cxn ang="0">
                    <a:pos x="T2" y="T3"/>
                  </a:cxn>
                  <a:cxn ang="0">
                    <a:pos x="T4" y="T5"/>
                  </a:cxn>
                  <a:cxn ang="0">
                    <a:pos x="T6" y="T7"/>
                  </a:cxn>
                  <a:cxn ang="0">
                    <a:pos x="T8" y="T9"/>
                  </a:cxn>
                  <a:cxn ang="0">
                    <a:pos x="T10" y="T11"/>
                  </a:cxn>
                  <a:cxn ang="0">
                    <a:pos x="T12" y="T13"/>
                  </a:cxn>
                </a:cxnLst>
                <a:rect l="0" t="0" r="r" b="b"/>
                <a:pathLst>
                  <a:path w="151" h="202">
                    <a:moveTo>
                      <a:pt x="17" y="201"/>
                    </a:moveTo>
                    <a:cubicBezTo>
                      <a:pt x="17" y="201"/>
                      <a:pt x="150" y="176"/>
                      <a:pt x="75" y="67"/>
                    </a:cubicBezTo>
                    <a:cubicBezTo>
                      <a:pt x="50" y="17"/>
                      <a:pt x="84" y="0"/>
                      <a:pt x="84" y="0"/>
                    </a:cubicBezTo>
                    <a:cubicBezTo>
                      <a:pt x="84" y="0"/>
                      <a:pt x="0" y="0"/>
                      <a:pt x="33" y="75"/>
                    </a:cubicBezTo>
                    <a:cubicBezTo>
                      <a:pt x="67" y="142"/>
                      <a:pt x="58" y="176"/>
                      <a:pt x="17" y="201"/>
                    </a:cubicBezTo>
                    <a:close/>
                    <a:moveTo>
                      <a:pt x="17" y="201"/>
                    </a:moveTo>
                    <a:lnTo>
                      <a:pt x="17" y="2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grpSp>
      </p:grpSp>
      <p:grpSp>
        <p:nvGrpSpPr>
          <p:cNvPr id="59" name="组合 58"/>
          <p:cNvGrpSpPr/>
          <p:nvPr/>
        </p:nvGrpSpPr>
        <p:grpSpPr>
          <a:xfrm>
            <a:off x="14219302" y="2687380"/>
            <a:ext cx="959455" cy="954864"/>
            <a:chOff x="18631436" y="3361320"/>
            <a:chExt cx="1382747" cy="1379295"/>
          </a:xfrm>
        </p:grpSpPr>
        <p:sp>
          <p:nvSpPr>
            <p:cNvPr id="60" name="Oval 23"/>
            <p:cNvSpPr/>
            <p:nvPr/>
          </p:nvSpPr>
          <p:spPr bwMode="auto">
            <a:xfrm>
              <a:off x="18631436" y="3361320"/>
              <a:ext cx="1382747" cy="1379295"/>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61" name="Freeform 107"/>
            <p:cNvSpPr>
              <a:spLocks noChangeArrowheads="1"/>
            </p:cNvSpPr>
            <p:nvPr/>
          </p:nvSpPr>
          <p:spPr bwMode="auto">
            <a:xfrm>
              <a:off x="18949495" y="3509903"/>
              <a:ext cx="748036" cy="900568"/>
            </a:xfrm>
            <a:custGeom>
              <a:avLst/>
              <a:gdLst>
                <a:gd name="T0" fmla="*/ 710 w 736"/>
                <a:gd name="T1" fmla="*/ 435 h 888"/>
                <a:gd name="T2" fmla="*/ 117 w 736"/>
                <a:gd name="T3" fmla="*/ 435 h 888"/>
                <a:gd name="T4" fmla="*/ 133 w 736"/>
                <a:gd name="T5" fmla="*/ 419 h 888"/>
                <a:gd name="T6" fmla="*/ 610 w 736"/>
                <a:gd name="T7" fmla="*/ 134 h 888"/>
                <a:gd name="T8" fmla="*/ 618 w 736"/>
                <a:gd name="T9" fmla="*/ 92 h 888"/>
                <a:gd name="T10" fmla="*/ 593 w 736"/>
                <a:gd name="T11" fmla="*/ 26 h 888"/>
                <a:gd name="T12" fmla="*/ 551 w 736"/>
                <a:gd name="T13" fmla="*/ 9 h 888"/>
                <a:gd name="T14" fmla="*/ 16 w 736"/>
                <a:gd name="T15" fmla="*/ 335 h 888"/>
                <a:gd name="T16" fmla="*/ 8 w 736"/>
                <a:gd name="T17" fmla="*/ 377 h 888"/>
                <a:gd name="T18" fmla="*/ 58 w 736"/>
                <a:gd name="T19" fmla="*/ 435 h 888"/>
                <a:gd name="T20" fmla="*/ 58 w 736"/>
                <a:gd name="T21" fmla="*/ 862 h 888"/>
                <a:gd name="T22" fmla="*/ 83 w 736"/>
                <a:gd name="T23" fmla="*/ 887 h 888"/>
                <a:gd name="T24" fmla="*/ 710 w 736"/>
                <a:gd name="T25" fmla="*/ 887 h 888"/>
                <a:gd name="T26" fmla="*/ 735 w 736"/>
                <a:gd name="T27" fmla="*/ 862 h 888"/>
                <a:gd name="T28" fmla="*/ 735 w 736"/>
                <a:gd name="T29" fmla="*/ 460 h 888"/>
                <a:gd name="T30" fmla="*/ 710 w 736"/>
                <a:gd name="T31" fmla="*/ 435 h 888"/>
                <a:gd name="T32" fmla="*/ 501 w 736"/>
                <a:gd name="T33" fmla="*/ 452 h 888"/>
                <a:gd name="T34" fmla="*/ 418 w 736"/>
                <a:gd name="T35" fmla="*/ 536 h 888"/>
                <a:gd name="T36" fmla="*/ 300 w 736"/>
                <a:gd name="T37" fmla="*/ 536 h 888"/>
                <a:gd name="T38" fmla="*/ 393 w 736"/>
                <a:gd name="T39" fmla="*/ 452 h 888"/>
                <a:gd name="T40" fmla="*/ 501 w 736"/>
                <a:gd name="T41" fmla="*/ 452 h 888"/>
                <a:gd name="T42" fmla="*/ 468 w 736"/>
                <a:gd name="T43" fmla="*/ 92 h 888"/>
                <a:gd name="T44" fmla="*/ 568 w 736"/>
                <a:gd name="T45" fmla="*/ 26 h 888"/>
                <a:gd name="T46" fmla="*/ 551 w 736"/>
                <a:gd name="T47" fmla="*/ 118 h 888"/>
                <a:gd name="T48" fmla="*/ 451 w 736"/>
                <a:gd name="T49" fmla="*/ 185 h 888"/>
                <a:gd name="T50" fmla="*/ 468 w 736"/>
                <a:gd name="T51" fmla="*/ 92 h 888"/>
                <a:gd name="T52" fmla="*/ 292 w 736"/>
                <a:gd name="T53" fmla="*/ 201 h 888"/>
                <a:gd name="T54" fmla="*/ 393 w 736"/>
                <a:gd name="T55" fmla="*/ 134 h 888"/>
                <a:gd name="T56" fmla="*/ 376 w 736"/>
                <a:gd name="T57" fmla="*/ 235 h 888"/>
                <a:gd name="T58" fmla="*/ 267 w 736"/>
                <a:gd name="T59" fmla="*/ 293 h 888"/>
                <a:gd name="T60" fmla="*/ 292 w 736"/>
                <a:gd name="T61" fmla="*/ 201 h 888"/>
                <a:gd name="T62" fmla="*/ 83 w 736"/>
                <a:gd name="T63" fmla="*/ 410 h 888"/>
                <a:gd name="T64" fmla="*/ 100 w 736"/>
                <a:gd name="T65" fmla="*/ 318 h 888"/>
                <a:gd name="T66" fmla="*/ 200 w 736"/>
                <a:gd name="T67" fmla="*/ 251 h 888"/>
                <a:gd name="T68" fmla="*/ 184 w 736"/>
                <a:gd name="T69" fmla="*/ 343 h 888"/>
                <a:gd name="T70" fmla="*/ 83 w 736"/>
                <a:gd name="T71" fmla="*/ 410 h 888"/>
                <a:gd name="T72" fmla="*/ 192 w 736"/>
                <a:gd name="T73" fmla="*/ 452 h 888"/>
                <a:gd name="T74" fmla="*/ 300 w 736"/>
                <a:gd name="T75" fmla="*/ 452 h 888"/>
                <a:gd name="T76" fmla="*/ 217 w 736"/>
                <a:gd name="T77" fmla="*/ 536 h 888"/>
                <a:gd name="T78" fmla="*/ 108 w 736"/>
                <a:gd name="T79" fmla="*/ 536 h 888"/>
                <a:gd name="T80" fmla="*/ 192 w 736"/>
                <a:gd name="T81" fmla="*/ 452 h 888"/>
                <a:gd name="T82" fmla="*/ 694 w 736"/>
                <a:gd name="T83" fmla="*/ 853 h 888"/>
                <a:gd name="T84" fmla="*/ 108 w 736"/>
                <a:gd name="T85" fmla="*/ 853 h 888"/>
                <a:gd name="T86" fmla="*/ 108 w 736"/>
                <a:gd name="T87" fmla="*/ 586 h 888"/>
                <a:gd name="T88" fmla="*/ 694 w 736"/>
                <a:gd name="T89" fmla="*/ 586 h 888"/>
                <a:gd name="T90" fmla="*/ 694 w 736"/>
                <a:gd name="T91" fmla="*/ 853 h 888"/>
                <a:gd name="T92" fmla="*/ 618 w 736"/>
                <a:gd name="T93" fmla="*/ 536 h 888"/>
                <a:gd name="T94" fmla="*/ 501 w 736"/>
                <a:gd name="T95" fmla="*/ 536 h 888"/>
                <a:gd name="T96" fmla="*/ 585 w 736"/>
                <a:gd name="T97" fmla="*/ 452 h 888"/>
                <a:gd name="T98" fmla="*/ 702 w 736"/>
                <a:gd name="T99" fmla="*/ 452 h 888"/>
                <a:gd name="T100" fmla="*/ 618 w 736"/>
                <a:gd name="T101" fmla="*/ 536 h 888"/>
                <a:gd name="T102" fmla="*/ 618 w 736"/>
                <a:gd name="T103" fmla="*/ 536 h 888"/>
                <a:gd name="T104" fmla="*/ 618 w 736"/>
                <a:gd name="T105" fmla="*/ 53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6" h="888">
                  <a:moveTo>
                    <a:pt x="710" y="435"/>
                  </a:moveTo>
                  <a:cubicBezTo>
                    <a:pt x="117" y="435"/>
                    <a:pt x="117" y="435"/>
                    <a:pt x="117" y="435"/>
                  </a:cubicBezTo>
                  <a:cubicBezTo>
                    <a:pt x="133" y="419"/>
                    <a:pt x="133" y="419"/>
                    <a:pt x="133" y="419"/>
                  </a:cubicBezTo>
                  <a:cubicBezTo>
                    <a:pt x="284" y="335"/>
                    <a:pt x="610" y="134"/>
                    <a:pt x="610" y="134"/>
                  </a:cubicBezTo>
                  <a:cubicBezTo>
                    <a:pt x="627" y="126"/>
                    <a:pt x="627" y="109"/>
                    <a:pt x="618" y="92"/>
                  </a:cubicBezTo>
                  <a:cubicBezTo>
                    <a:pt x="593" y="26"/>
                    <a:pt x="593" y="26"/>
                    <a:pt x="593" y="26"/>
                  </a:cubicBezTo>
                  <a:cubicBezTo>
                    <a:pt x="585" y="9"/>
                    <a:pt x="568" y="0"/>
                    <a:pt x="551" y="9"/>
                  </a:cubicBezTo>
                  <a:cubicBezTo>
                    <a:pt x="16" y="335"/>
                    <a:pt x="16" y="335"/>
                    <a:pt x="16" y="335"/>
                  </a:cubicBezTo>
                  <a:cubicBezTo>
                    <a:pt x="8" y="343"/>
                    <a:pt x="0" y="360"/>
                    <a:pt x="8" y="377"/>
                  </a:cubicBezTo>
                  <a:cubicBezTo>
                    <a:pt x="58" y="435"/>
                    <a:pt x="58" y="435"/>
                    <a:pt x="58" y="435"/>
                  </a:cubicBezTo>
                  <a:cubicBezTo>
                    <a:pt x="58" y="862"/>
                    <a:pt x="58" y="862"/>
                    <a:pt x="58" y="862"/>
                  </a:cubicBezTo>
                  <a:cubicBezTo>
                    <a:pt x="58" y="878"/>
                    <a:pt x="75" y="887"/>
                    <a:pt x="83" y="887"/>
                  </a:cubicBezTo>
                  <a:cubicBezTo>
                    <a:pt x="710" y="887"/>
                    <a:pt x="710" y="887"/>
                    <a:pt x="710" y="887"/>
                  </a:cubicBezTo>
                  <a:cubicBezTo>
                    <a:pt x="727" y="887"/>
                    <a:pt x="735" y="878"/>
                    <a:pt x="735" y="862"/>
                  </a:cubicBezTo>
                  <a:cubicBezTo>
                    <a:pt x="735" y="460"/>
                    <a:pt x="735" y="460"/>
                    <a:pt x="735" y="460"/>
                  </a:cubicBezTo>
                  <a:cubicBezTo>
                    <a:pt x="735" y="443"/>
                    <a:pt x="727" y="435"/>
                    <a:pt x="710" y="435"/>
                  </a:cubicBezTo>
                  <a:close/>
                  <a:moveTo>
                    <a:pt x="501" y="452"/>
                  </a:moveTo>
                  <a:cubicBezTo>
                    <a:pt x="418" y="536"/>
                    <a:pt x="418" y="536"/>
                    <a:pt x="418" y="536"/>
                  </a:cubicBezTo>
                  <a:cubicBezTo>
                    <a:pt x="300" y="536"/>
                    <a:pt x="300" y="536"/>
                    <a:pt x="300" y="536"/>
                  </a:cubicBezTo>
                  <a:cubicBezTo>
                    <a:pt x="393" y="452"/>
                    <a:pt x="393" y="452"/>
                    <a:pt x="393" y="452"/>
                  </a:cubicBezTo>
                  <a:lnTo>
                    <a:pt x="501" y="452"/>
                  </a:lnTo>
                  <a:close/>
                  <a:moveTo>
                    <a:pt x="468" y="92"/>
                  </a:moveTo>
                  <a:cubicBezTo>
                    <a:pt x="568" y="26"/>
                    <a:pt x="568" y="26"/>
                    <a:pt x="568" y="26"/>
                  </a:cubicBezTo>
                  <a:cubicBezTo>
                    <a:pt x="551" y="118"/>
                    <a:pt x="551" y="118"/>
                    <a:pt x="551" y="118"/>
                  </a:cubicBezTo>
                  <a:cubicBezTo>
                    <a:pt x="451" y="185"/>
                    <a:pt x="451" y="185"/>
                    <a:pt x="451" y="185"/>
                  </a:cubicBezTo>
                  <a:lnTo>
                    <a:pt x="468" y="92"/>
                  </a:lnTo>
                  <a:close/>
                  <a:moveTo>
                    <a:pt x="292" y="201"/>
                  </a:moveTo>
                  <a:cubicBezTo>
                    <a:pt x="393" y="134"/>
                    <a:pt x="393" y="134"/>
                    <a:pt x="393" y="134"/>
                  </a:cubicBezTo>
                  <a:cubicBezTo>
                    <a:pt x="376" y="235"/>
                    <a:pt x="376" y="235"/>
                    <a:pt x="376" y="235"/>
                  </a:cubicBezTo>
                  <a:cubicBezTo>
                    <a:pt x="267" y="293"/>
                    <a:pt x="267" y="293"/>
                    <a:pt x="267" y="293"/>
                  </a:cubicBezTo>
                  <a:lnTo>
                    <a:pt x="292" y="201"/>
                  </a:lnTo>
                  <a:close/>
                  <a:moveTo>
                    <a:pt x="83" y="410"/>
                  </a:moveTo>
                  <a:cubicBezTo>
                    <a:pt x="100" y="318"/>
                    <a:pt x="100" y="318"/>
                    <a:pt x="100" y="318"/>
                  </a:cubicBezTo>
                  <a:cubicBezTo>
                    <a:pt x="200" y="251"/>
                    <a:pt x="200" y="251"/>
                    <a:pt x="200" y="251"/>
                  </a:cubicBezTo>
                  <a:cubicBezTo>
                    <a:pt x="184" y="343"/>
                    <a:pt x="184" y="343"/>
                    <a:pt x="184" y="343"/>
                  </a:cubicBezTo>
                  <a:lnTo>
                    <a:pt x="83" y="410"/>
                  </a:lnTo>
                  <a:close/>
                  <a:moveTo>
                    <a:pt x="192" y="452"/>
                  </a:moveTo>
                  <a:cubicBezTo>
                    <a:pt x="300" y="452"/>
                    <a:pt x="300" y="452"/>
                    <a:pt x="300" y="452"/>
                  </a:cubicBezTo>
                  <a:cubicBezTo>
                    <a:pt x="217" y="536"/>
                    <a:pt x="217" y="536"/>
                    <a:pt x="217" y="536"/>
                  </a:cubicBezTo>
                  <a:cubicBezTo>
                    <a:pt x="108" y="536"/>
                    <a:pt x="108" y="536"/>
                    <a:pt x="108" y="536"/>
                  </a:cubicBezTo>
                  <a:lnTo>
                    <a:pt x="192" y="452"/>
                  </a:lnTo>
                  <a:close/>
                  <a:moveTo>
                    <a:pt x="694" y="853"/>
                  </a:moveTo>
                  <a:cubicBezTo>
                    <a:pt x="108" y="853"/>
                    <a:pt x="108" y="853"/>
                    <a:pt x="108" y="853"/>
                  </a:cubicBezTo>
                  <a:cubicBezTo>
                    <a:pt x="108" y="586"/>
                    <a:pt x="108" y="586"/>
                    <a:pt x="108" y="586"/>
                  </a:cubicBezTo>
                  <a:cubicBezTo>
                    <a:pt x="694" y="586"/>
                    <a:pt x="694" y="586"/>
                    <a:pt x="694" y="586"/>
                  </a:cubicBezTo>
                  <a:lnTo>
                    <a:pt x="694" y="853"/>
                  </a:lnTo>
                  <a:close/>
                  <a:moveTo>
                    <a:pt x="618" y="536"/>
                  </a:moveTo>
                  <a:cubicBezTo>
                    <a:pt x="501" y="536"/>
                    <a:pt x="501" y="536"/>
                    <a:pt x="501" y="536"/>
                  </a:cubicBezTo>
                  <a:cubicBezTo>
                    <a:pt x="585" y="452"/>
                    <a:pt x="585" y="452"/>
                    <a:pt x="585" y="452"/>
                  </a:cubicBezTo>
                  <a:cubicBezTo>
                    <a:pt x="702" y="452"/>
                    <a:pt x="702" y="452"/>
                    <a:pt x="702" y="452"/>
                  </a:cubicBezTo>
                  <a:lnTo>
                    <a:pt x="618" y="536"/>
                  </a:lnTo>
                  <a:close/>
                  <a:moveTo>
                    <a:pt x="618" y="536"/>
                  </a:moveTo>
                  <a:lnTo>
                    <a:pt x="618" y="536"/>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sp>
        <p:nvSpPr>
          <p:cNvPr id="64" name="TextBox 63"/>
          <p:cNvSpPr txBox="1"/>
          <p:nvPr/>
        </p:nvSpPr>
        <p:spPr>
          <a:xfrm>
            <a:off x="2433565" y="7445435"/>
            <a:ext cx="2898018" cy="923330"/>
          </a:xfrm>
          <a:prstGeom prst="rect">
            <a:avLst/>
          </a:prstGeom>
          <a:noFill/>
        </p:spPr>
        <p:txBody>
          <a:bodyPr wrap="square" lIns="0" tIns="0" rIns="0" bIns="0" rtlCol="0">
            <a:spAutoFit/>
          </a:bodyPr>
          <a:lstStyle/>
          <a:p>
            <a:pPr algn="r">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65" name="TextBox 64"/>
          <p:cNvSpPr txBox="1"/>
          <p:nvPr/>
        </p:nvSpPr>
        <p:spPr>
          <a:xfrm>
            <a:off x="3238918" y="6884985"/>
            <a:ext cx="2115658" cy="400110"/>
          </a:xfrm>
          <a:prstGeom prst="rect">
            <a:avLst/>
          </a:prstGeom>
          <a:noFill/>
        </p:spPr>
        <p:txBody>
          <a:bodyPr wrap="square" lIns="0" tIns="0" rIns="0" bIns="0" rtlCol="0">
            <a:spAutoFit/>
          </a:bodyPr>
          <a:lstStyle/>
          <a:p>
            <a:pPr algn="r"/>
            <a:r>
              <a:rPr lang="zh-CN" altLang="en-US" sz="2600" b="1" dirty="0">
                <a:solidFill>
                  <a:schemeClr val="accent2"/>
                </a:solidFill>
                <a:latin typeface="微软雅黑" pitchFamily="34" charset="-122"/>
                <a:ea typeface="微软雅黑" pitchFamily="34" charset="-122"/>
              </a:rPr>
              <a:t>人人网</a:t>
            </a:r>
          </a:p>
        </p:txBody>
      </p:sp>
    </p:spTree>
    <p:extLst>
      <p:ext uri="{BB962C8B-B14F-4D97-AF65-F5344CB8AC3E}">
        <p14:creationId xmlns:p14="http://schemas.microsoft.com/office/powerpoint/2010/main" val="8834890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75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par>
                                <p:cTn id="40" presetID="53" presetClass="entr" presetSubtype="16" fill="hold" grpId="0" nodeType="withEffect">
                                  <p:stCondLst>
                                    <p:cond delay="60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nodeType="withEffect">
                                  <p:stCondLst>
                                    <p:cond delay="60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childTnLst>
                          </p:cTn>
                        </p:par>
                        <p:par>
                          <p:cTn id="50" fill="hold">
                            <p:stCondLst>
                              <p:cond delay="1250"/>
                            </p:stCondLst>
                            <p:childTnLst>
                              <p:par>
                                <p:cTn id="51" presetID="22" presetClass="entr" presetSubtype="8"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left)">
                                      <p:cBhvr>
                                        <p:cTn id="56" dur="500"/>
                                        <p:tgtEl>
                                          <p:spTgt spid="2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left)">
                                      <p:cBhvr>
                                        <p:cTn id="62" dur="500"/>
                                        <p:tgtEl>
                                          <p:spTgt spid="28"/>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right)">
                                      <p:cBhvr>
                                        <p:cTn id="65" dur="500"/>
                                        <p:tgtEl>
                                          <p:spTgt spid="31"/>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right)">
                                      <p:cBhvr>
                                        <p:cTn id="68" dur="500"/>
                                        <p:tgtEl>
                                          <p:spTgt spid="30"/>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right)">
                                      <p:cBhvr>
                                        <p:cTn id="71" dur="500"/>
                                        <p:tgtEl>
                                          <p:spTgt spid="26"/>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right)">
                                      <p:cBhvr>
                                        <p:cTn id="74" dur="500"/>
                                        <p:tgtEl>
                                          <p:spTgt spid="27"/>
                                        </p:tgtEl>
                                      </p:cBhvr>
                                    </p:animEffect>
                                  </p:childTnLst>
                                </p:cTn>
                              </p:par>
                            </p:childTnLst>
                          </p:cTn>
                        </p:par>
                        <p:par>
                          <p:cTn id="75" fill="hold">
                            <p:stCondLst>
                              <p:cond delay="1750"/>
                            </p:stCondLst>
                            <p:childTnLst>
                              <p:par>
                                <p:cTn id="76" presetID="16" presetClass="entr" presetSubtype="37" fill="hold" nodeType="after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barn(outVertical)">
                                      <p:cBhvr>
                                        <p:cTn id="78" dur="500"/>
                                        <p:tgtEl>
                                          <p:spTgt spid="36"/>
                                        </p:tgtEl>
                                      </p:cBhvr>
                                    </p:animEffect>
                                  </p:childTnLst>
                                </p:cTn>
                              </p:par>
                              <p:par>
                                <p:cTn id="79" presetID="31" presetClass="entr" presetSubtype="0" fill="hold" nodeType="withEffect">
                                  <p:stCondLst>
                                    <p:cond delay="400"/>
                                  </p:stCondLst>
                                  <p:childTnLst>
                                    <p:set>
                                      <p:cBhvr>
                                        <p:cTn id="80" dur="1" fill="hold">
                                          <p:stCondLst>
                                            <p:cond delay="0"/>
                                          </p:stCondLst>
                                        </p:cTn>
                                        <p:tgtEl>
                                          <p:spTgt spid="49"/>
                                        </p:tgtEl>
                                        <p:attrNameLst>
                                          <p:attrName>style.visibility</p:attrName>
                                        </p:attrNameLst>
                                      </p:cBhvr>
                                      <p:to>
                                        <p:strVal val="visible"/>
                                      </p:to>
                                    </p:set>
                                    <p:anim calcmode="lin" valueType="num">
                                      <p:cBhvr>
                                        <p:cTn id="81" dur="750" fill="hold"/>
                                        <p:tgtEl>
                                          <p:spTgt spid="49"/>
                                        </p:tgtEl>
                                        <p:attrNameLst>
                                          <p:attrName>ppt_w</p:attrName>
                                        </p:attrNameLst>
                                      </p:cBhvr>
                                      <p:tavLst>
                                        <p:tav tm="0">
                                          <p:val>
                                            <p:fltVal val="0"/>
                                          </p:val>
                                        </p:tav>
                                        <p:tav tm="100000">
                                          <p:val>
                                            <p:strVal val="#ppt_w"/>
                                          </p:val>
                                        </p:tav>
                                      </p:tavLst>
                                    </p:anim>
                                    <p:anim calcmode="lin" valueType="num">
                                      <p:cBhvr>
                                        <p:cTn id="82" dur="750" fill="hold"/>
                                        <p:tgtEl>
                                          <p:spTgt spid="49"/>
                                        </p:tgtEl>
                                        <p:attrNameLst>
                                          <p:attrName>ppt_h</p:attrName>
                                        </p:attrNameLst>
                                      </p:cBhvr>
                                      <p:tavLst>
                                        <p:tav tm="0">
                                          <p:val>
                                            <p:fltVal val="0"/>
                                          </p:val>
                                        </p:tav>
                                        <p:tav tm="100000">
                                          <p:val>
                                            <p:strVal val="#ppt_h"/>
                                          </p:val>
                                        </p:tav>
                                      </p:tavLst>
                                    </p:anim>
                                    <p:anim calcmode="lin" valueType="num">
                                      <p:cBhvr>
                                        <p:cTn id="83" dur="750" fill="hold"/>
                                        <p:tgtEl>
                                          <p:spTgt spid="49"/>
                                        </p:tgtEl>
                                        <p:attrNameLst>
                                          <p:attrName>style.rotation</p:attrName>
                                        </p:attrNameLst>
                                      </p:cBhvr>
                                      <p:tavLst>
                                        <p:tav tm="0">
                                          <p:val>
                                            <p:fltVal val="90"/>
                                          </p:val>
                                        </p:tav>
                                        <p:tav tm="100000">
                                          <p:val>
                                            <p:fltVal val="0"/>
                                          </p:val>
                                        </p:tav>
                                      </p:tavLst>
                                    </p:anim>
                                    <p:animEffect transition="in" filter="fade">
                                      <p:cBhvr>
                                        <p:cTn id="84" dur="750"/>
                                        <p:tgtEl>
                                          <p:spTgt spid="49"/>
                                        </p:tgtEl>
                                      </p:cBhvr>
                                    </p:animEffect>
                                  </p:childTnLst>
                                </p:cTn>
                              </p:par>
                              <p:par>
                                <p:cTn id="85" presetID="31" presetClass="entr" presetSubtype="0" fill="hold" nodeType="withEffect">
                                  <p:stCondLst>
                                    <p:cond delay="900"/>
                                  </p:stCondLst>
                                  <p:childTnLst>
                                    <p:set>
                                      <p:cBhvr>
                                        <p:cTn id="86" dur="1" fill="hold">
                                          <p:stCondLst>
                                            <p:cond delay="0"/>
                                          </p:stCondLst>
                                        </p:cTn>
                                        <p:tgtEl>
                                          <p:spTgt spid="52"/>
                                        </p:tgtEl>
                                        <p:attrNameLst>
                                          <p:attrName>style.visibility</p:attrName>
                                        </p:attrNameLst>
                                      </p:cBhvr>
                                      <p:to>
                                        <p:strVal val="visible"/>
                                      </p:to>
                                    </p:set>
                                    <p:anim calcmode="lin" valueType="num">
                                      <p:cBhvr>
                                        <p:cTn id="87" dur="750" fill="hold"/>
                                        <p:tgtEl>
                                          <p:spTgt spid="52"/>
                                        </p:tgtEl>
                                        <p:attrNameLst>
                                          <p:attrName>ppt_w</p:attrName>
                                        </p:attrNameLst>
                                      </p:cBhvr>
                                      <p:tavLst>
                                        <p:tav tm="0">
                                          <p:val>
                                            <p:fltVal val="0"/>
                                          </p:val>
                                        </p:tav>
                                        <p:tav tm="100000">
                                          <p:val>
                                            <p:strVal val="#ppt_w"/>
                                          </p:val>
                                        </p:tav>
                                      </p:tavLst>
                                    </p:anim>
                                    <p:anim calcmode="lin" valueType="num">
                                      <p:cBhvr>
                                        <p:cTn id="88" dur="750" fill="hold"/>
                                        <p:tgtEl>
                                          <p:spTgt spid="52"/>
                                        </p:tgtEl>
                                        <p:attrNameLst>
                                          <p:attrName>ppt_h</p:attrName>
                                        </p:attrNameLst>
                                      </p:cBhvr>
                                      <p:tavLst>
                                        <p:tav tm="0">
                                          <p:val>
                                            <p:fltVal val="0"/>
                                          </p:val>
                                        </p:tav>
                                        <p:tav tm="100000">
                                          <p:val>
                                            <p:strVal val="#ppt_h"/>
                                          </p:val>
                                        </p:tav>
                                      </p:tavLst>
                                    </p:anim>
                                    <p:anim calcmode="lin" valueType="num">
                                      <p:cBhvr>
                                        <p:cTn id="89" dur="750" fill="hold"/>
                                        <p:tgtEl>
                                          <p:spTgt spid="52"/>
                                        </p:tgtEl>
                                        <p:attrNameLst>
                                          <p:attrName>style.rotation</p:attrName>
                                        </p:attrNameLst>
                                      </p:cBhvr>
                                      <p:tavLst>
                                        <p:tav tm="0">
                                          <p:val>
                                            <p:fltVal val="90"/>
                                          </p:val>
                                        </p:tav>
                                        <p:tav tm="100000">
                                          <p:val>
                                            <p:fltVal val="0"/>
                                          </p:val>
                                        </p:tav>
                                      </p:tavLst>
                                    </p:anim>
                                    <p:animEffect transition="in" filter="fade">
                                      <p:cBhvr>
                                        <p:cTn id="90" dur="750"/>
                                        <p:tgtEl>
                                          <p:spTgt spid="52"/>
                                        </p:tgtEl>
                                      </p:cBhvr>
                                    </p:animEffect>
                                  </p:childTnLst>
                                </p:cTn>
                              </p:par>
                              <p:par>
                                <p:cTn id="91" presetID="31" presetClass="entr" presetSubtype="0" fill="hold" nodeType="withEffect">
                                  <p:stCondLst>
                                    <p:cond delay="500"/>
                                  </p:stCondLst>
                                  <p:childTnLst>
                                    <p:set>
                                      <p:cBhvr>
                                        <p:cTn id="92" dur="1" fill="hold">
                                          <p:stCondLst>
                                            <p:cond delay="0"/>
                                          </p:stCondLst>
                                        </p:cTn>
                                        <p:tgtEl>
                                          <p:spTgt spid="59"/>
                                        </p:tgtEl>
                                        <p:attrNameLst>
                                          <p:attrName>style.visibility</p:attrName>
                                        </p:attrNameLst>
                                      </p:cBhvr>
                                      <p:to>
                                        <p:strVal val="visible"/>
                                      </p:to>
                                    </p:set>
                                    <p:anim calcmode="lin" valueType="num">
                                      <p:cBhvr>
                                        <p:cTn id="93" dur="750" fill="hold"/>
                                        <p:tgtEl>
                                          <p:spTgt spid="59"/>
                                        </p:tgtEl>
                                        <p:attrNameLst>
                                          <p:attrName>ppt_w</p:attrName>
                                        </p:attrNameLst>
                                      </p:cBhvr>
                                      <p:tavLst>
                                        <p:tav tm="0">
                                          <p:val>
                                            <p:fltVal val="0"/>
                                          </p:val>
                                        </p:tav>
                                        <p:tav tm="100000">
                                          <p:val>
                                            <p:strVal val="#ppt_w"/>
                                          </p:val>
                                        </p:tav>
                                      </p:tavLst>
                                    </p:anim>
                                    <p:anim calcmode="lin" valueType="num">
                                      <p:cBhvr>
                                        <p:cTn id="94" dur="750" fill="hold"/>
                                        <p:tgtEl>
                                          <p:spTgt spid="59"/>
                                        </p:tgtEl>
                                        <p:attrNameLst>
                                          <p:attrName>ppt_h</p:attrName>
                                        </p:attrNameLst>
                                      </p:cBhvr>
                                      <p:tavLst>
                                        <p:tav tm="0">
                                          <p:val>
                                            <p:fltVal val="0"/>
                                          </p:val>
                                        </p:tav>
                                        <p:tav tm="100000">
                                          <p:val>
                                            <p:strVal val="#ppt_h"/>
                                          </p:val>
                                        </p:tav>
                                      </p:tavLst>
                                    </p:anim>
                                    <p:anim calcmode="lin" valueType="num">
                                      <p:cBhvr>
                                        <p:cTn id="95" dur="750" fill="hold"/>
                                        <p:tgtEl>
                                          <p:spTgt spid="59"/>
                                        </p:tgtEl>
                                        <p:attrNameLst>
                                          <p:attrName>style.rotation</p:attrName>
                                        </p:attrNameLst>
                                      </p:cBhvr>
                                      <p:tavLst>
                                        <p:tav tm="0">
                                          <p:val>
                                            <p:fltVal val="90"/>
                                          </p:val>
                                        </p:tav>
                                        <p:tav tm="100000">
                                          <p:val>
                                            <p:fltVal val="0"/>
                                          </p:val>
                                        </p:tav>
                                      </p:tavLst>
                                    </p:anim>
                                    <p:animEffect transition="in" filter="fade">
                                      <p:cBhvr>
                                        <p:cTn id="96" dur="750"/>
                                        <p:tgtEl>
                                          <p:spTgt spid="59"/>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wipe(right)">
                                      <p:cBhvr>
                                        <p:cTn id="99" dur="500"/>
                                        <p:tgtEl>
                                          <p:spTgt spid="64"/>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5"/>
                                        </p:tgtEl>
                                        <p:attrNameLst>
                                          <p:attrName>style.visibility</p:attrName>
                                        </p:attrNameLst>
                                      </p:cBhvr>
                                      <p:to>
                                        <p:strVal val="visible"/>
                                      </p:to>
                                    </p:set>
                                    <p:animEffect transition="in" filter="wipe(right)">
                                      <p:cBhvr>
                                        <p:cTn id="10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animBg="1"/>
      <p:bldP spid="22" grpId="0" animBg="1"/>
      <p:bldP spid="23" grpId="0" animBg="1"/>
      <p:bldP spid="24" grpId="0"/>
      <p:bldP spid="25" grpId="0"/>
      <p:bldP spid="26" grpId="0"/>
      <p:bldP spid="27" grpId="0"/>
      <p:bldP spid="28" grpId="0"/>
      <p:bldP spid="29" grpId="0"/>
      <p:bldP spid="30" grpId="0"/>
      <p:bldP spid="31" grpId="0"/>
      <p:bldP spid="19" grpId="0" animBg="1"/>
      <p:bldP spid="8" grpId="0" animBg="1"/>
      <p:bldP spid="12" grpId="0" animBg="1"/>
      <p:bldP spid="5" grpId="0" animBg="1"/>
      <p:bldP spid="64" grpId="0"/>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地面推广方案</a:t>
            </a:r>
          </a:p>
        </p:txBody>
      </p:sp>
      <p:sp>
        <p:nvSpPr>
          <p:cNvPr id="3" name="Freeform 12"/>
          <p:cNvSpPr>
            <a:spLocks/>
          </p:cNvSpPr>
          <p:nvPr/>
        </p:nvSpPr>
        <p:spPr bwMode="auto">
          <a:xfrm>
            <a:off x="8543817" y="5104254"/>
            <a:ext cx="2622998" cy="2590847"/>
          </a:xfrm>
          <a:custGeom>
            <a:avLst/>
            <a:gdLst>
              <a:gd name="T0" fmla="*/ 0 w 2320"/>
              <a:gd name="T1" fmla="*/ 1620 h 2320"/>
              <a:gd name="T2" fmla="*/ 700 w 2320"/>
              <a:gd name="T3" fmla="*/ 2320 h 2320"/>
              <a:gd name="T4" fmla="*/ 2320 w 2320"/>
              <a:gd name="T5" fmla="*/ 2320 h 2320"/>
              <a:gd name="T6" fmla="*/ 2320 w 2320"/>
              <a:gd name="T7" fmla="*/ 700 h 2320"/>
              <a:gd name="T8" fmla="*/ 1620 w 2320"/>
              <a:gd name="T9" fmla="*/ 0 h 2320"/>
              <a:gd name="T10" fmla="*/ 0 w 2320"/>
              <a:gd name="T11" fmla="*/ 0 h 2320"/>
              <a:gd name="T12" fmla="*/ 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chemeClr val="accent6"/>
          </a:solidFill>
          <a:ln>
            <a:noFill/>
          </a:ln>
        </p:spPr>
        <p:txBody>
          <a:bodyPr vert="horz" wrap="square" lIns="168213" tIns="84107" rIns="168213" bIns="84107" numCol="1" anchor="t" anchorCtr="0" compatLnSpc="1">
            <a:prstTxWarp prst="textNoShape">
              <a:avLst/>
            </a:prstTxWarp>
          </a:bodyPr>
          <a:lstStyle/>
          <a:p>
            <a:endParaRPr lang="zh-CN" altLang="en-US" dirty="0"/>
          </a:p>
        </p:txBody>
      </p:sp>
      <p:sp>
        <p:nvSpPr>
          <p:cNvPr id="4" name="Freeform 13"/>
          <p:cNvSpPr>
            <a:spLocks/>
          </p:cNvSpPr>
          <p:nvPr/>
        </p:nvSpPr>
        <p:spPr bwMode="auto">
          <a:xfrm>
            <a:off x="5755937" y="5104254"/>
            <a:ext cx="2622998" cy="2590847"/>
          </a:xfrm>
          <a:custGeom>
            <a:avLst/>
            <a:gdLst>
              <a:gd name="T0" fmla="*/ 2320 w 2320"/>
              <a:gd name="T1" fmla="*/ 1620 h 2320"/>
              <a:gd name="T2" fmla="*/ 1620 w 2320"/>
              <a:gd name="T3" fmla="*/ 2320 h 2320"/>
              <a:gd name="T4" fmla="*/ 0 w 2320"/>
              <a:gd name="T5" fmla="*/ 2320 h 2320"/>
              <a:gd name="T6" fmla="*/ 0 w 2320"/>
              <a:gd name="T7" fmla="*/ 700 h 2320"/>
              <a:gd name="T8" fmla="*/ 700 w 2320"/>
              <a:gd name="T9" fmla="*/ 0 h 2320"/>
              <a:gd name="T10" fmla="*/ 2320 w 2320"/>
              <a:gd name="T11" fmla="*/ 0 h 2320"/>
              <a:gd name="T12" fmla="*/ 232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chemeClr val="accent3"/>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5" name="Freeform 14"/>
          <p:cNvSpPr>
            <a:spLocks/>
          </p:cNvSpPr>
          <p:nvPr/>
        </p:nvSpPr>
        <p:spPr bwMode="auto">
          <a:xfrm>
            <a:off x="8543817" y="2361953"/>
            <a:ext cx="2622998" cy="2585218"/>
          </a:xfrm>
          <a:custGeom>
            <a:avLst/>
            <a:gdLst>
              <a:gd name="T0" fmla="*/ 0 w 2320"/>
              <a:gd name="T1" fmla="*/ 700 h 2320"/>
              <a:gd name="T2" fmla="*/ 700 w 2320"/>
              <a:gd name="T3" fmla="*/ 0 h 2320"/>
              <a:gd name="T4" fmla="*/ 2320 w 2320"/>
              <a:gd name="T5" fmla="*/ 0 h 2320"/>
              <a:gd name="T6" fmla="*/ 2320 w 2320"/>
              <a:gd name="T7" fmla="*/ 1620 h 2320"/>
              <a:gd name="T8" fmla="*/ 1620 w 2320"/>
              <a:gd name="T9" fmla="*/ 2320 h 2320"/>
              <a:gd name="T10" fmla="*/ 0 w 2320"/>
              <a:gd name="T11" fmla="*/ 2320 h 2320"/>
              <a:gd name="T12" fmla="*/ 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chemeClr val="accent2"/>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6" name="Freeform 15"/>
          <p:cNvSpPr>
            <a:spLocks/>
          </p:cNvSpPr>
          <p:nvPr/>
        </p:nvSpPr>
        <p:spPr bwMode="auto">
          <a:xfrm>
            <a:off x="5755937" y="2361953"/>
            <a:ext cx="2622998" cy="2585218"/>
          </a:xfrm>
          <a:custGeom>
            <a:avLst/>
            <a:gdLst>
              <a:gd name="T0" fmla="*/ 2320 w 2320"/>
              <a:gd name="T1" fmla="*/ 700 h 2320"/>
              <a:gd name="T2" fmla="*/ 1620 w 2320"/>
              <a:gd name="T3" fmla="*/ 0 h 2320"/>
              <a:gd name="T4" fmla="*/ 0 w 2320"/>
              <a:gd name="T5" fmla="*/ 0 h 2320"/>
              <a:gd name="T6" fmla="*/ 0 w 2320"/>
              <a:gd name="T7" fmla="*/ 1620 h 2320"/>
              <a:gd name="T8" fmla="*/ 700 w 2320"/>
              <a:gd name="T9" fmla="*/ 2320 h 2320"/>
              <a:gd name="T10" fmla="*/ 2320 w 2320"/>
              <a:gd name="T11" fmla="*/ 2320 h 2320"/>
              <a:gd name="T12" fmla="*/ 232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chemeClr val="accent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7" name="Freeform 16"/>
          <p:cNvSpPr>
            <a:spLocks/>
          </p:cNvSpPr>
          <p:nvPr/>
        </p:nvSpPr>
        <p:spPr bwMode="auto">
          <a:xfrm>
            <a:off x="7748957" y="4321985"/>
            <a:ext cx="629978" cy="625186"/>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chemeClr val="accent1">
              <a:lumMod val="75000"/>
            </a:schemeClr>
          </a:solidFill>
          <a:ln>
            <a:noFill/>
          </a:ln>
        </p:spPr>
        <p:txBody>
          <a:bodyPr vert="horz" wrap="square" lIns="168213" tIns="84107" rIns="168213" bIns="84107" numCol="1" anchor="t" anchorCtr="0" compatLnSpc="1">
            <a:prstTxWarp prst="textNoShape">
              <a:avLst/>
            </a:prstTxWarp>
          </a:bodyPr>
          <a:lstStyle/>
          <a:p>
            <a:pPr algn="r"/>
            <a:endParaRPr lang="zh-CN" altLang="en-US" dirty="0">
              <a:latin typeface="微软雅黑" pitchFamily="34" charset="-122"/>
              <a:ea typeface="微软雅黑" pitchFamily="34" charset="-122"/>
            </a:endParaRPr>
          </a:p>
        </p:txBody>
      </p:sp>
      <p:sp>
        <p:nvSpPr>
          <p:cNvPr id="8" name="Freeform 17"/>
          <p:cNvSpPr>
            <a:spLocks/>
          </p:cNvSpPr>
          <p:nvPr/>
        </p:nvSpPr>
        <p:spPr bwMode="auto">
          <a:xfrm>
            <a:off x="8543815" y="4321985"/>
            <a:ext cx="629978" cy="625186"/>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chemeClr val="accent2">
              <a:lumMod val="75000"/>
            </a:schemeClr>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9" name="Freeform 18"/>
          <p:cNvSpPr>
            <a:spLocks/>
          </p:cNvSpPr>
          <p:nvPr/>
        </p:nvSpPr>
        <p:spPr bwMode="auto">
          <a:xfrm>
            <a:off x="7748957" y="5104255"/>
            <a:ext cx="629978" cy="625186"/>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chemeClr val="accent3">
              <a:lumMod val="75000"/>
            </a:schemeClr>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10" name="Freeform 19"/>
          <p:cNvSpPr>
            <a:spLocks/>
          </p:cNvSpPr>
          <p:nvPr/>
        </p:nvSpPr>
        <p:spPr bwMode="auto">
          <a:xfrm>
            <a:off x="8543815" y="5104255"/>
            <a:ext cx="629978" cy="625186"/>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chemeClr val="accent6">
              <a:lumMod val="75000"/>
            </a:schemeClr>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11" name="矩形 10"/>
          <p:cNvSpPr/>
          <p:nvPr/>
        </p:nvSpPr>
        <p:spPr>
          <a:xfrm>
            <a:off x="8047274" y="4490792"/>
            <a:ext cx="217629" cy="400110"/>
          </a:xfrm>
          <a:prstGeom prst="rect">
            <a:avLst/>
          </a:prstGeom>
        </p:spPr>
        <p:txBody>
          <a:bodyPr wrap="square" lIns="0" tIns="0" rIns="0" bIns="0">
            <a:spAutoFit/>
          </a:bodyPr>
          <a:lstStyle/>
          <a:p>
            <a:pPr algn="r"/>
            <a:r>
              <a:rPr lang="en-US" altLang="zh-CN" sz="2600" dirty="0">
                <a:solidFill>
                  <a:schemeClr val="bg1"/>
                </a:solidFill>
                <a:latin typeface="微软雅黑" pitchFamily="34" charset="-122"/>
                <a:ea typeface="微软雅黑" pitchFamily="34" charset="-122"/>
              </a:rPr>
              <a:t>1</a:t>
            </a:r>
            <a:endParaRPr lang="zh-CN" altLang="en-US" sz="2600" dirty="0">
              <a:solidFill>
                <a:schemeClr val="bg1"/>
              </a:solidFill>
              <a:latin typeface="微软雅黑" pitchFamily="34" charset="-122"/>
              <a:ea typeface="微软雅黑" pitchFamily="34" charset="-122"/>
            </a:endParaRPr>
          </a:p>
        </p:txBody>
      </p:sp>
      <p:sp>
        <p:nvSpPr>
          <p:cNvPr id="12" name="矩形 11"/>
          <p:cNvSpPr/>
          <p:nvPr/>
        </p:nvSpPr>
        <p:spPr>
          <a:xfrm>
            <a:off x="8642063" y="4490792"/>
            <a:ext cx="217629" cy="400110"/>
          </a:xfrm>
          <a:prstGeom prst="rect">
            <a:avLst/>
          </a:prstGeom>
        </p:spPr>
        <p:txBody>
          <a:bodyPr wrap="square" lIns="0" tIns="0" rIns="0" bIns="0">
            <a:spAutoFit/>
          </a:bodyPr>
          <a:lstStyle/>
          <a:p>
            <a:pPr algn="r"/>
            <a:r>
              <a:rPr lang="en-US" altLang="zh-CN" sz="2600" dirty="0">
                <a:solidFill>
                  <a:schemeClr val="bg1"/>
                </a:solidFill>
                <a:latin typeface="微软雅黑" pitchFamily="34" charset="-122"/>
                <a:ea typeface="微软雅黑" pitchFamily="34" charset="-122"/>
              </a:rPr>
              <a:t>2</a:t>
            </a:r>
            <a:endParaRPr lang="zh-CN" altLang="en-US" sz="2600" dirty="0">
              <a:solidFill>
                <a:schemeClr val="bg1"/>
              </a:solidFill>
              <a:latin typeface="微软雅黑" pitchFamily="34" charset="-122"/>
              <a:ea typeface="微软雅黑" pitchFamily="34" charset="-122"/>
            </a:endParaRPr>
          </a:p>
        </p:txBody>
      </p:sp>
      <p:sp>
        <p:nvSpPr>
          <p:cNvPr id="13" name="矩形 12"/>
          <p:cNvSpPr/>
          <p:nvPr/>
        </p:nvSpPr>
        <p:spPr>
          <a:xfrm>
            <a:off x="8047271" y="5135625"/>
            <a:ext cx="217631" cy="400110"/>
          </a:xfrm>
          <a:prstGeom prst="rect">
            <a:avLst/>
          </a:prstGeom>
        </p:spPr>
        <p:txBody>
          <a:bodyPr wrap="square" lIns="0" tIns="0" rIns="0" bIns="0">
            <a:spAutoFit/>
          </a:bodyPr>
          <a:lstStyle/>
          <a:p>
            <a:pPr algn="r"/>
            <a:r>
              <a:rPr lang="en-US" altLang="zh-CN" sz="2600" dirty="0">
                <a:solidFill>
                  <a:schemeClr val="bg1"/>
                </a:solidFill>
                <a:latin typeface="微软雅黑" pitchFamily="34" charset="-122"/>
                <a:ea typeface="微软雅黑" pitchFamily="34" charset="-122"/>
              </a:rPr>
              <a:t>3</a:t>
            </a:r>
            <a:endParaRPr lang="zh-CN" altLang="en-US" sz="2600" dirty="0">
              <a:solidFill>
                <a:schemeClr val="bg1"/>
              </a:solidFill>
              <a:latin typeface="微软雅黑" pitchFamily="34" charset="-122"/>
              <a:ea typeface="微软雅黑" pitchFamily="34" charset="-122"/>
            </a:endParaRPr>
          </a:p>
        </p:txBody>
      </p:sp>
      <p:sp>
        <p:nvSpPr>
          <p:cNvPr id="14" name="矩形 13"/>
          <p:cNvSpPr/>
          <p:nvPr/>
        </p:nvSpPr>
        <p:spPr>
          <a:xfrm>
            <a:off x="8642063" y="5135627"/>
            <a:ext cx="217629" cy="400110"/>
          </a:xfrm>
          <a:prstGeom prst="rect">
            <a:avLst/>
          </a:prstGeom>
        </p:spPr>
        <p:txBody>
          <a:bodyPr wrap="square" lIns="0" tIns="0" rIns="0" bIns="0">
            <a:spAutoFit/>
          </a:bodyPr>
          <a:lstStyle/>
          <a:p>
            <a:pPr algn="r"/>
            <a:r>
              <a:rPr lang="en-US" altLang="zh-CN" sz="2600" dirty="0">
                <a:solidFill>
                  <a:schemeClr val="bg1"/>
                </a:solidFill>
                <a:latin typeface="微软雅黑" pitchFamily="34" charset="-122"/>
                <a:ea typeface="微软雅黑" pitchFamily="34" charset="-122"/>
              </a:rPr>
              <a:t>4</a:t>
            </a:r>
            <a:endParaRPr lang="zh-CN" altLang="en-US" sz="2600" dirty="0">
              <a:solidFill>
                <a:schemeClr val="bg1"/>
              </a:solidFill>
              <a:latin typeface="微软雅黑" pitchFamily="34" charset="-122"/>
              <a:ea typeface="微软雅黑" pitchFamily="34" charset="-122"/>
            </a:endParaRPr>
          </a:p>
        </p:txBody>
      </p:sp>
      <p:sp>
        <p:nvSpPr>
          <p:cNvPr id="15" name="TextBox 14"/>
          <p:cNvSpPr txBox="1"/>
          <p:nvPr/>
        </p:nvSpPr>
        <p:spPr>
          <a:xfrm>
            <a:off x="1398477" y="2940341"/>
            <a:ext cx="3941528" cy="119757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lgn="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6" name="TextBox 15"/>
          <p:cNvSpPr txBox="1"/>
          <p:nvPr/>
        </p:nvSpPr>
        <p:spPr>
          <a:xfrm>
            <a:off x="6236328" y="2940341"/>
            <a:ext cx="1662212" cy="1428439"/>
          </a:xfrm>
          <a:prstGeom prst="rect">
            <a:avLst/>
          </a:prstGeom>
          <a:noFill/>
        </p:spPr>
        <p:txBody>
          <a:bodyPr wrap="square" lIns="0" tIns="84107" rIns="0" bIns="0" rtlCol="0">
            <a:spAutoFit/>
          </a:bodyPr>
          <a:lstStyle/>
          <a:p>
            <a:pPr algn="ctr"/>
            <a:r>
              <a:rPr lang="zh-CN" altLang="en-US" sz="4400" b="1" dirty="0">
                <a:solidFill>
                  <a:schemeClr val="bg1"/>
                </a:solidFill>
                <a:latin typeface="微软雅黑" pitchFamily="34" charset="-122"/>
                <a:ea typeface="微软雅黑" pitchFamily="34" charset="-122"/>
              </a:rPr>
              <a:t>日程安排</a:t>
            </a:r>
          </a:p>
        </p:txBody>
      </p:sp>
      <p:sp>
        <p:nvSpPr>
          <p:cNvPr id="17" name="TextBox 16"/>
          <p:cNvSpPr txBox="1"/>
          <p:nvPr/>
        </p:nvSpPr>
        <p:spPr>
          <a:xfrm>
            <a:off x="9053207" y="2940341"/>
            <a:ext cx="1604215" cy="1428439"/>
          </a:xfrm>
          <a:prstGeom prst="rect">
            <a:avLst/>
          </a:prstGeom>
          <a:noFill/>
        </p:spPr>
        <p:txBody>
          <a:bodyPr wrap="square" lIns="0" tIns="84107" rIns="0" bIns="0" rtlCol="0">
            <a:spAutoFit/>
          </a:bodyPr>
          <a:lstStyle/>
          <a:p>
            <a:pPr algn="ctr"/>
            <a:r>
              <a:rPr lang="zh-CN" altLang="en-US" sz="4400" b="1" dirty="0">
                <a:solidFill>
                  <a:schemeClr val="bg1"/>
                </a:solidFill>
                <a:latin typeface="微软雅黑" pitchFamily="34" charset="-122"/>
                <a:ea typeface="微软雅黑" pitchFamily="34" charset="-122"/>
              </a:rPr>
              <a:t>行动策略</a:t>
            </a:r>
          </a:p>
        </p:txBody>
      </p:sp>
      <p:sp>
        <p:nvSpPr>
          <p:cNvPr id="18" name="TextBox 17"/>
          <p:cNvSpPr txBox="1"/>
          <p:nvPr/>
        </p:nvSpPr>
        <p:spPr>
          <a:xfrm>
            <a:off x="6256898" y="5685458"/>
            <a:ext cx="1621071" cy="1428439"/>
          </a:xfrm>
          <a:prstGeom prst="rect">
            <a:avLst/>
          </a:prstGeom>
          <a:noFill/>
        </p:spPr>
        <p:txBody>
          <a:bodyPr wrap="square" lIns="0" tIns="84107" rIns="0" bIns="0" rtlCol="0">
            <a:spAutoFit/>
          </a:bodyPr>
          <a:lstStyle/>
          <a:p>
            <a:pPr algn="ctr"/>
            <a:r>
              <a:rPr lang="zh-CN" altLang="en-US" sz="4400" b="1" dirty="0">
                <a:solidFill>
                  <a:schemeClr val="bg1"/>
                </a:solidFill>
                <a:latin typeface="微软雅黑" pitchFamily="34" charset="-122"/>
                <a:ea typeface="微软雅黑" pitchFamily="34" charset="-122"/>
              </a:rPr>
              <a:t>后勤保障</a:t>
            </a:r>
          </a:p>
        </p:txBody>
      </p:sp>
      <p:sp>
        <p:nvSpPr>
          <p:cNvPr id="19" name="TextBox 18"/>
          <p:cNvSpPr txBox="1"/>
          <p:nvPr/>
        </p:nvSpPr>
        <p:spPr>
          <a:xfrm>
            <a:off x="9053207" y="5685458"/>
            <a:ext cx="1604215" cy="1428439"/>
          </a:xfrm>
          <a:prstGeom prst="rect">
            <a:avLst/>
          </a:prstGeom>
          <a:noFill/>
        </p:spPr>
        <p:txBody>
          <a:bodyPr wrap="square" lIns="0" tIns="84107" rIns="0" bIns="0" rtlCol="0">
            <a:spAutoFit/>
          </a:bodyPr>
          <a:lstStyle/>
          <a:p>
            <a:pPr algn="ctr"/>
            <a:r>
              <a:rPr lang="zh-CN" altLang="en-US" sz="4400" b="1" dirty="0">
                <a:solidFill>
                  <a:schemeClr val="bg1"/>
                </a:solidFill>
                <a:latin typeface="微软雅黑" pitchFamily="34" charset="-122"/>
                <a:ea typeface="微软雅黑" pitchFamily="34" charset="-122"/>
              </a:rPr>
              <a:t>客户服务</a:t>
            </a:r>
          </a:p>
        </p:txBody>
      </p:sp>
      <p:sp>
        <p:nvSpPr>
          <p:cNvPr id="20" name="TextBox 19"/>
          <p:cNvSpPr txBox="1"/>
          <p:nvPr/>
        </p:nvSpPr>
        <p:spPr>
          <a:xfrm>
            <a:off x="11659730" y="2940341"/>
            <a:ext cx="3941528" cy="119757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21" name="TextBox 20"/>
          <p:cNvSpPr txBox="1"/>
          <p:nvPr/>
        </p:nvSpPr>
        <p:spPr>
          <a:xfrm>
            <a:off x="1520501" y="5853510"/>
            <a:ext cx="3830745" cy="119757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lgn="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22" name="TextBox 21"/>
          <p:cNvSpPr txBox="1"/>
          <p:nvPr/>
        </p:nvSpPr>
        <p:spPr>
          <a:xfrm>
            <a:off x="11659730" y="5853510"/>
            <a:ext cx="3941528" cy="119757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23"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8405573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400" fill="hold"/>
                                        <p:tgtEl>
                                          <p:spTgt spid="16"/>
                                        </p:tgtEl>
                                        <p:attrNameLst>
                                          <p:attrName>ppt_w</p:attrName>
                                        </p:attrNameLst>
                                      </p:cBhvr>
                                      <p:tavLst>
                                        <p:tav tm="0">
                                          <p:val>
                                            <p:fltVal val="0"/>
                                          </p:val>
                                        </p:tav>
                                        <p:tav tm="100000">
                                          <p:val>
                                            <p:strVal val="#ppt_w"/>
                                          </p:val>
                                        </p:tav>
                                      </p:tavLst>
                                    </p:anim>
                                    <p:anim calcmode="lin" valueType="num">
                                      <p:cBhvr>
                                        <p:cTn id="8" dur="400" fill="hold"/>
                                        <p:tgtEl>
                                          <p:spTgt spid="16"/>
                                        </p:tgtEl>
                                        <p:attrNameLst>
                                          <p:attrName>ppt_h</p:attrName>
                                        </p:attrNameLst>
                                      </p:cBhvr>
                                      <p:tavLst>
                                        <p:tav tm="0">
                                          <p:val>
                                            <p:fltVal val="0"/>
                                          </p:val>
                                        </p:tav>
                                        <p:tav tm="100000">
                                          <p:val>
                                            <p:strVal val="#ppt_h"/>
                                          </p:val>
                                        </p:tav>
                                      </p:tavLst>
                                    </p:anim>
                                    <p:animEffect transition="in" filter="fade">
                                      <p:cBhvr>
                                        <p:cTn id="9" dur="400"/>
                                        <p:tgtEl>
                                          <p:spTgt spid="16"/>
                                        </p:tgtEl>
                                      </p:cBhvr>
                                    </p:animEffect>
                                    <p:anim calcmode="lin" valueType="num">
                                      <p:cBhvr>
                                        <p:cTn id="10" dur="400" fill="hold"/>
                                        <p:tgtEl>
                                          <p:spTgt spid="16"/>
                                        </p:tgtEl>
                                        <p:attrNameLst>
                                          <p:attrName>ppt_x</p:attrName>
                                        </p:attrNameLst>
                                      </p:cBhvr>
                                      <p:tavLst>
                                        <p:tav tm="0">
                                          <p:val>
                                            <p:fltVal val="0.5"/>
                                          </p:val>
                                        </p:tav>
                                        <p:tav tm="100000">
                                          <p:val>
                                            <p:strVal val="#ppt_x"/>
                                          </p:val>
                                        </p:tav>
                                      </p:tavLst>
                                    </p:anim>
                                    <p:anim calcmode="lin" valueType="num">
                                      <p:cBhvr>
                                        <p:cTn id="11" dur="400" fill="hold"/>
                                        <p:tgtEl>
                                          <p:spTgt spid="16"/>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400" fill="hold"/>
                                        <p:tgtEl>
                                          <p:spTgt spid="6"/>
                                        </p:tgtEl>
                                        <p:attrNameLst>
                                          <p:attrName>ppt_w</p:attrName>
                                        </p:attrNameLst>
                                      </p:cBhvr>
                                      <p:tavLst>
                                        <p:tav tm="0">
                                          <p:val>
                                            <p:fltVal val="0"/>
                                          </p:val>
                                        </p:tav>
                                        <p:tav tm="100000">
                                          <p:val>
                                            <p:strVal val="#ppt_w"/>
                                          </p:val>
                                        </p:tav>
                                      </p:tavLst>
                                    </p:anim>
                                    <p:anim calcmode="lin" valueType="num">
                                      <p:cBhvr>
                                        <p:cTn id="15" dur="400" fill="hold"/>
                                        <p:tgtEl>
                                          <p:spTgt spid="6"/>
                                        </p:tgtEl>
                                        <p:attrNameLst>
                                          <p:attrName>ppt_h</p:attrName>
                                        </p:attrNameLst>
                                      </p:cBhvr>
                                      <p:tavLst>
                                        <p:tav tm="0">
                                          <p:val>
                                            <p:fltVal val="0"/>
                                          </p:val>
                                        </p:tav>
                                        <p:tav tm="100000">
                                          <p:val>
                                            <p:strVal val="#ppt_h"/>
                                          </p:val>
                                        </p:tav>
                                      </p:tavLst>
                                    </p:anim>
                                    <p:animEffect transition="in" filter="fade">
                                      <p:cBhvr>
                                        <p:cTn id="16" dur="400"/>
                                        <p:tgtEl>
                                          <p:spTgt spid="6"/>
                                        </p:tgtEl>
                                      </p:cBhvr>
                                    </p:animEffect>
                                    <p:anim calcmode="lin" valueType="num">
                                      <p:cBhvr>
                                        <p:cTn id="17" dur="400" fill="hold"/>
                                        <p:tgtEl>
                                          <p:spTgt spid="6"/>
                                        </p:tgtEl>
                                        <p:attrNameLst>
                                          <p:attrName>ppt_x</p:attrName>
                                        </p:attrNameLst>
                                      </p:cBhvr>
                                      <p:tavLst>
                                        <p:tav tm="0">
                                          <p:val>
                                            <p:fltVal val="0.5"/>
                                          </p:val>
                                        </p:tav>
                                        <p:tav tm="100000">
                                          <p:val>
                                            <p:strVal val="#ppt_x"/>
                                          </p:val>
                                        </p:tav>
                                      </p:tavLst>
                                    </p:anim>
                                    <p:anim calcmode="lin" valueType="num">
                                      <p:cBhvr>
                                        <p:cTn id="18" dur="400" fill="hold"/>
                                        <p:tgtEl>
                                          <p:spTgt spid="6"/>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400" fill="hold"/>
                                        <p:tgtEl>
                                          <p:spTgt spid="7"/>
                                        </p:tgtEl>
                                        <p:attrNameLst>
                                          <p:attrName>ppt_w</p:attrName>
                                        </p:attrNameLst>
                                      </p:cBhvr>
                                      <p:tavLst>
                                        <p:tav tm="0">
                                          <p:val>
                                            <p:fltVal val="0"/>
                                          </p:val>
                                        </p:tav>
                                        <p:tav tm="100000">
                                          <p:val>
                                            <p:strVal val="#ppt_w"/>
                                          </p:val>
                                        </p:tav>
                                      </p:tavLst>
                                    </p:anim>
                                    <p:anim calcmode="lin" valueType="num">
                                      <p:cBhvr>
                                        <p:cTn id="22" dur="400" fill="hold"/>
                                        <p:tgtEl>
                                          <p:spTgt spid="7"/>
                                        </p:tgtEl>
                                        <p:attrNameLst>
                                          <p:attrName>ppt_h</p:attrName>
                                        </p:attrNameLst>
                                      </p:cBhvr>
                                      <p:tavLst>
                                        <p:tav tm="0">
                                          <p:val>
                                            <p:fltVal val="0"/>
                                          </p:val>
                                        </p:tav>
                                        <p:tav tm="100000">
                                          <p:val>
                                            <p:strVal val="#ppt_h"/>
                                          </p:val>
                                        </p:tav>
                                      </p:tavLst>
                                    </p:anim>
                                    <p:animEffect transition="in" filter="fade">
                                      <p:cBhvr>
                                        <p:cTn id="23" dur="400"/>
                                        <p:tgtEl>
                                          <p:spTgt spid="7"/>
                                        </p:tgtEl>
                                      </p:cBhvr>
                                    </p:animEffect>
                                    <p:anim calcmode="lin" valueType="num">
                                      <p:cBhvr>
                                        <p:cTn id="24" dur="400" fill="hold"/>
                                        <p:tgtEl>
                                          <p:spTgt spid="7"/>
                                        </p:tgtEl>
                                        <p:attrNameLst>
                                          <p:attrName>ppt_x</p:attrName>
                                        </p:attrNameLst>
                                      </p:cBhvr>
                                      <p:tavLst>
                                        <p:tav tm="0">
                                          <p:val>
                                            <p:fltVal val="0.5"/>
                                          </p:val>
                                        </p:tav>
                                        <p:tav tm="100000">
                                          <p:val>
                                            <p:strVal val="#ppt_x"/>
                                          </p:val>
                                        </p:tav>
                                      </p:tavLst>
                                    </p:anim>
                                    <p:anim calcmode="lin" valueType="num">
                                      <p:cBhvr>
                                        <p:cTn id="25" dur="400" fill="hold"/>
                                        <p:tgtEl>
                                          <p:spTgt spid="7"/>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400" fill="hold"/>
                                        <p:tgtEl>
                                          <p:spTgt spid="11"/>
                                        </p:tgtEl>
                                        <p:attrNameLst>
                                          <p:attrName>ppt_w</p:attrName>
                                        </p:attrNameLst>
                                      </p:cBhvr>
                                      <p:tavLst>
                                        <p:tav tm="0">
                                          <p:val>
                                            <p:fltVal val="0"/>
                                          </p:val>
                                        </p:tav>
                                        <p:tav tm="100000">
                                          <p:val>
                                            <p:strVal val="#ppt_w"/>
                                          </p:val>
                                        </p:tav>
                                      </p:tavLst>
                                    </p:anim>
                                    <p:anim calcmode="lin" valueType="num">
                                      <p:cBhvr>
                                        <p:cTn id="29" dur="400" fill="hold"/>
                                        <p:tgtEl>
                                          <p:spTgt spid="11"/>
                                        </p:tgtEl>
                                        <p:attrNameLst>
                                          <p:attrName>ppt_h</p:attrName>
                                        </p:attrNameLst>
                                      </p:cBhvr>
                                      <p:tavLst>
                                        <p:tav tm="0">
                                          <p:val>
                                            <p:fltVal val="0"/>
                                          </p:val>
                                        </p:tav>
                                        <p:tav tm="100000">
                                          <p:val>
                                            <p:strVal val="#ppt_h"/>
                                          </p:val>
                                        </p:tav>
                                      </p:tavLst>
                                    </p:anim>
                                    <p:animEffect transition="in" filter="fade">
                                      <p:cBhvr>
                                        <p:cTn id="30" dur="400"/>
                                        <p:tgtEl>
                                          <p:spTgt spid="11"/>
                                        </p:tgtEl>
                                      </p:cBhvr>
                                    </p:animEffect>
                                    <p:anim calcmode="lin" valueType="num">
                                      <p:cBhvr>
                                        <p:cTn id="31" dur="400" fill="hold"/>
                                        <p:tgtEl>
                                          <p:spTgt spid="11"/>
                                        </p:tgtEl>
                                        <p:attrNameLst>
                                          <p:attrName>ppt_x</p:attrName>
                                        </p:attrNameLst>
                                      </p:cBhvr>
                                      <p:tavLst>
                                        <p:tav tm="0">
                                          <p:val>
                                            <p:fltVal val="0.5"/>
                                          </p:val>
                                        </p:tav>
                                        <p:tav tm="100000">
                                          <p:val>
                                            <p:strVal val="#ppt_x"/>
                                          </p:val>
                                        </p:tav>
                                      </p:tavLst>
                                    </p:anim>
                                    <p:anim calcmode="lin" valueType="num">
                                      <p:cBhvr>
                                        <p:cTn id="32" dur="400" fill="hold"/>
                                        <p:tgtEl>
                                          <p:spTgt spid="11"/>
                                        </p:tgtEl>
                                        <p:attrNameLst>
                                          <p:attrName>ppt_y</p:attrName>
                                        </p:attrNameLst>
                                      </p:cBhvr>
                                      <p:tavLst>
                                        <p:tav tm="0">
                                          <p:val>
                                            <p:fltVal val="0.5"/>
                                          </p:val>
                                        </p:tav>
                                        <p:tav tm="100000">
                                          <p:val>
                                            <p:strVal val="#ppt_y"/>
                                          </p:val>
                                        </p:tav>
                                      </p:tavLst>
                                    </p:anim>
                                  </p:childTnLst>
                                </p:cTn>
                              </p:par>
                            </p:childTnLst>
                          </p:cTn>
                        </p:par>
                        <p:par>
                          <p:cTn id="33" fill="hold">
                            <p:stCondLst>
                              <p:cond delay="400"/>
                            </p:stCondLst>
                            <p:childTnLst>
                              <p:par>
                                <p:cTn id="34" presetID="53" presetClass="entr" presetSubtype="528"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400" fill="hold"/>
                                        <p:tgtEl>
                                          <p:spTgt spid="17"/>
                                        </p:tgtEl>
                                        <p:attrNameLst>
                                          <p:attrName>ppt_w</p:attrName>
                                        </p:attrNameLst>
                                      </p:cBhvr>
                                      <p:tavLst>
                                        <p:tav tm="0">
                                          <p:val>
                                            <p:fltVal val="0"/>
                                          </p:val>
                                        </p:tav>
                                        <p:tav tm="100000">
                                          <p:val>
                                            <p:strVal val="#ppt_w"/>
                                          </p:val>
                                        </p:tav>
                                      </p:tavLst>
                                    </p:anim>
                                    <p:anim calcmode="lin" valueType="num">
                                      <p:cBhvr>
                                        <p:cTn id="37" dur="400" fill="hold"/>
                                        <p:tgtEl>
                                          <p:spTgt spid="17"/>
                                        </p:tgtEl>
                                        <p:attrNameLst>
                                          <p:attrName>ppt_h</p:attrName>
                                        </p:attrNameLst>
                                      </p:cBhvr>
                                      <p:tavLst>
                                        <p:tav tm="0">
                                          <p:val>
                                            <p:fltVal val="0"/>
                                          </p:val>
                                        </p:tav>
                                        <p:tav tm="100000">
                                          <p:val>
                                            <p:strVal val="#ppt_h"/>
                                          </p:val>
                                        </p:tav>
                                      </p:tavLst>
                                    </p:anim>
                                    <p:animEffect transition="in" filter="fade">
                                      <p:cBhvr>
                                        <p:cTn id="38" dur="400"/>
                                        <p:tgtEl>
                                          <p:spTgt spid="17"/>
                                        </p:tgtEl>
                                      </p:cBhvr>
                                    </p:animEffect>
                                    <p:anim calcmode="lin" valueType="num">
                                      <p:cBhvr>
                                        <p:cTn id="39" dur="400" fill="hold"/>
                                        <p:tgtEl>
                                          <p:spTgt spid="17"/>
                                        </p:tgtEl>
                                        <p:attrNameLst>
                                          <p:attrName>ppt_x</p:attrName>
                                        </p:attrNameLst>
                                      </p:cBhvr>
                                      <p:tavLst>
                                        <p:tav tm="0">
                                          <p:val>
                                            <p:fltVal val="0.5"/>
                                          </p:val>
                                        </p:tav>
                                        <p:tav tm="100000">
                                          <p:val>
                                            <p:strVal val="#ppt_x"/>
                                          </p:val>
                                        </p:tav>
                                      </p:tavLst>
                                    </p:anim>
                                    <p:anim calcmode="lin" valueType="num">
                                      <p:cBhvr>
                                        <p:cTn id="40" dur="400" fill="hold"/>
                                        <p:tgtEl>
                                          <p:spTgt spid="17"/>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400" fill="hold"/>
                                        <p:tgtEl>
                                          <p:spTgt spid="5"/>
                                        </p:tgtEl>
                                        <p:attrNameLst>
                                          <p:attrName>ppt_w</p:attrName>
                                        </p:attrNameLst>
                                      </p:cBhvr>
                                      <p:tavLst>
                                        <p:tav tm="0">
                                          <p:val>
                                            <p:fltVal val="0"/>
                                          </p:val>
                                        </p:tav>
                                        <p:tav tm="100000">
                                          <p:val>
                                            <p:strVal val="#ppt_w"/>
                                          </p:val>
                                        </p:tav>
                                      </p:tavLst>
                                    </p:anim>
                                    <p:anim calcmode="lin" valueType="num">
                                      <p:cBhvr>
                                        <p:cTn id="44" dur="400" fill="hold"/>
                                        <p:tgtEl>
                                          <p:spTgt spid="5"/>
                                        </p:tgtEl>
                                        <p:attrNameLst>
                                          <p:attrName>ppt_h</p:attrName>
                                        </p:attrNameLst>
                                      </p:cBhvr>
                                      <p:tavLst>
                                        <p:tav tm="0">
                                          <p:val>
                                            <p:fltVal val="0"/>
                                          </p:val>
                                        </p:tav>
                                        <p:tav tm="100000">
                                          <p:val>
                                            <p:strVal val="#ppt_h"/>
                                          </p:val>
                                        </p:tav>
                                      </p:tavLst>
                                    </p:anim>
                                    <p:animEffect transition="in" filter="fade">
                                      <p:cBhvr>
                                        <p:cTn id="45" dur="400"/>
                                        <p:tgtEl>
                                          <p:spTgt spid="5"/>
                                        </p:tgtEl>
                                      </p:cBhvr>
                                    </p:animEffect>
                                    <p:anim calcmode="lin" valueType="num">
                                      <p:cBhvr>
                                        <p:cTn id="46" dur="400" fill="hold"/>
                                        <p:tgtEl>
                                          <p:spTgt spid="5"/>
                                        </p:tgtEl>
                                        <p:attrNameLst>
                                          <p:attrName>ppt_x</p:attrName>
                                        </p:attrNameLst>
                                      </p:cBhvr>
                                      <p:tavLst>
                                        <p:tav tm="0">
                                          <p:val>
                                            <p:fltVal val="0.5"/>
                                          </p:val>
                                        </p:tav>
                                        <p:tav tm="100000">
                                          <p:val>
                                            <p:strVal val="#ppt_x"/>
                                          </p:val>
                                        </p:tav>
                                      </p:tavLst>
                                    </p:anim>
                                    <p:anim calcmode="lin" valueType="num">
                                      <p:cBhvr>
                                        <p:cTn id="47" dur="400" fill="hold"/>
                                        <p:tgtEl>
                                          <p:spTgt spid="5"/>
                                        </p:tgtEl>
                                        <p:attrNameLst>
                                          <p:attrName>ppt_y</p:attrName>
                                        </p:attrNameLst>
                                      </p:cBhvr>
                                      <p:tavLst>
                                        <p:tav tm="0">
                                          <p:val>
                                            <p:fltVal val="0.5"/>
                                          </p:val>
                                        </p:tav>
                                        <p:tav tm="100000">
                                          <p:val>
                                            <p:strVal val="#ppt_y"/>
                                          </p:val>
                                        </p:tav>
                                      </p:tavLst>
                                    </p:anim>
                                  </p:childTnLst>
                                </p:cTn>
                              </p:par>
                              <p:par>
                                <p:cTn id="48" presetID="53" presetClass="entr" presetSubtype="528"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400" fill="hold"/>
                                        <p:tgtEl>
                                          <p:spTgt spid="8"/>
                                        </p:tgtEl>
                                        <p:attrNameLst>
                                          <p:attrName>ppt_w</p:attrName>
                                        </p:attrNameLst>
                                      </p:cBhvr>
                                      <p:tavLst>
                                        <p:tav tm="0">
                                          <p:val>
                                            <p:fltVal val="0"/>
                                          </p:val>
                                        </p:tav>
                                        <p:tav tm="100000">
                                          <p:val>
                                            <p:strVal val="#ppt_w"/>
                                          </p:val>
                                        </p:tav>
                                      </p:tavLst>
                                    </p:anim>
                                    <p:anim calcmode="lin" valueType="num">
                                      <p:cBhvr>
                                        <p:cTn id="51" dur="400" fill="hold"/>
                                        <p:tgtEl>
                                          <p:spTgt spid="8"/>
                                        </p:tgtEl>
                                        <p:attrNameLst>
                                          <p:attrName>ppt_h</p:attrName>
                                        </p:attrNameLst>
                                      </p:cBhvr>
                                      <p:tavLst>
                                        <p:tav tm="0">
                                          <p:val>
                                            <p:fltVal val="0"/>
                                          </p:val>
                                        </p:tav>
                                        <p:tav tm="100000">
                                          <p:val>
                                            <p:strVal val="#ppt_h"/>
                                          </p:val>
                                        </p:tav>
                                      </p:tavLst>
                                    </p:anim>
                                    <p:animEffect transition="in" filter="fade">
                                      <p:cBhvr>
                                        <p:cTn id="52" dur="400"/>
                                        <p:tgtEl>
                                          <p:spTgt spid="8"/>
                                        </p:tgtEl>
                                      </p:cBhvr>
                                    </p:animEffect>
                                    <p:anim calcmode="lin" valueType="num">
                                      <p:cBhvr>
                                        <p:cTn id="53" dur="400" fill="hold"/>
                                        <p:tgtEl>
                                          <p:spTgt spid="8"/>
                                        </p:tgtEl>
                                        <p:attrNameLst>
                                          <p:attrName>ppt_x</p:attrName>
                                        </p:attrNameLst>
                                      </p:cBhvr>
                                      <p:tavLst>
                                        <p:tav tm="0">
                                          <p:val>
                                            <p:fltVal val="0.5"/>
                                          </p:val>
                                        </p:tav>
                                        <p:tav tm="100000">
                                          <p:val>
                                            <p:strVal val="#ppt_x"/>
                                          </p:val>
                                        </p:tav>
                                      </p:tavLst>
                                    </p:anim>
                                    <p:anim calcmode="lin" valueType="num">
                                      <p:cBhvr>
                                        <p:cTn id="54" dur="400" fill="hold"/>
                                        <p:tgtEl>
                                          <p:spTgt spid="8"/>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400" fill="hold"/>
                                        <p:tgtEl>
                                          <p:spTgt spid="12"/>
                                        </p:tgtEl>
                                        <p:attrNameLst>
                                          <p:attrName>ppt_w</p:attrName>
                                        </p:attrNameLst>
                                      </p:cBhvr>
                                      <p:tavLst>
                                        <p:tav tm="0">
                                          <p:val>
                                            <p:fltVal val="0"/>
                                          </p:val>
                                        </p:tav>
                                        <p:tav tm="100000">
                                          <p:val>
                                            <p:strVal val="#ppt_w"/>
                                          </p:val>
                                        </p:tav>
                                      </p:tavLst>
                                    </p:anim>
                                    <p:anim calcmode="lin" valueType="num">
                                      <p:cBhvr>
                                        <p:cTn id="58" dur="400" fill="hold"/>
                                        <p:tgtEl>
                                          <p:spTgt spid="12"/>
                                        </p:tgtEl>
                                        <p:attrNameLst>
                                          <p:attrName>ppt_h</p:attrName>
                                        </p:attrNameLst>
                                      </p:cBhvr>
                                      <p:tavLst>
                                        <p:tav tm="0">
                                          <p:val>
                                            <p:fltVal val="0"/>
                                          </p:val>
                                        </p:tav>
                                        <p:tav tm="100000">
                                          <p:val>
                                            <p:strVal val="#ppt_h"/>
                                          </p:val>
                                        </p:tav>
                                      </p:tavLst>
                                    </p:anim>
                                    <p:animEffect transition="in" filter="fade">
                                      <p:cBhvr>
                                        <p:cTn id="59" dur="400"/>
                                        <p:tgtEl>
                                          <p:spTgt spid="12"/>
                                        </p:tgtEl>
                                      </p:cBhvr>
                                    </p:animEffect>
                                    <p:anim calcmode="lin" valueType="num">
                                      <p:cBhvr>
                                        <p:cTn id="60" dur="400" fill="hold"/>
                                        <p:tgtEl>
                                          <p:spTgt spid="12"/>
                                        </p:tgtEl>
                                        <p:attrNameLst>
                                          <p:attrName>ppt_x</p:attrName>
                                        </p:attrNameLst>
                                      </p:cBhvr>
                                      <p:tavLst>
                                        <p:tav tm="0">
                                          <p:val>
                                            <p:fltVal val="0.5"/>
                                          </p:val>
                                        </p:tav>
                                        <p:tav tm="100000">
                                          <p:val>
                                            <p:strVal val="#ppt_x"/>
                                          </p:val>
                                        </p:tav>
                                      </p:tavLst>
                                    </p:anim>
                                    <p:anim calcmode="lin" valueType="num">
                                      <p:cBhvr>
                                        <p:cTn id="61" dur="400" fill="hold"/>
                                        <p:tgtEl>
                                          <p:spTgt spid="12"/>
                                        </p:tgtEl>
                                        <p:attrNameLst>
                                          <p:attrName>ppt_y</p:attrName>
                                        </p:attrNameLst>
                                      </p:cBhvr>
                                      <p:tavLst>
                                        <p:tav tm="0">
                                          <p:val>
                                            <p:fltVal val="0.5"/>
                                          </p:val>
                                        </p:tav>
                                        <p:tav tm="100000">
                                          <p:val>
                                            <p:strVal val="#ppt_y"/>
                                          </p:val>
                                        </p:tav>
                                      </p:tavLst>
                                    </p:anim>
                                  </p:childTnLst>
                                </p:cTn>
                              </p:par>
                            </p:childTnLst>
                          </p:cTn>
                        </p:par>
                        <p:par>
                          <p:cTn id="62" fill="hold">
                            <p:stCondLst>
                              <p:cond delay="800"/>
                            </p:stCondLst>
                            <p:childTnLst>
                              <p:par>
                                <p:cTn id="63" presetID="53" presetClass="entr" presetSubtype="52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400" fill="hold"/>
                                        <p:tgtEl>
                                          <p:spTgt spid="18"/>
                                        </p:tgtEl>
                                        <p:attrNameLst>
                                          <p:attrName>ppt_w</p:attrName>
                                        </p:attrNameLst>
                                      </p:cBhvr>
                                      <p:tavLst>
                                        <p:tav tm="0">
                                          <p:val>
                                            <p:fltVal val="0"/>
                                          </p:val>
                                        </p:tav>
                                        <p:tav tm="100000">
                                          <p:val>
                                            <p:strVal val="#ppt_w"/>
                                          </p:val>
                                        </p:tav>
                                      </p:tavLst>
                                    </p:anim>
                                    <p:anim calcmode="lin" valueType="num">
                                      <p:cBhvr>
                                        <p:cTn id="66" dur="400" fill="hold"/>
                                        <p:tgtEl>
                                          <p:spTgt spid="18"/>
                                        </p:tgtEl>
                                        <p:attrNameLst>
                                          <p:attrName>ppt_h</p:attrName>
                                        </p:attrNameLst>
                                      </p:cBhvr>
                                      <p:tavLst>
                                        <p:tav tm="0">
                                          <p:val>
                                            <p:fltVal val="0"/>
                                          </p:val>
                                        </p:tav>
                                        <p:tav tm="100000">
                                          <p:val>
                                            <p:strVal val="#ppt_h"/>
                                          </p:val>
                                        </p:tav>
                                      </p:tavLst>
                                    </p:anim>
                                    <p:animEffect transition="in" filter="fade">
                                      <p:cBhvr>
                                        <p:cTn id="67" dur="400"/>
                                        <p:tgtEl>
                                          <p:spTgt spid="18"/>
                                        </p:tgtEl>
                                      </p:cBhvr>
                                    </p:animEffect>
                                    <p:anim calcmode="lin" valueType="num">
                                      <p:cBhvr>
                                        <p:cTn id="68" dur="400" fill="hold"/>
                                        <p:tgtEl>
                                          <p:spTgt spid="18"/>
                                        </p:tgtEl>
                                        <p:attrNameLst>
                                          <p:attrName>ppt_x</p:attrName>
                                        </p:attrNameLst>
                                      </p:cBhvr>
                                      <p:tavLst>
                                        <p:tav tm="0">
                                          <p:val>
                                            <p:fltVal val="0.5"/>
                                          </p:val>
                                        </p:tav>
                                        <p:tav tm="100000">
                                          <p:val>
                                            <p:strVal val="#ppt_x"/>
                                          </p:val>
                                        </p:tav>
                                      </p:tavLst>
                                    </p:anim>
                                    <p:anim calcmode="lin" valueType="num">
                                      <p:cBhvr>
                                        <p:cTn id="69" dur="400" fill="hold"/>
                                        <p:tgtEl>
                                          <p:spTgt spid="18"/>
                                        </p:tgtEl>
                                        <p:attrNameLst>
                                          <p:attrName>ppt_y</p:attrName>
                                        </p:attrNameLst>
                                      </p:cBhvr>
                                      <p:tavLst>
                                        <p:tav tm="0">
                                          <p:val>
                                            <p:fltVal val="0.5"/>
                                          </p:val>
                                        </p:tav>
                                        <p:tav tm="100000">
                                          <p:val>
                                            <p:strVal val="#ppt_y"/>
                                          </p:val>
                                        </p:tav>
                                      </p:tavLst>
                                    </p:anim>
                                  </p:childTnLst>
                                </p:cTn>
                              </p:par>
                              <p:par>
                                <p:cTn id="70" presetID="53" presetClass="entr" presetSubtype="528" fill="hold" grpId="0" nodeType="withEffect">
                                  <p:stCondLst>
                                    <p:cond delay="0"/>
                                  </p:stCondLst>
                                  <p:childTnLst>
                                    <p:set>
                                      <p:cBhvr>
                                        <p:cTn id="71" dur="1" fill="hold">
                                          <p:stCondLst>
                                            <p:cond delay="0"/>
                                          </p:stCondLst>
                                        </p:cTn>
                                        <p:tgtEl>
                                          <p:spTgt spid="4"/>
                                        </p:tgtEl>
                                        <p:attrNameLst>
                                          <p:attrName>style.visibility</p:attrName>
                                        </p:attrNameLst>
                                      </p:cBhvr>
                                      <p:to>
                                        <p:strVal val="visible"/>
                                      </p:to>
                                    </p:set>
                                    <p:anim calcmode="lin" valueType="num">
                                      <p:cBhvr>
                                        <p:cTn id="72" dur="400" fill="hold"/>
                                        <p:tgtEl>
                                          <p:spTgt spid="4"/>
                                        </p:tgtEl>
                                        <p:attrNameLst>
                                          <p:attrName>ppt_w</p:attrName>
                                        </p:attrNameLst>
                                      </p:cBhvr>
                                      <p:tavLst>
                                        <p:tav tm="0">
                                          <p:val>
                                            <p:fltVal val="0"/>
                                          </p:val>
                                        </p:tav>
                                        <p:tav tm="100000">
                                          <p:val>
                                            <p:strVal val="#ppt_w"/>
                                          </p:val>
                                        </p:tav>
                                      </p:tavLst>
                                    </p:anim>
                                    <p:anim calcmode="lin" valueType="num">
                                      <p:cBhvr>
                                        <p:cTn id="73" dur="400" fill="hold"/>
                                        <p:tgtEl>
                                          <p:spTgt spid="4"/>
                                        </p:tgtEl>
                                        <p:attrNameLst>
                                          <p:attrName>ppt_h</p:attrName>
                                        </p:attrNameLst>
                                      </p:cBhvr>
                                      <p:tavLst>
                                        <p:tav tm="0">
                                          <p:val>
                                            <p:fltVal val="0"/>
                                          </p:val>
                                        </p:tav>
                                        <p:tav tm="100000">
                                          <p:val>
                                            <p:strVal val="#ppt_h"/>
                                          </p:val>
                                        </p:tav>
                                      </p:tavLst>
                                    </p:anim>
                                    <p:animEffect transition="in" filter="fade">
                                      <p:cBhvr>
                                        <p:cTn id="74" dur="400"/>
                                        <p:tgtEl>
                                          <p:spTgt spid="4"/>
                                        </p:tgtEl>
                                      </p:cBhvr>
                                    </p:animEffect>
                                    <p:anim calcmode="lin" valueType="num">
                                      <p:cBhvr>
                                        <p:cTn id="75" dur="400" fill="hold"/>
                                        <p:tgtEl>
                                          <p:spTgt spid="4"/>
                                        </p:tgtEl>
                                        <p:attrNameLst>
                                          <p:attrName>ppt_x</p:attrName>
                                        </p:attrNameLst>
                                      </p:cBhvr>
                                      <p:tavLst>
                                        <p:tav tm="0">
                                          <p:val>
                                            <p:fltVal val="0.5"/>
                                          </p:val>
                                        </p:tav>
                                        <p:tav tm="100000">
                                          <p:val>
                                            <p:strVal val="#ppt_x"/>
                                          </p:val>
                                        </p:tav>
                                      </p:tavLst>
                                    </p:anim>
                                    <p:anim calcmode="lin" valueType="num">
                                      <p:cBhvr>
                                        <p:cTn id="76" dur="400" fill="hold"/>
                                        <p:tgtEl>
                                          <p:spTgt spid="4"/>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tgtEl>
                                        <p:attrNameLst>
                                          <p:attrName>style.visibility</p:attrName>
                                        </p:attrNameLst>
                                      </p:cBhvr>
                                      <p:to>
                                        <p:strVal val="visible"/>
                                      </p:to>
                                    </p:set>
                                    <p:anim calcmode="lin" valueType="num">
                                      <p:cBhvr>
                                        <p:cTn id="79" dur="400" fill="hold"/>
                                        <p:tgtEl>
                                          <p:spTgt spid="9"/>
                                        </p:tgtEl>
                                        <p:attrNameLst>
                                          <p:attrName>ppt_w</p:attrName>
                                        </p:attrNameLst>
                                      </p:cBhvr>
                                      <p:tavLst>
                                        <p:tav tm="0">
                                          <p:val>
                                            <p:fltVal val="0"/>
                                          </p:val>
                                        </p:tav>
                                        <p:tav tm="100000">
                                          <p:val>
                                            <p:strVal val="#ppt_w"/>
                                          </p:val>
                                        </p:tav>
                                      </p:tavLst>
                                    </p:anim>
                                    <p:anim calcmode="lin" valueType="num">
                                      <p:cBhvr>
                                        <p:cTn id="80" dur="400" fill="hold"/>
                                        <p:tgtEl>
                                          <p:spTgt spid="9"/>
                                        </p:tgtEl>
                                        <p:attrNameLst>
                                          <p:attrName>ppt_h</p:attrName>
                                        </p:attrNameLst>
                                      </p:cBhvr>
                                      <p:tavLst>
                                        <p:tav tm="0">
                                          <p:val>
                                            <p:fltVal val="0"/>
                                          </p:val>
                                        </p:tav>
                                        <p:tav tm="100000">
                                          <p:val>
                                            <p:strVal val="#ppt_h"/>
                                          </p:val>
                                        </p:tav>
                                      </p:tavLst>
                                    </p:anim>
                                    <p:animEffect transition="in" filter="fade">
                                      <p:cBhvr>
                                        <p:cTn id="81" dur="400"/>
                                        <p:tgtEl>
                                          <p:spTgt spid="9"/>
                                        </p:tgtEl>
                                      </p:cBhvr>
                                    </p:animEffect>
                                    <p:anim calcmode="lin" valueType="num">
                                      <p:cBhvr>
                                        <p:cTn id="82" dur="400" fill="hold"/>
                                        <p:tgtEl>
                                          <p:spTgt spid="9"/>
                                        </p:tgtEl>
                                        <p:attrNameLst>
                                          <p:attrName>ppt_x</p:attrName>
                                        </p:attrNameLst>
                                      </p:cBhvr>
                                      <p:tavLst>
                                        <p:tav tm="0">
                                          <p:val>
                                            <p:fltVal val="0.5"/>
                                          </p:val>
                                        </p:tav>
                                        <p:tav tm="100000">
                                          <p:val>
                                            <p:strVal val="#ppt_x"/>
                                          </p:val>
                                        </p:tav>
                                      </p:tavLst>
                                    </p:anim>
                                    <p:anim calcmode="lin" valueType="num">
                                      <p:cBhvr>
                                        <p:cTn id="83" dur="400" fill="hold"/>
                                        <p:tgtEl>
                                          <p:spTgt spid="9"/>
                                        </p:tgtEl>
                                        <p:attrNameLst>
                                          <p:attrName>ppt_y</p:attrName>
                                        </p:attrNameLst>
                                      </p:cBhvr>
                                      <p:tavLst>
                                        <p:tav tm="0">
                                          <p:val>
                                            <p:fltVal val="0.5"/>
                                          </p:val>
                                        </p:tav>
                                        <p:tav tm="100000">
                                          <p:val>
                                            <p:strVal val="#ppt_y"/>
                                          </p:val>
                                        </p:tav>
                                      </p:tavLst>
                                    </p:anim>
                                  </p:childTnLst>
                                </p:cTn>
                              </p:par>
                              <p:par>
                                <p:cTn id="84" presetID="53" presetClass="entr" presetSubtype="528" fill="hold" grpId="0" nodeType="with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p:cTn id="86" dur="400" fill="hold"/>
                                        <p:tgtEl>
                                          <p:spTgt spid="13"/>
                                        </p:tgtEl>
                                        <p:attrNameLst>
                                          <p:attrName>ppt_w</p:attrName>
                                        </p:attrNameLst>
                                      </p:cBhvr>
                                      <p:tavLst>
                                        <p:tav tm="0">
                                          <p:val>
                                            <p:fltVal val="0"/>
                                          </p:val>
                                        </p:tav>
                                        <p:tav tm="100000">
                                          <p:val>
                                            <p:strVal val="#ppt_w"/>
                                          </p:val>
                                        </p:tav>
                                      </p:tavLst>
                                    </p:anim>
                                    <p:anim calcmode="lin" valueType="num">
                                      <p:cBhvr>
                                        <p:cTn id="87" dur="400" fill="hold"/>
                                        <p:tgtEl>
                                          <p:spTgt spid="13"/>
                                        </p:tgtEl>
                                        <p:attrNameLst>
                                          <p:attrName>ppt_h</p:attrName>
                                        </p:attrNameLst>
                                      </p:cBhvr>
                                      <p:tavLst>
                                        <p:tav tm="0">
                                          <p:val>
                                            <p:fltVal val="0"/>
                                          </p:val>
                                        </p:tav>
                                        <p:tav tm="100000">
                                          <p:val>
                                            <p:strVal val="#ppt_h"/>
                                          </p:val>
                                        </p:tav>
                                      </p:tavLst>
                                    </p:anim>
                                    <p:animEffect transition="in" filter="fade">
                                      <p:cBhvr>
                                        <p:cTn id="88" dur="400"/>
                                        <p:tgtEl>
                                          <p:spTgt spid="13"/>
                                        </p:tgtEl>
                                      </p:cBhvr>
                                    </p:animEffect>
                                    <p:anim calcmode="lin" valueType="num">
                                      <p:cBhvr>
                                        <p:cTn id="89" dur="400" fill="hold"/>
                                        <p:tgtEl>
                                          <p:spTgt spid="13"/>
                                        </p:tgtEl>
                                        <p:attrNameLst>
                                          <p:attrName>ppt_x</p:attrName>
                                        </p:attrNameLst>
                                      </p:cBhvr>
                                      <p:tavLst>
                                        <p:tav tm="0">
                                          <p:val>
                                            <p:fltVal val="0.5"/>
                                          </p:val>
                                        </p:tav>
                                        <p:tav tm="100000">
                                          <p:val>
                                            <p:strVal val="#ppt_x"/>
                                          </p:val>
                                        </p:tav>
                                      </p:tavLst>
                                    </p:anim>
                                    <p:anim calcmode="lin" valueType="num">
                                      <p:cBhvr>
                                        <p:cTn id="90" dur="400" fill="hold"/>
                                        <p:tgtEl>
                                          <p:spTgt spid="13"/>
                                        </p:tgtEl>
                                        <p:attrNameLst>
                                          <p:attrName>ppt_y</p:attrName>
                                        </p:attrNameLst>
                                      </p:cBhvr>
                                      <p:tavLst>
                                        <p:tav tm="0">
                                          <p:val>
                                            <p:fltVal val="0.5"/>
                                          </p:val>
                                        </p:tav>
                                        <p:tav tm="100000">
                                          <p:val>
                                            <p:strVal val="#ppt_y"/>
                                          </p:val>
                                        </p:tav>
                                      </p:tavLst>
                                    </p:anim>
                                  </p:childTnLst>
                                </p:cTn>
                              </p:par>
                            </p:childTnLst>
                          </p:cTn>
                        </p:par>
                        <p:par>
                          <p:cTn id="91" fill="hold">
                            <p:stCondLst>
                              <p:cond delay="1200"/>
                            </p:stCondLst>
                            <p:childTnLst>
                              <p:par>
                                <p:cTn id="92" presetID="53" presetClass="entr" presetSubtype="528"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 calcmode="lin" valueType="num">
                                      <p:cBhvr>
                                        <p:cTn id="94" dur="400" fill="hold"/>
                                        <p:tgtEl>
                                          <p:spTgt spid="19"/>
                                        </p:tgtEl>
                                        <p:attrNameLst>
                                          <p:attrName>ppt_w</p:attrName>
                                        </p:attrNameLst>
                                      </p:cBhvr>
                                      <p:tavLst>
                                        <p:tav tm="0">
                                          <p:val>
                                            <p:fltVal val="0"/>
                                          </p:val>
                                        </p:tav>
                                        <p:tav tm="100000">
                                          <p:val>
                                            <p:strVal val="#ppt_w"/>
                                          </p:val>
                                        </p:tav>
                                      </p:tavLst>
                                    </p:anim>
                                    <p:anim calcmode="lin" valueType="num">
                                      <p:cBhvr>
                                        <p:cTn id="95" dur="400" fill="hold"/>
                                        <p:tgtEl>
                                          <p:spTgt spid="19"/>
                                        </p:tgtEl>
                                        <p:attrNameLst>
                                          <p:attrName>ppt_h</p:attrName>
                                        </p:attrNameLst>
                                      </p:cBhvr>
                                      <p:tavLst>
                                        <p:tav tm="0">
                                          <p:val>
                                            <p:fltVal val="0"/>
                                          </p:val>
                                        </p:tav>
                                        <p:tav tm="100000">
                                          <p:val>
                                            <p:strVal val="#ppt_h"/>
                                          </p:val>
                                        </p:tav>
                                      </p:tavLst>
                                    </p:anim>
                                    <p:animEffect transition="in" filter="fade">
                                      <p:cBhvr>
                                        <p:cTn id="96" dur="400"/>
                                        <p:tgtEl>
                                          <p:spTgt spid="19"/>
                                        </p:tgtEl>
                                      </p:cBhvr>
                                    </p:animEffect>
                                    <p:anim calcmode="lin" valueType="num">
                                      <p:cBhvr>
                                        <p:cTn id="97" dur="400" fill="hold"/>
                                        <p:tgtEl>
                                          <p:spTgt spid="19"/>
                                        </p:tgtEl>
                                        <p:attrNameLst>
                                          <p:attrName>ppt_x</p:attrName>
                                        </p:attrNameLst>
                                      </p:cBhvr>
                                      <p:tavLst>
                                        <p:tav tm="0">
                                          <p:val>
                                            <p:fltVal val="0.5"/>
                                          </p:val>
                                        </p:tav>
                                        <p:tav tm="100000">
                                          <p:val>
                                            <p:strVal val="#ppt_x"/>
                                          </p:val>
                                        </p:tav>
                                      </p:tavLst>
                                    </p:anim>
                                    <p:anim calcmode="lin" valueType="num">
                                      <p:cBhvr>
                                        <p:cTn id="98" dur="400" fill="hold"/>
                                        <p:tgtEl>
                                          <p:spTgt spid="19"/>
                                        </p:tgtEl>
                                        <p:attrNameLst>
                                          <p:attrName>ppt_y</p:attrName>
                                        </p:attrNameLst>
                                      </p:cBhvr>
                                      <p:tavLst>
                                        <p:tav tm="0">
                                          <p:val>
                                            <p:fltVal val="0.5"/>
                                          </p:val>
                                        </p:tav>
                                        <p:tav tm="100000">
                                          <p:val>
                                            <p:strVal val="#ppt_y"/>
                                          </p:val>
                                        </p:tav>
                                      </p:tavLst>
                                    </p:anim>
                                  </p:childTnLst>
                                </p:cTn>
                              </p:par>
                              <p:par>
                                <p:cTn id="99" presetID="53" presetClass="entr" presetSubtype="528" fill="hold" grpId="0" nodeType="withEffect">
                                  <p:stCondLst>
                                    <p:cond delay="0"/>
                                  </p:stCondLst>
                                  <p:childTnLst>
                                    <p:set>
                                      <p:cBhvr>
                                        <p:cTn id="100" dur="1" fill="hold">
                                          <p:stCondLst>
                                            <p:cond delay="0"/>
                                          </p:stCondLst>
                                        </p:cTn>
                                        <p:tgtEl>
                                          <p:spTgt spid="3"/>
                                        </p:tgtEl>
                                        <p:attrNameLst>
                                          <p:attrName>style.visibility</p:attrName>
                                        </p:attrNameLst>
                                      </p:cBhvr>
                                      <p:to>
                                        <p:strVal val="visible"/>
                                      </p:to>
                                    </p:set>
                                    <p:anim calcmode="lin" valueType="num">
                                      <p:cBhvr>
                                        <p:cTn id="101" dur="400" fill="hold"/>
                                        <p:tgtEl>
                                          <p:spTgt spid="3"/>
                                        </p:tgtEl>
                                        <p:attrNameLst>
                                          <p:attrName>ppt_w</p:attrName>
                                        </p:attrNameLst>
                                      </p:cBhvr>
                                      <p:tavLst>
                                        <p:tav tm="0">
                                          <p:val>
                                            <p:fltVal val="0"/>
                                          </p:val>
                                        </p:tav>
                                        <p:tav tm="100000">
                                          <p:val>
                                            <p:strVal val="#ppt_w"/>
                                          </p:val>
                                        </p:tav>
                                      </p:tavLst>
                                    </p:anim>
                                    <p:anim calcmode="lin" valueType="num">
                                      <p:cBhvr>
                                        <p:cTn id="102" dur="400" fill="hold"/>
                                        <p:tgtEl>
                                          <p:spTgt spid="3"/>
                                        </p:tgtEl>
                                        <p:attrNameLst>
                                          <p:attrName>ppt_h</p:attrName>
                                        </p:attrNameLst>
                                      </p:cBhvr>
                                      <p:tavLst>
                                        <p:tav tm="0">
                                          <p:val>
                                            <p:fltVal val="0"/>
                                          </p:val>
                                        </p:tav>
                                        <p:tav tm="100000">
                                          <p:val>
                                            <p:strVal val="#ppt_h"/>
                                          </p:val>
                                        </p:tav>
                                      </p:tavLst>
                                    </p:anim>
                                    <p:animEffect transition="in" filter="fade">
                                      <p:cBhvr>
                                        <p:cTn id="103" dur="400"/>
                                        <p:tgtEl>
                                          <p:spTgt spid="3"/>
                                        </p:tgtEl>
                                      </p:cBhvr>
                                    </p:animEffect>
                                    <p:anim calcmode="lin" valueType="num">
                                      <p:cBhvr>
                                        <p:cTn id="104" dur="400" fill="hold"/>
                                        <p:tgtEl>
                                          <p:spTgt spid="3"/>
                                        </p:tgtEl>
                                        <p:attrNameLst>
                                          <p:attrName>ppt_x</p:attrName>
                                        </p:attrNameLst>
                                      </p:cBhvr>
                                      <p:tavLst>
                                        <p:tav tm="0">
                                          <p:val>
                                            <p:fltVal val="0.5"/>
                                          </p:val>
                                        </p:tav>
                                        <p:tav tm="100000">
                                          <p:val>
                                            <p:strVal val="#ppt_x"/>
                                          </p:val>
                                        </p:tav>
                                      </p:tavLst>
                                    </p:anim>
                                    <p:anim calcmode="lin" valueType="num">
                                      <p:cBhvr>
                                        <p:cTn id="105" dur="400" fill="hold"/>
                                        <p:tgtEl>
                                          <p:spTgt spid="3"/>
                                        </p:tgtEl>
                                        <p:attrNameLst>
                                          <p:attrName>ppt_y</p:attrName>
                                        </p:attrNameLst>
                                      </p:cBhvr>
                                      <p:tavLst>
                                        <p:tav tm="0">
                                          <p:val>
                                            <p:fltVal val="0.5"/>
                                          </p:val>
                                        </p:tav>
                                        <p:tav tm="100000">
                                          <p:val>
                                            <p:strVal val="#ppt_y"/>
                                          </p:val>
                                        </p:tav>
                                      </p:tavLst>
                                    </p:anim>
                                  </p:childTnLst>
                                </p:cTn>
                              </p:par>
                              <p:par>
                                <p:cTn id="106" presetID="53" presetClass="entr" presetSubtype="528" fill="hold" grpId="0" nodeType="withEffect">
                                  <p:stCondLst>
                                    <p:cond delay="0"/>
                                  </p:stCondLst>
                                  <p:childTnLst>
                                    <p:set>
                                      <p:cBhvr>
                                        <p:cTn id="107" dur="1" fill="hold">
                                          <p:stCondLst>
                                            <p:cond delay="0"/>
                                          </p:stCondLst>
                                        </p:cTn>
                                        <p:tgtEl>
                                          <p:spTgt spid="10"/>
                                        </p:tgtEl>
                                        <p:attrNameLst>
                                          <p:attrName>style.visibility</p:attrName>
                                        </p:attrNameLst>
                                      </p:cBhvr>
                                      <p:to>
                                        <p:strVal val="visible"/>
                                      </p:to>
                                    </p:set>
                                    <p:anim calcmode="lin" valueType="num">
                                      <p:cBhvr>
                                        <p:cTn id="108" dur="400" fill="hold"/>
                                        <p:tgtEl>
                                          <p:spTgt spid="10"/>
                                        </p:tgtEl>
                                        <p:attrNameLst>
                                          <p:attrName>ppt_w</p:attrName>
                                        </p:attrNameLst>
                                      </p:cBhvr>
                                      <p:tavLst>
                                        <p:tav tm="0">
                                          <p:val>
                                            <p:fltVal val="0"/>
                                          </p:val>
                                        </p:tav>
                                        <p:tav tm="100000">
                                          <p:val>
                                            <p:strVal val="#ppt_w"/>
                                          </p:val>
                                        </p:tav>
                                      </p:tavLst>
                                    </p:anim>
                                    <p:anim calcmode="lin" valueType="num">
                                      <p:cBhvr>
                                        <p:cTn id="109" dur="400" fill="hold"/>
                                        <p:tgtEl>
                                          <p:spTgt spid="10"/>
                                        </p:tgtEl>
                                        <p:attrNameLst>
                                          <p:attrName>ppt_h</p:attrName>
                                        </p:attrNameLst>
                                      </p:cBhvr>
                                      <p:tavLst>
                                        <p:tav tm="0">
                                          <p:val>
                                            <p:fltVal val="0"/>
                                          </p:val>
                                        </p:tav>
                                        <p:tav tm="100000">
                                          <p:val>
                                            <p:strVal val="#ppt_h"/>
                                          </p:val>
                                        </p:tav>
                                      </p:tavLst>
                                    </p:anim>
                                    <p:animEffect transition="in" filter="fade">
                                      <p:cBhvr>
                                        <p:cTn id="110" dur="400"/>
                                        <p:tgtEl>
                                          <p:spTgt spid="10"/>
                                        </p:tgtEl>
                                      </p:cBhvr>
                                    </p:animEffect>
                                    <p:anim calcmode="lin" valueType="num">
                                      <p:cBhvr>
                                        <p:cTn id="111" dur="400" fill="hold"/>
                                        <p:tgtEl>
                                          <p:spTgt spid="10"/>
                                        </p:tgtEl>
                                        <p:attrNameLst>
                                          <p:attrName>ppt_x</p:attrName>
                                        </p:attrNameLst>
                                      </p:cBhvr>
                                      <p:tavLst>
                                        <p:tav tm="0">
                                          <p:val>
                                            <p:fltVal val="0.5"/>
                                          </p:val>
                                        </p:tav>
                                        <p:tav tm="100000">
                                          <p:val>
                                            <p:strVal val="#ppt_x"/>
                                          </p:val>
                                        </p:tav>
                                      </p:tavLst>
                                    </p:anim>
                                    <p:anim calcmode="lin" valueType="num">
                                      <p:cBhvr>
                                        <p:cTn id="112" dur="400" fill="hold"/>
                                        <p:tgtEl>
                                          <p:spTgt spid="10"/>
                                        </p:tgtEl>
                                        <p:attrNameLst>
                                          <p:attrName>ppt_y</p:attrName>
                                        </p:attrNameLst>
                                      </p:cBhvr>
                                      <p:tavLst>
                                        <p:tav tm="0">
                                          <p:val>
                                            <p:fltVal val="0.5"/>
                                          </p:val>
                                        </p:tav>
                                        <p:tav tm="100000">
                                          <p:val>
                                            <p:strVal val="#ppt_y"/>
                                          </p:val>
                                        </p:tav>
                                      </p:tavLst>
                                    </p:anim>
                                  </p:childTnLst>
                                </p:cTn>
                              </p:par>
                              <p:par>
                                <p:cTn id="113" presetID="53" presetClass="entr" presetSubtype="528" fill="hold" grpId="0" nodeType="withEffect">
                                  <p:stCondLst>
                                    <p:cond delay="0"/>
                                  </p:stCondLst>
                                  <p:childTnLst>
                                    <p:set>
                                      <p:cBhvr>
                                        <p:cTn id="114" dur="1" fill="hold">
                                          <p:stCondLst>
                                            <p:cond delay="0"/>
                                          </p:stCondLst>
                                        </p:cTn>
                                        <p:tgtEl>
                                          <p:spTgt spid="14"/>
                                        </p:tgtEl>
                                        <p:attrNameLst>
                                          <p:attrName>style.visibility</p:attrName>
                                        </p:attrNameLst>
                                      </p:cBhvr>
                                      <p:to>
                                        <p:strVal val="visible"/>
                                      </p:to>
                                    </p:set>
                                    <p:anim calcmode="lin" valueType="num">
                                      <p:cBhvr>
                                        <p:cTn id="115" dur="400" fill="hold"/>
                                        <p:tgtEl>
                                          <p:spTgt spid="14"/>
                                        </p:tgtEl>
                                        <p:attrNameLst>
                                          <p:attrName>ppt_w</p:attrName>
                                        </p:attrNameLst>
                                      </p:cBhvr>
                                      <p:tavLst>
                                        <p:tav tm="0">
                                          <p:val>
                                            <p:fltVal val="0"/>
                                          </p:val>
                                        </p:tav>
                                        <p:tav tm="100000">
                                          <p:val>
                                            <p:strVal val="#ppt_w"/>
                                          </p:val>
                                        </p:tav>
                                      </p:tavLst>
                                    </p:anim>
                                    <p:anim calcmode="lin" valueType="num">
                                      <p:cBhvr>
                                        <p:cTn id="116" dur="400" fill="hold"/>
                                        <p:tgtEl>
                                          <p:spTgt spid="14"/>
                                        </p:tgtEl>
                                        <p:attrNameLst>
                                          <p:attrName>ppt_h</p:attrName>
                                        </p:attrNameLst>
                                      </p:cBhvr>
                                      <p:tavLst>
                                        <p:tav tm="0">
                                          <p:val>
                                            <p:fltVal val="0"/>
                                          </p:val>
                                        </p:tav>
                                        <p:tav tm="100000">
                                          <p:val>
                                            <p:strVal val="#ppt_h"/>
                                          </p:val>
                                        </p:tav>
                                      </p:tavLst>
                                    </p:anim>
                                    <p:animEffect transition="in" filter="fade">
                                      <p:cBhvr>
                                        <p:cTn id="117" dur="400"/>
                                        <p:tgtEl>
                                          <p:spTgt spid="14"/>
                                        </p:tgtEl>
                                      </p:cBhvr>
                                    </p:animEffect>
                                    <p:anim calcmode="lin" valueType="num">
                                      <p:cBhvr>
                                        <p:cTn id="118" dur="400" fill="hold"/>
                                        <p:tgtEl>
                                          <p:spTgt spid="14"/>
                                        </p:tgtEl>
                                        <p:attrNameLst>
                                          <p:attrName>ppt_x</p:attrName>
                                        </p:attrNameLst>
                                      </p:cBhvr>
                                      <p:tavLst>
                                        <p:tav tm="0">
                                          <p:val>
                                            <p:fltVal val="0.5"/>
                                          </p:val>
                                        </p:tav>
                                        <p:tav tm="100000">
                                          <p:val>
                                            <p:strVal val="#ppt_x"/>
                                          </p:val>
                                        </p:tav>
                                      </p:tavLst>
                                    </p:anim>
                                    <p:anim calcmode="lin" valueType="num">
                                      <p:cBhvr>
                                        <p:cTn id="119" dur="400" fill="hold"/>
                                        <p:tgtEl>
                                          <p:spTgt spid="14"/>
                                        </p:tgtEl>
                                        <p:attrNameLst>
                                          <p:attrName>ppt_y</p:attrName>
                                        </p:attrNameLst>
                                      </p:cBhvr>
                                      <p:tavLst>
                                        <p:tav tm="0">
                                          <p:val>
                                            <p:fltVal val="0.5"/>
                                          </p:val>
                                        </p:tav>
                                        <p:tav tm="100000">
                                          <p:val>
                                            <p:strVal val="#ppt_y"/>
                                          </p:val>
                                        </p:tav>
                                      </p:tavLst>
                                    </p:anim>
                                  </p:childTnLst>
                                </p:cTn>
                              </p:par>
                            </p:childTnLst>
                          </p:cTn>
                        </p:par>
                        <p:par>
                          <p:cTn id="120" fill="hold">
                            <p:stCondLst>
                              <p:cond delay="1600"/>
                            </p:stCondLst>
                            <p:childTnLst>
                              <p:par>
                                <p:cTn id="121" presetID="22" presetClass="entr" presetSubtype="2" fill="hold" grpId="0" nodeType="afterEffect">
                                  <p:stCondLst>
                                    <p:cond delay="0"/>
                                  </p:stCondLst>
                                  <p:childTnLst>
                                    <p:set>
                                      <p:cBhvr>
                                        <p:cTn id="122" dur="1" fill="hold">
                                          <p:stCondLst>
                                            <p:cond delay="0"/>
                                          </p:stCondLst>
                                        </p:cTn>
                                        <p:tgtEl>
                                          <p:spTgt spid="15"/>
                                        </p:tgtEl>
                                        <p:attrNameLst>
                                          <p:attrName>style.visibility</p:attrName>
                                        </p:attrNameLst>
                                      </p:cBhvr>
                                      <p:to>
                                        <p:strVal val="visible"/>
                                      </p:to>
                                    </p:set>
                                    <p:animEffect transition="in" filter="wipe(right)">
                                      <p:cBhvr>
                                        <p:cTn id="123" dur="500"/>
                                        <p:tgtEl>
                                          <p:spTgt spid="15"/>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wipe(left)">
                                      <p:cBhvr>
                                        <p:cTn id="126" dur="500"/>
                                        <p:tgtEl>
                                          <p:spTgt spid="20"/>
                                        </p:tgtEl>
                                      </p:cBhvr>
                                    </p:animEffect>
                                  </p:childTnLst>
                                </p:cTn>
                              </p:par>
                              <p:par>
                                <p:cTn id="127" presetID="22" presetClass="entr" presetSubtype="2" fill="hold" grpId="0" nodeType="withEffect">
                                  <p:stCondLst>
                                    <p:cond delay="0"/>
                                  </p:stCondLst>
                                  <p:childTnLst>
                                    <p:set>
                                      <p:cBhvr>
                                        <p:cTn id="128" dur="1" fill="hold">
                                          <p:stCondLst>
                                            <p:cond delay="0"/>
                                          </p:stCondLst>
                                        </p:cTn>
                                        <p:tgtEl>
                                          <p:spTgt spid="21"/>
                                        </p:tgtEl>
                                        <p:attrNameLst>
                                          <p:attrName>style.visibility</p:attrName>
                                        </p:attrNameLst>
                                      </p:cBhvr>
                                      <p:to>
                                        <p:strVal val="visible"/>
                                      </p:to>
                                    </p:set>
                                    <p:animEffect transition="in" filter="wipe(right)">
                                      <p:cBhvr>
                                        <p:cTn id="129" dur="500"/>
                                        <p:tgtEl>
                                          <p:spTgt spid="21"/>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22"/>
                                        </p:tgtEl>
                                        <p:attrNameLst>
                                          <p:attrName>style.visibility</p:attrName>
                                        </p:attrNameLst>
                                      </p:cBhvr>
                                      <p:to>
                                        <p:strVal val="visible"/>
                                      </p:to>
                                    </p:set>
                                    <p:animEffect transition="in" filter="wipe(left)">
                                      <p:cBhvr>
                                        <p:cTn id="1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椭圆 24"/>
          <p:cNvSpPr/>
          <p:nvPr/>
        </p:nvSpPr>
        <p:spPr>
          <a:xfrm>
            <a:off x="2207435" y="4731971"/>
            <a:ext cx="3218359" cy="31650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代理推广</a:t>
            </a:r>
          </a:p>
        </p:txBody>
      </p:sp>
      <p:sp>
        <p:nvSpPr>
          <p:cNvPr id="3" name="TextBox 2"/>
          <p:cNvSpPr txBox="1"/>
          <p:nvPr/>
        </p:nvSpPr>
        <p:spPr>
          <a:xfrm>
            <a:off x="8596185" y="2587359"/>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4" name="椭圆 3"/>
          <p:cNvSpPr/>
          <p:nvPr/>
        </p:nvSpPr>
        <p:spPr>
          <a:xfrm>
            <a:off x="6334133" y="2694197"/>
            <a:ext cx="399794" cy="3931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1</a:t>
            </a:r>
            <a:endParaRPr lang="zh-CN" altLang="en-US" sz="2200" dirty="0">
              <a:latin typeface="微软雅黑" pitchFamily="34" charset="-122"/>
              <a:ea typeface="微软雅黑" pitchFamily="34" charset="-122"/>
            </a:endParaRPr>
          </a:p>
        </p:txBody>
      </p:sp>
      <p:cxnSp>
        <p:nvCxnSpPr>
          <p:cNvPr id="5" name="直接连接符 4"/>
          <p:cNvCxnSpPr/>
          <p:nvPr/>
        </p:nvCxnSpPr>
        <p:spPr>
          <a:xfrm>
            <a:off x="6733927" y="2890786"/>
            <a:ext cx="1465913" cy="0"/>
          </a:xfrm>
          <a:prstGeom prst="line">
            <a:avLst/>
          </a:prstGeom>
          <a:ln w="6350">
            <a:solidFill>
              <a:schemeClr val="accent2"/>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596185" y="3508345"/>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7" name="椭圆 6"/>
          <p:cNvSpPr/>
          <p:nvPr/>
        </p:nvSpPr>
        <p:spPr>
          <a:xfrm>
            <a:off x="6334133" y="3615183"/>
            <a:ext cx="399794" cy="3931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2</a:t>
            </a:r>
            <a:endParaRPr lang="zh-CN" altLang="en-US" sz="2200" dirty="0">
              <a:latin typeface="微软雅黑" pitchFamily="34" charset="-122"/>
              <a:ea typeface="微软雅黑" pitchFamily="34" charset="-122"/>
            </a:endParaRPr>
          </a:p>
        </p:txBody>
      </p:sp>
      <p:cxnSp>
        <p:nvCxnSpPr>
          <p:cNvPr id="8" name="直接连接符 7"/>
          <p:cNvCxnSpPr/>
          <p:nvPr/>
        </p:nvCxnSpPr>
        <p:spPr>
          <a:xfrm>
            <a:off x="6733927" y="3811772"/>
            <a:ext cx="1465913" cy="0"/>
          </a:xfrm>
          <a:prstGeom prst="line">
            <a:avLst/>
          </a:prstGeom>
          <a:ln w="6350">
            <a:solidFill>
              <a:schemeClr val="accent6"/>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596185" y="4425758"/>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0" name="椭圆 9"/>
          <p:cNvSpPr/>
          <p:nvPr/>
        </p:nvSpPr>
        <p:spPr>
          <a:xfrm>
            <a:off x="6334133" y="4532596"/>
            <a:ext cx="399794" cy="3931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3</a:t>
            </a:r>
            <a:endParaRPr lang="zh-CN" altLang="en-US" sz="2200" dirty="0">
              <a:latin typeface="微软雅黑" pitchFamily="34" charset="-122"/>
              <a:ea typeface="微软雅黑" pitchFamily="34" charset="-122"/>
            </a:endParaRPr>
          </a:p>
        </p:txBody>
      </p:sp>
      <p:cxnSp>
        <p:nvCxnSpPr>
          <p:cNvPr id="11" name="直接连接符 10"/>
          <p:cNvCxnSpPr/>
          <p:nvPr/>
        </p:nvCxnSpPr>
        <p:spPr>
          <a:xfrm>
            <a:off x="6733927" y="4729185"/>
            <a:ext cx="1465913" cy="0"/>
          </a:xfrm>
          <a:prstGeom prst="line">
            <a:avLst/>
          </a:prstGeom>
          <a:ln w="6350">
            <a:solidFill>
              <a:schemeClr val="accent2"/>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596185" y="5343171"/>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3" name="椭圆 12"/>
          <p:cNvSpPr/>
          <p:nvPr/>
        </p:nvSpPr>
        <p:spPr>
          <a:xfrm>
            <a:off x="6334133" y="5450010"/>
            <a:ext cx="399794" cy="3931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4</a:t>
            </a:r>
            <a:endParaRPr lang="zh-CN" altLang="en-US" sz="2200" dirty="0">
              <a:latin typeface="微软雅黑" pitchFamily="34" charset="-122"/>
              <a:ea typeface="微软雅黑" pitchFamily="34" charset="-122"/>
            </a:endParaRPr>
          </a:p>
        </p:txBody>
      </p:sp>
      <p:cxnSp>
        <p:nvCxnSpPr>
          <p:cNvPr id="14" name="直接连接符 13"/>
          <p:cNvCxnSpPr/>
          <p:nvPr/>
        </p:nvCxnSpPr>
        <p:spPr>
          <a:xfrm>
            <a:off x="6733927" y="5646598"/>
            <a:ext cx="1465913" cy="0"/>
          </a:xfrm>
          <a:prstGeom prst="line">
            <a:avLst/>
          </a:prstGeom>
          <a:ln w="6350">
            <a:solidFill>
              <a:schemeClr val="accent6"/>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596185" y="6260584"/>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6" name="椭圆 15"/>
          <p:cNvSpPr/>
          <p:nvPr/>
        </p:nvSpPr>
        <p:spPr>
          <a:xfrm>
            <a:off x="6334133" y="6367423"/>
            <a:ext cx="399794" cy="3931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5</a:t>
            </a:r>
            <a:endParaRPr lang="zh-CN" altLang="en-US" sz="2200" dirty="0">
              <a:latin typeface="微软雅黑" pitchFamily="34" charset="-122"/>
              <a:ea typeface="微软雅黑" pitchFamily="34" charset="-122"/>
            </a:endParaRPr>
          </a:p>
        </p:txBody>
      </p:sp>
      <p:cxnSp>
        <p:nvCxnSpPr>
          <p:cNvPr id="17" name="直接连接符 16"/>
          <p:cNvCxnSpPr/>
          <p:nvPr/>
        </p:nvCxnSpPr>
        <p:spPr>
          <a:xfrm>
            <a:off x="6733927" y="6564011"/>
            <a:ext cx="1465913" cy="0"/>
          </a:xfrm>
          <a:prstGeom prst="line">
            <a:avLst/>
          </a:prstGeom>
          <a:ln w="6350">
            <a:solidFill>
              <a:schemeClr val="accent2"/>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596185" y="7177997"/>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9" name="椭圆 18"/>
          <p:cNvSpPr/>
          <p:nvPr/>
        </p:nvSpPr>
        <p:spPr>
          <a:xfrm>
            <a:off x="6334133" y="7284836"/>
            <a:ext cx="399794" cy="3931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6</a:t>
            </a:r>
            <a:endParaRPr lang="zh-CN" altLang="en-US" sz="2200" dirty="0">
              <a:latin typeface="微软雅黑" pitchFamily="34" charset="-122"/>
              <a:ea typeface="微软雅黑" pitchFamily="34" charset="-122"/>
            </a:endParaRPr>
          </a:p>
        </p:txBody>
      </p:sp>
      <p:cxnSp>
        <p:nvCxnSpPr>
          <p:cNvPr id="20" name="直接连接符 19"/>
          <p:cNvCxnSpPr/>
          <p:nvPr/>
        </p:nvCxnSpPr>
        <p:spPr>
          <a:xfrm>
            <a:off x="6733927" y="7481424"/>
            <a:ext cx="1465913" cy="0"/>
          </a:xfrm>
          <a:prstGeom prst="line">
            <a:avLst/>
          </a:prstGeom>
          <a:ln w="6350">
            <a:solidFill>
              <a:schemeClr val="accent6"/>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520380" y="6200427"/>
            <a:ext cx="2592469" cy="56938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3700" b="1" dirty="0">
                <a:solidFill>
                  <a:schemeClr val="bg1"/>
                </a:solidFill>
              </a:rPr>
              <a:t>代理商推广</a:t>
            </a:r>
            <a:endParaRPr lang="en-US" altLang="zh-CN" sz="3700" b="1" dirty="0">
              <a:solidFill>
                <a:schemeClr val="bg1"/>
              </a:solidFill>
            </a:endParaRPr>
          </a:p>
        </p:txBody>
      </p:sp>
      <p:sp>
        <p:nvSpPr>
          <p:cNvPr id="24" name="椭圆 23"/>
          <p:cNvSpPr/>
          <p:nvPr/>
        </p:nvSpPr>
        <p:spPr>
          <a:xfrm>
            <a:off x="2207435" y="2452742"/>
            <a:ext cx="3218359" cy="31650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27" name="KSO_Shape"/>
          <p:cNvSpPr>
            <a:spLocks/>
          </p:cNvSpPr>
          <p:nvPr/>
        </p:nvSpPr>
        <p:spPr bwMode="auto">
          <a:xfrm>
            <a:off x="2749484" y="3302409"/>
            <a:ext cx="2134258" cy="1465754"/>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6"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8908524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anim calcmode="lin" valueType="num">
                                      <p:cBhvr>
                                        <p:cTn id="17" dur="500" fill="hold"/>
                                        <p:tgtEl>
                                          <p:spTgt spid="24"/>
                                        </p:tgtEl>
                                        <p:attrNameLst>
                                          <p:attrName>ppt_x</p:attrName>
                                        </p:attrNameLst>
                                      </p:cBhvr>
                                      <p:tavLst>
                                        <p:tav tm="0">
                                          <p:val>
                                            <p:fltVal val="0.5"/>
                                          </p:val>
                                        </p:tav>
                                        <p:tav tm="100000">
                                          <p:val>
                                            <p:strVal val="#ppt_x"/>
                                          </p:val>
                                        </p:tav>
                                      </p:tavLst>
                                    </p:anim>
                                    <p:anim calcmode="lin" valueType="num">
                                      <p:cBhvr>
                                        <p:cTn id="18" dur="500" fill="hold"/>
                                        <p:tgtEl>
                                          <p:spTgt spid="2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anim calcmode="lin" valueType="num">
                                      <p:cBhvr>
                                        <p:cTn id="24" dur="500" fill="hold"/>
                                        <p:tgtEl>
                                          <p:spTgt spid="22"/>
                                        </p:tgtEl>
                                        <p:attrNameLst>
                                          <p:attrName>ppt_x</p:attrName>
                                        </p:attrNameLst>
                                      </p:cBhvr>
                                      <p:tavLst>
                                        <p:tav tm="0">
                                          <p:val>
                                            <p:fltVal val="0.5"/>
                                          </p:val>
                                        </p:tav>
                                        <p:tav tm="100000">
                                          <p:val>
                                            <p:strVal val="#ppt_x"/>
                                          </p:val>
                                        </p:tav>
                                      </p:tavLst>
                                    </p:anim>
                                    <p:anim calcmode="lin" valueType="num">
                                      <p:cBhvr>
                                        <p:cTn id="25" dur="500" fill="hold"/>
                                        <p:tgtEl>
                                          <p:spTgt spid="22"/>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5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anim calcmode="lin" valueType="num">
                                      <p:cBhvr>
                                        <p:cTn id="31" dur="500" fill="hold"/>
                                        <p:tgtEl>
                                          <p:spTgt spid="25"/>
                                        </p:tgtEl>
                                        <p:attrNameLst>
                                          <p:attrName>ppt_x</p:attrName>
                                        </p:attrNameLst>
                                      </p:cBhvr>
                                      <p:tavLst>
                                        <p:tav tm="0">
                                          <p:val>
                                            <p:fltVal val="0.5"/>
                                          </p:val>
                                        </p:tav>
                                        <p:tav tm="100000">
                                          <p:val>
                                            <p:strVal val="#ppt_x"/>
                                          </p:val>
                                        </p:tav>
                                      </p:tavLst>
                                    </p:anim>
                                    <p:anim calcmode="lin" valueType="num">
                                      <p:cBhvr>
                                        <p:cTn id="32" dur="500" fill="hold"/>
                                        <p:tgtEl>
                                          <p:spTgt spid="25"/>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10" presetClass="entr" presetSubtype="0"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par>
                                <p:cTn id="37" presetID="10" presetClass="entr" presetSubtype="0" fill="hold" grpId="0" nodeType="withEffect">
                                  <p:stCondLst>
                                    <p:cond delay="20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par>
                                <p:cTn id="40" presetID="10" presetClass="entr" presetSubtype="0"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80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2250"/>
                            </p:stCondLst>
                            <p:childTnLst>
                              <p:par>
                                <p:cTn id="53" presetID="22" presetClass="entr" presetSubtype="8"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par>
                                <p:cTn id="56" presetID="22" presetClass="entr" presetSubtype="8" fill="hold" nodeType="withEffect">
                                  <p:stCondLst>
                                    <p:cond delay="20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par>
                                <p:cTn id="59" presetID="22" presetClass="entr" presetSubtype="8" fill="hold" nodeType="withEffect">
                                  <p:stCondLst>
                                    <p:cond delay="400"/>
                                  </p:stCondLst>
                                  <p:childTnLst>
                                    <p:set>
                                      <p:cBhvr>
                                        <p:cTn id="60" dur="1" fill="hold">
                                          <p:stCondLst>
                                            <p:cond delay="0"/>
                                          </p:stCondLst>
                                        </p:cTn>
                                        <p:tgtEl>
                                          <p:spTgt spid="11"/>
                                        </p:tgtEl>
                                        <p:attrNameLst>
                                          <p:attrName>style.visibility</p:attrName>
                                        </p:attrNameLst>
                                      </p:cBhvr>
                                      <p:to>
                                        <p:strVal val="visible"/>
                                      </p:to>
                                    </p:set>
                                    <p:animEffect transition="in" filter="wipe(left)">
                                      <p:cBhvr>
                                        <p:cTn id="61" dur="500"/>
                                        <p:tgtEl>
                                          <p:spTgt spid="11"/>
                                        </p:tgtEl>
                                      </p:cBhvr>
                                    </p:animEffect>
                                  </p:childTnLst>
                                </p:cTn>
                              </p:par>
                              <p:par>
                                <p:cTn id="62" presetID="22" presetClass="entr" presetSubtype="8" fill="hold" nodeType="withEffect">
                                  <p:stCondLst>
                                    <p:cond delay="60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par>
                                <p:cTn id="65" presetID="22" presetClass="entr" presetSubtype="8" fill="hold" nodeType="withEffect">
                                  <p:stCondLst>
                                    <p:cond delay="80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par>
                                <p:cTn id="68" presetID="22" presetClass="entr" presetSubtype="8" fill="hold" nodeType="withEffect">
                                  <p:stCondLst>
                                    <p:cond delay="1000"/>
                                  </p:stCondLst>
                                  <p:childTnLst>
                                    <p:set>
                                      <p:cBhvr>
                                        <p:cTn id="69" dur="1" fill="hold">
                                          <p:stCondLst>
                                            <p:cond delay="0"/>
                                          </p:stCondLst>
                                        </p:cTn>
                                        <p:tgtEl>
                                          <p:spTgt spid="20"/>
                                        </p:tgtEl>
                                        <p:attrNameLst>
                                          <p:attrName>style.visibility</p:attrName>
                                        </p:attrNameLst>
                                      </p:cBhvr>
                                      <p:to>
                                        <p:strVal val="visible"/>
                                      </p:to>
                                    </p:set>
                                    <p:animEffect transition="in" filter="wipe(left)">
                                      <p:cBhvr>
                                        <p:cTn id="70" dur="500"/>
                                        <p:tgtEl>
                                          <p:spTgt spid="20"/>
                                        </p:tgtEl>
                                      </p:cBhvr>
                                    </p:animEffect>
                                  </p:childTnLst>
                                </p:cTn>
                              </p:par>
                            </p:childTnLst>
                          </p:cTn>
                        </p:par>
                        <p:par>
                          <p:cTn id="71" fill="hold">
                            <p:stCondLst>
                              <p:cond delay="3750"/>
                            </p:stCondLst>
                            <p:childTnLst>
                              <p:par>
                                <p:cTn id="72" presetID="22" presetClass="entr" presetSubtype="8" fill="hold" grpId="0" nodeType="after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wipe(left)">
                                      <p:cBhvr>
                                        <p:cTn id="74" dur="500"/>
                                        <p:tgtEl>
                                          <p:spTgt spid="3"/>
                                        </p:tgtEl>
                                      </p:cBhvr>
                                    </p:animEffect>
                                  </p:childTnLst>
                                </p:cTn>
                              </p:par>
                              <p:par>
                                <p:cTn id="75" presetID="22" presetClass="entr" presetSubtype="8" fill="hold" grpId="0" nodeType="withEffect">
                                  <p:stCondLst>
                                    <p:cond delay="200"/>
                                  </p:stCondLst>
                                  <p:childTnLst>
                                    <p:set>
                                      <p:cBhvr>
                                        <p:cTn id="76" dur="1" fill="hold">
                                          <p:stCondLst>
                                            <p:cond delay="0"/>
                                          </p:stCondLst>
                                        </p:cTn>
                                        <p:tgtEl>
                                          <p:spTgt spid="6"/>
                                        </p:tgtEl>
                                        <p:attrNameLst>
                                          <p:attrName>style.visibility</p:attrName>
                                        </p:attrNameLst>
                                      </p:cBhvr>
                                      <p:to>
                                        <p:strVal val="visible"/>
                                      </p:to>
                                    </p:set>
                                    <p:animEffect transition="in" filter="wipe(left)">
                                      <p:cBhvr>
                                        <p:cTn id="77" dur="500"/>
                                        <p:tgtEl>
                                          <p:spTgt spid="6"/>
                                        </p:tgtEl>
                                      </p:cBhvr>
                                    </p:animEffect>
                                  </p:childTnLst>
                                </p:cTn>
                              </p:par>
                              <p:par>
                                <p:cTn id="78" presetID="22" presetClass="entr" presetSubtype="8" fill="hold" grpId="0" nodeType="withEffect">
                                  <p:stCondLst>
                                    <p:cond delay="40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par>
                                <p:cTn id="81" presetID="22" presetClass="entr" presetSubtype="8" fill="hold" grpId="0" nodeType="withEffect">
                                  <p:stCondLst>
                                    <p:cond delay="600"/>
                                  </p:stCondLst>
                                  <p:childTnLst>
                                    <p:set>
                                      <p:cBhvr>
                                        <p:cTn id="82" dur="1" fill="hold">
                                          <p:stCondLst>
                                            <p:cond delay="0"/>
                                          </p:stCondLst>
                                        </p:cTn>
                                        <p:tgtEl>
                                          <p:spTgt spid="12"/>
                                        </p:tgtEl>
                                        <p:attrNameLst>
                                          <p:attrName>style.visibility</p:attrName>
                                        </p:attrNameLst>
                                      </p:cBhvr>
                                      <p:to>
                                        <p:strVal val="visible"/>
                                      </p:to>
                                    </p:set>
                                    <p:animEffect transition="in" filter="wipe(left)">
                                      <p:cBhvr>
                                        <p:cTn id="83" dur="500"/>
                                        <p:tgtEl>
                                          <p:spTgt spid="12"/>
                                        </p:tgtEl>
                                      </p:cBhvr>
                                    </p:animEffect>
                                  </p:childTnLst>
                                </p:cTn>
                              </p:par>
                              <p:par>
                                <p:cTn id="84" presetID="22" presetClass="entr" presetSubtype="8" fill="hold" grpId="0" nodeType="withEffect">
                                  <p:stCondLst>
                                    <p:cond delay="800"/>
                                  </p:stCondLst>
                                  <p:childTnLst>
                                    <p:set>
                                      <p:cBhvr>
                                        <p:cTn id="85" dur="1" fill="hold">
                                          <p:stCondLst>
                                            <p:cond delay="0"/>
                                          </p:stCondLst>
                                        </p:cTn>
                                        <p:tgtEl>
                                          <p:spTgt spid="15"/>
                                        </p:tgtEl>
                                        <p:attrNameLst>
                                          <p:attrName>style.visibility</p:attrName>
                                        </p:attrNameLst>
                                      </p:cBhvr>
                                      <p:to>
                                        <p:strVal val="visible"/>
                                      </p:to>
                                    </p:set>
                                    <p:animEffect transition="in" filter="wipe(left)">
                                      <p:cBhvr>
                                        <p:cTn id="86" dur="500"/>
                                        <p:tgtEl>
                                          <p:spTgt spid="15"/>
                                        </p:tgtEl>
                                      </p:cBhvr>
                                    </p:animEffect>
                                  </p:childTnLst>
                                </p:cTn>
                              </p:par>
                              <p:par>
                                <p:cTn id="87" presetID="22" presetClass="entr" presetSubtype="8" fill="hold" grpId="0" nodeType="withEffect">
                                  <p:stCondLst>
                                    <p:cond delay="1000"/>
                                  </p:stCondLst>
                                  <p:childTnLst>
                                    <p:set>
                                      <p:cBhvr>
                                        <p:cTn id="88" dur="1" fill="hold">
                                          <p:stCondLst>
                                            <p:cond delay="0"/>
                                          </p:stCondLst>
                                        </p:cTn>
                                        <p:tgtEl>
                                          <p:spTgt spid="18"/>
                                        </p:tgtEl>
                                        <p:attrNameLst>
                                          <p:attrName>style.visibility</p:attrName>
                                        </p:attrNameLst>
                                      </p:cBhvr>
                                      <p:to>
                                        <p:strVal val="visible"/>
                                      </p:to>
                                    </p:set>
                                    <p:animEffect transition="in" filter="wipe(left)">
                                      <p:cBhvr>
                                        <p:cTn id="8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 grpId="0"/>
      <p:bldP spid="4" grpId="0" animBg="1"/>
      <p:bldP spid="6" grpId="0"/>
      <p:bldP spid="7" grpId="0" animBg="1"/>
      <p:bldP spid="9" grpId="0"/>
      <p:bldP spid="10" grpId="0" animBg="1"/>
      <p:bldP spid="12" grpId="0"/>
      <p:bldP spid="13" grpId="0" animBg="1"/>
      <p:bldP spid="15" grpId="0"/>
      <p:bldP spid="16" grpId="0" animBg="1"/>
      <p:bldP spid="18" grpId="0"/>
      <p:bldP spid="19" grpId="0" animBg="1"/>
      <p:bldP spid="22" grpId="0"/>
      <p:bldP spid="24"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利润分析</a:t>
            </a:r>
          </a:p>
        </p:txBody>
      </p:sp>
      <p:sp>
        <p:nvSpPr>
          <p:cNvPr id="34" name="TextBox 33"/>
          <p:cNvSpPr txBox="1"/>
          <p:nvPr/>
        </p:nvSpPr>
        <p:spPr>
          <a:xfrm>
            <a:off x="10453337" y="2609788"/>
            <a:ext cx="4531003" cy="1308050"/>
          </a:xfrm>
          <a:prstGeom prst="rect">
            <a:avLst/>
          </a:prstGeom>
          <a:noFill/>
        </p:spPr>
        <p:txBody>
          <a:bodyPr wrap="square" lIns="0" tIns="0" rIns="0" bIns="0" rtlCol="0">
            <a:spAutoFit/>
          </a:bodyPr>
          <a:lstStyle/>
          <a:p>
            <a:pPr algn="just"/>
            <a:r>
              <a:rPr lang="zh-CN" altLang="en-US" sz="1700" dirty="0">
                <a:solidFill>
                  <a:schemeClr val="tx2"/>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5" name="TextBox 34"/>
          <p:cNvSpPr txBox="1"/>
          <p:nvPr/>
        </p:nvSpPr>
        <p:spPr>
          <a:xfrm>
            <a:off x="10453338" y="1728416"/>
            <a:ext cx="3811215" cy="569387"/>
          </a:xfrm>
          <a:prstGeom prst="rect">
            <a:avLst/>
          </a:prstGeom>
          <a:noFill/>
        </p:spPr>
        <p:txBody>
          <a:bodyPr wrap="square" lIns="0" tIns="0" rIns="0" bIns="0" rtlCol="0">
            <a:spAutoFit/>
          </a:bodyPr>
          <a:lstStyle/>
          <a:p>
            <a:r>
              <a:rPr lang="zh-CN" altLang="en-US" sz="3700" b="1" dirty="0">
                <a:solidFill>
                  <a:schemeClr val="tx2"/>
                </a:solidFill>
                <a:latin typeface="微软雅黑" pitchFamily="34" charset="-122"/>
                <a:ea typeface="微软雅黑" pitchFamily="34" charset="-122"/>
              </a:rPr>
              <a:t>点击输入标题文本</a:t>
            </a:r>
          </a:p>
        </p:txBody>
      </p:sp>
      <p:sp>
        <p:nvSpPr>
          <p:cNvPr id="36" name="TextBox 35"/>
          <p:cNvSpPr txBox="1"/>
          <p:nvPr/>
        </p:nvSpPr>
        <p:spPr>
          <a:xfrm>
            <a:off x="10405591" y="4637435"/>
            <a:ext cx="3940564" cy="2492990"/>
          </a:xfrm>
          <a:prstGeom prst="rect">
            <a:avLst/>
          </a:prstGeom>
          <a:noFill/>
        </p:spPr>
        <p:txBody>
          <a:bodyPr wrap="square" lIns="0" tIns="0" rIns="0" bIns="0" rtlCol="0">
            <a:spAutoFit/>
          </a:bodyPr>
          <a:lstStyle/>
          <a:p>
            <a:r>
              <a:rPr lang="en-US" altLang="zh-CN" sz="8100" dirty="0">
                <a:solidFill>
                  <a:schemeClr val="accent2"/>
                </a:solidFill>
                <a:latin typeface="Swiss911 XCm BT" pitchFamily="34" charset="0"/>
                <a:ea typeface="微软雅黑" pitchFamily="34" charset="-122"/>
              </a:rPr>
              <a:t>13,648,</a:t>
            </a:r>
            <a:r>
              <a:rPr lang="en-US" altLang="zh-CN" sz="8100" dirty="0">
                <a:solidFill>
                  <a:schemeClr val="accent6"/>
                </a:solidFill>
                <a:latin typeface="Swiss911 XCm BT" pitchFamily="34" charset="0"/>
                <a:ea typeface="微软雅黑" pitchFamily="34" charset="-122"/>
              </a:rPr>
              <a:t>258</a:t>
            </a:r>
            <a:endParaRPr lang="zh-CN" altLang="en-US" sz="8100" dirty="0">
              <a:solidFill>
                <a:schemeClr val="accent6"/>
              </a:solidFill>
              <a:latin typeface="Swiss911 XCm BT" pitchFamily="34" charset="0"/>
              <a:ea typeface="微软雅黑" pitchFamily="34" charset="-122"/>
            </a:endParaRPr>
          </a:p>
        </p:txBody>
      </p:sp>
      <p:sp>
        <p:nvSpPr>
          <p:cNvPr id="37" name="TextBox 36"/>
          <p:cNvSpPr txBox="1"/>
          <p:nvPr/>
        </p:nvSpPr>
        <p:spPr>
          <a:xfrm>
            <a:off x="10453337" y="4183551"/>
            <a:ext cx="2665296" cy="400110"/>
          </a:xfrm>
          <a:prstGeom prst="rect">
            <a:avLst/>
          </a:prstGeom>
          <a:noFill/>
        </p:spPr>
        <p:txBody>
          <a:bodyPr wrap="square" lIns="0" tIns="0" rIns="0" bIns="0" rtlCol="0">
            <a:spAutoFit/>
          </a:bodyPr>
          <a:lstStyle/>
          <a:p>
            <a:r>
              <a:rPr lang="zh-CN" altLang="en-US" sz="2600" b="1" dirty="0">
                <a:solidFill>
                  <a:schemeClr val="tx2"/>
                </a:solidFill>
                <a:latin typeface="微软雅黑" pitchFamily="34" charset="-122"/>
                <a:ea typeface="微软雅黑" pitchFamily="34" charset="-122"/>
              </a:rPr>
              <a:t>全年总额：</a:t>
            </a:r>
          </a:p>
        </p:txBody>
      </p:sp>
      <p:sp>
        <p:nvSpPr>
          <p:cNvPr id="41" name="TextBox 40"/>
          <p:cNvSpPr txBox="1"/>
          <p:nvPr/>
        </p:nvSpPr>
        <p:spPr>
          <a:xfrm>
            <a:off x="12204509" y="6421761"/>
            <a:ext cx="1175058" cy="400110"/>
          </a:xfrm>
          <a:prstGeom prst="rect">
            <a:avLst/>
          </a:prstGeom>
          <a:noFill/>
        </p:spPr>
        <p:txBody>
          <a:bodyPr wrap="square" lIns="0" tIns="0" rIns="0" bIns="0" rtlCol="0">
            <a:spAutoFit/>
          </a:bodyPr>
          <a:lstStyle/>
          <a:p>
            <a:r>
              <a:rPr lang="zh-CN" altLang="en-US" sz="2600" b="1" dirty="0">
                <a:solidFill>
                  <a:schemeClr val="tx2"/>
                </a:solidFill>
                <a:latin typeface="微软雅黑" pitchFamily="34" charset="-122"/>
                <a:ea typeface="微软雅黑" pitchFamily="34" charset="-122"/>
              </a:rPr>
              <a:t>纯利润</a:t>
            </a:r>
          </a:p>
        </p:txBody>
      </p:sp>
      <p:grpSp>
        <p:nvGrpSpPr>
          <p:cNvPr id="14" name="组合 13"/>
          <p:cNvGrpSpPr/>
          <p:nvPr/>
        </p:nvGrpSpPr>
        <p:grpSpPr>
          <a:xfrm>
            <a:off x="1576509" y="1775737"/>
            <a:ext cx="7899281" cy="4495098"/>
            <a:chOff x="1126939" y="1350372"/>
            <a:chExt cx="4464496" cy="2583287"/>
          </a:xfrm>
        </p:grpSpPr>
        <p:cxnSp>
          <p:nvCxnSpPr>
            <p:cNvPr id="16" name="直接连接符 15"/>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1066878" y="1639630"/>
            <a:ext cx="382223" cy="4756074"/>
            <a:chOff x="1066878" y="1639630"/>
            <a:chExt cx="382223" cy="4756074"/>
          </a:xfrm>
        </p:grpSpPr>
        <p:sp>
          <p:nvSpPr>
            <p:cNvPr id="4" name="TextBox 3"/>
            <p:cNvSpPr txBox="1"/>
            <p:nvPr/>
          </p:nvSpPr>
          <p:spPr>
            <a:xfrm>
              <a:off x="1066878" y="5503435"/>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100</a:t>
              </a:r>
              <a:endParaRPr lang="zh-CN" altLang="en-US" sz="1700" dirty="0">
                <a:latin typeface="微软雅黑" pitchFamily="34" charset="-122"/>
                <a:ea typeface="微软雅黑" pitchFamily="34" charset="-122"/>
              </a:endParaRPr>
            </a:p>
          </p:txBody>
        </p:sp>
        <p:sp>
          <p:nvSpPr>
            <p:cNvPr id="8" name="TextBox 7"/>
            <p:cNvSpPr txBox="1"/>
            <p:nvPr/>
          </p:nvSpPr>
          <p:spPr>
            <a:xfrm>
              <a:off x="1066878" y="4861278"/>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200</a:t>
              </a:r>
              <a:endParaRPr lang="zh-CN" altLang="en-US" sz="1700" dirty="0">
                <a:latin typeface="微软雅黑" pitchFamily="34" charset="-122"/>
                <a:ea typeface="微软雅黑" pitchFamily="34" charset="-122"/>
              </a:endParaRPr>
            </a:p>
          </p:txBody>
        </p:sp>
        <p:sp>
          <p:nvSpPr>
            <p:cNvPr id="9" name="TextBox 8"/>
            <p:cNvSpPr txBox="1"/>
            <p:nvPr/>
          </p:nvSpPr>
          <p:spPr>
            <a:xfrm>
              <a:off x="1066878" y="4219121"/>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300</a:t>
              </a:r>
              <a:endParaRPr lang="zh-CN" altLang="en-US" sz="1700" dirty="0">
                <a:latin typeface="微软雅黑" pitchFamily="34" charset="-122"/>
                <a:ea typeface="微软雅黑" pitchFamily="34" charset="-122"/>
              </a:endParaRPr>
            </a:p>
          </p:txBody>
        </p:sp>
        <p:sp>
          <p:nvSpPr>
            <p:cNvPr id="10" name="TextBox 9"/>
            <p:cNvSpPr txBox="1"/>
            <p:nvPr/>
          </p:nvSpPr>
          <p:spPr>
            <a:xfrm>
              <a:off x="1066878" y="3576964"/>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400</a:t>
              </a:r>
              <a:endParaRPr lang="zh-CN" altLang="en-US" sz="1700" dirty="0">
                <a:latin typeface="微软雅黑" pitchFamily="34" charset="-122"/>
                <a:ea typeface="微软雅黑" pitchFamily="34" charset="-122"/>
              </a:endParaRPr>
            </a:p>
          </p:txBody>
        </p:sp>
        <p:sp>
          <p:nvSpPr>
            <p:cNvPr id="11" name="TextBox 10"/>
            <p:cNvSpPr txBox="1"/>
            <p:nvPr/>
          </p:nvSpPr>
          <p:spPr>
            <a:xfrm>
              <a:off x="1066878" y="2934807"/>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500</a:t>
              </a:r>
              <a:endParaRPr lang="zh-CN" altLang="en-US" sz="1700" dirty="0">
                <a:latin typeface="微软雅黑" pitchFamily="34" charset="-122"/>
                <a:ea typeface="微软雅黑" pitchFamily="34" charset="-122"/>
              </a:endParaRPr>
            </a:p>
          </p:txBody>
        </p:sp>
        <p:sp>
          <p:nvSpPr>
            <p:cNvPr id="12" name="TextBox 11"/>
            <p:cNvSpPr txBox="1"/>
            <p:nvPr/>
          </p:nvSpPr>
          <p:spPr>
            <a:xfrm>
              <a:off x="1066878" y="2292650"/>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600</a:t>
              </a:r>
              <a:endParaRPr lang="zh-CN" altLang="en-US" sz="1700" dirty="0">
                <a:latin typeface="微软雅黑" pitchFamily="34" charset="-122"/>
                <a:ea typeface="微软雅黑" pitchFamily="34" charset="-122"/>
              </a:endParaRPr>
            </a:p>
          </p:txBody>
        </p:sp>
        <p:sp>
          <p:nvSpPr>
            <p:cNvPr id="13" name="TextBox 12"/>
            <p:cNvSpPr txBox="1"/>
            <p:nvPr/>
          </p:nvSpPr>
          <p:spPr>
            <a:xfrm>
              <a:off x="1066878" y="1639630"/>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700</a:t>
              </a:r>
              <a:endParaRPr lang="zh-CN" altLang="en-US" sz="1700" dirty="0">
                <a:latin typeface="微软雅黑" pitchFamily="34" charset="-122"/>
                <a:ea typeface="微软雅黑" pitchFamily="34" charset="-122"/>
              </a:endParaRPr>
            </a:p>
          </p:txBody>
        </p:sp>
        <p:sp>
          <p:nvSpPr>
            <p:cNvPr id="25" name="TextBox 24"/>
            <p:cNvSpPr txBox="1"/>
            <p:nvPr/>
          </p:nvSpPr>
          <p:spPr>
            <a:xfrm>
              <a:off x="1066878" y="6145592"/>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0</a:t>
              </a:r>
              <a:endParaRPr lang="zh-CN" altLang="en-US" sz="1700" dirty="0">
                <a:latin typeface="微软雅黑" pitchFamily="34" charset="-122"/>
                <a:ea typeface="微软雅黑" pitchFamily="34" charset="-122"/>
              </a:endParaRPr>
            </a:p>
          </p:txBody>
        </p:sp>
      </p:grpSp>
      <p:sp>
        <p:nvSpPr>
          <p:cNvPr id="50"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52" name="组合 51"/>
          <p:cNvGrpSpPr/>
          <p:nvPr/>
        </p:nvGrpSpPr>
        <p:grpSpPr>
          <a:xfrm>
            <a:off x="1828777" y="3020646"/>
            <a:ext cx="937721" cy="3755578"/>
            <a:chOff x="2613025" y="4325937"/>
            <a:chExt cx="1339850" cy="5378450"/>
          </a:xfrm>
        </p:grpSpPr>
        <p:sp>
          <p:nvSpPr>
            <p:cNvPr id="53" name="AutoShape 5"/>
            <p:cNvSpPr>
              <a:spLocks/>
            </p:cNvSpPr>
            <p:nvPr/>
          </p:nvSpPr>
          <p:spPr bwMode="auto">
            <a:xfrm>
              <a:off x="2797175" y="4325937"/>
              <a:ext cx="950913"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45%</a:t>
              </a:r>
              <a:endParaRPr lang="es-ES">
                <a:latin typeface="微软雅黑" pitchFamily="34" charset="-122"/>
                <a:ea typeface="微软雅黑" pitchFamily="34" charset="-122"/>
                <a:cs typeface="Gill Sans" charset="0"/>
              </a:endParaRPr>
            </a:p>
          </p:txBody>
        </p:sp>
        <p:sp>
          <p:nvSpPr>
            <p:cNvPr id="54" name="AutoShape 10"/>
            <p:cNvSpPr>
              <a:spLocks/>
            </p:cNvSpPr>
            <p:nvPr/>
          </p:nvSpPr>
          <p:spPr bwMode="auto">
            <a:xfrm>
              <a:off x="2613025"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dirty="0">
                  <a:solidFill>
                    <a:srgbClr val="444444"/>
                  </a:solidFill>
                  <a:latin typeface="微软雅黑" pitchFamily="34" charset="-122"/>
                  <a:ea typeface="微软雅黑" pitchFamily="34" charset="-122"/>
                  <a:cs typeface="Lato" charset="0"/>
                  <a:sym typeface="Lato" charset="0"/>
                </a:rPr>
                <a:t>Data Here</a:t>
              </a:r>
              <a:endParaRPr lang="es-ES" sz="3800" dirty="0">
                <a:latin typeface="微软雅黑" pitchFamily="34" charset="-122"/>
                <a:ea typeface="微软雅黑" pitchFamily="34" charset="-122"/>
                <a:cs typeface="Gill Sans" charset="0"/>
              </a:endParaRPr>
            </a:p>
          </p:txBody>
        </p:sp>
        <p:sp>
          <p:nvSpPr>
            <p:cNvPr id="55" name="AutoShape 16"/>
            <p:cNvSpPr>
              <a:spLocks/>
            </p:cNvSpPr>
            <p:nvPr/>
          </p:nvSpPr>
          <p:spPr bwMode="auto">
            <a:xfrm>
              <a:off x="2857500" y="5222875"/>
              <a:ext cx="823913" cy="3738562"/>
            </a:xfrm>
            <a:prstGeom prst="roundRect">
              <a:avLst>
                <a:gd name="adj" fmla="val 50000"/>
              </a:avLst>
            </a:pr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56" name="组合 55"/>
          <p:cNvGrpSpPr/>
          <p:nvPr/>
        </p:nvGrpSpPr>
        <p:grpSpPr>
          <a:xfrm>
            <a:off x="2915377" y="1907718"/>
            <a:ext cx="937721" cy="4868506"/>
            <a:chOff x="4165600" y="2732087"/>
            <a:chExt cx="1339850" cy="6972300"/>
          </a:xfrm>
        </p:grpSpPr>
        <p:sp>
          <p:nvSpPr>
            <p:cNvPr id="57" name="AutoShape 4"/>
            <p:cNvSpPr>
              <a:spLocks/>
            </p:cNvSpPr>
            <p:nvPr/>
          </p:nvSpPr>
          <p:spPr bwMode="auto">
            <a:xfrm>
              <a:off x="4373563" y="273208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80%</a:t>
              </a:r>
              <a:endParaRPr lang="es-ES">
                <a:latin typeface="微软雅黑" pitchFamily="34" charset="-122"/>
                <a:ea typeface="微软雅黑" pitchFamily="34" charset="-122"/>
                <a:cs typeface="Gill Sans" charset="0"/>
              </a:endParaRPr>
            </a:p>
          </p:txBody>
        </p:sp>
        <p:sp>
          <p:nvSpPr>
            <p:cNvPr id="58" name="AutoShape 9"/>
            <p:cNvSpPr>
              <a:spLocks/>
            </p:cNvSpPr>
            <p:nvPr/>
          </p:nvSpPr>
          <p:spPr bwMode="auto">
            <a:xfrm>
              <a:off x="4165600"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59" name="AutoShape 17"/>
            <p:cNvSpPr>
              <a:spLocks/>
            </p:cNvSpPr>
            <p:nvPr/>
          </p:nvSpPr>
          <p:spPr bwMode="auto">
            <a:xfrm>
              <a:off x="4435475" y="3411537"/>
              <a:ext cx="823913" cy="5549900"/>
            </a:xfrm>
            <a:prstGeom prst="roundRect">
              <a:avLst>
                <a:gd name="adj" fmla="val 50000"/>
              </a:avLst>
            </a:pr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60" name="组合 59"/>
          <p:cNvGrpSpPr/>
          <p:nvPr/>
        </p:nvGrpSpPr>
        <p:grpSpPr>
          <a:xfrm>
            <a:off x="4018644" y="3702370"/>
            <a:ext cx="937721" cy="3073853"/>
            <a:chOff x="5741988" y="5302250"/>
            <a:chExt cx="1339850" cy="4402137"/>
          </a:xfrm>
        </p:grpSpPr>
        <p:sp>
          <p:nvSpPr>
            <p:cNvPr id="61" name="AutoShape 6"/>
            <p:cNvSpPr>
              <a:spLocks/>
            </p:cNvSpPr>
            <p:nvPr/>
          </p:nvSpPr>
          <p:spPr bwMode="auto">
            <a:xfrm>
              <a:off x="5951538" y="530225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25%</a:t>
              </a:r>
              <a:endParaRPr lang="es-ES">
                <a:latin typeface="微软雅黑" pitchFamily="34" charset="-122"/>
                <a:ea typeface="微软雅黑" pitchFamily="34" charset="-122"/>
                <a:cs typeface="Gill Sans" charset="0"/>
              </a:endParaRPr>
            </a:p>
          </p:txBody>
        </p:sp>
        <p:sp>
          <p:nvSpPr>
            <p:cNvPr id="62" name="AutoShape 11"/>
            <p:cNvSpPr>
              <a:spLocks/>
            </p:cNvSpPr>
            <p:nvPr/>
          </p:nvSpPr>
          <p:spPr bwMode="auto">
            <a:xfrm>
              <a:off x="5741988"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63" name="AutoShape 18"/>
            <p:cNvSpPr>
              <a:spLocks/>
            </p:cNvSpPr>
            <p:nvPr/>
          </p:nvSpPr>
          <p:spPr bwMode="auto">
            <a:xfrm>
              <a:off x="6013450" y="6197600"/>
              <a:ext cx="823913" cy="2763837"/>
            </a:xfrm>
            <a:prstGeom prst="roundRect">
              <a:avLst>
                <a:gd name="adj" fmla="val 50000"/>
              </a:avLst>
            </a:pr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8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64" name="组合 63"/>
          <p:cNvGrpSpPr/>
          <p:nvPr/>
        </p:nvGrpSpPr>
        <p:grpSpPr>
          <a:xfrm>
            <a:off x="5117465" y="2425385"/>
            <a:ext cx="937721" cy="4350839"/>
            <a:chOff x="7312025" y="3473450"/>
            <a:chExt cx="1339850" cy="6230937"/>
          </a:xfrm>
        </p:grpSpPr>
        <p:sp>
          <p:nvSpPr>
            <p:cNvPr id="65" name="AutoShape 7"/>
            <p:cNvSpPr>
              <a:spLocks/>
            </p:cNvSpPr>
            <p:nvPr/>
          </p:nvSpPr>
          <p:spPr bwMode="auto">
            <a:xfrm>
              <a:off x="7648575" y="3473450"/>
              <a:ext cx="952500" cy="690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70%</a:t>
              </a:r>
              <a:endParaRPr lang="es-ES">
                <a:latin typeface="微软雅黑" pitchFamily="34" charset="-122"/>
                <a:ea typeface="微软雅黑" pitchFamily="34" charset="-122"/>
                <a:cs typeface="Gill Sans" charset="0"/>
              </a:endParaRPr>
            </a:p>
          </p:txBody>
        </p:sp>
        <p:sp>
          <p:nvSpPr>
            <p:cNvPr id="66" name="AutoShape 12"/>
            <p:cNvSpPr>
              <a:spLocks/>
            </p:cNvSpPr>
            <p:nvPr/>
          </p:nvSpPr>
          <p:spPr bwMode="auto">
            <a:xfrm>
              <a:off x="7312025"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67" name="AutoShape 19"/>
            <p:cNvSpPr>
              <a:spLocks/>
            </p:cNvSpPr>
            <p:nvPr/>
          </p:nvSpPr>
          <p:spPr bwMode="auto">
            <a:xfrm>
              <a:off x="7591425" y="4316412"/>
              <a:ext cx="823913" cy="4645025"/>
            </a:xfrm>
            <a:prstGeom prst="roundRect">
              <a:avLst>
                <a:gd name="adj" fmla="val 50000"/>
              </a:avLst>
            </a:pr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68" name="组合 67"/>
          <p:cNvGrpSpPr/>
          <p:nvPr/>
        </p:nvGrpSpPr>
        <p:grpSpPr>
          <a:xfrm>
            <a:off x="6227398" y="3109325"/>
            <a:ext cx="937721" cy="3666898"/>
            <a:chOff x="8897938" y="4452937"/>
            <a:chExt cx="1339850" cy="5251450"/>
          </a:xfrm>
        </p:grpSpPr>
        <p:sp>
          <p:nvSpPr>
            <p:cNvPr id="69" name="AutoShape 8"/>
            <p:cNvSpPr>
              <a:spLocks/>
            </p:cNvSpPr>
            <p:nvPr/>
          </p:nvSpPr>
          <p:spPr bwMode="auto">
            <a:xfrm>
              <a:off x="9105900" y="445293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35%</a:t>
              </a:r>
              <a:endParaRPr lang="es-ES">
                <a:latin typeface="微软雅黑" pitchFamily="34" charset="-122"/>
                <a:ea typeface="微软雅黑" pitchFamily="34" charset="-122"/>
                <a:cs typeface="Gill Sans" charset="0"/>
              </a:endParaRPr>
            </a:p>
          </p:txBody>
        </p:sp>
        <p:sp>
          <p:nvSpPr>
            <p:cNvPr id="70" name="AutoShape 13"/>
            <p:cNvSpPr>
              <a:spLocks/>
            </p:cNvSpPr>
            <p:nvPr/>
          </p:nvSpPr>
          <p:spPr bwMode="auto">
            <a:xfrm>
              <a:off x="8897938"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71" name="AutoShape 20"/>
            <p:cNvSpPr>
              <a:spLocks/>
            </p:cNvSpPr>
            <p:nvPr/>
          </p:nvSpPr>
          <p:spPr bwMode="auto">
            <a:xfrm>
              <a:off x="9170988" y="5222875"/>
              <a:ext cx="822325" cy="3738562"/>
            </a:xfrm>
            <a:prstGeom prst="roundRect">
              <a:avLst>
                <a:gd name="adj" fmla="val 50000"/>
              </a:avLst>
            </a:pr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72" name="组合 71"/>
          <p:cNvGrpSpPr/>
          <p:nvPr/>
        </p:nvGrpSpPr>
        <p:grpSpPr>
          <a:xfrm>
            <a:off x="7307332" y="2420951"/>
            <a:ext cx="936609" cy="4349730"/>
            <a:chOff x="10440988" y="3467100"/>
            <a:chExt cx="1338262" cy="6229350"/>
          </a:xfrm>
        </p:grpSpPr>
        <p:sp>
          <p:nvSpPr>
            <p:cNvPr id="73" name="AutoShape 14"/>
            <p:cNvSpPr>
              <a:spLocks/>
            </p:cNvSpPr>
            <p:nvPr/>
          </p:nvSpPr>
          <p:spPr bwMode="auto">
            <a:xfrm>
              <a:off x="10601325" y="346710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70%</a:t>
              </a:r>
              <a:endParaRPr lang="es-ES">
                <a:latin typeface="微软雅黑" pitchFamily="34" charset="-122"/>
                <a:ea typeface="微软雅黑" pitchFamily="34" charset="-122"/>
                <a:cs typeface="Gill Sans" charset="0"/>
              </a:endParaRPr>
            </a:p>
          </p:txBody>
        </p:sp>
        <p:sp>
          <p:nvSpPr>
            <p:cNvPr id="74" name="AutoShape 15"/>
            <p:cNvSpPr>
              <a:spLocks/>
            </p:cNvSpPr>
            <p:nvPr/>
          </p:nvSpPr>
          <p:spPr bwMode="auto">
            <a:xfrm>
              <a:off x="10440988" y="9205912"/>
              <a:ext cx="1338262"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75" name="AutoShape 21"/>
            <p:cNvSpPr>
              <a:spLocks/>
            </p:cNvSpPr>
            <p:nvPr/>
          </p:nvSpPr>
          <p:spPr bwMode="auto">
            <a:xfrm>
              <a:off x="10669588" y="4292600"/>
              <a:ext cx="822325" cy="4645025"/>
            </a:xfrm>
            <a:prstGeom prst="roundRect">
              <a:avLst>
                <a:gd name="adj" fmla="val 50000"/>
              </a:avLst>
            </a:pr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76" name="组合 75"/>
          <p:cNvGrpSpPr/>
          <p:nvPr/>
        </p:nvGrpSpPr>
        <p:grpSpPr>
          <a:xfrm>
            <a:off x="8516147" y="3109326"/>
            <a:ext cx="936609" cy="3661356"/>
            <a:chOff x="12168188" y="4452937"/>
            <a:chExt cx="1338262" cy="5243513"/>
          </a:xfrm>
        </p:grpSpPr>
        <p:sp>
          <p:nvSpPr>
            <p:cNvPr id="77" name="AutoShape 22"/>
            <p:cNvSpPr>
              <a:spLocks/>
            </p:cNvSpPr>
            <p:nvPr/>
          </p:nvSpPr>
          <p:spPr bwMode="auto">
            <a:xfrm>
              <a:off x="12398375" y="5222875"/>
              <a:ext cx="822325" cy="3738562"/>
            </a:xfrm>
            <a:prstGeom prst="roundRect">
              <a:avLst>
                <a:gd name="adj" fmla="val 50000"/>
              </a:avLst>
            </a:pr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8" name="AutoShape 23"/>
            <p:cNvSpPr>
              <a:spLocks/>
            </p:cNvSpPr>
            <p:nvPr/>
          </p:nvSpPr>
          <p:spPr bwMode="auto">
            <a:xfrm>
              <a:off x="12331700" y="445293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35%</a:t>
              </a:r>
              <a:endParaRPr lang="es-ES">
                <a:latin typeface="微软雅黑" pitchFamily="34" charset="-122"/>
                <a:ea typeface="微软雅黑" pitchFamily="34" charset="-122"/>
                <a:cs typeface="Gill Sans" charset="0"/>
              </a:endParaRPr>
            </a:p>
          </p:txBody>
        </p:sp>
        <p:sp>
          <p:nvSpPr>
            <p:cNvPr id="79" name="AutoShape 24"/>
            <p:cNvSpPr>
              <a:spLocks/>
            </p:cNvSpPr>
            <p:nvPr/>
          </p:nvSpPr>
          <p:spPr bwMode="auto">
            <a:xfrm>
              <a:off x="12168188" y="9205912"/>
              <a:ext cx="1338262"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grpSp>
      <p:grpSp>
        <p:nvGrpSpPr>
          <p:cNvPr id="83" name="组合 82"/>
          <p:cNvGrpSpPr/>
          <p:nvPr/>
        </p:nvGrpSpPr>
        <p:grpSpPr>
          <a:xfrm>
            <a:off x="1286588" y="7179715"/>
            <a:ext cx="13936927" cy="1296938"/>
            <a:chOff x="1838325" y="10282237"/>
            <a:chExt cx="19913600" cy="1857375"/>
          </a:xfrm>
        </p:grpSpPr>
        <p:sp>
          <p:nvSpPr>
            <p:cNvPr id="84" name="AutoShape 27"/>
            <p:cNvSpPr>
              <a:spLocks/>
            </p:cNvSpPr>
            <p:nvPr/>
          </p:nvSpPr>
          <p:spPr bwMode="auto">
            <a:xfrm>
              <a:off x="1838325" y="11187112"/>
              <a:ext cx="199136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lnSpc>
                  <a:spcPct val="120000"/>
                </a:lnSpc>
                <a:spcBef>
                  <a:spcPts val="1189"/>
                </a:spcBef>
                <a:defRPr/>
              </a:pPr>
              <a:r>
                <a:rPr lang="zh-CN" altLang="en-US" sz="1700" dirty="0">
                  <a:solidFill>
                    <a:schemeClr val="tx2"/>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charset="0"/>
                  <a:sym typeface="Lato" charset="0"/>
                </a:rPr>
                <a:t>.</a:t>
              </a:r>
              <a:r>
                <a:rPr lang="zh-CN" altLang="en-US" sz="1700" dirty="0">
                  <a:solidFill>
                    <a:schemeClr val="tx2"/>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 入您的内容输入您的内容输入您的内容</a:t>
              </a:r>
              <a:endParaRPr lang="es-ES" sz="1700" dirty="0">
                <a:solidFill>
                  <a:schemeClr val="tx2"/>
                </a:solidFill>
                <a:latin typeface="微软雅黑" pitchFamily="34" charset="-122"/>
                <a:ea typeface="微软雅黑" pitchFamily="34" charset="-122"/>
                <a:cs typeface="Gill Sans" charset="0"/>
              </a:endParaRPr>
            </a:p>
          </p:txBody>
        </p:sp>
        <p:sp>
          <p:nvSpPr>
            <p:cNvPr id="85" name="AutoShape 28"/>
            <p:cNvSpPr>
              <a:spLocks/>
            </p:cNvSpPr>
            <p:nvPr/>
          </p:nvSpPr>
          <p:spPr bwMode="auto">
            <a:xfrm>
              <a:off x="8963025" y="10282237"/>
              <a:ext cx="6316422" cy="904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zh-CN" altLang="en-US" sz="2800" b="1" dirty="0">
                  <a:solidFill>
                    <a:schemeClr val="tx2"/>
                  </a:solidFill>
                  <a:latin typeface="微软雅黑" pitchFamily="34" charset="-122"/>
                  <a:ea typeface="微软雅黑" pitchFamily="34" charset="-122"/>
                  <a:cs typeface="Gill Sans" charset="0"/>
                </a:rPr>
                <a:t>输入简短的标题文字</a:t>
              </a:r>
              <a:endParaRPr lang="es-ES" sz="2800" b="1" dirty="0">
                <a:solidFill>
                  <a:schemeClr val="tx2"/>
                </a:solidFill>
                <a:latin typeface="微软雅黑" pitchFamily="34" charset="-122"/>
                <a:ea typeface="微软雅黑" pitchFamily="34" charset="-122"/>
                <a:cs typeface="Gill Sans" charset="0"/>
              </a:endParaRPr>
            </a:p>
          </p:txBody>
        </p:sp>
      </p:grpSp>
    </p:spTree>
    <p:extLst>
      <p:ext uri="{BB962C8B-B14F-4D97-AF65-F5344CB8AC3E}">
        <p14:creationId xmlns:p14="http://schemas.microsoft.com/office/powerpoint/2010/main" val="358967160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300" fill="hold"/>
                                        <p:tgtEl>
                                          <p:spTgt spid="35"/>
                                        </p:tgtEl>
                                        <p:attrNameLst>
                                          <p:attrName>ppt_x</p:attrName>
                                        </p:attrNameLst>
                                      </p:cBhvr>
                                      <p:tavLst>
                                        <p:tav tm="0">
                                          <p:val>
                                            <p:strVal val="1+#ppt_w/2"/>
                                          </p:val>
                                        </p:tav>
                                        <p:tav tm="100000">
                                          <p:val>
                                            <p:strVal val="#ppt_x"/>
                                          </p:val>
                                        </p:tav>
                                      </p:tavLst>
                                    </p:anim>
                                    <p:anim calcmode="lin" valueType="num">
                                      <p:cBhvr additive="base">
                                        <p:cTn id="8" dur="3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300" fill="hold"/>
                                        <p:tgtEl>
                                          <p:spTgt spid="34"/>
                                        </p:tgtEl>
                                        <p:attrNameLst>
                                          <p:attrName>ppt_x</p:attrName>
                                        </p:attrNameLst>
                                      </p:cBhvr>
                                      <p:tavLst>
                                        <p:tav tm="0">
                                          <p:val>
                                            <p:strVal val="1+#ppt_w/2"/>
                                          </p:val>
                                        </p:tav>
                                        <p:tav tm="100000">
                                          <p:val>
                                            <p:strVal val="#ppt_x"/>
                                          </p:val>
                                        </p:tav>
                                      </p:tavLst>
                                    </p:anim>
                                    <p:anim calcmode="lin" valueType="num">
                                      <p:cBhvr additive="base">
                                        <p:cTn id="13" dur="300" fill="hold"/>
                                        <p:tgtEl>
                                          <p:spTgt spid="34"/>
                                        </p:tgtEl>
                                        <p:attrNameLst>
                                          <p:attrName>ppt_y</p:attrName>
                                        </p:attrNameLst>
                                      </p:cBhvr>
                                      <p:tavLst>
                                        <p:tav tm="0">
                                          <p:val>
                                            <p:strVal val="#ppt_y"/>
                                          </p:val>
                                        </p:tav>
                                        <p:tav tm="100000">
                                          <p:val>
                                            <p:strVal val="#ppt_y"/>
                                          </p:val>
                                        </p:tav>
                                      </p:tavLst>
                                    </p:anim>
                                  </p:childTnLst>
                                </p:cTn>
                              </p:par>
                            </p:childTnLst>
                          </p:cTn>
                        </p:par>
                        <p:par>
                          <p:cTn id="14" fill="hold">
                            <p:stCondLst>
                              <p:cond delay="6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childTnLst>
                          </p:cTn>
                        </p:par>
                        <p:par>
                          <p:cTn id="18" fill="hold">
                            <p:stCondLst>
                              <p:cond delay="1100"/>
                            </p:stCondLst>
                            <p:childTnLst>
                              <p:par>
                                <p:cTn id="19" presetID="22" presetClass="entr" presetSubtype="8"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childTnLst>
                          </p:cTn>
                        </p:par>
                        <p:par>
                          <p:cTn id="22" fill="hold">
                            <p:stCondLst>
                              <p:cond delay="1600"/>
                            </p:stCondLst>
                            <p:childTnLst>
                              <p:par>
                                <p:cTn id="23" presetID="22" presetClass="entr" presetSubtype="8"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500"/>
                                        <p:tgtEl>
                                          <p:spTgt spid="41"/>
                                        </p:tgtEl>
                                      </p:cBhvr>
                                    </p:animEffect>
                                  </p:childTnLst>
                                </p:cTn>
                              </p:par>
                            </p:childTnLst>
                          </p:cTn>
                        </p:par>
                        <p:par>
                          <p:cTn id="26" fill="hold">
                            <p:stCondLst>
                              <p:cond delay="2100"/>
                            </p:stCondLst>
                            <p:childTnLst>
                              <p:par>
                                <p:cTn id="27" presetID="2" presetClass="entr" presetSubtype="4" fill="hold" nodeType="afterEffect">
                                  <p:stCondLst>
                                    <p:cond delay="0"/>
                                  </p:stCondLst>
                                  <p:childTnLst>
                                    <p:set>
                                      <p:cBhvr>
                                        <p:cTn id="28" dur="1" fill="hold">
                                          <p:stCondLst>
                                            <p:cond delay="0"/>
                                          </p:stCondLst>
                                        </p:cTn>
                                        <p:tgtEl>
                                          <p:spTgt spid="83"/>
                                        </p:tgtEl>
                                        <p:attrNameLst>
                                          <p:attrName>style.visibility</p:attrName>
                                        </p:attrNameLst>
                                      </p:cBhvr>
                                      <p:to>
                                        <p:strVal val="visible"/>
                                      </p:to>
                                    </p:set>
                                    <p:anim calcmode="lin" valueType="num">
                                      <p:cBhvr additive="base">
                                        <p:cTn id="29" dur="500" fill="hold"/>
                                        <p:tgtEl>
                                          <p:spTgt spid="83"/>
                                        </p:tgtEl>
                                        <p:attrNameLst>
                                          <p:attrName>ppt_x</p:attrName>
                                        </p:attrNameLst>
                                      </p:cBhvr>
                                      <p:tavLst>
                                        <p:tav tm="0">
                                          <p:val>
                                            <p:strVal val="#ppt_x"/>
                                          </p:val>
                                        </p:tav>
                                        <p:tav tm="100000">
                                          <p:val>
                                            <p:strVal val="#ppt_x"/>
                                          </p:val>
                                        </p:tav>
                                      </p:tavLst>
                                    </p:anim>
                                    <p:anim calcmode="lin" valueType="num">
                                      <p:cBhvr additive="base">
                                        <p:cTn id="30" dur="500" fill="hold"/>
                                        <p:tgtEl>
                                          <p:spTgt spid="83"/>
                                        </p:tgtEl>
                                        <p:attrNameLst>
                                          <p:attrName>ppt_y</p:attrName>
                                        </p:attrNameLst>
                                      </p:cBhvr>
                                      <p:tavLst>
                                        <p:tav tm="0">
                                          <p:val>
                                            <p:strVal val="1+#ppt_h/2"/>
                                          </p:val>
                                        </p:tav>
                                        <p:tav tm="100000">
                                          <p:val>
                                            <p:strVal val="#ppt_y"/>
                                          </p:val>
                                        </p:tav>
                                      </p:tavLst>
                                    </p:anim>
                                  </p:childTnLst>
                                </p:cTn>
                              </p:par>
                              <p:par>
                                <p:cTn id="31" presetID="47" presetClass="entr" presetSubtype="0" fill="hold" nodeType="withEffect">
                                  <p:stCondLst>
                                    <p:cond delay="50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1000"/>
                                        <p:tgtEl>
                                          <p:spTgt spid="52"/>
                                        </p:tgtEl>
                                      </p:cBhvr>
                                    </p:animEffect>
                                    <p:anim calcmode="lin" valueType="num">
                                      <p:cBhvr>
                                        <p:cTn id="34" dur="1000" fill="hold"/>
                                        <p:tgtEl>
                                          <p:spTgt spid="52"/>
                                        </p:tgtEl>
                                        <p:attrNameLst>
                                          <p:attrName>ppt_x</p:attrName>
                                        </p:attrNameLst>
                                      </p:cBhvr>
                                      <p:tavLst>
                                        <p:tav tm="0">
                                          <p:val>
                                            <p:strVal val="#ppt_x"/>
                                          </p:val>
                                        </p:tav>
                                        <p:tav tm="100000">
                                          <p:val>
                                            <p:strVal val="#ppt_x"/>
                                          </p:val>
                                        </p:tav>
                                      </p:tavLst>
                                    </p:anim>
                                    <p:anim calcmode="lin" valueType="num">
                                      <p:cBhvr>
                                        <p:cTn id="35" dur="1000" fill="hold"/>
                                        <p:tgtEl>
                                          <p:spTgt spid="5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50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1000"/>
                                        <p:tgtEl>
                                          <p:spTgt spid="56"/>
                                        </p:tgtEl>
                                      </p:cBhvr>
                                    </p:animEffect>
                                    <p:anim calcmode="lin" valueType="num">
                                      <p:cBhvr>
                                        <p:cTn id="39" dur="1000" fill="hold"/>
                                        <p:tgtEl>
                                          <p:spTgt spid="56"/>
                                        </p:tgtEl>
                                        <p:attrNameLst>
                                          <p:attrName>ppt_x</p:attrName>
                                        </p:attrNameLst>
                                      </p:cBhvr>
                                      <p:tavLst>
                                        <p:tav tm="0">
                                          <p:val>
                                            <p:strVal val="#ppt_x"/>
                                          </p:val>
                                        </p:tav>
                                        <p:tav tm="100000">
                                          <p:val>
                                            <p:strVal val="#ppt_x"/>
                                          </p:val>
                                        </p:tav>
                                      </p:tavLst>
                                    </p:anim>
                                    <p:anim calcmode="lin" valueType="num">
                                      <p:cBhvr>
                                        <p:cTn id="40" dur="1000" fill="hold"/>
                                        <p:tgtEl>
                                          <p:spTgt spid="56"/>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50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500"/>
                                  </p:stCondLst>
                                  <p:childTnLst>
                                    <p:set>
                                      <p:cBhvr>
                                        <p:cTn id="47" dur="1" fill="hold">
                                          <p:stCondLst>
                                            <p:cond delay="0"/>
                                          </p:stCondLst>
                                        </p:cTn>
                                        <p:tgtEl>
                                          <p:spTgt spid="64"/>
                                        </p:tgtEl>
                                        <p:attrNameLst>
                                          <p:attrName>style.visibility</p:attrName>
                                        </p:attrNameLst>
                                      </p:cBhvr>
                                      <p:to>
                                        <p:strVal val="visible"/>
                                      </p:to>
                                    </p:set>
                                    <p:animEffect transition="in" filter="fade">
                                      <p:cBhvr>
                                        <p:cTn id="48" dur="1000"/>
                                        <p:tgtEl>
                                          <p:spTgt spid="64"/>
                                        </p:tgtEl>
                                      </p:cBhvr>
                                    </p:animEffect>
                                    <p:anim calcmode="lin" valueType="num">
                                      <p:cBhvr>
                                        <p:cTn id="49" dur="1000" fill="hold"/>
                                        <p:tgtEl>
                                          <p:spTgt spid="64"/>
                                        </p:tgtEl>
                                        <p:attrNameLst>
                                          <p:attrName>ppt_x</p:attrName>
                                        </p:attrNameLst>
                                      </p:cBhvr>
                                      <p:tavLst>
                                        <p:tav tm="0">
                                          <p:val>
                                            <p:strVal val="#ppt_x"/>
                                          </p:val>
                                        </p:tav>
                                        <p:tav tm="100000">
                                          <p:val>
                                            <p:strVal val="#ppt_x"/>
                                          </p:val>
                                        </p:tav>
                                      </p:tavLst>
                                    </p:anim>
                                    <p:anim calcmode="lin" valueType="num">
                                      <p:cBhvr>
                                        <p:cTn id="50" dur="1000" fill="hold"/>
                                        <p:tgtEl>
                                          <p:spTgt spid="64"/>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500"/>
                                  </p:stCondLst>
                                  <p:childTnLst>
                                    <p:set>
                                      <p:cBhvr>
                                        <p:cTn id="52" dur="1" fill="hold">
                                          <p:stCondLst>
                                            <p:cond delay="0"/>
                                          </p:stCondLst>
                                        </p:cTn>
                                        <p:tgtEl>
                                          <p:spTgt spid="68"/>
                                        </p:tgtEl>
                                        <p:attrNameLst>
                                          <p:attrName>style.visibility</p:attrName>
                                        </p:attrNameLst>
                                      </p:cBhvr>
                                      <p:to>
                                        <p:strVal val="visible"/>
                                      </p:to>
                                    </p:set>
                                    <p:animEffect transition="in" filter="fade">
                                      <p:cBhvr>
                                        <p:cTn id="53" dur="1000"/>
                                        <p:tgtEl>
                                          <p:spTgt spid="68"/>
                                        </p:tgtEl>
                                      </p:cBhvr>
                                    </p:animEffect>
                                    <p:anim calcmode="lin" valueType="num">
                                      <p:cBhvr>
                                        <p:cTn id="54" dur="1000" fill="hold"/>
                                        <p:tgtEl>
                                          <p:spTgt spid="68"/>
                                        </p:tgtEl>
                                        <p:attrNameLst>
                                          <p:attrName>ppt_x</p:attrName>
                                        </p:attrNameLst>
                                      </p:cBhvr>
                                      <p:tavLst>
                                        <p:tav tm="0">
                                          <p:val>
                                            <p:strVal val="#ppt_x"/>
                                          </p:val>
                                        </p:tav>
                                        <p:tav tm="100000">
                                          <p:val>
                                            <p:strVal val="#ppt_x"/>
                                          </p:val>
                                        </p:tav>
                                      </p:tavLst>
                                    </p:anim>
                                    <p:anim calcmode="lin" valueType="num">
                                      <p:cBhvr>
                                        <p:cTn id="55" dur="1000" fill="hold"/>
                                        <p:tgtEl>
                                          <p:spTgt spid="6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500"/>
                                  </p:stCondLst>
                                  <p:childTnLst>
                                    <p:set>
                                      <p:cBhvr>
                                        <p:cTn id="57" dur="1" fill="hold">
                                          <p:stCondLst>
                                            <p:cond delay="0"/>
                                          </p:stCondLst>
                                        </p:cTn>
                                        <p:tgtEl>
                                          <p:spTgt spid="72"/>
                                        </p:tgtEl>
                                        <p:attrNameLst>
                                          <p:attrName>style.visibility</p:attrName>
                                        </p:attrNameLst>
                                      </p:cBhvr>
                                      <p:to>
                                        <p:strVal val="visible"/>
                                      </p:to>
                                    </p:set>
                                    <p:animEffect transition="in" filter="fade">
                                      <p:cBhvr>
                                        <p:cTn id="58" dur="1000"/>
                                        <p:tgtEl>
                                          <p:spTgt spid="72"/>
                                        </p:tgtEl>
                                      </p:cBhvr>
                                    </p:animEffect>
                                    <p:anim calcmode="lin" valueType="num">
                                      <p:cBhvr>
                                        <p:cTn id="59" dur="1000" fill="hold"/>
                                        <p:tgtEl>
                                          <p:spTgt spid="72"/>
                                        </p:tgtEl>
                                        <p:attrNameLst>
                                          <p:attrName>ppt_x</p:attrName>
                                        </p:attrNameLst>
                                      </p:cBhvr>
                                      <p:tavLst>
                                        <p:tav tm="0">
                                          <p:val>
                                            <p:strVal val="#ppt_x"/>
                                          </p:val>
                                        </p:tav>
                                        <p:tav tm="100000">
                                          <p:val>
                                            <p:strVal val="#ppt_x"/>
                                          </p:val>
                                        </p:tav>
                                      </p:tavLst>
                                    </p:anim>
                                    <p:anim calcmode="lin" valueType="num">
                                      <p:cBhvr>
                                        <p:cTn id="60" dur="1000" fill="hold"/>
                                        <p:tgtEl>
                                          <p:spTgt spid="72"/>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500"/>
                                  </p:stCondLst>
                                  <p:childTnLst>
                                    <p:set>
                                      <p:cBhvr>
                                        <p:cTn id="62" dur="1" fill="hold">
                                          <p:stCondLst>
                                            <p:cond delay="0"/>
                                          </p:stCondLst>
                                        </p:cTn>
                                        <p:tgtEl>
                                          <p:spTgt spid="76"/>
                                        </p:tgtEl>
                                        <p:attrNameLst>
                                          <p:attrName>style.visibility</p:attrName>
                                        </p:attrNameLst>
                                      </p:cBhvr>
                                      <p:to>
                                        <p:strVal val="visible"/>
                                      </p:to>
                                    </p:set>
                                    <p:animEffect transition="in" filter="fade">
                                      <p:cBhvr>
                                        <p:cTn id="63" dur="1000"/>
                                        <p:tgtEl>
                                          <p:spTgt spid="76"/>
                                        </p:tgtEl>
                                      </p:cBhvr>
                                    </p:animEffect>
                                    <p:anim calcmode="lin" valueType="num">
                                      <p:cBhvr>
                                        <p:cTn id="64" dur="1000" fill="hold"/>
                                        <p:tgtEl>
                                          <p:spTgt spid="76"/>
                                        </p:tgtEl>
                                        <p:attrNameLst>
                                          <p:attrName>ppt_x</p:attrName>
                                        </p:attrNameLst>
                                      </p:cBhvr>
                                      <p:tavLst>
                                        <p:tav tm="0">
                                          <p:val>
                                            <p:strVal val="#ppt_x"/>
                                          </p:val>
                                        </p:tav>
                                        <p:tav tm="100000">
                                          <p:val>
                                            <p:strVal val="#ppt_x"/>
                                          </p:val>
                                        </p:tav>
                                      </p:tavLst>
                                    </p:anim>
                                    <p:anim calcmode="lin" valueType="num">
                                      <p:cBhvr>
                                        <p:cTn id="65" dur="1000" fill="hold"/>
                                        <p:tgtEl>
                                          <p:spTgt spid="76"/>
                                        </p:tgtEl>
                                        <p:attrNameLst>
                                          <p:attrName>ppt_y</p:attrName>
                                        </p:attrNameLst>
                                      </p:cBhvr>
                                      <p:tavLst>
                                        <p:tav tm="0">
                                          <p:val>
                                            <p:strVal val="#ppt_y-.1"/>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additive="base">
                                        <p:cTn id="68" dur="500" fill="hold"/>
                                        <p:tgtEl>
                                          <p:spTgt spid="3"/>
                                        </p:tgtEl>
                                        <p:attrNameLst>
                                          <p:attrName>ppt_x</p:attrName>
                                        </p:attrNameLst>
                                      </p:cBhvr>
                                      <p:tavLst>
                                        <p:tav tm="0">
                                          <p:val>
                                            <p:strVal val="0-#ppt_w/2"/>
                                          </p:val>
                                        </p:tav>
                                        <p:tav tm="100000">
                                          <p:val>
                                            <p:strVal val="#ppt_x"/>
                                          </p:val>
                                        </p:tav>
                                      </p:tavLst>
                                    </p:anim>
                                    <p:anim calcmode="lin" valueType="num">
                                      <p:cBhvr additive="base">
                                        <p:cTn id="69" dur="500" fill="hold"/>
                                        <p:tgtEl>
                                          <p:spTgt spid="3"/>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fill="hold"/>
                                        <p:tgtEl>
                                          <p:spTgt spid="14"/>
                                        </p:tgtEl>
                                        <p:attrNameLst>
                                          <p:attrName>ppt_x</p:attrName>
                                        </p:attrNameLst>
                                      </p:cBhvr>
                                      <p:tavLst>
                                        <p:tav tm="0">
                                          <p:val>
                                            <p:strVal val="0-#ppt_w/2"/>
                                          </p:val>
                                        </p:tav>
                                        <p:tav tm="100000">
                                          <p:val>
                                            <p:strVal val="#ppt_x"/>
                                          </p:val>
                                        </p:tav>
                                      </p:tavLst>
                                    </p:anim>
                                    <p:anim calcmode="lin" valueType="num">
                                      <p:cBhvr additive="base">
                                        <p:cTn id="73"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rot="16200000">
            <a:off x="3657013" y="283516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3" name="圆角矩形 12"/>
          <p:cNvSpPr/>
          <p:nvPr/>
        </p:nvSpPr>
        <p:spPr>
          <a:xfrm rot="16200000">
            <a:off x="3657013" y="548692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5" name="圆角矩形 14"/>
          <p:cNvSpPr/>
          <p:nvPr/>
        </p:nvSpPr>
        <p:spPr>
          <a:xfrm rot="10800000">
            <a:off x="2300653" y="416104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6" name="圆角矩形 15"/>
          <p:cNvSpPr/>
          <p:nvPr/>
        </p:nvSpPr>
        <p:spPr>
          <a:xfrm rot="10800000">
            <a:off x="4952413" y="416104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7" name="圆角矩形 16"/>
          <p:cNvSpPr/>
          <p:nvPr/>
        </p:nvSpPr>
        <p:spPr>
          <a:xfrm rot="2700000">
            <a:off x="4565123" y="5159542"/>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8" name="圆角矩形 17"/>
          <p:cNvSpPr/>
          <p:nvPr/>
        </p:nvSpPr>
        <p:spPr>
          <a:xfrm rot="2700000">
            <a:off x="2690045" y="328446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6" name="圆角矩形 25"/>
          <p:cNvSpPr/>
          <p:nvPr/>
        </p:nvSpPr>
        <p:spPr>
          <a:xfrm rot="18900000" flipH="1">
            <a:off x="2780434" y="513518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7" name="圆角矩形 26"/>
          <p:cNvSpPr/>
          <p:nvPr/>
        </p:nvSpPr>
        <p:spPr>
          <a:xfrm rot="18900000" flipH="1">
            <a:off x="4611774" y="3255170"/>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8" name="任意多边形 27"/>
          <p:cNvSpPr/>
          <p:nvPr/>
        </p:nvSpPr>
        <p:spPr>
          <a:xfrm>
            <a:off x="3652711" y="3638202"/>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0" name="任意多边形 29"/>
          <p:cNvSpPr/>
          <p:nvPr/>
        </p:nvSpPr>
        <p:spPr>
          <a:xfrm flipH="1">
            <a:off x="4225647" y="3638202"/>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1" name="任意多边形 30"/>
          <p:cNvSpPr/>
          <p:nvPr/>
        </p:nvSpPr>
        <p:spPr>
          <a:xfrm>
            <a:off x="3898492" y="3889837"/>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2" name="任意多边形 31"/>
          <p:cNvSpPr/>
          <p:nvPr/>
        </p:nvSpPr>
        <p:spPr>
          <a:xfrm flipH="1">
            <a:off x="4231500" y="3889837"/>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3" name="文本框 9"/>
          <p:cNvSpPr txBox="1"/>
          <p:nvPr/>
        </p:nvSpPr>
        <p:spPr>
          <a:xfrm>
            <a:off x="7957319" y="2619139"/>
            <a:ext cx="4104456" cy="1143055"/>
          </a:xfrm>
          <a:prstGeom prst="rect">
            <a:avLst/>
          </a:prstGeom>
          <a:noFill/>
        </p:spPr>
        <p:txBody>
          <a:bodyPr wrap="square" lIns="126160" tIns="63080" rIns="126160" bIns="63080" rtlCol="0">
            <a:spAutoFit/>
          </a:bodyPr>
          <a:lstStyle/>
          <a:p>
            <a:pPr marL="0" lvl="1"/>
            <a:r>
              <a:rPr lang="zh-CN" altLang="en-US" sz="6600" b="1" spc="552" dirty="0">
                <a:solidFill>
                  <a:schemeClr val="bg2"/>
                </a:solidFill>
                <a:latin typeface="微软雅黑" pitchFamily="34" charset="-122"/>
                <a:ea typeface="微软雅黑" pitchFamily="34" charset="-122"/>
              </a:rPr>
              <a:t>发展计划</a:t>
            </a:r>
          </a:p>
        </p:txBody>
      </p:sp>
      <p:sp>
        <p:nvSpPr>
          <p:cNvPr id="34" name="Freeform 5"/>
          <p:cNvSpPr>
            <a:spLocks/>
          </p:cNvSpPr>
          <p:nvPr/>
        </p:nvSpPr>
        <p:spPr bwMode="auto">
          <a:xfrm>
            <a:off x="2343249" y="2548233"/>
            <a:ext cx="3813870" cy="338172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35" name="文本框 9"/>
          <p:cNvSpPr txBox="1"/>
          <p:nvPr/>
        </p:nvSpPr>
        <p:spPr>
          <a:xfrm>
            <a:off x="8100117" y="3959007"/>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公司战略目标</a:t>
            </a:r>
          </a:p>
        </p:txBody>
      </p:sp>
      <p:sp>
        <p:nvSpPr>
          <p:cNvPr id="36" name="文本框 9"/>
          <p:cNvSpPr txBox="1"/>
          <p:nvPr/>
        </p:nvSpPr>
        <p:spPr>
          <a:xfrm>
            <a:off x="8100115" y="4367184"/>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短期盈利计划</a:t>
            </a:r>
          </a:p>
        </p:txBody>
      </p:sp>
      <p:sp>
        <p:nvSpPr>
          <p:cNvPr id="37" name="文本框 9"/>
          <p:cNvSpPr txBox="1"/>
          <p:nvPr/>
        </p:nvSpPr>
        <p:spPr>
          <a:xfrm>
            <a:off x="8100117" y="4775360"/>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五年发展规划</a:t>
            </a:r>
          </a:p>
        </p:txBody>
      </p:sp>
      <p:sp>
        <p:nvSpPr>
          <p:cNvPr id="38" name="文本框 9"/>
          <p:cNvSpPr txBox="1"/>
          <p:nvPr/>
        </p:nvSpPr>
        <p:spPr>
          <a:xfrm>
            <a:off x="10332584" y="3959007"/>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产品开发计划</a:t>
            </a:r>
          </a:p>
        </p:txBody>
      </p:sp>
      <p:sp>
        <p:nvSpPr>
          <p:cNvPr id="39" name="文本框 9"/>
          <p:cNvSpPr txBox="1"/>
          <p:nvPr/>
        </p:nvSpPr>
        <p:spPr>
          <a:xfrm>
            <a:off x="10332584" y="4370151"/>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市场拓展计划</a:t>
            </a:r>
          </a:p>
        </p:txBody>
      </p:sp>
      <p:sp>
        <p:nvSpPr>
          <p:cNvPr id="40" name="KSO_Shape"/>
          <p:cNvSpPr>
            <a:spLocks/>
          </p:cNvSpPr>
          <p:nvPr/>
        </p:nvSpPr>
        <p:spPr bwMode="auto">
          <a:xfrm>
            <a:off x="3578422" y="3636564"/>
            <a:ext cx="1343523" cy="1123091"/>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bg2"/>
              </a:solidFill>
              <a:ea typeface="宋体" panose="02010600030101010101" pitchFamily="2" charset="-122"/>
            </a:endParaRPr>
          </a:p>
        </p:txBody>
      </p:sp>
      <p:sp>
        <p:nvSpPr>
          <p:cNvPr id="41" name="Freeform 35"/>
          <p:cNvSpPr>
            <a:spLocks noEditPoints="1"/>
          </p:cNvSpPr>
          <p:nvPr/>
        </p:nvSpPr>
        <p:spPr bwMode="auto">
          <a:xfrm>
            <a:off x="6620373" y="2912333"/>
            <a:ext cx="1008970" cy="1594893"/>
          </a:xfrm>
          <a:custGeom>
            <a:avLst/>
            <a:gdLst>
              <a:gd name="T0" fmla="*/ 68 w 77"/>
              <a:gd name="T1" fmla="*/ 121 h 121"/>
              <a:gd name="T2" fmla="*/ 45 w 77"/>
              <a:gd name="T3" fmla="*/ 121 h 121"/>
              <a:gd name="T4" fmla="*/ 45 w 77"/>
              <a:gd name="T5" fmla="*/ 102 h 121"/>
              <a:gd name="T6" fmla="*/ 0 w 77"/>
              <a:gd name="T7" fmla="*/ 102 h 121"/>
              <a:gd name="T8" fmla="*/ 0 w 77"/>
              <a:gd name="T9" fmla="*/ 79 h 121"/>
              <a:gd name="T10" fmla="*/ 48 w 77"/>
              <a:gd name="T11" fmla="*/ 0 h 121"/>
              <a:gd name="T12" fmla="*/ 68 w 77"/>
              <a:gd name="T13" fmla="*/ 0 h 121"/>
              <a:gd name="T14" fmla="*/ 68 w 77"/>
              <a:gd name="T15" fmla="*/ 79 h 121"/>
              <a:gd name="T16" fmla="*/ 77 w 77"/>
              <a:gd name="T17" fmla="*/ 79 h 121"/>
              <a:gd name="T18" fmla="*/ 77 w 77"/>
              <a:gd name="T19" fmla="*/ 102 h 121"/>
              <a:gd name="T20" fmla="*/ 68 w 77"/>
              <a:gd name="T21" fmla="*/ 102 h 121"/>
              <a:gd name="T22" fmla="*/ 68 w 77"/>
              <a:gd name="T23" fmla="*/ 121 h 121"/>
              <a:gd name="T24" fmla="*/ 45 w 77"/>
              <a:gd name="T25" fmla="*/ 44 h 121"/>
              <a:gd name="T26" fmla="*/ 23 w 77"/>
              <a:gd name="T27" fmla="*/ 79 h 121"/>
              <a:gd name="T28" fmla="*/ 45 w 77"/>
              <a:gd name="T29" fmla="*/ 79 h 121"/>
              <a:gd name="T30" fmla="*/ 45 w 77"/>
              <a:gd name="T31" fmla="*/ 4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 h="121">
                <a:moveTo>
                  <a:pt x="68" y="121"/>
                </a:moveTo>
                <a:lnTo>
                  <a:pt x="45" y="121"/>
                </a:lnTo>
                <a:lnTo>
                  <a:pt x="45" y="102"/>
                </a:lnTo>
                <a:lnTo>
                  <a:pt x="0" y="102"/>
                </a:lnTo>
                <a:lnTo>
                  <a:pt x="0" y="79"/>
                </a:lnTo>
                <a:lnTo>
                  <a:pt x="48" y="0"/>
                </a:lnTo>
                <a:lnTo>
                  <a:pt x="68" y="0"/>
                </a:lnTo>
                <a:lnTo>
                  <a:pt x="68" y="79"/>
                </a:lnTo>
                <a:lnTo>
                  <a:pt x="77" y="79"/>
                </a:lnTo>
                <a:lnTo>
                  <a:pt x="77" y="102"/>
                </a:lnTo>
                <a:lnTo>
                  <a:pt x="68" y="102"/>
                </a:lnTo>
                <a:lnTo>
                  <a:pt x="68" y="121"/>
                </a:lnTo>
                <a:close/>
                <a:moveTo>
                  <a:pt x="45" y="44"/>
                </a:moveTo>
                <a:lnTo>
                  <a:pt x="23" y="79"/>
                </a:lnTo>
                <a:lnTo>
                  <a:pt x="45" y="79"/>
                </a:lnTo>
                <a:lnTo>
                  <a:pt x="45" y="4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latin typeface="方正中等线简体" panose="02010601030101010101" pitchFamily="2" charset="-122"/>
              <a:ea typeface="方正中等线简体" panose="02010601030101010101" pitchFamily="2" charset="-122"/>
            </a:endParaRPr>
          </a:p>
        </p:txBody>
      </p:sp>
      <p:cxnSp>
        <p:nvCxnSpPr>
          <p:cNvPr id="42" name="直接连接符 41"/>
          <p:cNvCxnSpPr/>
          <p:nvPr/>
        </p:nvCxnSpPr>
        <p:spPr>
          <a:xfrm>
            <a:off x="7813303" y="2619139"/>
            <a:ext cx="0" cy="350339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1721531"/>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00"/>
                                        <p:tgtEl>
                                          <p:spTgt spid="27"/>
                                        </p:tgtEl>
                                      </p:cBhvr>
                                    </p:animEffect>
                                  </p:childTnLst>
                                </p:cTn>
                              </p:par>
                              <p:par>
                                <p:cTn id="8" presetID="22" presetClass="exit" presetSubtype="4" fill="hold" grpId="1" nodeType="withEffect">
                                  <p:stCondLst>
                                    <p:cond delay="200"/>
                                  </p:stCondLst>
                                  <p:childTnLst>
                                    <p:animEffect transition="out" filter="wipe(down)">
                                      <p:cBhvr>
                                        <p:cTn id="9" dur="300"/>
                                        <p:tgtEl>
                                          <p:spTgt spid="27"/>
                                        </p:tgtEl>
                                      </p:cBhvr>
                                    </p:animEffect>
                                    <p:set>
                                      <p:cBhvr>
                                        <p:cTn id="10" dur="1" fill="hold">
                                          <p:stCondLst>
                                            <p:cond delay="299"/>
                                          </p:stCondLst>
                                        </p:cTn>
                                        <p:tgtEl>
                                          <p:spTgt spid="27"/>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1.83865E-6 3.34407E-6 L 0.05497 -0.09632 " pathEditMode="relative" rAng="0" ptsTypes="AA">
                                      <p:cBhvr>
                                        <p:cTn id="12" dur="600" fill="hold"/>
                                        <p:tgtEl>
                                          <p:spTgt spid="27"/>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300"/>
                                        <p:tgtEl>
                                          <p:spTgt spid="16"/>
                                        </p:tgtEl>
                                      </p:cBhvr>
                                    </p:animEffect>
                                  </p:childTnLst>
                                </p:cTn>
                              </p:par>
                              <p:par>
                                <p:cTn id="16" presetID="22" presetClass="exit" presetSubtype="8" fill="hold" grpId="1" nodeType="withEffect">
                                  <p:stCondLst>
                                    <p:cond delay="200"/>
                                  </p:stCondLst>
                                  <p:childTnLst>
                                    <p:animEffect transition="out" filter="wipe(left)">
                                      <p:cBhvr>
                                        <p:cTn id="17" dur="300"/>
                                        <p:tgtEl>
                                          <p:spTgt spid="16"/>
                                        </p:tgtEl>
                                      </p:cBhvr>
                                    </p:animEffect>
                                    <p:set>
                                      <p:cBhvr>
                                        <p:cTn id="18" dur="1" fill="hold">
                                          <p:stCondLst>
                                            <p:cond delay="299"/>
                                          </p:stCondLst>
                                        </p:cTn>
                                        <p:tgtEl>
                                          <p:spTgt spid="16"/>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2.13884E-6 2.75903E-6 L 0.05966 0.00068 " pathEditMode="relative" rAng="0" ptsTypes="AA">
                                      <p:cBhvr>
                                        <p:cTn id="20" dur="600" fill="hold"/>
                                        <p:tgtEl>
                                          <p:spTgt spid="16"/>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300"/>
                                        <p:tgtEl>
                                          <p:spTgt spid="17"/>
                                        </p:tgtEl>
                                      </p:cBhvr>
                                    </p:animEffect>
                                  </p:childTnLst>
                                </p:cTn>
                              </p:par>
                              <p:par>
                                <p:cTn id="24" presetID="22" presetClass="exit" presetSubtype="1" fill="hold" grpId="1" nodeType="withEffect">
                                  <p:stCondLst>
                                    <p:cond delay="200"/>
                                  </p:stCondLst>
                                  <p:childTnLst>
                                    <p:animEffect transition="out" filter="wipe(up)">
                                      <p:cBhvr>
                                        <p:cTn id="25" dur="300"/>
                                        <p:tgtEl>
                                          <p:spTgt spid="17"/>
                                        </p:tgtEl>
                                      </p:cBhvr>
                                    </p:animEffect>
                                    <p:set>
                                      <p:cBhvr>
                                        <p:cTn id="26" dur="1" fill="hold">
                                          <p:stCondLst>
                                            <p:cond delay="299"/>
                                          </p:stCondLst>
                                        </p:cTn>
                                        <p:tgtEl>
                                          <p:spTgt spid="17"/>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1.44465E-6 -1.6466E-6 L 0.03799 0.06919 " pathEditMode="relative" rAng="0" ptsTypes="AA">
                                      <p:cBhvr>
                                        <p:cTn id="28" dur="600" fill="hold"/>
                                        <p:tgtEl>
                                          <p:spTgt spid="17"/>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300"/>
                                        <p:tgtEl>
                                          <p:spTgt spid="13"/>
                                        </p:tgtEl>
                                      </p:cBhvr>
                                    </p:animEffect>
                                  </p:childTnLst>
                                </p:cTn>
                              </p:par>
                              <p:par>
                                <p:cTn id="32" presetID="22" presetClass="exit" presetSubtype="1" fill="hold" grpId="1" nodeType="withEffect">
                                  <p:stCondLst>
                                    <p:cond delay="200"/>
                                  </p:stCondLst>
                                  <p:childTnLst>
                                    <p:animEffect transition="out" filter="wipe(up)">
                                      <p:cBhvr>
                                        <p:cTn id="33" dur="300"/>
                                        <p:tgtEl>
                                          <p:spTgt spid="13"/>
                                        </p:tgtEl>
                                      </p:cBhvr>
                                    </p:animEffect>
                                    <p:set>
                                      <p:cBhvr>
                                        <p:cTn id="34" dur="1" fill="hold">
                                          <p:stCondLst>
                                            <p:cond delay="299"/>
                                          </p:stCondLst>
                                        </p:cTn>
                                        <p:tgtEl>
                                          <p:spTgt spid="13"/>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1.87617E-8 -4.66339E-6 L 0.00028 0.10226 " pathEditMode="relative" rAng="0" ptsTypes="AA">
                                      <p:cBhvr>
                                        <p:cTn id="36" dur="600" fill="hold"/>
                                        <p:tgtEl>
                                          <p:spTgt spid="13"/>
                                        </p:tgtEl>
                                        <p:attrNameLst>
                                          <p:attrName>ppt_x</p:attrName>
                                          <p:attrName>ppt_y</p:attrName>
                                        </p:attrNameLst>
                                      </p:cBhvr>
                                      <p:rCtr x="9" y="5104"/>
                                    </p:animMotion>
                                  </p:childTnLst>
                                </p:cTn>
                              </p:par>
                              <p:par>
                                <p:cTn id="37" presetID="22" presetClass="entr" presetSubtype="1"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up)">
                                      <p:cBhvr>
                                        <p:cTn id="39" dur="300"/>
                                        <p:tgtEl>
                                          <p:spTgt spid="26"/>
                                        </p:tgtEl>
                                      </p:cBhvr>
                                    </p:animEffect>
                                  </p:childTnLst>
                                </p:cTn>
                              </p:par>
                              <p:par>
                                <p:cTn id="40" presetID="22" presetClass="exit" presetSubtype="1" fill="hold" grpId="1" nodeType="withEffect">
                                  <p:stCondLst>
                                    <p:cond delay="200"/>
                                  </p:stCondLst>
                                  <p:childTnLst>
                                    <p:animEffect transition="out" filter="wipe(up)">
                                      <p:cBhvr>
                                        <p:cTn id="41" dur="300"/>
                                        <p:tgtEl>
                                          <p:spTgt spid="26"/>
                                        </p:tgtEl>
                                      </p:cBhvr>
                                    </p:animEffect>
                                    <p:set>
                                      <p:cBhvr>
                                        <p:cTn id="42" dur="1" fill="hold">
                                          <p:stCondLst>
                                            <p:cond delay="299"/>
                                          </p:stCondLst>
                                        </p:cTn>
                                        <p:tgtEl>
                                          <p:spTgt spid="26"/>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3.84615E-6 2.01967E-6 L -0.03893 0.06952 " pathEditMode="relative" rAng="0" ptsTypes="AA">
                                      <p:cBhvr>
                                        <p:cTn id="44" dur="600" fill="hold"/>
                                        <p:tgtEl>
                                          <p:spTgt spid="26"/>
                                        </p:tgtEl>
                                        <p:attrNameLst>
                                          <p:attrName>ppt_x</p:attrName>
                                          <p:attrName>ppt_y</p:attrName>
                                        </p:attrNameLst>
                                      </p:cBhvr>
                                      <p:rCtr x="-1951" y="3476"/>
                                    </p:animMotion>
                                  </p:childTnLst>
                                </p:cTn>
                              </p:par>
                              <p:par>
                                <p:cTn id="45" presetID="22" presetClass="entr" presetSubtype="2"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right)">
                                      <p:cBhvr>
                                        <p:cTn id="47" dur="300"/>
                                        <p:tgtEl>
                                          <p:spTgt spid="15"/>
                                        </p:tgtEl>
                                      </p:cBhvr>
                                    </p:animEffect>
                                  </p:childTnLst>
                                </p:cTn>
                              </p:par>
                              <p:par>
                                <p:cTn id="48" presetID="22" presetClass="exit" presetSubtype="2" fill="hold" grpId="1" nodeType="withEffect">
                                  <p:stCondLst>
                                    <p:cond delay="200"/>
                                  </p:stCondLst>
                                  <p:childTnLst>
                                    <p:animEffect transition="out" filter="wipe(right)">
                                      <p:cBhvr>
                                        <p:cTn id="49" dur="300"/>
                                        <p:tgtEl>
                                          <p:spTgt spid="15"/>
                                        </p:tgtEl>
                                      </p:cBhvr>
                                    </p:animEffect>
                                    <p:set>
                                      <p:cBhvr>
                                        <p:cTn id="50" dur="1" fill="hold">
                                          <p:stCondLst>
                                            <p:cond delay="299"/>
                                          </p:stCondLst>
                                        </p:cTn>
                                        <p:tgtEl>
                                          <p:spTgt spid="15"/>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3.63977E-6 2.75903E-6 L -0.05469 0.00118 " pathEditMode="relative" rAng="0" ptsTypes="AA">
                                      <p:cBhvr>
                                        <p:cTn id="52" dur="600" fill="hold"/>
                                        <p:tgtEl>
                                          <p:spTgt spid="15"/>
                                        </p:tgtEl>
                                        <p:attrNameLst>
                                          <p:attrName>ppt_x</p:attrName>
                                          <p:attrName>ppt_y</p:attrName>
                                        </p:attrNameLst>
                                      </p:cBhvr>
                                      <p:rCtr x="-2739" y="51"/>
                                    </p:animMotion>
                                  </p:childTnLst>
                                </p:cTn>
                              </p:par>
                              <p:par>
                                <p:cTn id="53" presetID="2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down)">
                                      <p:cBhvr>
                                        <p:cTn id="55" dur="300"/>
                                        <p:tgtEl>
                                          <p:spTgt spid="18"/>
                                        </p:tgtEl>
                                      </p:cBhvr>
                                    </p:animEffect>
                                  </p:childTnLst>
                                </p:cTn>
                              </p:par>
                              <p:par>
                                <p:cTn id="56" presetID="22" presetClass="exit" presetSubtype="4" fill="hold" grpId="1" nodeType="withEffect">
                                  <p:stCondLst>
                                    <p:cond delay="200"/>
                                  </p:stCondLst>
                                  <p:childTnLst>
                                    <p:animEffect transition="out" filter="wipe(down)">
                                      <p:cBhvr>
                                        <p:cTn id="57" dur="300"/>
                                        <p:tgtEl>
                                          <p:spTgt spid="18"/>
                                        </p:tgtEl>
                                      </p:cBhvr>
                                    </p:animEffect>
                                    <p:set>
                                      <p:cBhvr>
                                        <p:cTn id="58" dur="1" fill="hold">
                                          <p:stCondLst>
                                            <p:cond delay="299"/>
                                          </p:stCondLst>
                                        </p:cTn>
                                        <p:tgtEl>
                                          <p:spTgt spid="18"/>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5.62852E-7 -3.22198E-7 L -0.04137 -0.07037 " pathEditMode="relative" rAng="0" ptsTypes="AA">
                                      <p:cBhvr>
                                        <p:cTn id="60" dur="600" fill="hold"/>
                                        <p:tgtEl>
                                          <p:spTgt spid="18"/>
                                        </p:tgtEl>
                                        <p:attrNameLst>
                                          <p:attrName>ppt_x</p:attrName>
                                          <p:attrName>ppt_y</p:attrName>
                                        </p:attrNameLst>
                                      </p:cBhvr>
                                      <p:rCtr x="-2073" y="-3527"/>
                                    </p:animMotion>
                                  </p:childTnLst>
                                </p:cTn>
                              </p:par>
                              <p:par>
                                <p:cTn id="61" presetID="22" presetClass="entr" presetSubtype="4"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300"/>
                                        <p:tgtEl>
                                          <p:spTgt spid="12"/>
                                        </p:tgtEl>
                                      </p:cBhvr>
                                    </p:animEffect>
                                  </p:childTnLst>
                                </p:cTn>
                              </p:par>
                              <p:par>
                                <p:cTn id="64" presetID="22" presetClass="exit" presetSubtype="4" fill="hold" grpId="1" nodeType="withEffect">
                                  <p:stCondLst>
                                    <p:cond delay="200"/>
                                  </p:stCondLst>
                                  <p:childTnLst>
                                    <p:animEffect transition="out" filter="wipe(down)">
                                      <p:cBhvr>
                                        <p:cTn id="65" dur="300"/>
                                        <p:tgtEl>
                                          <p:spTgt spid="12"/>
                                        </p:tgtEl>
                                      </p:cBhvr>
                                    </p:animEffect>
                                    <p:set>
                                      <p:cBhvr>
                                        <p:cTn id="66" dur="1" fill="hold">
                                          <p:stCondLst>
                                            <p:cond delay="299"/>
                                          </p:stCondLst>
                                        </p:cTn>
                                        <p:tgtEl>
                                          <p:spTgt spid="12"/>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1.87617E-8 1.81448E-7 L 0.00028 -0.10904 " pathEditMode="relative" rAng="0" ptsTypes="AA">
                                      <p:cBhvr>
                                        <p:cTn id="68" dur="600" fill="hold"/>
                                        <p:tgtEl>
                                          <p:spTgt spid="12"/>
                                        </p:tgtEl>
                                        <p:attrNameLst>
                                          <p:attrName>ppt_x</p:attrName>
                                          <p:attrName>ppt_y</p:attrName>
                                        </p:attrNameLst>
                                      </p:cBhvr>
                                      <p:rCtr x="9" y="-5460"/>
                                    </p:animMotion>
                                  </p:childTnLst>
                                </p:cTn>
                              </p:par>
                              <p:par>
                                <p:cTn id="69" presetID="22" presetClass="entr" presetSubtype="4"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down)">
                                      <p:cBhvr>
                                        <p:cTn id="71" dur="300"/>
                                        <p:tgtEl>
                                          <p:spTgt spid="30"/>
                                        </p:tgtEl>
                                      </p:cBhvr>
                                    </p:animEffect>
                                  </p:childTnLst>
                                </p:cTn>
                              </p:par>
                              <p:par>
                                <p:cTn id="72" presetID="22" presetClass="exit" presetSubtype="4" fill="hold" grpId="1" nodeType="withEffect">
                                  <p:stCondLst>
                                    <p:cond delay="200"/>
                                  </p:stCondLst>
                                  <p:childTnLst>
                                    <p:animEffect transition="out" filter="wipe(down)">
                                      <p:cBhvr>
                                        <p:cTn id="73" dur="300"/>
                                        <p:tgtEl>
                                          <p:spTgt spid="30"/>
                                        </p:tgtEl>
                                      </p:cBhvr>
                                    </p:animEffect>
                                    <p:set>
                                      <p:cBhvr>
                                        <p:cTn id="74" dur="1" fill="hold">
                                          <p:stCondLst>
                                            <p:cond delay="299"/>
                                          </p:stCondLst>
                                        </p:cTn>
                                        <p:tgtEl>
                                          <p:spTgt spid="30"/>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300"/>
                                        <p:tgtEl>
                                          <p:spTgt spid="28"/>
                                        </p:tgtEl>
                                      </p:cBhvr>
                                    </p:animEffect>
                                  </p:childTnLst>
                                </p:cTn>
                              </p:par>
                              <p:par>
                                <p:cTn id="78" presetID="22" presetClass="exit" presetSubtype="1" fill="hold" grpId="1" nodeType="withEffect">
                                  <p:stCondLst>
                                    <p:cond delay="400"/>
                                  </p:stCondLst>
                                  <p:childTnLst>
                                    <p:animEffect transition="out" filter="wipe(up)">
                                      <p:cBhvr>
                                        <p:cTn id="79" dur="300"/>
                                        <p:tgtEl>
                                          <p:spTgt spid="28"/>
                                        </p:tgtEl>
                                      </p:cBhvr>
                                    </p:animEffect>
                                    <p:set>
                                      <p:cBhvr>
                                        <p:cTn id="80" dur="1" fill="hold">
                                          <p:stCondLst>
                                            <p:cond delay="299"/>
                                          </p:stCondLst>
                                        </p:cTn>
                                        <p:tgtEl>
                                          <p:spTgt spid="28"/>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32"/>
                                        </p:tgtEl>
                                        <p:attrNameLst>
                                          <p:attrName>style.visibility</p:attrName>
                                        </p:attrNameLst>
                                      </p:cBhvr>
                                      <p:to>
                                        <p:strVal val="visible"/>
                                      </p:to>
                                    </p:set>
                                    <p:animEffect transition="in" filter="wipe(down)">
                                      <p:cBhvr>
                                        <p:cTn id="83" dur="300"/>
                                        <p:tgtEl>
                                          <p:spTgt spid="32"/>
                                        </p:tgtEl>
                                      </p:cBhvr>
                                    </p:animEffect>
                                  </p:childTnLst>
                                </p:cTn>
                              </p:par>
                              <p:par>
                                <p:cTn id="84" presetID="22" presetClass="exit" presetSubtype="4" fill="hold" grpId="1" nodeType="withEffect">
                                  <p:stCondLst>
                                    <p:cond delay="300"/>
                                  </p:stCondLst>
                                  <p:childTnLst>
                                    <p:animEffect transition="out" filter="wipe(down)">
                                      <p:cBhvr>
                                        <p:cTn id="85" dur="300"/>
                                        <p:tgtEl>
                                          <p:spTgt spid="32"/>
                                        </p:tgtEl>
                                      </p:cBhvr>
                                    </p:animEffect>
                                    <p:set>
                                      <p:cBhvr>
                                        <p:cTn id="86" dur="1" fill="hold">
                                          <p:stCondLst>
                                            <p:cond delay="299"/>
                                          </p:stCondLst>
                                        </p:cTn>
                                        <p:tgtEl>
                                          <p:spTgt spid="32"/>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31"/>
                                        </p:tgtEl>
                                        <p:attrNameLst>
                                          <p:attrName>style.visibility</p:attrName>
                                        </p:attrNameLst>
                                      </p:cBhvr>
                                      <p:to>
                                        <p:strVal val="visible"/>
                                      </p:to>
                                    </p:set>
                                    <p:animEffect transition="in" filter="wipe(up)">
                                      <p:cBhvr>
                                        <p:cTn id="89" dur="300"/>
                                        <p:tgtEl>
                                          <p:spTgt spid="31"/>
                                        </p:tgtEl>
                                      </p:cBhvr>
                                    </p:animEffect>
                                  </p:childTnLst>
                                </p:cTn>
                              </p:par>
                              <p:par>
                                <p:cTn id="90" presetID="22" presetClass="exit" presetSubtype="1" fill="hold" grpId="1" nodeType="withEffect">
                                  <p:stCondLst>
                                    <p:cond delay="500"/>
                                  </p:stCondLst>
                                  <p:childTnLst>
                                    <p:animEffect transition="out" filter="wipe(up)">
                                      <p:cBhvr>
                                        <p:cTn id="91" dur="300"/>
                                        <p:tgtEl>
                                          <p:spTgt spid="31"/>
                                        </p:tgtEl>
                                      </p:cBhvr>
                                    </p:animEffect>
                                    <p:set>
                                      <p:cBhvr>
                                        <p:cTn id="92" dur="1" fill="hold">
                                          <p:stCondLst>
                                            <p:cond delay="299"/>
                                          </p:stCondLst>
                                        </p:cTn>
                                        <p:tgtEl>
                                          <p:spTgt spid="31"/>
                                        </p:tgtEl>
                                        <p:attrNameLst>
                                          <p:attrName>style.visibility</p:attrName>
                                        </p:attrNameLst>
                                      </p:cBhvr>
                                      <p:to>
                                        <p:strVal val="hidden"/>
                                      </p:to>
                                    </p:set>
                                  </p:childTnLst>
                                </p:cTn>
                              </p:par>
                              <p:par>
                                <p:cTn id="93" presetID="53" presetClass="entr" presetSubtype="16" fill="hold" grpId="0" nodeType="with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p:cTn id="95" dur="750" fill="hold"/>
                                        <p:tgtEl>
                                          <p:spTgt spid="34"/>
                                        </p:tgtEl>
                                        <p:attrNameLst>
                                          <p:attrName>ppt_w</p:attrName>
                                        </p:attrNameLst>
                                      </p:cBhvr>
                                      <p:tavLst>
                                        <p:tav tm="0">
                                          <p:val>
                                            <p:fltVal val="0"/>
                                          </p:val>
                                        </p:tav>
                                        <p:tav tm="100000">
                                          <p:val>
                                            <p:strVal val="#ppt_w"/>
                                          </p:val>
                                        </p:tav>
                                      </p:tavLst>
                                    </p:anim>
                                    <p:anim calcmode="lin" valueType="num">
                                      <p:cBhvr>
                                        <p:cTn id="96" dur="750" fill="hold"/>
                                        <p:tgtEl>
                                          <p:spTgt spid="34"/>
                                        </p:tgtEl>
                                        <p:attrNameLst>
                                          <p:attrName>ppt_h</p:attrName>
                                        </p:attrNameLst>
                                      </p:cBhvr>
                                      <p:tavLst>
                                        <p:tav tm="0">
                                          <p:val>
                                            <p:fltVal val="0"/>
                                          </p:val>
                                        </p:tav>
                                        <p:tav tm="100000">
                                          <p:val>
                                            <p:strVal val="#ppt_h"/>
                                          </p:val>
                                        </p:tav>
                                      </p:tavLst>
                                    </p:anim>
                                    <p:animEffect transition="in" filter="fade">
                                      <p:cBhvr>
                                        <p:cTn id="97" dur="750"/>
                                        <p:tgtEl>
                                          <p:spTgt spid="34"/>
                                        </p:tgtEl>
                                      </p:cBhvr>
                                    </p:animEffect>
                                  </p:childTnLst>
                                </p:cTn>
                              </p:par>
                              <p:par>
                                <p:cTn id="98" presetID="53" presetClass="entr" presetSubtype="528" fill="hold" grpId="0" nodeType="withEffect">
                                  <p:stCondLst>
                                    <p:cond delay="4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750" fill="hold"/>
                                        <p:tgtEl>
                                          <p:spTgt spid="40"/>
                                        </p:tgtEl>
                                        <p:attrNameLst>
                                          <p:attrName>ppt_w</p:attrName>
                                        </p:attrNameLst>
                                      </p:cBhvr>
                                      <p:tavLst>
                                        <p:tav tm="0">
                                          <p:val>
                                            <p:fltVal val="0"/>
                                          </p:val>
                                        </p:tav>
                                        <p:tav tm="100000">
                                          <p:val>
                                            <p:strVal val="#ppt_w"/>
                                          </p:val>
                                        </p:tav>
                                      </p:tavLst>
                                    </p:anim>
                                    <p:anim calcmode="lin" valueType="num">
                                      <p:cBhvr>
                                        <p:cTn id="101" dur="750" fill="hold"/>
                                        <p:tgtEl>
                                          <p:spTgt spid="40"/>
                                        </p:tgtEl>
                                        <p:attrNameLst>
                                          <p:attrName>ppt_h</p:attrName>
                                        </p:attrNameLst>
                                      </p:cBhvr>
                                      <p:tavLst>
                                        <p:tav tm="0">
                                          <p:val>
                                            <p:fltVal val="0"/>
                                          </p:val>
                                        </p:tav>
                                        <p:tav tm="100000">
                                          <p:val>
                                            <p:strVal val="#ppt_h"/>
                                          </p:val>
                                        </p:tav>
                                      </p:tavLst>
                                    </p:anim>
                                    <p:animEffect transition="in" filter="fade">
                                      <p:cBhvr>
                                        <p:cTn id="102" dur="750"/>
                                        <p:tgtEl>
                                          <p:spTgt spid="40"/>
                                        </p:tgtEl>
                                      </p:cBhvr>
                                    </p:animEffect>
                                    <p:anim calcmode="lin" valueType="num">
                                      <p:cBhvr>
                                        <p:cTn id="103" dur="750" fill="hold"/>
                                        <p:tgtEl>
                                          <p:spTgt spid="40"/>
                                        </p:tgtEl>
                                        <p:attrNameLst>
                                          <p:attrName>ppt_x</p:attrName>
                                        </p:attrNameLst>
                                      </p:cBhvr>
                                      <p:tavLst>
                                        <p:tav tm="0">
                                          <p:val>
                                            <p:fltVal val="0.5"/>
                                          </p:val>
                                        </p:tav>
                                        <p:tav tm="100000">
                                          <p:val>
                                            <p:strVal val="#ppt_x"/>
                                          </p:val>
                                        </p:tav>
                                      </p:tavLst>
                                    </p:anim>
                                    <p:anim calcmode="lin" valueType="num">
                                      <p:cBhvr>
                                        <p:cTn id="104" dur="750" fill="hold"/>
                                        <p:tgtEl>
                                          <p:spTgt spid="40"/>
                                        </p:tgtEl>
                                        <p:attrNameLst>
                                          <p:attrName>ppt_y</p:attrName>
                                        </p:attrNameLst>
                                      </p:cBhvr>
                                      <p:tavLst>
                                        <p:tav tm="0">
                                          <p:val>
                                            <p:fltVal val="0.5"/>
                                          </p:val>
                                        </p:tav>
                                        <p:tav tm="100000">
                                          <p:val>
                                            <p:strVal val="#ppt_y"/>
                                          </p:val>
                                        </p:tav>
                                      </p:tavLst>
                                    </p:anim>
                                  </p:childTnLst>
                                </p:cTn>
                              </p:par>
                              <p:par>
                                <p:cTn id="105" presetID="26" presetClass="entr" presetSubtype="0" fill="hold" grpId="0" nodeType="withEffect">
                                  <p:stCondLst>
                                    <p:cond delay="1100"/>
                                  </p:stCondLst>
                                  <p:childTnLst>
                                    <p:set>
                                      <p:cBhvr>
                                        <p:cTn id="106" dur="1" fill="hold">
                                          <p:stCondLst>
                                            <p:cond delay="0"/>
                                          </p:stCondLst>
                                        </p:cTn>
                                        <p:tgtEl>
                                          <p:spTgt spid="41"/>
                                        </p:tgtEl>
                                        <p:attrNameLst>
                                          <p:attrName>style.visibility</p:attrName>
                                        </p:attrNameLst>
                                      </p:cBhvr>
                                      <p:to>
                                        <p:strVal val="visible"/>
                                      </p:to>
                                    </p:set>
                                    <p:animEffect transition="in" filter="wipe(down)">
                                      <p:cBhvr>
                                        <p:cTn id="107" dur="232">
                                          <p:stCondLst>
                                            <p:cond delay="0"/>
                                          </p:stCondLst>
                                        </p:cTn>
                                        <p:tgtEl>
                                          <p:spTgt spid="41"/>
                                        </p:tgtEl>
                                      </p:cBhvr>
                                    </p:animEffect>
                                    <p:anim calcmode="lin" valueType="num">
                                      <p:cBhvr>
                                        <p:cTn id="108" dur="729"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109" dur="265"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110" dur="265" tmFilter="0, 0; 0.125,0.2665; 0.25,0.4; 0.375,0.465; 0.5,0.5;  0.625,0.535; 0.75,0.6; 0.875,0.7335; 1,1">
                                          <p:stCondLst>
                                            <p:cond delay="265"/>
                                          </p:stCondLst>
                                        </p:cTn>
                                        <p:tgtEl>
                                          <p:spTgt spid="41"/>
                                        </p:tgtEl>
                                        <p:attrNameLst>
                                          <p:attrName>ppt_y</p:attrName>
                                        </p:attrNameLst>
                                      </p:cBhvr>
                                      <p:tavLst>
                                        <p:tav tm="0" fmla="#ppt_y-sin(pi*$)/9">
                                          <p:val>
                                            <p:fltVal val="0"/>
                                          </p:val>
                                        </p:tav>
                                        <p:tav tm="100000">
                                          <p:val>
                                            <p:fltVal val="1"/>
                                          </p:val>
                                        </p:tav>
                                      </p:tavLst>
                                    </p:anim>
                                    <p:anim calcmode="lin" valueType="num">
                                      <p:cBhvr>
                                        <p:cTn id="111" dur="133" tmFilter="0, 0; 0.125,0.2665; 0.25,0.4; 0.375,0.465; 0.5,0.5;  0.625,0.535; 0.75,0.6; 0.875,0.7335; 1,1">
                                          <p:stCondLst>
                                            <p:cond delay="529"/>
                                          </p:stCondLst>
                                        </p:cTn>
                                        <p:tgtEl>
                                          <p:spTgt spid="41"/>
                                        </p:tgtEl>
                                        <p:attrNameLst>
                                          <p:attrName>ppt_y</p:attrName>
                                        </p:attrNameLst>
                                      </p:cBhvr>
                                      <p:tavLst>
                                        <p:tav tm="0" fmla="#ppt_y-sin(pi*$)/27">
                                          <p:val>
                                            <p:fltVal val="0"/>
                                          </p:val>
                                        </p:tav>
                                        <p:tav tm="100000">
                                          <p:val>
                                            <p:fltVal val="1"/>
                                          </p:val>
                                        </p:tav>
                                      </p:tavLst>
                                    </p:anim>
                                    <p:anim calcmode="lin" valueType="num">
                                      <p:cBhvr>
                                        <p:cTn id="112" dur="65" tmFilter="0, 0; 0.125,0.2665; 0.25,0.4; 0.375,0.465; 0.5,0.5;  0.625,0.535; 0.75,0.6; 0.875,0.7335; 1,1">
                                          <p:stCondLst>
                                            <p:cond delay="663"/>
                                          </p:stCondLst>
                                        </p:cTn>
                                        <p:tgtEl>
                                          <p:spTgt spid="41"/>
                                        </p:tgtEl>
                                        <p:attrNameLst>
                                          <p:attrName>ppt_y</p:attrName>
                                        </p:attrNameLst>
                                      </p:cBhvr>
                                      <p:tavLst>
                                        <p:tav tm="0" fmla="#ppt_y-sin(pi*$)/81">
                                          <p:val>
                                            <p:fltVal val="0"/>
                                          </p:val>
                                        </p:tav>
                                        <p:tav tm="100000">
                                          <p:val>
                                            <p:fltVal val="1"/>
                                          </p:val>
                                        </p:tav>
                                      </p:tavLst>
                                    </p:anim>
                                    <p:animScale>
                                      <p:cBhvr>
                                        <p:cTn id="113" dur="10">
                                          <p:stCondLst>
                                            <p:cond delay="260"/>
                                          </p:stCondLst>
                                        </p:cTn>
                                        <p:tgtEl>
                                          <p:spTgt spid="41"/>
                                        </p:tgtEl>
                                      </p:cBhvr>
                                      <p:to x="100000" y="60000"/>
                                    </p:animScale>
                                    <p:animScale>
                                      <p:cBhvr>
                                        <p:cTn id="114" dur="66" decel="50000">
                                          <p:stCondLst>
                                            <p:cond delay="271"/>
                                          </p:stCondLst>
                                        </p:cTn>
                                        <p:tgtEl>
                                          <p:spTgt spid="41"/>
                                        </p:tgtEl>
                                      </p:cBhvr>
                                      <p:to x="100000" y="100000"/>
                                    </p:animScale>
                                    <p:animScale>
                                      <p:cBhvr>
                                        <p:cTn id="115" dur="10">
                                          <p:stCondLst>
                                            <p:cond delay="525"/>
                                          </p:stCondLst>
                                        </p:cTn>
                                        <p:tgtEl>
                                          <p:spTgt spid="41"/>
                                        </p:tgtEl>
                                      </p:cBhvr>
                                      <p:to x="100000" y="80000"/>
                                    </p:animScale>
                                    <p:animScale>
                                      <p:cBhvr>
                                        <p:cTn id="116" dur="66" decel="50000">
                                          <p:stCondLst>
                                            <p:cond delay="535"/>
                                          </p:stCondLst>
                                        </p:cTn>
                                        <p:tgtEl>
                                          <p:spTgt spid="41"/>
                                        </p:tgtEl>
                                      </p:cBhvr>
                                      <p:to x="100000" y="100000"/>
                                    </p:animScale>
                                    <p:animScale>
                                      <p:cBhvr>
                                        <p:cTn id="117" dur="10">
                                          <p:stCondLst>
                                            <p:cond delay="657"/>
                                          </p:stCondLst>
                                        </p:cTn>
                                        <p:tgtEl>
                                          <p:spTgt spid="41"/>
                                        </p:tgtEl>
                                      </p:cBhvr>
                                      <p:to x="100000" y="90000"/>
                                    </p:animScale>
                                    <p:animScale>
                                      <p:cBhvr>
                                        <p:cTn id="118" dur="66" decel="50000">
                                          <p:stCondLst>
                                            <p:cond delay="667"/>
                                          </p:stCondLst>
                                        </p:cTn>
                                        <p:tgtEl>
                                          <p:spTgt spid="41"/>
                                        </p:tgtEl>
                                      </p:cBhvr>
                                      <p:to x="100000" y="100000"/>
                                    </p:animScale>
                                    <p:animScale>
                                      <p:cBhvr>
                                        <p:cTn id="119" dur="10">
                                          <p:stCondLst>
                                            <p:cond delay="723"/>
                                          </p:stCondLst>
                                        </p:cTn>
                                        <p:tgtEl>
                                          <p:spTgt spid="41"/>
                                        </p:tgtEl>
                                      </p:cBhvr>
                                      <p:to x="100000" y="95000"/>
                                    </p:animScale>
                                    <p:animScale>
                                      <p:cBhvr>
                                        <p:cTn id="120" dur="66" decel="50000">
                                          <p:stCondLst>
                                            <p:cond delay="734"/>
                                          </p:stCondLst>
                                        </p:cTn>
                                        <p:tgtEl>
                                          <p:spTgt spid="41"/>
                                        </p:tgtEl>
                                      </p:cBhvr>
                                      <p:to x="100000" y="100000"/>
                                    </p:animScale>
                                  </p:childTnLst>
                                </p:cTn>
                              </p:par>
                              <p:par>
                                <p:cTn id="121" presetID="2" presetClass="entr" presetSubtype="2" fill="hold" nodeType="withEffect">
                                  <p:stCondLst>
                                    <p:cond delay="1900"/>
                                  </p:stCondLst>
                                  <p:childTnLst>
                                    <p:set>
                                      <p:cBhvr>
                                        <p:cTn id="122" dur="1" fill="hold">
                                          <p:stCondLst>
                                            <p:cond delay="0"/>
                                          </p:stCondLst>
                                        </p:cTn>
                                        <p:tgtEl>
                                          <p:spTgt spid="42"/>
                                        </p:tgtEl>
                                        <p:attrNameLst>
                                          <p:attrName>style.visibility</p:attrName>
                                        </p:attrNameLst>
                                      </p:cBhvr>
                                      <p:to>
                                        <p:strVal val="visible"/>
                                      </p:to>
                                    </p:set>
                                    <p:anim calcmode="lin" valueType="num">
                                      <p:cBhvr additive="base">
                                        <p:cTn id="123" dur="500" fill="hold"/>
                                        <p:tgtEl>
                                          <p:spTgt spid="42"/>
                                        </p:tgtEl>
                                        <p:attrNameLst>
                                          <p:attrName>ppt_x</p:attrName>
                                        </p:attrNameLst>
                                      </p:cBhvr>
                                      <p:tavLst>
                                        <p:tav tm="0">
                                          <p:val>
                                            <p:strVal val="1+#ppt_w/2"/>
                                          </p:val>
                                        </p:tav>
                                        <p:tav tm="100000">
                                          <p:val>
                                            <p:strVal val="#ppt_x"/>
                                          </p:val>
                                        </p:tav>
                                      </p:tavLst>
                                    </p:anim>
                                    <p:anim calcmode="lin" valueType="num">
                                      <p:cBhvr additive="base">
                                        <p:cTn id="124" dur="500" fill="hold"/>
                                        <p:tgtEl>
                                          <p:spTgt spid="42"/>
                                        </p:tgtEl>
                                        <p:attrNameLst>
                                          <p:attrName>ppt_y</p:attrName>
                                        </p:attrNameLst>
                                      </p:cBhvr>
                                      <p:tavLst>
                                        <p:tav tm="0">
                                          <p:val>
                                            <p:strVal val="#ppt_y"/>
                                          </p:val>
                                        </p:tav>
                                        <p:tav tm="100000">
                                          <p:val>
                                            <p:strVal val="#ppt_y"/>
                                          </p:val>
                                        </p:tav>
                                      </p:tavLst>
                                    </p:anim>
                                  </p:childTnLst>
                                </p:cTn>
                              </p:par>
                            </p:childTnLst>
                          </p:cTn>
                        </p:par>
                        <p:par>
                          <p:cTn id="125" fill="hold">
                            <p:stCondLst>
                              <p:cond delay="2400"/>
                            </p:stCondLst>
                            <p:childTnLst>
                              <p:par>
                                <p:cTn id="126" presetID="16" presetClass="entr" presetSubtype="21" fill="hold" grpId="0" nodeType="afterEffect">
                                  <p:stCondLst>
                                    <p:cond delay="0"/>
                                  </p:stCondLst>
                                  <p:childTnLst>
                                    <p:set>
                                      <p:cBhvr>
                                        <p:cTn id="127" dur="1" fill="hold">
                                          <p:stCondLst>
                                            <p:cond delay="0"/>
                                          </p:stCondLst>
                                        </p:cTn>
                                        <p:tgtEl>
                                          <p:spTgt spid="33"/>
                                        </p:tgtEl>
                                        <p:attrNameLst>
                                          <p:attrName>style.visibility</p:attrName>
                                        </p:attrNameLst>
                                      </p:cBhvr>
                                      <p:to>
                                        <p:strVal val="visible"/>
                                      </p:to>
                                    </p:set>
                                    <p:animEffect transition="in" filter="barn(inVertical)">
                                      <p:cBhvr>
                                        <p:cTn id="128" dur="500"/>
                                        <p:tgtEl>
                                          <p:spTgt spid="33"/>
                                        </p:tgtEl>
                                      </p:cBhvr>
                                    </p:animEffect>
                                  </p:childTnLst>
                                </p:cTn>
                              </p:par>
                            </p:childTnLst>
                          </p:cTn>
                        </p:par>
                        <p:par>
                          <p:cTn id="129" fill="hold">
                            <p:stCondLst>
                              <p:cond delay="2900"/>
                            </p:stCondLst>
                            <p:childTnLst>
                              <p:par>
                                <p:cTn id="130" presetID="2" presetClass="entr" presetSubtype="4" fill="hold" grpId="0" nodeType="afterEffect">
                                  <p:stCondLst>
                                    <p:cond delay="0"/>
                                  </p:stCondLst>
                                  <p:childTnLst>
                                    <p:set>
                                      <p:cBhvr>
                                        <p:cTn id="131" dur="1" fill="hold">
                                          <p:stCondLst>
                                            <p:cond delay="0"/>
                                          </p:stCondLst>
                                        </p:cTn>
                                        <p:tgtEl>
                                          <p:spTgt spid="35"/>
                                        </p:tgtEl>
                                        <p:attrNameLst>
                                          <p:attrName>style.visibility</p:attrName>
                                        </p:attrNameLst>
                                      </p:cBhvr>
                                      <p:to>
                                        <p:strVal val="visible"/>
                                      </p:to>
                                    </p:set>
                                    <p:anim calcmode="lin" valueType="num">
                                      <p:cBhvr additive="base">
                                        <p:cTn id="132" dur="500" fill="hold"/>
                                        <p:tgtEl>
                                          <p:spTgt spid="35"/>
                                        </p:tgtEl>
                                        <p:attrNameLst>
                                          <p:attrName>ppt_x</p:attrName>
                                        </p:attrNameLst>
                                      </p:cBhvr>
                                      <p:tavLst>
                                        <p:tav tm="0">
                                          <p:val>
                                            <p:strVal val="#ppt_x"/>
                                          </p:val>
                                        </p:tav>
                                        <p:tav tm="100000">
                                          <p:val>
                                            <p:strVal val="#ppt_x"/>
                                          </p:val>
                                        </p:tav>
                                      </p:tavLst>
                                    </p:anim>
                                    <p:anim calcmode="lin" valueType="num">
                                      <p:cBhvr additive="base">
                                        <p:cTn id="133" dur="500" fill="hold"/>
                                        <p:tgtEl>
                                          <p:spTgt spid="35"/>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200"/>
                                  </p:stCondLst>
                                  <p:childTnLst>
                                    <p:set>
                                      <p:cBhvr>
                                        <p:cTn id="135" dur="1" fill="hold">
                                          <p:stCondLst>
                                            <p:cond delay="0"/>
                                          </p:stCondLst>
                                        </p:cTn>
                                        <p:tgtEl>
                                          <p:spTgt spid="36"/>
                                        </p:tgtEl>
                                        <p:attrNameLst>
                                          <p:attrName>style.visibility</p:attrName>
                                        </p:attrNameLst>
                                      </p:cBhvr>
                                      <p:to>
                                        <p:strVal val="visible"/>
                                      </p:to>
                                    </p:set>
                                    <p:anim calcmode="lin" valueType="num">
                                      <p:cBhvr additive="base">
                                        <p:cTn id="136" dur="500" fill="hold"/>
                                        <p:tgtEl>
                                          <p:spTgt spid="36"/>
                                        </p:tgtEl>
                                        <p:attrNameLst>
                                          <p:attrName>ppt_x</p:attrName>
                                        </p:attrNameLst>
                                      </p:cBhvr>
                                      <p:tavLst>
                                        <p:tav tm="0">
                                          <p:val>
                                            <p:strVal val="#ppt_x"/>
                                          </p:val>
                                        </p:tav>
                                        <p:tav tm="100000">
                                          <p:val>
                                            <p:strVal val="#ppt_x"/>
                                          </p:val>
                                        </p:tav>
                                      </p:tavLst>
                                    </p:anim>
                                    <p:anim calcmode="lin" valueType="num">
                                      <p:cBhvr additive="base">
                                        <p:cTn id="137" dur="500" fill="hold"/>
                                        <p:tgtEl>
                                          <p:spTgt spid="36"/>
                                        </p:tgtEl>
                                        <p:attrNameLst>
                                          <p:attrName>ppt_y</p:attrName>
                                        </p:attrNameLst>
                                      </p:cBhvr>
                                      <p:tavLst>
                                        <p:tav tm="0">
                                          <p:val>
                                            <p:strVal val="1+#ppt_h/2"/>
                                          </p:val>
                                        </p:tav>
                                        <p:tav tm="100000">
                                          <p:val>
                                            <p:strVal val="#ppt_y"/>
                                          </p:val>
                                        </p:tav>
                                      </p:tavLst>
                                    </p:anim>
                                  </p:childTnLst>
                                </p:cTn>
                              </p:par>
                              <p:par>
                                <p:cTn id="138" presetID="2" presetClass="entr" presetSubtype="4" fill="hold" grpId="0" nodeType="withEffect">
                                  <p:stCondLst>
                                    <p:cond delay="400"/>
                                  </p:stCondLst>
                                  <p:childTnLst>
                                    <p:set>
                                      <p:cBhvr>
                                        <p:cTn id="139" dur="1" fill="hold">
                                          <p:stCondLst>
                                            <p:cond delay="0"/>
                                          </p:stCondLst>
                                        </p:cTn>
                                        <p:tgtEl>
                                          <p:spTgt spid="37"/>
                                        </p:tgtEl>
                                        <p:attrNameLst>
                                          <p:attrName>style.visibility</p:attrName>
                                        </p:attrNameLst>
                                      </p:cBhvr>
                                      <p:to>
                                        <p:strVal val="visible"/>
                                      </p:to>
                                    </p:set>
                                    <p:anim calcmode="lin" valueType="num">
                                      <p:cBhvr additive="base">
                                        <p:cTn id="140" dur="500" fill="hold"/>
                                        <p:tgtEl>
                                          <p:spTgt spid="37"/>
                                        </p:tgtEl>
                                        <p:attrNameLst>
                                          <p:attrName>ppt_x</p:attrName>
                                        </p:attrNameLst>
                                      </p:cBhvr>
                                      <p:tavLst>
                                        <p:tav tm="0">
                                          <p:val>
                                            <p:strVal val="#ppt_x"/>
                                          </p:val>
                                        </p:tav>
                                        <p:tav tm="100000">
                                          <p:val>
                                            <p:strVal val="#ppt_x"/>
                                          </p:val>
                                        </p:tav>
                                      </p:tavLst>
                                    </p:anim>
                                    <p:anim calcmode="lin" valueType="num">
                                      <p:cBhvr additive="base">
                                        <p:cTn id="141" dur="500" fill="hold"/>
                                        <p:tgtEl>
                                          <p:spTgt spid="37"/>
                                        </p:tgtEl>
                                        <p:attrNameLst>
                                          <p:attrName>ppt_y</p:attrName>
                                        </p:attrNameLst>
                                      </p:cBhvr>
                                      <p:tavLst>
                                        <p:tav tm="0">
                                          <p:val>
                                            <p:strVal val="1+#ppt_h/2"/>
                                          </p:val>
                                        </p:tav>
                                        <p:tav tm="100000">
                                          <p:val>
                                            <p:strVal val="#ppt_y"/>
                                          </p:val>
                                        </p:tav>
                                      </p:tavLst>
                                    </p:anim>
                                  </p:childTnLst>
                                </p:cTn>
                              </p:par>
                              <p:par>
                                <p:cTn id="142" presetID="2" presetClass="entr" presetSubtype="4" fill="hold" grpId="0" nodeType="withEffect">
                                  <p:stCondLst>
                                    <p:cond delay="600"/>
                                  </p:stCondLst>
                                  <p:childTnLst>
                                    <p:set>
                                      <p:cBhvr>
                                        <p:cTn id="143" dur="1" fill="hold">
                                          <p:stCondLst>
                                            <p:cond delay="0"/>
                                          </p:stCondLst>
                                        </p:cTn>
                                        <p:tgtEl>
                                          <p:spTgt spid="38"/>
                                        </p:tgtEl>
                                        <p:attrNameLst>
                                          <p:attrName>style.visibility</p:attrName>
                                        </p:attrNameLst>
                                      </p:cBhvr>
                                      <p:to>
                                        <p:strVal val="visible"/>
                                      </p:to>
                                    </p:set>
                                    <p:anim calcmode="lin" valueType="num">
                                      <p:cBhvr additive="base">
                                        <p:cTn id="144" dur="500" fill="hold"/>
                                        <p:tgtEl>
                                          <p:spTgt spid="38"/>
                                        </p:tgtEl>
                                        <p:attrNameLst>
                                          <p:attrName>ppt_x</p:attrName>
                                        </p:attrNameLst>
                                      </p:cBhvr>
                                      <p:tavLst>
                                        <p:tav tm="0">
                                          <p:val>
                                            <p:strVal val="#ppt_x"/>
                                          </p:val>
                                        </p:tav>
                                        <p:tav tm="100000">
                                          <p:val>
                                            <p:strVal val="#ppt_x"/>
                                          </p:val>
                                        </p:tav>
                                      </p:tavLst>
                                    </p:anim>
                                    <p:anim calcmode="lin" valueType="num">
                                      <p:cBhvr additive="base">
                                        <p:cTn id="145" dur="500" fill="hold"/>
                                        <p:tgtEl>
                                          <p:spTgt spid="38"/>
                                        </p:tgtEl>
                                        <p:attrNameLst>
                                          <p:attrName>ppt_y</p:attrName>
                                        </p:attrNameLst>
                                      </p:cBhvr>
                                      <p:tavLst>
                                        <p:tav tm="0">
                                          <p:val>
                                            <p:strVal val="1+#ppt_h/2"/>
                                          </p:val>
                                        </p:tav>
                                        <p:tav tm="100000">
                                          <p:val>
                                            <p:strVal val="#ppt_y"/>
                                          </p:val>
                                        </p:tav>
                                      </p:tavLst>
                                    </p:anim>
                                  </p:childTnLst>
                                </p:cTn>
                              </p:par>
                              <p:par>
                                <p:cTn id="146" presetID="2" presetClass="entr" presetSubtype="4" fill="hold" grpId="0" nodeType="withEffect">
                                  <p:stCondLst>
                                    <p:cond delay="800"/>
                                  </p:stCondLst>
                                  <p:childTnLst>
                                    <p:set>
                                      <p:cBhvr>
                                        <p:cTn id="147" dur="1" fill="hold">
                                          <p:stCondLst>
                                            <p:cond delay="0"/>
                                          </p:stCondLst>
                                        </p:cTn>
                                        <p:tgtEl>
                                          <p:spTgt spid="39"/>
                                        </p:tgtEl>
                                        <p:attrNameLst>
                                          <p:attrName>style.visibility</p:attrName>
                                        </p:attrNameLst>
                                      </p:cBhvr>
                                      <p:to>
                                        <p:strVal val="visible"/>
                                      </p:to>
                                    </p:set>
                                    <p:anim calcmode="lin" valueType="num">
                                      <p:cBhvr additive="base">
                                        <p:cTn id="148" dur="500" fill="hold"/>
                                        <p:tgtEl>
                                          <p:spTgt spid="39"/>
                                        </p:tgtEl>
                                        <p:attrNameLst>
                                          <p:attrName>ppt_x</p:attrName>
                                        </p:attrNameLst>
                                      </p:cBhvr>
                                      <p:tavLst>
                                        <p:tav tm="0">
                                          <p:val>
                                            <p:strVal val="#ppt_x"/>
                                          </p:val>
                                        </p:tav>
                                        <p:tav tm="100000">
                                          <p:val>
                                            <p:strVal val="#ppt_x"/>
                                          </p:val>
                                        </p:tav>
                                      </p:tavLst>
                                    </p:anim>
                                    <p:anim calcmode="lin" valueType="num">
                                      <p:cBhvr additive="base">
                                        <p:cTn id="14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2" animBg="1"/>
      <p:bldP spid="13" grpId="0" animBg="1"/>
      <p:bldP spid="13" grpId="1" animBg="1"/>
      <p:bldP spid="13"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26" grpId="0" animBg="1"/>
      <p:bldP spid="26" grpId="1" animBg="1"/>
      <p:bldP spid="26" grpId="2" animBg="1"/>
      <p:bldP spid="27" grpId="0" animBg="1"/>
      <p:bldP spid="27" grpId="1" animBg="1"/>
      <p:bldP spid="27" grpId="2" animBg="1"/>
      <p:bldP spid="28" grpId="0" animBg="1"/>
      <p:bldP spid="28" grpId="1" animBg="1"/>
      <p:bldP spid="30" grpId="0" animBg="1"/>
      <p:bldP spid="30" grpId="1" animBg="1"/>
      <p:bldP spid="31" grpId="0" animBg="1"/>
      <p:bldP spid="31" grpId="1" animBg="1"/>
      <p:bldP spid="32" grpId="0" animBg="1"/>
      <p:bldP spid="32" grpId="1" animBg="1"/>
      <p:bldP spid="33" grpId="0"/>
      <p:bldP spid="34" grpId="0" animBg="1"/>
      <p:bldP spid="35" grpId="0"/>
      <p:bldP spid="36" grpId="0"/>
      <p:bldP spid="37" grpId="0"/>
      <p:bldP spid="38" grpId="0"/>
      <p:bldP spid="39" grpId="0"/>
      <p:bldP spid="40" grpId="0" animBg="1"/>
      <p:bldP spid="4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ouliqiang\Desktop\DAimG_2013051400013549DZKH (2).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1368376"/>
            <a:ext cx="16922750" cy="8547149"/>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公司战略目标</a:t>
            </a:r>
          </a:p>
        </p:txBody>
      </p:sp>
      <p:sp>
        <p:nvSpPr>
          <p:cNvPr id="5" name="TextBox 4"/>
          <p:cNvSpPr txBox="1"/>
          <p:nvPr/>
        </p:nvSpPr>
        <p:spPr>
          <a:xfrm>
            <a:off x="3072210" y="2416542"/>
            <a:ext cx="3038501" cy="846386"/>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3311"/>
              </a:lnSpc>
            </a:pPr>
            <a:r>
              <a:rPr lang="zh-CN" altLang="en-US" sz="2000" dirty="0">
                <a:solidFill>
                  <a:schemeClr val="tx2"/>
                </a:solidFill>
              </a:rPr>
              <a:t>无论一小步还是一大步</a:t>
            </a:r>
            <a:endParaRPr lang="en-US" altLang="zh-CN" sz="2000" dirty="0">
              <a:solidFill>
                <a:schemeClr val="tx2"/>
              </a:solidFill>
            </a:endParaRPr>
          </a:p>
          <a:p>
            <a:pPr>
              <a:lnSpc>
                <a:spcPts val="3311"/>
              </a:lnSpc>
            </a:pPr>
            <a:r>
              <a:rPr lang="zh-CN" altLang="en-US" sz="2000" dirty="0">
                <a:solidFill>
                  <a:schemeClr val="tx2"/>
                </a:solidFill>
              </a:rPr>
              <a:t>都要带动人类的进步</a:t>
            </a:r>
            <a:endParaRPr lang="en-US" altLang="zh-CN" sz="2000" dirty="0">
              <a:solidFill>
                <a:schemeClr val="tx2"/>
              </a:solidFill>
            </a:endParaRPr>
          </a:p>
        </p:txBody>
      </p:sp>
      <p:sp>
        <p:nvSpPr>
          <p:cNvPr id="6" name="TextBox 5"/>
          <p:cNvSpPr txBox="1"/>
          <p:nvPr/>
        </p:nvSpPr>
        <p:spPr>
          <a:xfrm>
            <a:off x="5446908" y="3777159"/>
            <a:ext cx="2798443" cy="615553"/>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2000" dirty="0">
                <a:solidFill>
                  <a:schemeClr val="tx2"/>
                </a:solidFill>
              </a:rPr>
              <a:t>发展员工  成就客户</a:t>
            </a:r>
            <a:endParaRPr lang="en-US" altLang="zh-CN" sz="2000" dirty="0">
              <a:solidFill>
                <a:schemeClr val="tx2"/>
              </a:solidFill>
            </a:endParaRPr>
          </a:p>
          <a:p>
            <a:pPr>
              <a:lnSpc>
                <a:spcPct val="100000"/>
              </a:lnSpc>
            </a:pPr>
            <a:r>
              <a:rPr lang="zh-CN" altLang="en-US" sz="2000" dirty="0">
                <a:solidFill>
                  <a:schemeClr val="tx2"/>
                </a:solidFill>
              </a:rPr>
              <a:t>回报股东  强大国家</a:t>
            </a:r>
            <a:endParaRPr lang="en-US" altLang="zh-CN" sz="2000" dirty="0">
              <a:solidFill>
                <a:schemeClr val="tx2"/>
              </a:solidFill>
            </a:endParaRPr>
          </a:p>
        </p:txBody>
      </p:sp>
      <p:sp>
        <p:nvSpPr>
          <p:cNvPr id="7" name="TextBox 6"/>
          <p:cNvSpPr txBox="1"/>
          <p:nvPr/>
        </p:nvSpPr>
        <p:spPr>
          <a:xfrm>
            <a:off x="9956697" y="2566001"/>
            <a:ext cx="2499188" cy="23416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2000" dirty="0">
                <a:solidFill>
                  <a:schemeClr val="tx2"/>
                </a:solidFill>
              </a:rPr>
              <a:t>合作共赢  务实创新</a:t>
            </a:r>
            <a:endParaRPr lang="en-US" altLang="zh-CN" sz="2000" dirty="0">
              <a:solidFill>
                <a:schemeClr val="tx2"/>
              </a:solidFill>
            </a:endParaRPr>
          </a:p>
        </p:txBody>
      </p:sp>
      <p:sp>
        <p:nvSpPr>
          <p:cNvPr id="8" name="Oval 13"/>
          <p:cNvSpPr>
            <a:spLocks noChangeArrowheads="1"/>
          </p:cNvSpPr>
          <p:nvPr/>
        </p:nvSpPr>
        <p:spPr bwMode="auto">
          <a:xfrm>
            <a:off x="1966490" y="2356816"/>
            <a:ext cx="975870" cy="959713"/>
          </a:xfrm>
          <a:prstGeom prst="ellipse">
            <a:avLst/>
          </a:prstGeom>
          <a:solidFill>
            <a:schemeClr val="accent1"/>
          </a:solidFill>
          <a:ln w="19050">
            <a:noFill/>
          </a:ln>
        </p:spPr>
        <p:txBody>
          <a:bodyPr vert="horz" wrap="square" lIns="0" tIns="0" rIns="0" bIns="0" numCol="1" anchor="t" anchorCtr="0" compatLnSpc="1">
            <a:prstTxWarp prst="textNoShape">
              <a:avLst/>
            </a:prstTxWarp>
          </a:bodyPr>
          <a:lstStyle/>
          <a:p>
            <a:pPr algn="ctr"/>
            <a:r>
              <a:rPr lang="zh-CN" altLang="en-US" sz="2400" b="1" dirty="0">
                <a:solidFill>
                  <a:schemeClr val="bg1"/>
                </a:solidFill>
                <a:latin typeface="微软雅黑" pitchFamily="34" charset="-122"/>
                <a:ea typeface="微软雅黑" pitchFamily="34" charset="-122"/>
              </a:rPr>
              <a:t>企业使命</a:t>
            </a:r>
            <a:endParaRPr lang="en-US" altLang="zh-CN" sz="2400" b="1" dirty="0">
              <a:solidFill>
                <a:schemeClr val="bg1"/>
              </a:solidFill>
              <a:latin typeface="微软雅黑" pitchFamily="34" charset="-122"/>
              <a:ea typeface="微软雅黑" pitchFamily="34" charset="-122"/>
            </a:endParaRPr>
          </a:p>
        </p:txBody>
      </p:sp>
      <p:sp>
        <p:nvSpPr>
          <p:cNvPr id="9" name="Oval 13"/>
          <p:cNvSpPr>
            <a:spLocks noChangeArrowheads="1"/>
          </p:cNvSpPr>
          <p:nvPr/>
        </p:nvSpPr>
        <p:spPr bwMode="auto">
          <a:xfrm>
            <a:off x="4212904" y="3560349"/>
            <a:ext cx="1080120" cy="1062236"/>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2400" b="1" dirty="0">
                <a:solidFill>
                  <a:schemeClr val="bg1"/>
                </a:solidFill>
                <a:latin typeface="微软雅黑" pitchFamily="34" charset="-122"/>
                <a:ea typeface="微软雅黑" pitchFamily="34" charset="-122"/>
              </a:rPr>
              <a:t>企业宗旨</a:t>
            </a:r>
            <a:endParaRPr lang="en-US" altLang="zh-CN" sz="2400" b="1" dirty="0">
              <a:solidFill>
                <a:schemeClr val="bg1"/>
              </a:solidFill>
              <a:latin typeface="微软雅黑" pitchFamily="34" charset="-122"/>
              <a:ea typeface="微软雅黑" pitchFamily="34" charset="-122"/>
            </a:endParaRPr>
          </a:p>
        </p:txBody>
      </p:sp>
      <p:sp>
        <p:nvSpPr>
          <p:cNvPr id="10" name="Oval 13"/>
          <p:cNvSpPr>
            <a:spLocks noChangeArrowheads="1"/>
          </p:cNvSpPr>
          <p:nvPr/>
        </p:nvSpPr>
        <p:spPr bwMode="auto">
          <a:xfrm>
            <a:off x="9007175" y="2170338"/>
            <a:ext cx="866535" cy="852188"/>
          </a:xfrm>
          <a:prstGeom prst="ellipse">
            <a:avLst/>
          </a:prstGeom>
          <a:solidFill>
            <a:schemeClr val="accent6"/>
          </a:solidFill>
          <a:ln w="19050">
            <a:noFill/>
          </a:ln>
        </p:spPr>
        <p:txBody>
          <a:bodyPr vert="horz" wrap="square" lIns="0" tIns="0" rIns="0" bIns="0" numCol="1" anchor="t" anchorCtr="0" compatLnSpc="1">
            <a:prstTxWarp prst="textNoShape">
              <a:avLst/>
            </a:prstTxWarp>
          </a:bodyPr>
          <a:lstStyle/>
          <a:p>
            <a:pPr algn="ctr"/>
            <a:r>
              <a:rPr lang="zh-CN" altLang="en-US" sz="2000" b="1" dirty="0">
                <a:solidFill>
                  <a:schemeClr val="bg1"/>
                </a:solidFill>
                <a:latin typeface="微软雅黑" pitchFamily="34" charset="-122"/>
                <a:ea typeface="微软雅黑" pitchFamily="34" charset="-122"/>
              </a:rPr>
              <a:t>核心价值</a:t>
            </a:r>
            <a:endParaRPr lang="en-US" altLang="zh-CN" sz="2000" b="1" dirty="0">
              <a:solidFill>
                <a:schemeClr val="bg1"/>
              </a:solidFill>
              <a:latin typeface="微软雅黑" pitchFamily="34" charset="-122"/>
              <a:ea typeface="微软雅黑" pitchFamily="34" charset="-122"/>
            </a:endParaRPr>
          </a:p>
        </p:txBody>
      </p:sp>
      <p:sp>
        <p:nvSpPr>
          <p:cNvPr id="15" name="Oval 13"/>
          <p:cNvSpPr>
            <a:spLocks noChangeArrowheads="1"/>
          </p:cNvSpPr>
          <p:nvPr/>
        </p:nvSpPr>
        <p:spPr bwMode="auto">
          <a:xfrm>
            <a:off x="13479896" y="3336484"/>
            <a:ext cx="1074010" cy="1056228"/>
          </a:xfrm>
          <a:prstGeom prst="ellipse">
            <a:avLst/>
          </a:prstGeom>
          <a:solidFill>
            <a:schemeClr val="accent3"/>
          </a:solidFill>
          <a:ln w="19050">
            <a:noFill/>
          </a:ln>
        </p:spPr>
        <p:txBody>
          <a:bodyPr vert="horz" wrap="square" lIns="0" tIns="0" rIns="0" bIns="0" numCol="1" anchor="t" anchorCtr="0" compatLnSpc="1">
            <a:prstTxWarp prst="textNoShape">
              <a:avLst/>
            </a:prstTxWarp>
          </a:bodyPr>
          <a:lstStyle/>
          <a:p>
            <a:pPr algn="ctr"/>
            <a:r>
              <a:rPr lang="zh-CN" altLang="en-US" sz="2400" b="1" dirty="0">
                <a:solidFill>
                  <a:schemeClr val="bg1"/>
                </a:solidFill>
                <a:latin typeface="微软雅黑" pitchFamily="34" charset="-122"/>
                <a:ea typeface="微软雅黑" pitchFamily="34" charset="-122"/>
              </a:rPr>
              <a:t>经营理念</a:t>
            </a:r>
            <a:endParaRPr lang="en-US" altLang="zh-CN" sz="2400" b="1" dirty="0">
              <a:solidFill>
                <a:schemeClr val="bg1"/>
              </a:solidFill>
              <a:latin typeface="微软雅黑" pitchFamily="34" charset="-122"/>
              <a:ea typeface="微软雅黑" pitchFamily="34" charset="-122"/>
            </a:endParaRPr>
          </a:p>
        </p:txBody>
      </p:sp>
      <p:sp>
        <p:nvSpPr>
          <p:cNvPr id="31" name="TextBox 30"/>
          <p:cNvSpPr txBox="1"/>
          <p:nvPr/>
        </p:nvSpPr>
        <p:spPr>
          <a:xfrm>
            <a:off x="14726071" y="3560349"/>
            <a:ext cx="1745249" cy="615553"/>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2000" dirty="0">
                <a:solidFill>
                  <a:schemeClr val="tx2"/>
                </a:solidFill>
              </a:rPr>
              <a:t>诚信  务实 </a:t>
            </a:r>
            <a:endParaRPr lang="en-US" altLang="zh-CN" sz="2000" dirty="0">
              <a:solidFill>
                <a:schemeClr val="tx2"/>
              </a:solidFill>
            </a:endParaRPr>
          </a:p>
          <a:p>
            <a:pPr>
              <a:lnSpc>
                <a:spcPct val="100000"/>
              </a:lnSpc>
            </a:pPr>
            <a:r>
              <a:rPr lang="zh-CN" altLang="en-US" sz="2000" dirty="0">
                <a:solidFill>
                  <a:schemeClr val="tx2"/>
                </a:solidFill>
              </a:rPr>
              <a:t>敬业  创新</a:t>
            </a:r>
            <a:endParaRPr lang="en-US" altLang="zh-CN" sz="2000" dirty="0">
              <a:solidFill>
                <a:schemeClr val="tx2"/>
              </a:solidFill>
            </a:endParaRPr>
          </a:p>
        </p:txBody>
      </p:sp>
      <p:grpSp>
        <p:nvGrpSpPr>
          <p:cNvPr id="13" name="组合 12"/>
          <p:cNvGrpSpPr/>
          <p:nvPr/>
        </p:nvGrpSpPr>
        <p:grpSpPr>
          <a:xfrm>
            <a:off x="324471" y="114300"/>
            <a:ext cx="746572" cy="661016"/>
            <a:chOff x="2098676" y="7219950"/>
            <a:chExt cx="1163637" cy="1030288"/>
          </a:xfrm>
          <a:solidFill>
            <a:schemeClr val="accent5"/>
          </a:solidFill>
        </p:grpSpPr>
        <p:sp>
          <p:nvSpPr>
            <p:cNvPr id="14"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07640195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ppt_x</p:attrName>
                                        </p:attrNameLst>
                                      </p:cBhvr>
                                      <p:tavLst>
                                        <p:tav tm="0">
                                          <p:val>
                                            <p:strVal val="#ppt_x"/>
                                          </p:val>
                                        </p:tav>
                                        <p:tav tm="100000">
                                          <p:val>
                                            <p:strVal val="#ppt_x"/>
                                          </p:val>
                                        </p:tav>
                                      </p:tavLst>
                                    </p:anim>
                                    <p:anim calcmode="lin" valueType="num">
                                      <p:cBhvr>
                                        <p:cTn id="9" dur="1000" fill="hold"/>
                                        <p:tgtEl>
                                          <p:spTgt spid="819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53" presetClass="entr" presetSubtype="16" fill="hold" grpId="0" nodeType="withEffect">
                                  <p:stCondLst>
                                    <p:cond delay="30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6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9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2400"/>
                            </p:stCondLst>
                            <p:childTnLst>
                              <p:par>
                                <p:cTn id="32" presetID="2" presetClass="entr" presetSubtype="2"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1+#ppt_w/2"/>
                                          </p:val>
                                        </p:tav>
                                        <p:tav tm="100000">
                                          <p:val>
                                            <p:strVal val="#ppt_x"/>
                                          </p:val>
                                        </p:tav>
                                      </p:tavLst>
                                    </p:anim>
                                    <p:anim calcmode="lin" valueType="num">
                                      <p:cBhvr additive="base">
                                        <p:cTn id="35" dur="500" fill="hold"/>
                                        <p:tgtEl>
                                          <p:spTgt spid="5"/>
                                        </p:tgtEl>
                                        <p:attrNameLst>
                                          <p:attrName>ppt_y</p:attrName>
                                        </p:attrNameLst>
                                      </p:cBhvr>
                                      <p:tavLst>
                                        <p:tav tm="0">
                                          <p:val>
                                            <p:strVal val="#ppt_y"/>
                                          </p:val>
                                        </p:tav>
                                        <p:tav tm="100000">
                                          <p:val>
                                            <p:strVal val="#ppt_y"/>
                                          </p:val>
                                        </p:tav>
                                      </p:tavLst>
                                    </p:anim>
                                  </p:childTnLst>
                                </p:cTn>
                              </p:par>
                            </p:childTnLst>
                          </p:cTn>
                        </p:par>
                        <p:par>
                          <p:cTn id="36" fill="hold">
                            <p:stCondLst>
                              <p:cond delay="2900"/>
                            </p:stCondLst>
                            <p:childTnLst>
                              <p:par>
                                <p:cTn id="37" presetID="2" presetClass="entr" presetSubtype="2"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1+#ppt_w/2"/>
                                          </p:val>
                                        </p:tav>
                                        <p:tav tm="100000">
                                          <p:val>
                                            <p:strVal val="#ppt_x"/>
                                          </p:val>
                                        </p:tav>
                                      </p:tavLst>
                                    </p:anim>
                                    <p:anim calcmode="lin" valueType="num">
                                      <p:cBhvr additive="base">
                                        <p:cTn id="40" dur="500" fill="hold"/>
                                        <p:tgtEl>
                                          <p:spTgt spid="6"/>
                                        </p:tgtEl>
                                        <p:attrNameLst>
                                          <p:attrName>ppt_y</p:attrName>
                                        </p:attrNameLst>
                                      </p:cBhvr>
                                      <p:tavLst>
                                        <p:tav tm="0">
                                          <p:val>
                                            <p:strVal val="#ppt_y"/>
                                          </p:val>
                                        </p:tav>
                                        <p:tav tm="100000">
                                          <p:val>
                                            <p:strVal val="#ppt_y"/>
                                          </p:val>
                                        </p:tav>
                                      </p:tavLst>
                                    </p:anim>
                                  </p:childTnLst>
                                </p:cTn>
                              </p:par>
                            </p:childTnLst>
                          </p:cTn>
                        </p:par>
                        <p:par>
                          <p:cTn id="41" fill="hold">
                            <p:stCondLst>
                              <p:cond delay="3400"/>
                            </p:stCondLst>
                            <p:childTnLst>
                              <p:par>
                                <p:cTn id="42" presetID="2" presetClass="entr" presetSubtype="2"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1+#ppt_w/2"/>
                                          </p:val>
                                        </p:tav>
                                        <p:tav tm="100000">
                                          <p:val>
                                            <p:strVal val="#ppt_x"/>
                                          </p:val>
                                        </p:tav>
                                      </p:tavLst>
                                    </p:anim>
                                    <p:anim calcmode="lin" valueType="num">
                                      <p:cBhvr additive="base">
                                        <p:cTn id="45" dur="500" fill="hold"/>
                                        <p:tgtEl>
                                          <p:spTgt spid="7"/>
                                        </p:tgtEl>
                                        <p:attrNameLst>
                                          <p:attrName>ppt_y</p:attrName>
                                        </p:attrNameLst>
                                      </p:cBhvr>
                                      <p:tavLst>
                                        <p:tav tm="0">
                                          <p:val>
                                            <p:strVal val="#ppt_y"/>
                                          </p:val>
                                        </p:tav>
                                        <p:tav tm="100000">
                                          <p:val>
                                            <p:strVal val="#ppt_y"/>
                                          </p:val>
                                        </p:tav>
                                      </p:tavLst>
                                    </p:anim>
                                  </p:childTnLst>
                                </p:cTn>
                              </p:par>
                            </p:childTnLst>
                          </p:cTn>
                        </p:par>
                        <p:par>
                          <p:cTn id="46" fill="hold">
                            <p:stCondLst>
                              <p:cond delay="3900"/>
                            </p:stCondLst>
                            <p:childTnLst>
                              <p:par>
                                <p:cTn id="47" presetID="2" presetClass="entr" presetSubtype="2"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9" grpId="0" animBg="1"/>
      <p:bldP spid="10" grpId="0" animBg="1"/>
      <p:bldP spid="15" grpId="0" animBg="1"/>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五年发展规划</a:t>
            </a:r>
          </a:p>
        </p:txBody>
      </p:sp>
      <p:sp>
        <p:nvSpPr>
          <p:cNvPr id="3" name="TextBox 2"/>
          <p:cNvSpPr txBox="1"/>
          <p:nvPr/>
        </p:nvSpPr>
        <p:spPr>
          <a:xfrm>
            <a:off x="2057592" y="7993112"/>
            <a:ext cx="11955890" cy="868956"/>
          </a:xfrm>
          <a:prstGeom prst="rect">
            <a:avLst/>
          </a:prstGeom>
          <a:noFill/>
        </p:spPr>
        <p:txBody>
          <a:bodyPr wrap="square" lIns="0" tIns="0" rIns="0" bIns="0" rtlCol="0">
            <a:spAutoFit/>
          </a:bodyPr>
          <a:lstStyle/>
          <a:p>
            <a:pPr algn="just">
              <a:lnSpc>
                <a:spcPct val="150000"/>
              </a:lnSpc>
            </a:pPr>
            <a:r>
              <a:rPr lang="zh-CN" altLang="en-US" sz="2000" dirty="0">
                <a:solidFill>
                  <a:schemeClr val="tx2"/>
                </a:solidFill>
                <a:latin typeface="微软雅黑" pitchFamily="34" charset="-122"/>
                <a:ea typeface="微软雅黑"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2000" dirty="0">
                <a:solidFill>
                  <a:schemeClr val="tx2"/>
                </a:solidFill>
                <a:latin typeface="微软雅黑" pitchFamily="34" charset="-122"/>
                <a:ea typeface="微软雅黑" pitchFamily="34" charset="-122"/>
              </a:rPr>
              <a:t>……</a:t>
            </a:r>
          </a:p>
        </p:txBody>
      </p:sp>
      <p:grpSp>
        <p:nvGrpSpPr>
          <p:cNvPr id="7" name="组合 6"/>
          <p:cNvGrpSpPr/>
          <p:nvPr/>
        </p:nvGrpSpPr>
        <p:grpSpPr>
          <a:xfrm>
            <a:off x="4619094" y="1411544"/>
            <a:ext cx="2453636" cy="2288542"/>
            <a:chOff x="4619094" y="1411544"/>
            <a:chExt cx="2453636" cy="2288542"/>
          </a:xfrm>
        </p:grpSpPr>
        <p:grpSp>
          <p:nvGrpSpPr>
            <p:cNvPr id="5" name="组合 4"/>
            <p:cNvGrpSpPr/>
            <p:nvPr/>
          </p:nvGrpSpPr>
          <p:grpSpPr>
            <a:xfrm rot="18586338">
              <a:off x="4701641" y="1328997"/>
              <a:ext cx="2288542" cy="2453636"/>
              <a:chOff x="3525634" y="1664807"/>
              <a:chExt cx="2288542" cy="2453636"/>
            </a:xfrm>
          </p:grpSpPr>
          <p:sp>
            <p:nvSpPr>
              <p:cNvPr id="28" name="椭圆 27"/>
              <p:cNvSpPr/>
              <p:nvPr/>
            </p:nvSpPr>
            <p:spPr>
              <a:xfrm rot="17646361">
                <a:off x="3506375" y="1684066"/>
                <a:ext cx="2327059" cy="22885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 name="等腰三角形 3"/>
              <p:cNvSpPr/>
              <p:nvPr/>
            </p:nvSpPr>
            <p:spPr>
              <a:xfrm flipV="1">
                <a:off x="4522690" y="3934017"/>
                <a:ext cx="294430" cy="18442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1" name="TextBox 30"/>
            <p:cNvSpPr txBox="1"/>
            <p:nvPr/>
          </p:nvSpPr>
          <p:spPr>
            <a:xfrm>
              <a:off x="4776040" y="2029804"/>
              <a:ext cx="2094220"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400" dirty="0"/>
                <a:t>销售额突破</a:t>
              </a:r>
              <a:endParaRPr lang="en-US" altLang="zh-CN" sz="2400" dirty="0"/>
            </a:p>
            <a:p>
              <a:r>
                <a:rPr lang="en-US" altLang="zh-CN" sz="4800" dirty="0"/>
                <a:t>5</a:t>
              </a:r>
              <a:r>
                <a:rPr lang="zh-CN" altLang="en-US" sz="4800" dirty="0"/>
                <a:t>个亿</a:t>
              </a:r>
            </a:p>
          </p:txBody>
        </p:sp>
      </p:grpSp>
      <p:grpSp>
        <p:nvGrpSpPr>
          <p:cNvPr id="8" name="组合 7"/>
          <p:cNvGrpSpPr/>
          <p:nvPr/>
        </p:nvGrpSpPr>
        <p:grpSpPr>
          <a:xfrm>
            <a:off x="9236532" y="1527632"/>
            <a:ext cx="2376264" cy="2494342"/>
            <a:chOff x="9236532" y="1527632"/>
            <a:chExt cx="2376264" cy="2494342"/>
          </a:xfrm>
        </p:grpSpPr>
        <p:grpSp>
          <p:nvGrpSpPr>
            <p:cNvPr id="9" name="组合 8"/>
            <p:cNvGrpSpPr/>
            <p:nvPr/>
          </p:nvGrpSpPr>
          <p:grpSpPr>
            <a:xfrm rot="1619302">
              <a:off x="9236532" y="1527632"/>
              <a:ext cx="2376264" cy="2494342"/>
              <a:chOff x="9236532" y="1527632"/>
              <a:chExt cx="2376264" cy="2494342"/>
            </a:xfrm>
          </p:grpSpPr>
          <p:sp>
            <p:nvSpPr>
              <p:cNvPr id="29" name="椭圆 28"/>
              <p:cNvSpPr/>
              <p:nvPr/>
            </p:nvSpPr>
            <p:spPr>
              <a:xfrm>
                <a:off x="9236532" y="1527632"/>
                <a:ext cx="2376264" cy="233693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2" name="等腰三角形 41"/>
              <p:cNvSpPr/>
              <p:nvPr/>
            </p:nvSpPr>
            <p:spPr>
              <a:xfrm flipV="1">
                <a:off x="10286322" y="3833648"/>
                <a:ext cx="300655" cy="188326"/>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2" name="TextBox 31"/>
            <p:cNvSpPr txBox="1"/>
            <p:nvPr/>
          </p:nvSpPr>
          <p:spPr>
            <a:xfrm>
              <a:off x="9514742" y="2196617"/>
              <a:ext cx="1819844" cy="126188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800" dirty="0"/>
                <a:t>加盟店超过</a:t>
              </a:r>
              <a:endParaRPr lang="en-US" altLang="zh-CN" sz="2800" dirty="0"/>
            </a:p>
            <a:p>
              <a:r>
                <a:rPr lang="en-US" altLang="zh-CN" sz="5400" dirty="0"/>
                <a:t>5</a:t>
              </a:r>
              <a:r>
                <a:rPr lang="zh-CN" altLang="en-US" sz="5400" dirty="0"/>
                <a:t>千家</a:t>
              </a:r>
            </a:p>
          </p:txBody>
        </p:sp>
      </p:grpSp>
      <p:grpSp>
        <p:nvGrpSpPr>
          <p:cNvPr id="6" name="组合 5"/>
          <p:cNvGrpSpPr/>
          <p:nvPr/>
        </p:nvGrpSpPr>
        <p:grpSpPr>
          <a:xfrm>
            <a:off x="2265918" y="3271609"/>
            <a:ext cx="2519207" cy="2409035"/>
            <a:chOff x="2265918" y="3271609"/>
            <a:chExt cx="2519207" cy="2409035"/>
          </a:xfrm>
        </p:grpSpPr>
        <p:grpSp>
          <p:nvGrpSpPr>
            <p:cNvPr id="10" name="组合 9"/>
            <p:cNvGrpSpPr/>
            <p:nvPr/>
          </p:nvGrpSpPr>
          <p:grpSpPr>
            <a:xfrm rot="18429150">
              <a:off x="2321004" y="3216523"/>
              <a:ext cx="2409035" cy="2519207"/>
              <a:chOff x="1466371" y="3723599"/>
              <a:chExt cx="2829897" cy="2959316"/>
            </a:xfrm>
          </p:grpSpPr>
          <p:sp>
            <p:nvSpPr>
              <p:cNvPr id="30" name="椭圆 29"/>
              <p:cNvSpPr/>
              <p:nvPr/>
            </p:nvSpPr>
            <p:spPr>
              <a:xfrm>
                <a:off x="1466371" y="3723599"/>
                <a:ext cx="2829897" cy="27830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3" name="等腰三角形 42"/>
              <p:cNvSpPr/>
              <p:nvPr/>
            </p:nvSpPr>
            <p:spPr>
              <a:xfrm flipV="1">
                <a:off x="2701750" y="6458637"/>
                <a:ext cx="358051" cy="22427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3" name="TextBox 32"/>
            <p:cNvSpPr txBox="1"/>
            <p:nvPr/>
          </p:nvSpPr>
          <p:spPr>
            <a:xfrm>
              <a:off x="2340695" y="3932788"/>
              <a:ext cx="2178429"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400" dirty="0"/>
                <a:t>产品销售覆盖</a:t>
              </a:r>
              <a:endParaRPr lang="en-US" altLang="zh-CN" sz="2400" dirty="0"/>
            </a:p>
            <a:p>
              <a:r>
                <a:rPr lang="en-US" altLang="zh-CN" sz="4800" dirty="0"/>
                <a:t>5</a:t>
              </a:r>
              <a:r>
                <a:rPr lang="zh-CN" altLang="en-US" sz="4800" dirty="0"/>
                <a:t>大洲</a:t>
              </a:r>
            </a:p>
          </p:txBody>
        </p:sp>
      </p:grpSp>
      <p:grpSp>
        <p:nvGrpSpPr>
          <p:cNvPr id="24" name="Group 9"/>
          <p:cNvGrpSpPr/>
          <p:nvPr/>
        </p:nvGrpSpPr>
        <p:grpSpPr>
          <a:xfrm>
            <a:off x="5561490" y="1614477"/>
            <a:ext cx="5043572" cy="6198828"/>
            <a:chOff x="1114247" y="1961702"/>
            <a:chExt cx="3290888" cy="4044683"/>
          </a:xfrm>
          <a:effectLst>
            <a:outerShdw blurRad="381000" dir="18900000" sy="23000" kx="-1200000" algn="bl" rotWithShape="0">
              <a:prstClr val="black">
                <a:alpha val="20000"/>
              </a:prstClr>
            </a:outerShdw>
          </a:effectLst>
        </p:grpSpPr>
        <p:sp>
          <p:nvSpPr>
            <p:cNvPr id="25" name="Freeform 19"/>
            <p:cNvSpPr>
              <a:spLocks/>
            </p:cNvSpPr>
            <p:nvPr/>
          </p:nvSpPr>
          <p:spPr bwMode="auto">
            <a:xfrm>
              <a:off x="1114247" y="4763372"/>
              <a:ext cx="1647825" cy="1243013"/>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6"/>
            </a:solidFill>
            <a:ln>
              <a:noFill/>
            </a:ln>
            <a:extLst/>
          </p:spPr>
          <p:txBody>
            <a:bodyPr/>
            <a:lstStyle/>
            <a:p>
              <a:pPr eaLnBrk="1" fontAlgn="auto" hangingPunct="1">
                <a:spcBef>
                  <a:spcPts val="0"/>
                </a:spcBef>
                <a:spcAft>
                  <a:spcPts val="0"/>
                </a:spcAft>
                <a:defRPr/>
              </a:pPr>
              <a:endParaRPr lang="en-US">
                <a:latin typeface="+mn-lt"/>
              </a:endParaRPr>
            </a:p>
          </p:txBody>
        </p:sp>
        <p:sp>
          <p:nvSpPr>
            <p:cNvPr id="26" name="Freeform 20"/>
            <p:cNvSpPr>
              <a:spLocks/>
            </p:cNvSpPr>
            <p:nvPr/>
          </p:nvSpPr>
          <p:spPr bwMode="auto">
            <a:xfrm>
              <a:off x="2758897" y="4763372"/>
              <a:ext cx="1646238" cy="1243013"/>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27" name="Freeform 21"/>
            <p:cNvSpPr>
              <a:spLocks/>
            </p:cNvSpPr>
            <p:nvPr/>
          </p:nvSpPr>
          <p:spPr bwMode="auto">
            <a:xfrm>
              <a:off x="1114247" y="4285534"/>
              <a:ext cx="3290888" cy="944563"/>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6"/>
            </a:solidFill>
            <a:ln>
              <a:noFill/>
            </a:ln>
            <a:extLst/>
          </p:spPr>
          <p:txBody>
            <a:bodyPr/>
            <a:lstStyle/>
            <a:p>
              <a:pPr eaLnBrk="1" fontAlgn="auto" hangingPunct="1">
                <a:spcBef>
                  <a:spcPts val="0"/>
                </a:spcBef>
                <a:spcAft>
                  <a:spcPts val="0"/>
                </a:spcAft>
                <a:defRPr/>
              </a:pPr>
              <a:endParaRPr lang="en-US">
                <a:latin typeface="+mn-lt"/>
              </a:endParaRPr>
            </a:p>
          </p:txBody>
        </p:sp>
        <p:sp>
          <p:nvSpPr>
            <p:cNvPr id="34" name="Freeform 22"/>
            <p:cNvSpPr>
              <a:spLocks/>
            </p:cNvSpPr>
            <p:nvPr/>
          </p:nvSpPr>
          <p:spPr bwMode="auto">
            <a:xfrm>
              <a:off x="1503185" y="4118847"/>
              <a:ext cx="1255713" cy="949325"/>
            </a:xfrm>
            <a:custGeom>
              <a:avLst/>
              <a:gdLst>
                <a:gd name="T0" fmla="*/ 791 w 791"/>
                <a:gd name="T1" fmla="*/ 598 h 598"/>
                <a:gd name="T2" fmla="*/ 0 w 791"/>
                <a:gd name="T3" fmla="*/ 373 h 598"/>
                <a:gd name="T4" fmla="*/ 0 w 791"/>
                <a:gd name="T5" fmla="*/ 0 h 598"/>
                <a:gd name="T6" fmla="*/ 791 w 791"/>
                <a:gd name="T7" fmla="*/ 224 h 598"/>
                <a:gd name="T8" fmla="*/ 791 w 791"/>
                <a:gd name="T9" fmla="*/ 598 h 598"/>
              </a:gdLst>
              <a:ahLst/>
              <a:cxnLst>
                <a:cxn ang="0">
                  <a:pos x="T0" y="T1"/>
                </a:cxn>
                <a:cxn ang="0">
                  <a:pos x="T2" y="T3"/>
                </a:cxn>
                <a:cxn ang="0">
                  <a:pos x="T4" y="T5"/>
                </a:cxn>
                <a:cxn ang="0">
                  <a:pos x="T6" y="T7"/>
                </a:cxn>
                <a:cxn ang="0">
                  <a:pos x="T8" y="T9"/>
                </a:cxn>
              </a:cxnLst>
              <a:rect l="0" t="0" r="r" b="b"/>
              <a:pathLst>
                <a:path w="791" h="598">
                  <a:moveTo>
                    <a:pt x="791" y="598"/>
                  </a:moveTo>
                  <a:lnTo>
                    <a:pt x="0" y="373"/>
                  </a:lnTo>
                  <a:lnTo>
                    <a:pt x="0" y="0"/>
                  </a:lnTo>
                  <a:lnTo>
                    <a:pt x="791" y="224"/>
                  </a:lnTo>
                  <a:lnTo>
                    <a:pt x="791" y="598"/>
                  </a:lnTo>
                  <a:close/>
                </a:path>
              </a:pathLst>
            </a:custGeom>
            <a:solidFill>
              <a:schemeClr val="accent5"/>
            </a:solidFill>
            <a:ln>
              <a:noFill/>
            </a:ln>
            <a:extLst/>
          </p:spPr>
          <p:txBody>
            <a:bodyPr/>
            <a:lstStyle/>
            <a:p>
              <a:pPr eaLnBrk="1" fontAlgn="auto" hangingPunct="1">
                <a:spcBef>
                  <a:spcPts val="0"/>
                </a:spcBef>
                <a:spcAft>
                  <a:spcPts val="0"/>
                </a:spcAft>
                <a:defRPr/>
              </a:pPr>
              <a:endParaRPr lang="en-US">
                <a:latin typeface="+mn-lt"/>
              </a:endParaRPr>
            </a:p>
          </p:txBody>
        </p:sp>
        <p:sp>
          <p:nvSpPr>
            <p:cNvPr id="35" name="Freeform 23"/>
            <p:cNvSpPr>
              <a:spLocks/>
            </p:cNvSpPr>
            <p:nvPr/>
          </p:nvSpPr>
          <p:spPr bwMode="auto">
            <a:xfrm>
              <a:off x="2758897" y="4118847"/>
              <a:ext cx="1257300" cy="949325"/>
            </a:xfrm>
            <a:custGeom>
              <a:avLst/>
              <a:gdLst>
                <a:gd name="T0" fmla="*/ 792 w 792"/>
                <a:gd name="T1" fmla="*/ 373 h 598"/>
                <a:gd name="T2" fmla="*/ 0 w 792"/>
                <a:gd name="T3" fmla="*/ 598 h 598"/>
                <a:gd name="T4" fmla="*/ 0 w 792"/>
                <a:gd name="T5" fmla="*/ 224 h 598"/>
                <a:gd name="T6" fmla="*/ 792 w 792"/>
                <a:gd name="T7" fmla="*/ 0 h 598"/>
                <a:gd name="T8" fmla="*/ 792 w 792"/>
                <a:gd name="T9" fmla="*/ 373 h 598"/>
              </a:gdLst>
              <a:ahLst/>
              <a:cxnLst>
                <a:cxn ang="0">
                  <a:pos x="T0" y="T1"/>
                </a:cxn>
                <a:cxn ang="0">
                  <a:pos x="T2" y="T3"/>
                </a:cxn>
                <a:cxn ang="0">
                  <a:pos x="T4" y="T5"/>
                </a:cxn>
                <a:cxn ang="0">
                  <a:pos x="T6" y="T7"/>
                </a:cxn>
                <a:cxn ang="0">
                  <a:pos x="T8" y="T9"/>
                </a:cxn>
              </a:cxnLst>
              <a:rect l="0" t="0" r="r" b="b"/>
              <a:pathLst>
                <a:path w="792" h="598">
                  <a:moveTo>
                    <a:pt x="792" y="373"/>
                  </a:moveTo>
                  <a:lnTo>
                    <a:pt x="0" y="598"/>
                  </a:lnTo>
                  <a:lnTo>
                    <a:pt x="0" y="224"/>
                  </a:lnTo>
                  <a:lnTo>
                    <a:pt x="792" y="0"/>
                  </a:lnTo>
                  <a:lnTo>
                    <a:pt x="792" y="373"/>
                  </a:lnTo>
                  <a:close/>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36" name="Freeform 24"/>
            <p:cNvSpPr>
              <a:spLocks/>
            </p:cNvSpPr>
            <p:nvPr/>
          </p:nvSpPr>
          <p:spPr bwMode="auto">
            <a:xfrm>
              <a:off x="1503185" y="3753722"/>
              <a:ext cx="2513013" cy="720725"/>
            </a:xfrm>
            <a:custGeom>
              <a:avLst/>
              <a:gdLst>
                <a:gd name="T0" fmla="*/ 1583 w 1583"/>
                <a:gd name="T1" fmla="*/ 230 h 454"/>
                <a:gd name="T2" fmla="*/ 791 w 1583"/>
                <a:gd name="T3" fmla="*/ 454 h 454"/>
                <a:gd name="T4" fmla="*/ 0 w 1583"/>
                <a:gd name="T5" fmla="*/ 230 h 454"/>
                <a:gd name="T6" fmla="*/ 0 w 1583"/>
                <a:gd name="T7" fmla="*/ 225 h 454"/>
                <a:gd name="T8" fmla="*/ 791 w 1583"/>
                <a:gd name="T9" fmla="*/ 0 h 454"/>
                <a:gd name="T10" fmla="*/ 1583 w 1583"/>
                <a:gd name="T11" fmla="*/ 225 h 454"/>
                <a:gd name="T12" fmla="*/ 1583 w 1583"/>
                <a:gd name="T13" fmla="*/ 230 h 454"/>
              </a:gdLst>
              <a:ahLst/>
              <a:cxnLst>
                <a:cxn ang="0">
                  <a:pos x="T0" y="T1"/>
                </a:cxn>
                <a:cxn ang="0">
                  <a:pos x="T2" y="T3"/>
                </a:cxn>
                <a:cxn ang="0">
                  <a:pos x="T4" y="T5"/>
                </a:cxn>
                <a:cxn ang="0">
                  <a:pos x="T6" y="T7"/>
                </a:cxn>
                <a:cxn ang="0">
                  <a:pos x="T8" y="T9"/>
                </a:cxn>
                <a:cxn ang="0">
                  <a:pos x="T10" y="T11"/>
                </a:cxn>
                <a:cxn ang="0">
                  <a:pos x="T12" y="T13"/>
                </a:cxn>
              </a:cxnLst>
              <a:rect l="0" t="0" r="r" b="b"/>
              <a:pathLst>
                <a:path w="1583" h="454">
                  <a:moveTo>
                    <a:pt x="1583" y="230"/>
                  </a:moveTo>
                  <a:lnTo>
                    <a:pt x="791" y="454"/>
                  </a:lnTo>
                  <a:lnTo>
                    <a:pt x="0" y="230"/>
                  </a:lnTo>
                  <a:lnTo>
                    <a:pt x="0" y="225"/>
                  </a:lnTo>
                  <a:lnTo>
                    <a:pt x="791" y="0"/>
                  </a:lnTo>
                  <a:lnTo>
                    <a:pt x="1583" y="225"/>
                  </a:lnTo>
                  <a:lnTo>
                    <a:pt x="1583" y="230"/>
                  </a:lnTo>
                  <a:close/>
                </a:path>
              </a:pathLst>
            </a:custGeom>
            <a:solidFill>
              <a:schemeClr val="accent6">
                <a:lumMod val="50000"/>
              </a:schemeClr>
            </a:solidFill>
            <a:ln>
              <a:noFill/>
            </a:ln>
            <a:extLst/>
          </p:spPr>
          <p:txBody>
            <a:bodyPr/>
            <a:lstStyle/>
            <a:p>
              <a:pPr eaLnBrk="1" fontAlgn="auto" hangingPunct="1">
                <a:spcBef>
                  <a:spcPts val="0"/>
                </a:spcBef>
                <a:spcAft>
                  <a:spcPts val="0"/>
                </a:spcAft>
                <a:defRPr/>
              </a:pPr>
              <a:endParaRPr lang="en-US">
                <a:latin typeface="+mn-lt"/>
              </a:endParaRPr>
            </a:p>
          </p:txBody>
        </p:sp>
        <p:sp>
          <p:nvSpPr>
            <p:cNvPr id="37" name="Freeform 25"/>
            <p:cNvSpPr>
              <a:spLocks/>
            </p:cNvSpPr>
            <p:nvPr/>
          </p:nvSpPr>
          <p:spPr bwMode="auto">
            <a:xfrm>
              <a:off x="1809572" y="3602909"/>
              <a:ext cx="957263" cy="722313"/>
            </a:xfrm>
            <a:custGeom>
              <a:avLst/>
              <a:gdLst>
                <a:gd name="T0" fmla="*/ 603 w 603"/>
                <a:gd name="T1" fmla="*/ 455 h 455"/>
                <a:gd name="T2" fmla="*/ 0 w 603"/>
                <a:gd name="T3" fmla="*/ 284 h 455"/>
                <a:gd name="T4" fmla="*/ 0 w 603"/>
                <a:gd name="T5" fmla="*/ 0 h 455"/>
                <a:gd name="T6" fmla="*/ 603 w 603"/>
                <a:gd name="T7" fmla="*/ 171 h 455"/>
                <a:gd name="T8" fmla="*/ 603 w 603"/>
                <a:gd name="T9" fmla="*/ 455 h 455"/>
              </a:gdLst>
              <a:ahLst/>
              <a:cxnLst>
                <a:cxn ang="0">
                  <a:pos x="T0" y="T1"/>
                </a:cxn>
                <a:cxn ang="0">
                  <a:pos x="T2" y="T3"/>
                </a:cxn>
                <a:cxn ang="0">
                  <a:pos x="T4" y="T5"/>
                </a:cxn>
                <a:cxn ang="0">
                  <a:pos x="T6" y="T7"/>
                </a:cxn>
                <a:cxn ang="0">
                  <a:pos x="T8" y="T9"/>
                </a:cxn>
              </a:cxnLst>
              <a:rect l="0" t="0" r="r" b="b"/>
              <a:pathLst>
                <a:path w="603" h="455">
                  <a:moveTo>
                    <a:pt x="603" y="455"/>
                  </a:moveTo>
                  <a:lnTo>
                    <a:pt x="0" y="284"/>
                  </a:lnTo>
                  <a:lnTo>
                    <a:pt x="0" y="0"/>
                  </a:lnTo>
                  <a:lnTo>
                    <a:pt x="603" y="171"/>
                  </a:lnTo>
                  <a:lnTo>
                    <a:pt x="603" y="455"/>
                  </a:lnTo>
                  <a:close/>
                </a:path>
              </a:pathLst>
            </a:custGeom>
            <a:solidFill>
              <a:schemeClr val="accent2">
                <a:lumMod val="75000"/>
              </a:schemeClr>
            </a:solidFill>
            <a:ln>
              <a:noFill/>
            </a:ln>
            <a:extLst/>
          </p:spPr>
          <p:txBody>
            <a:bodyPr/>
            <a:lstStyle/>
            <a:p>
              <a:pPr eaLnBrk="1" fontAlgn="auto" hangingPunct="1">
                <a:spcBef>
                  <a:spcPts val="0"/>
                </a:spcBef>
                <a:spcAft>
                  <a:spcPts val="0"/>
                </a:spcAft>
                <a:defRPr/>
              </a:pPr>
              <a:endParaRPr lang="en-US">
                <a:latin typeface="+mn-lt"/>
              </a:endParaRPr>
            </a:p>
          </p:txBody>
        </p:sp>
        <p:sp>
          <p:nvSpPr>
            <p:cNvPr id="38" name="Freeform 26"/>
            <p:cNvSpPr>
              <a:spLocks/>
            </p:cNvSpPr>
            <p:nvPr/>
          </p:nvSpPr>
          <p:spPr bwMode="auto">
            <a:xfrm>
              <a:off x="2765247" y="3602909"/>
              <a:ext cx="957263" cy="722313"/>
            </a:xfrm>
            <a:custGeom>
              <a:avLst/>
              <a:gdLst>
                <a:gd name="T0" fmla="*/ 603 w 603"/>
                <a:gd name="T1" fmla="*/ 284 h 455"/>
                <a:gd name="T2" fmla="*/ 0 w 603"/>
                <a:gd name="T3" fmla="*/ 455 h 455"/>
                <a:gd name="T4" fmla="*/ 0 w 603"/>
                <a:gd name="T5" fmla="*/ 171 h 455"/>
                <a:gd name="T6" fmla="*/ 603 w 603"/>
                <a:gd name="T7" fmla="*/ 0 h 455"/>
                <a:gd name="T8" fmla="*/ 603 w 603"/>
                <a:gd name="T9" fmla="*/ 284 h 455"/>
              </a:gdLst>
              <a:ahLst/>
              <a:cxnLst>
                <a:cxn ang="0">
                  <a:pos x="T0" y="T1"/>
                </a:cxn>
                <a:cxn ang="0">
                  <a:pos x="T2" y="T3"/>
                </a:cxn>
                <a:cxn ang="0">
                  <a:pos x="T4" y="T5"/>
                </a:cxn>
                <a:cxn ang="0">
                  <a:pos x="T6" y="T7"/>
                </a:cxn>
                <a:cxn ang="0">
                  <a:pos x="T8" y="T9"/>
                </a:cxn>
              </a:cxnLst>
              <a:rect l="0" t="0" r="r" b="b"/>
              <a:pathLst>
                <a:path w="603" h="455">
                  <a:moveTo>
                    <a:pt x="603" y="284"/>
                  </a:moveTo>
                  <a:lnTo>
                    <a:pt x="0" y="455"/>
                  </a:lnTo>
                  <a:lnTo>
                    <a:pt x="0" y="171"/>
                  </a:lnTo>
                  <a:lnTo>
                    <a:pt x="603" y="0"/>
                  </a:lnTo>
                  <a:lnTo>
                    <a:pt x="603" y="284"/>
                  </a:lnTo>
                  <a:close/>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39" name="Freeform 27"/>
            <p:cNvSpPr>
              <a:spLocks/>
            </p:cNvSpPr>
            <p:nvPr/>
          </p:nvSpPr>
          <p:spPr bwMode="auto">
            <a:xfrm>
              <a:off x="1809572" y="3325097"/>
              <a:ext cx="1912938" cy="549275"/>
            </a:xfrm>
            <a:custGeom>
              <a:avLst/>
              <a:gdLst>
                <a:gd name="T0" fmla="*/ 1205 w 1205"/>
                <a:gd name="T1" fmla="*/ 175 h 346"/>
                <a:gd name="T2" fmla="*/ 602 w 1205"/>
                <a:gd name="T3" fmla="*/ 346 h 346"/>
                <a:gd name="T4" fmla="*/ 0 w 1205"/>
                <a:gd name="T5" fmla="*/ 175 h 346"/>
                <a:gd name="T6" fmla="*/ 0 w 1205"/>
                <a:gd name="T7" fmla="*/ 171 h 346"/>
                <a:gd name="T8" fmla="*/ 603 w 1205"/>
                <a:gd name="T9" fmla="*/ 0 h 346"/>
                <a:gd name="T10" fmla="*/ 1205 w 1205"/>
                <a:gd name="T11" fmla="*/ 171 h 346"/>
                <a:gd name="T12" fmla="*/ 1205 w 1205"/>
                <a:gd name="T13" fmla="*/ 175 h 346"/>
              </a:gdLst>
              <a:ahLst/>
              <a:cxnLst>
                <a:cxn ang="0">
                  <a:pos x="T0" y="T1"/>
                </a:cxn>
                <a:cxn ang="0">
                  <a:pos x="T2" y="T3"/>
                </a:cxn>
                <a:cxn ang="0">
                  <a:pos x="T4" y="T5"/>
                </a:cxn>
                <a:cxn ang="0">
                  <a:pos x="T6" y="T7"/>
                </a:cxn>
                <a:cxn ang="0">
                  <a:pos x="T8" y="T9"/>
                </a:cxn>
                <a:cxn ang="0">
                  <a:pos x="T10" y="T11"/>
                </a:cxn>
                <a:cxn ang="0">
                  <a:pos x="T12" y="T13"/>
                </a:cxn>
              </a:cxnLst>
              <a:rect l="0" t="0" r="r" b="b"/>
              <a:pathLst>
                <a:path w="1205" h="346">
                  <a:moveTo>
                    <a:pt x="1205" y="175"/>
                  </a:moveTo>
                  <a:lnTo>
                    <a:pt x="602" y="346"/>
                  </a:lnTo>
                  <a:lnTo>
                    <a:pt x="0" y="175"/>
                  </a:lnTo>
                  <a:lnTo>
                    <a:pt x="0" y="171"/>
                  </a:lnTo>
                  <a:lnTo>
                    <a:pt x="603" y="0"/>
                  </a:lnTo>
                  <a:lnTo>
                    <a:pt x="1205" y="171"/>
                  </a:lnTo>
                  <a:lnTo>
                    <a:pt x="1205" y="175"/>
                  </a:lnTo>
                  <a:close/>
                </a:path>
              </a:pathLst>
            </a:custGeom>
            <a:solidFill>
              <a:schemeClr val="accent2">
                <a:lumMod val="50000"/>
              </a:schemeClr>
            </a:solidFill>
            <a:ln>
              <a:noFill/>
            </a:ln>
            <a:extLst/>
          </p:spPr>
          <p:txBody>
            <a:bodyPr/>
            <a:lstStyle/>
            <a:p>
              <a:pPr eaLnBrk="1" fontAlgn="auto" hangingPunct="1">
                <a:spcBef>
                  <a:spcPts val="0"/>
                </a:spcBef>
                <a:spcAft>
                  <a:spcPts val="0"/>
                </a:spcAft>
                <a:defRPr/>
              </a:pPr>
              <a:endParaRPr lang="en-US">
                <a:latin typeface="+mn-lt"/>
              </a:endParaRPr>
            </a:p>
          </p:txBody>
        </p:sp>
        <p:sp>
          <p:nvSpPr>
            <p:cNvPr id="40" name="Freeform 28"/>
            <p:cNvSpPr>
              <a:spLocks/>
            </p:cNvSpPr>
            <p:nvPr/>
          </p:nvSpPr>
          <p:spPr bwMode="auto">
            <a:xfrm>
              <a:off x="2090560" y="3233022"/>
              <a:ext cx="676275" cy="509588"/>
            </a:xfrm>
            <a:custGeom>
              <a:avLst/>
              <a:gdLst>
                <a:gd name="T0" fmla="*/ 426 w 426"/>
                <a:gd name="T1" fmla="*/ 321 h 321"/>
                <a:gd name="T2" fmla="*/ 0 w 426"/>
                <a:gd name="T3" fmla="*/ 201 h 321"/>
                <a:gd name="T4" fmla="*/ 0 w 426"/>
                <a:gd name="T5" fmla="*/ 0 h 321"/>
                <a:gd name="T6" fmla="*/ 426 w 426"/>
                <a:gd name="T7" fmla="*/ 121 h 321"/>
                <a:gd name="T8" fmla="*/ 426 w 426"/>
                <a:gd name="T9" fmla="*/ 321 h 321"/>
              </a:gdLst>
              <a:ahLst/>
              <a:cxnLst>
                <a:cxn ang="0">
                  <a:pos x="T0" y="T1"/>
                </a:cxn>
                <a:cxn ang="0">
                  <a:pos x="T2" y="T3"/>
                </a:cxn>
                <a:cxn ang="0">
                  <a:pos x="T4" y="T5"/>
                </a:cxn>
                <a:cxn ang="0">
                  <a:pos x="T6" y="T7"/>
                </a:cxn>
                <a:cxn ang="0">
                  <a:pos x="T8" y="T9"/>
                </a:cxn>
              </a:cxnLst>
              <a:rect l="0" t="0" r="r" b="b"/>
              <a:pathLst>
                <a:path w="426" h="321">
                  <a:moveTo>
                    <a:pt x="426" y="321"/>
                  </a:moveTo>
                  <a:lnTo>
                    <a:pt x="0" y="201"/>
                  </a:lnTo>
                  <a:lnTo>
                    <a:pt x="0" y="0"/>
                  </a:lnTo>
                  <a:lnTo>
                    <a:pt x="426" y="121"/>
                  </a:lnTo>
                  <a:lnTo>
                    <a:pt x="426" y="321"/>
                  </a:lnTo>
                  <a:close/>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41" name="Freeform 29"/>
            <p:cNvSpPr>
              <a:spLocks/>
            </p:cNvSpPr>
            <p:nvPr/>
          </p:nvSpPr>
          <p:spPr bwMode="auto">
            <a:xfrm>
              <a:off x="2766835" y="3233022"/>
              <a:ext cx="674688" cy="509588"/>
            </a:xfrm>
            <a:custGeom>
              <a:avLst/>
              <a:gdLst>
                <a:gd name="T0" fmla="*/ 425 w 425"/>
                <a:gd name="T1" fmla="*/ 201 h 321"/>
                <a:gd name="T2" fmla="*/ 0 w 425"/>
                <a:gd name="T3" fmla="*/ 321 h 321"/>
                <a:gd name="T4" fmla="*/ 0 w 425"/>
                <a:gd name="T5" fmla="*/ 121 h 321"/>
                <a:gd name="T6" fmla="*/ 425 w 425"/>
                <a:gd name="T7" fmla="*/ 0 h 321"/>
                <a:gd name="T8" fmla="*/ 425 w 425"/>
                <a:gd name="T9" fmla="*/ 201 h 321"/>
              </a:gdLst>
              <a:ahLst/>
              <a:cxnLst>
                <a:cxn ang="0">
                  <a:pos x="T0" y="T1"/>
                </a:cxn>
                <a:cxn ang="0">
                  <a:pos x="T2" y="T3"/>
                </a:cxn>
                <a:cxn ang="0">
                  <a:pos x="T4" y="T5"/>
                </a:cxn>
                <a:cxn ang="0">
                  <a:pos x="T6" y="T7"/>
                </a:cxn>
                <a:cxn ang="0">
                  <a:pos x="T8" y="T9"/>
                </a:cxn>
              </a:cxnLst>
              <a:rect l="0" t="0" r="r" b="b"/>
              <a:pathLst>
                <a:path w="425" h="321">
                  <a:moveTo>
                    <a:pt x="425" y="201"/>
                  </a:moveTo>
                  <a:lnTo>
                    <a:pt x="0" y="321"/>
                  </a:lnTo>
                  <a:lnTo>
                    <a:pt x="0" y="121"/>
                  </a:lnTo>
                  <a:lnTo>
                    <a:pt x="425" y="0"/>
                  </a:lnTo>
                  <a:lnTo>
                    <a:pt x="425" y="201"/>
                  </a:lnTo>
                  <a:close/>
                </a:path>
              </a:pathLst>
            </a:custGeom>
            <a:solidFill>
              <a:schemeClr val="accent1"/>
            </a:solidFill>
            <a:ln>
              <a:noFill/>
            </a:ln>
            <a:extLst/>
          </p:spPr>
          <p:txBody>
            <a:bodyPr/>
            <a:lstStyle/>
            <a:p>
              <a:pPr eaLnBrk="1" fontAlgn="auto" hangingPunct="1">
                <a:spcBef>
                  <a:spcPts val="0"/>
                </a:spcBef>
                <a:spcAft>
                  <a:spcPts val="0"/>
                </a:spcAft>
                <a:defRPr/>
              </a:pPr>
              <a:endParaRPr lang="en-US">
                <a:latin typeface="+mn-lt"/>
              </a:endParaRPr>
            </a:p>
          </p:txBody>
        </p:sp>
        <p:sp>
          <p:nvSpPr>
            <p:cNvPr id="44" name="Freeform 30"/>
            <p:cNvSpPr>
              <a:spLocks/>
            </p:cNvSpPr>
            <p:nvPr/>
          </p:nvSpPr>
          <p:spPr bwMode="auto">
            <a:xfrm>
              <a:off x="2090560" y="3037759"/>
              <a:ext cx="1350963" cy="387350"/>
            </a:xfrm>
            <a:custGeom>
              <a:avLst/>
              <a:gdLst>
                <a:gd name="T0" fmla="*/ 851 w 851"/>
                <a:gd name="T1" fmla="*/ 123 h 244"/>
                <a:gd name="T2" fmla="*/ 426 w 851"/>
                <a:gd name="T3" fmla="*/ 244 h 244"/>
                <a:gd name="T4" fmla="*/ 0 w 851"/>
                <a:gd name="T5" fmla="*/ 123 h 244"/>
                <a:gd name="T6" fmla="*/ 0 w 851"/>
                <a:gd name="T7" fmla="*/ 120 h 244"/>
                <a:gd name="T8" fmla="*/ 426 w 851"/>
                <a:gd name="T9" fmla="*/ 0 h 244"/>
                <a:gd name="T10" fmla="*/ 851 w 851"/>
                <a:gd name="T11" fmla="*/ 120 h 244"/>
                <a:gd name="T12" fmla="*/ 851 w 851"/>
                <a:gd name="T13" fmla="*/ 123 h 244"/>
              </a:gdLst>
              <a:ahLst/>
              <a:cxnLst>
                <a:cxn ang="0">
                  <a:pos x="T0" y="T1"/>
                </a:cxn>
                <a:cxn ang="0">
                  <a:pos x="T2" y="T3"/>
                </a:cxn>
                <a:cxn ang="0">
                  <a:pos x="T4" y="T5"/>
                </a:cxn>
                <a:cxn ang="0">
                  <a:pos x="T6" y="T7"/>
                </a:cxn>
                <a:cxn ang="0">
                  <a:pos x="T8" y="T9"/>
                </a:cxn>
                <a:cxn ang="0">
                  <a:pos x="T10" y="T11"/>
                </a:cxn>
                <a:cxn ang="0">
                  <a:pos x="T12" y="T13"/>
                </a:cxn>
              </a:cxnLst>
              <a:rect l="0" t="0" r="r" b="b"/>
              <a:pathLst>
                <a:path w="851" h="244">
                  <a:moveTo>
                    <a:pt x="851" y="123"/>
                  </a:moveTo>
                  <a:lnTo>
                    <a:pt x="426" y="244"/>
                  </a:lnTo>
                  <a:lnTo>
                    <a:pt x="0" y="123"/>
                  </a:lnTo>
                  <a:lnTo>
                    <a:pt x="0" y="120"/>
                  </a:lnTo>
                  <a:lnTo>
                    <a:pt x="426" y="0"/>
                  </a:lnTo>
                  <a:lnTo>
                    <a:pt x="851" y="120"/>
                  </a:lnTo>
                  <a:lnTo>
                    <a:pt x="851" y="123"/>
                  </a:lnTo>
                  <a:close/>
                </a:path>
              </a:pathLst>
            </a:custGeom>
            <a:solidFill>
              <a:schemeClr val="accent1">
                <a:lumMod val="50000"/>
              </a:schemeClr>
            </a:solidFill>
            <a:ln>
              <a:noFill/>
            </a:ln>
            <a:extLst/>
          </p:spPr>
          <p:txBody>
            <a:bodyPr/>
            <a:lstStyle/>
            <a:p>
              <a:pPr eaLnBrk="1" fontAlgn="auto" hangingPunct="1">
                <a:spcBef>
                  <a:spcPts val="0"/>
                </a:spcBef>
                <a:spcAft>
                  <a:spcPts val="0"/>
                </a:spcAft>
                <a:defRPr/>
              </a:pPr>
              <a:endParaRPr lang="en-US">
                <a:latin typeface="+mn-lt"/>
              </a:endParaRPr>
            </a:p>
          </p:txBody>
        </p:sp>
        <p:grpSp>
          <p:nvGrpSpPr>
            <p:cNvPr id="45" name="Group 41"/>
            <p:cNvGrpSpPr>
              <a:grpSpLocks noChangeAspect="1"/>
            </p:cNvGrpSpPr>
            <p:nvPr/>
          </p:nvGrpSpPr>
          <p:grpSpPr>
            <a:xfrm>
              <a:off x="2536294" y="1961702"/>
              <a:ext cx="445205" cy="1352282"/>
              <a:chOff x="4830763" y="469901"/>
              <a:chExt cx="593725" cy="1803400"/>
            </a:xfrm>
            <a:solidFill>
              <a:schemeClr val="bg1">
                <a:lumMod val="50000"/>
              </a:schemeClr>
            </a:solidFill>
          </p:grpSpPr>
          <p:sp>
            <p:nvSpPr>
              <p:cNvPr id="49" name="Freeform 12"/>
              <p:cNvSpPr>
                <a:spLocks/>
              </p:cNvSpPr>
              <p:nvPr/>
            </p:nvSpPr>
            <p:spPr bwMode="auto">
              <a:xfrm>
                <a:off x="4999038" y="469901"/>
                <a:ext cx="176213" cy="268288"/>
              </a:xfrm>
              <a:custGeom>
                <a:avLst/>
                <a:gdLst>
                  <a:gd name="T0" fmla="*/ 18 w 110"/>
                  <a:gd name="T1" fmla="*/ 157 h 167"/>
                  <a:gd name="T2" fmla="*/ 59 w 110"/>
                  <a:gd name="T3" fmla="*/ 166 h 167"/>
                  <a:gd name="T4" fmla="*/ 81 w 110"/>
                  <a:gd name="T5" fmla="*/ 157 h 167"/>
                  <a:gd name="T6" fmla="*/ 94 w 110"/>
                  <a:gd name="T7" fmla="*/ 148 h 167"/>
                  <a:gd name="T8" fmla="*/ 105 w 110"/>
                  <a:gd name="T9" fmla="*/ 101 h 167"/>
                  <a:gd name="T10" fmla="*/ 110 w 110"/>
                  <a:gd name="T11" fmla="*/ 62 h 167"/>
                  <a:gd name="T12" fmla="*/ 38 w 110"/>
                  <a:gd name="T13" fmla="*/ 9 h 167"/>
                  <a:gd name="T14" fmla="*/ 3 w 110"/>
                  <a:gd name="T15" fmla="*/ 84 h 167"/>
                  <a:gd name="T16" fmla="*/ 8 w 110"/>
                  <a:gd name="T17" fmla="*/ 113 h 167"/>
                  <a:gd name="T18" fmla="*/ 13 w 110"/>
                  <a:gd name="T19" fmla="*/ 125 h 167"/>
                  <a:gd name="T20" fmla="*/ 18 w 110"/>
                  <a:gd name="T21" fmla="*/ 157 h 167"/>
                  <a:gd name="T22" fmla="*/ 18 w 110"/>
                  <a:gd name="T23" fmla="*/ 15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167">
                    <a:moveTo>
                      <a:pt x="18" y="157"/>
                    </a:moveTo>
                    <a:cubicBezTo>
                      <a:pt x="15" y="164"/>
                      <a:pt x="55" y="167"/>
                      <a:pt x="59" y="166"/>
                    </a:cubicBezTo>
                    <a:cubicBezTo>
                      <a:pt x="67" y="164"/>
                      <a:pt x="75" y="161"/>
                      <a:pt x="81" y="157"/>
                    </a:cubicBezTo>
                    <a:cubicBezTo>
                      <a:pt x="85" y="155"/>
                      <a:pt x="90" y="149"/>
                      <a:pt x="94" y="148"/>
                    </a:cubicBezTo>
                    <a:cubicBezTo>
                      <a:pt x="86" y="141"/>
                      <a:pt x="102" y="109"/>
                      <a:pt x="105" y="101"/>
                    </a:cubicBezTo>
                    <a:cubicBezTo>
                      <a:pt x="109" y="88"/>
                      <a:pt x="110" y="76"/>
                      <a:pt x="110" y="62"/>
                    </a:cubicBezTo>
                    <a:cubicBezTo>
                      <a:pt x="108" y="23"/>
                      <a:pt x="77" y="0"/>
                      <a:pt x="38" y="9"/>
                    </a:cubicBezTo>
                    <a:cubicBezTo>
                      <a:pt x="3" y="17"/>
                      <a:pt x="0" y="55"/>
                      <a:pt x="3" y="84"/>
                    </a:cubicBezTo>
                    <a:cubicBezTo>
                      <a:pt x="4" y="94"/>
                      <a:pt x="7" y="103"/>
                      <a:pt x="8" y="113"/>
                    </a:cubicBezTo>
                    <a:cubicBezTo>
                      <a:pt x="8" y="118"/>
                      <a:pt x="10" y="121"/>
                      <a:pt x="13" y="125"/>
                    </a:cubicBezTo>
                    <a:cubicBezTo>
                      <a:pt x="20" y="135"/>
                      <a:pt x="21" y="145"/>
                      <a:pt x="18" y="157"/>
                    </a:cubicBezTo>
                    <a:cubicBezTo>
                      <a:pt x="18" y="157"/>
                      <a:pt x="26" y="131"/>
                      <a:pt x="18" y="15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 name="Freeform 13"/>
              <p:cNvSpPr>
                <a:spLocks/>
              </p:cNvSpPr>
              <p:nvPr/>
            </p:nvSpPr>
            <p:spPr bwMode="auto">
              <a:xfrm>
                <a:off x="4830763" y="715963"/>
                <a:ext cx="593725" cy="1557338"/>
              </a:xfrm>
              <a:custGeom>
                <a:avLst/>
                <a:gdLst>
                  <a:gd name="T0" fmla="*/ 356 w 369"/>
                  <a:gd name="T1" fmla="*/ 203 h 968"/>
                  <a:gd name="T2" fmla="*/ 311 w 369"/>
                  <a:gd name="T3" fmla="*/ 42 h 968"/>
                  <a:gd name="T4" fmla="*/ 282 w 369"/>
                  <a:gd name="T5" fmla="*/ 26 h 968"/>
                  <a:gd name="T6" fmla="*/ 193 w 369"/>
                  <a:gd name="T7" fmla="*/ 47 h 968"/>
                  <a:gd name="T8" fmla="*/ 211 w 369"/>
                  <a:gd name="T9" fmla="*/ 184 h 968"/>
                  <a:gd name="T10" fmla="*/ 246 w 369"/>
                  <a:gd name="T11" fmla="*/ 325 h 968"/>
                  <a:gd name="T12" fmla="*/ 89 w 369"/>
                  <a:gd name="T13" fmla="*/ 364 h 968"/>
                  <a:gd name="T14" fmla="*/ 74 w 369"/>
                  <a:gd name="T15" fmla="*/ 327 h 968"/>
                  <a:gd name="T16" fmla="*/ 109 w 369"/>
                  <a:gd name="T17" fmla="*/ 132 h 968"/>
                  <a:gd name="T18" fmla="*/ 114 w 369"/>
                  <a:gd name="T19" fmla="*/ 15 h 968"/>
                  <a:gd name="T20" fmla="*/ 20 w 369"/>
                  <a:gd name="T21" fmla="*/ 81 h 968"/>
                  <a:gd name="T22" fmla="*/ 3 w 369"/>
                  <a:gd name="T23" fmla="*/ 444 h 968"/>
                  <a:gd name="T24" fmla="*/ 17 w 369"/>
                  <a:gd name="T25" fmla="*/ 514 h 968"/>
                  <a:gd name="T26" fmla="*/ 40 w 369"/>
                  <a:gd name="T27" fmla="*/ 530 h 968"/>
                  <a:gd name="T28" fmla="*/ 35 w 369"/>
                  <a:gd name="T29" fmla="*/ 500 h 968"/>
                  <a:gd name="T30" fmla="*/ 44 w 369"/>
                  <a:gd name="T31" fmla="*/ 502 h 968"/>
                  <a:gd name="T32" fmla="*/ 55 w 369"/>
                  <a:gd name="T33" fmla="*/ 503 h 968"/>
                  <a:gd name="T34" fmla="*/ 54 w 369"/>
                  <a:gd name="T35" fmla="*/ 470 h 968"/>
                  <a:gd name="T36" fmla="*/ 60 w 369"/>
                  <a:gd name="T37" fmla="*/ 444 h 968"/>
                  <a:gd name="T38" fmla="*/ 69 w 369"/>
                  <a:gd name="T39" fmla="*/ 534 h 968"/>
                  <a:gd name="T40" fmla="*/ 86 w 369"/>
                  <a:gd name="T41" fmla="*/ 773 h 968"/>
                  <a:gd name="T42" fmla="*/ 118 w 369"/>
                  <a:gd name="T43" fmla="*/ 871 h 968"/>
                  <a:gd name="T44" fmla="*/ 89 w 369"/>
                  <a:gd name="T45" fmla="*/ 928 h 968"/>
                  <a:gd name="T46" fmla="*/ 151 w 369"/>
                  <a:gd name="T47" fmla="*/ 916 h 968"/>
                  <a:gd name="T48" fmla="*/ 177 w 369"/>
                  <a:gd name="T49" fmla="*/ 873 h 968"/>
                  <a:gd name="T50" fmla="*/ 176 w 369"/>
                  <a:gd name="T51" fmla="*/ 824 h 968"/>
                  <a:gd name="T52" fmla="*/ 170 w 369"/>
                  <a:gd name="T53" fmla="*/ 706 h 968"/>
                  <a:gd name="T54" fmla="*/ 171 w 369"/>
                  <a:gd name="T55" fmla="*/ 499 h 968"/>
                  <a:gd name="T56" fmla="*/ 241 w 369"/>
                  <a:gd name="T57" fmla="*/ 837 h 968"/>
                  <a:gd name="T58" fmla="*/ 268 w 369"/>
                  <a:gd name="T59" fmla="*/ 894 h 968"/>
                  <a:gd name="T60" fmla="*/ 262 w 369"/>
                  <a:gd name="T61" fmla="*/ 922 h 968"/>
                  <a:gd name="T62" fmla="*/ 355 w 369"/>
                  <a:gd name="T63" fmla="*/ 949 h 968"/>
                  <a:gd name="T64" fmla="*/ 334 w 369"/>
                  <a:gd name="T65" fmla="*/ 877 h 968"/>
                  <a:gd name="T66" fmla="*/ 329 w 369"/>
                  <a:gd name="T67" fmla="*/ 738 h 968"/>
                  <a:gd name="T68" fmla="*/ 308 w 369"/>
                  <a:gd name="T69" fmla="*/ 622 h 968"/>
                  <a:gd name="T70" fmla="*/ 296 w 369"/>
                  <a:gd name="T71" fmla="*/ 484 h 968"/>
                  <a:gd name="T72" fmla="*/ 281 w 369"/>
                  <a:gd name="T73" fmla="*/ 399 h 968"/>
                  <a:gd name="T74" fmla="*/ 284 w 369"/>
                  <a:gd name="T75" fmla="*/ 405 h 968"/>
                  <a:gd name="T76" fmla="*/ 316 w 369"/>
                  <a:gd name="T77" fmla="*/ 343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9" h="968">
                    <a:moveTo>
                      <a:pt x="316" y="343"/>
                    </a:moveTo>
                    <a:cubicBezTo>
                      <a:pt x="338" y="301"/>
                      <a:pt x="358" y="252"/>
                      <a:pt x="356" y="203"/>
                    </a:cubicBezTo>
                    <a:cubicBezTo>
                      <a:pt x="356" y="183"/>
                      <a:pt x="350" y="164"/>
                      <a:pt x="344" y="145"/>
                    </a:cubicBezTo>
                    <a:cubicBezTo>
                      <a:pt x="334" y="110"/>
                      <a:pt x="323" y="76"/>
                      <a:pt x="311" y="42"/>
                    </a:cubicBezTo>
                    <a:cubicBezTo>
                      <a:pt x="310" y="38"/>
                      <a:pt x="309" y="34"/>
                      <a:pt x="307" y="30"/>
                    </a:cubicBezTo>
                    <a:cubicBezTo>
                      <a:pt x="305" y="28"/>
                      <a:pt x="285" y="27"/>
                      <a:pt x="282" y="26"/>
                    </a:cubicBezTo>
                    <a:cubicBezTo>
                      <a:pt x="256" y="21"/>
                      <a:pt x="231" y="11"/>
                      <a:pt x="207" y="0"/>
                    </a:cubicBezTo>
                    <a:cubicBezTo>
                      <a:pt x="213" y="7"/>
                      <a:pt x="192" y="37"/>
                      <a:pt x="193" y="47"/>
                    </a:cubicBezTo>
                    <a:cubicBezTo>
                      <a:pt x="194" y="55"/>
                      <a:pt x="195" y="64"/>
                      <a:pt x="197" y="73"/>
                    </a:cubicBezTo>
                    <a:cubicBezTo>
                      <a:pt x="201" y="110"/>
                      <a:pt x="206" y="147"/>
                      <a:pt x="211" y="184"/>
                    </a:cubicBezTo>
                    <a:cubicBezTo>
                      <a:pt x="214" y="212"/>
                      <a:pt x="218" y="239"/>
                      <a:pt x="226" y="266"/>
                    </a:cubicBezTo>
                    <a:cubicBezTo>
                      <a:pt x="232" y="286"/>
                      <a:pt x="239" y="305"/>
                      <a:pt x="246" y="325"/>
                    </a:cubicBezTo>
                    <a:cubicBezTo>
                      <a:pt x="248" y="331"/>
                      <a:pt x="254" y="355"/>
                      <a:pt x="261" y="357"/>
                    </a:cubicBezTo>
                    <a:cubicBezTo>
                      <a:pt x="212" y="385"/>
                      <a:pt x="139" y="393"/>
                      <a:pt x="89" y="364"/>
                    </a:cubicBezTo>
                    <a:cubicBezTo>
                      <a:pt x="84" y="361"/>
                      <a:pt x="71" y="356"/>
                      <a:pt x="72" y="349"/>
                    </a:cubicBezTo>
                    <a:cubicBezTo>
                      <a:pt x="73" y="341"/>
                      <a:pt x="73" y="334"/>
                      <a:pt x="74" y="327"/>
                    </a:cubicBezTo>
                    <a:cubicBezTo>
                      <a:pt x="78" y="302"/>
                      <a:pt x="81" y="278"/>
                      <a:pt x="85" y="254"/>
                    </a:cubicBezTo>
                    <a:cubicBezTo>
                      <a:pt x="92" y="213"/>
                      <a:pt x="104" y="173"/>
                      <a:pt x="109" y="132"/>
                    </a:cubicBezTo>
                    <a:cubicBezTo>
                      <a:pt x="113" y="107"/>
                      <a:pt x="116" y="82"/>
                      <a:pt x="119" y="58"/>
                    </a:cubicBezTo>
                    <a:cubicBezTo>
                      <a:pt x="120" y="41"/>
                      <a:pt x="118" y="31"/>
                      <a:pt x="114" y="15"/>
                    </a:cubicBezTo>
                    <a:cubicBezTo>
                      <a:pt x="94" y="36"/>
                      <a:pt x="64" y="49"/>
                      <a:pt x="39" y="62"/>
                    </a:cubicBezTo>
                    <a:cubicBezTo>
                      <a:pt x="24" y="69"/>
                      <a:pt x="21" y="67"/>
                      <a:pt x="20" y="81"/>
                    </a:cubicBezTo>
                    <a:cubicBezTo>
                      <a:pt x="15" y="130"/>
                      <a:pt x="11" y="178"/>
                      <a:pt x="7" y="226"/>
                    </a:cubicBezTo>
                    <a:cubicBezTo>
                      <a:pt x="0" y="298"/>
                      <a:pt x="3" y="372"/>
                      <a:pt x="3" y="444"/>
                    </a:cubicBezTo>
                    <a:cubicBezTo>
                      <a:pt x="7" y="444"/>
                      <a:pt x="11" y="444"/>
                      <a:pt x="15" y="444"/>
                    </a:cubicBezTo>
                    <a:cubicBezTo>
                      <a:pt x="12" y="467"/>
                      <a:pt x="5" y="492"/>
                      <a:pt x="17" y="514"/>
                    </a:cubicBezTo>
                    <a:cubicBezTo>
                      <a:pt x="21" y="521"/>
                      <a:pt x="25" y="529"/>
                      <a:pt x="32" y="535"/>
                    </a:cubicBezTo>
                    <a:cubicBezTo>
                      <a:pt x="39" y="541"/>
                      <a:pt x="44" y="539"/>
                      <a:pt x="40" y="530"/>
                    </a:cubicBezTo>
                    <a:cubicBezTo>
                      <a:pt x="41" y="532"/>
                      <a:pt x="60" y="531"/>
                      <a:pt x="48" y="521"/>
                    </a:cubicBezTo>
                    <a:cubicBezTo>
                      <a:pt x="40" y="514"/>
                      <a:pt x="36" y="511"/>
                      <a:pt x="35" y="500"/>
                    </a:cubicBezTo>
                    <a:cubicBezTo>
                      <a:pt x="34" y="496"/>
                      <a:pt x="33" y="488"/>
                      <a:pt x="36" y="485"/>
                    </a:cubicBezTo>
                    <a:cubicBezTo>
                      <a:pt x="40" y="482"/>
                      <a:pt x="42" y="499"/>
                      <a:pt x="44" y="502"/>
                    </a:cubicBezTo>
                    <a:cubicBezTo>
                      <a:pt x="45" y="505"/>
                      <a:pt x="60" y="519"/>
                      <a:pt x="59" y="507"/>
                    </a:cubicBezTo>
                    <a:cubicBezTo>
                      <a:pt x="59" y="506"/>
                      <a:pt x="56" y="504"/>
                      <a:pt x="55" y="503"/>
                    </a:cubicBezTo>
                    <a:cubicBezTo>
                      <a:pt x="53" y="499"/>
                      <a:pt x="52" y="494"/>
                      <a:pt x="52" y="490"/>
                    </a:cubicBezTo>
                    <a:cubicBezTo>
                      <a:pt x="52" y="484"/>
                      <a:pt x="54" y="477"/>
                      <a:pt x="54" y="470"/>
                    </a:cubicBezTo>
                    <a:cubicBezTo>
                      <a:pt x="54" y="460"/>
                      <a:pt x="49" y="452"/>
                      <a:pt x="48" y="442"/>
                    </a:cubicBezTo>
                    <a:cubicBezTo>
                      <a:pt x="53" y="442"/>
                      <a:pt x="60" y="439"/>
                      <a:pt x="60" y="444"/>
                    </a:cubicBezTo>
                    <a:cubicBezTo>
                      <a:pt x="61" y="450"/>
                      <a:pt x="62" y="457"/>
                      <a:pt x="62" y="463"/>
                    </a:cubicBezTo>
                    <a:cubicBezTo>
                      <a:pt x="65" y="487"/>
                      <a:pt x="67" y="511"/>
                      <a:pt x="69" y="534"/>
                    </a:cubicBezTo>
                    <a:cubicBezTo>
                      <a:pt x="73" y="574"/>
                      <a:pt x="77" y="614"/>
                      <a:pt x="80" y="653"/>
                    </a:cubicBezTo>
                    <a:cubicBezTo>
                      <a:pt x="84" y="693"/>
                      <a:pt x="84" y="733"/>
                      <a:pt x="86" y="773"/>
                    </a:cubicBezTo>
                    <a:cubicBezTo>
                      <a:pt x="87" y="785"/>
                      <a:pt x="86" y="797"/>
                      <a:pt x="90" y="808"/>
                    </a:cubicBezTo>
                    <a:cubicBezTo>
                      <a:pt x="99" y="829"/>
                      <a:pt x="109" y="850"/>
                      <a:pt x="118" y="871"/>
                    </a:cubicBezTo>
                    <a:cubicBezTo>
                      <a:pt x="120" y="876"/>
                      <a:pt x="112" y="881"/>
                      <a:pt x="109" y="885"/>
                    </a:cubicBezTo>
                    <a:cubicBezTo>
                      <a:pt x="100" y="897"/>
                      <a:pt x="89" y="912"/>
                      <a:pt x="89" y="928"/>
                    </a:cubicBezTo>
                    <a:cubicBezTo>
                      <a:pt x="90" y="952"/>
                      <a:pt x="132" y="946"/>
                      <a:pt x="145" y="936"/>
                    </a:cubicBezTo>
                    <a:cubicBezTo>
                      <a:pt x="150" y="932"/>
                      <a:pt x="149" y="921"/>
                      <a:pt x="151" y="916"/>
                    </a:cubicBezTo>
                    <a:cubicBezTo>
                      <a:pt x="154" y="908"/>
                      <a:pt x="159" y="908"/>
                      <a:pt x="167" y="908"/>
                    </a:cubicBezTo>
                    <a:cubicBezTo>
                      <a:pt x="185" y="907"/>
                      <a:pt x="179" y="885"/>
                      <a:pt x="177" y="873"/>
                    </a:cubicBezTo>
                    <a:cubicBezTo>
                      <a:pt x="175" y="862"/>
                      <a:pt x="181" y="856"/>
                      <a:pt x="187" y="847"/>
                    </a:cubicBezTo>
                    <a:cubicBezTo>
                      <a:pt x="192" y="840"/>
                      <a:pt x="181" y="831"/>
                      <a:pt x="176" y="824"/>
                    </a:cubicBezTo>
                    <a:cubicBezTo>
                      <a:pt x="170" y="815"/>
                      <a:pt x="173" y="796"/>
                      <a:pt x="173" y="786"/>
                    </a:cubicBezTo>
                    <a:cubicBezTo>
                      <a:pt x="172" y="759"/>
                      <a:pt x="171" y="733"/>
                      <a:pt x="170" y="706"/>
                    </a:cubicBezTo>
                    <a:cubicBezTo>
                      <a:pt x="169" y="676"/>
                      <a:pt x="169" y="647"/>
                      <a:pt x="169" y="618"/>
                    </a:cubicBezTo>
                    <a:cubicBezTo>
                      <a:pt x="170" y="578"/>
                      <a:pt x="171" y="539"/>
                      <a:pt x="171" y="499"/>
                    </a:cubicBezTo>
                    <a:cubicBezTo>
                      <a:pt x="191" y="565"/>
                      <a:pt x="217" y="632"/>
                      <a:pt x="226" y="699"/>
                    </a:cubicBezTo>
                    <a:cubicBezTo>
                      <a:pt x="232" y="745"/>
                      <a:pt x="236" y="791"/>
                      <a:pt x="241" y="837"/>
                    </a:cubicBezTo>
                    <a:cubicBezTo>
                      <a:pt x="242" y="848"/>
                      <a:pt x="241" y="861"/>
                      <a:pt x="248" y="870"/>
                    </a:cubicBezTo>
                    <a:cubicBezTo>
                      <a:pt x="255" y="878"/>
                      <a:pt x="264" y="885"/>
                      <a:pt x="268" y="894"/>
                    </a:cubicBezTo>
                    <a:cubicBezTo>
                      <a:pt x="272" y="902"/>
                      <a:pt x="268" y="915"/>
                      <a:pt x="267" y="923"/>
                    </a:cubicBezTo>
                    <a:cubicBezTo>
                      <a:pt x="265" y="923"/>
                      <a:pt x="264" y="922"/>
                      <a:pt x="262" y="922"/>
                    </a:cubicBezTo>
                    <a:cubicBezTo>
                      <a:pt x="285" y="928"/>
                      <a:pt x="298" y="961"/>
                      <a:pt x="322" y="964"/>
                    </a:cubicBezTo>
                    <a:cubicBezTo>
                      <a:pt x="338" y="967"/>
                      <a:pt x="353" y="968"/>
                      <a:pt x="355" y="949"/>
                    </a:cubicBezTo>
                    <a:cubicBezTo>
                      <a:pt x="358" y="928"/>
                      <a:pt x="346" y="917"/>
                      <a:pt x="335" y="900"/>
                    </a:cubicBezTo>
                    <a:cubicBezTo>
                      <a:pt x="330" y="891"/>
                      <a:pt x="332" y="887"/>
                      <a:pt x="334" y="877"/>
                    </a:cubicBezTo>
                    <a:cubicBezTo>
                      <a:pt x="336" y="863"/>
                      <a:pt x="337" y="849"/>
                      <a:pt x="337" y="835"/>
                    </a:cubicBezTo>
                    <a:cubicBezTo>
                      <a:pt x="337" y="802"/>
                      <a:pt x="333" y="770"/>
                      <a:pt x="329" y="738"/>
                    </a:cubicBezTo>
                    <a:cubicBezTo>
                      <a:pt x="325" y="713"/>
                      <a:pt x="321" y="687"/>
                      <a:pt x="316" y="662"/>
                    </a:cubicBezTo>
                    <a:cubicBezTo>
                      <a:pt x="313" y="649"/>
                      <a:pt x="305" y="636"/>
                      <a:pt x="308" y="622"/>
                    </a:cubicBezTo>
                    <a:cubicBezTo>
                      <a:pt x="312" y="604"/>
                      <a:pt x="310" y="586"/>
                      <a:pt x="308" y="568"/>
                    </a:cubicBezTo>
                    <a:cubicBezTo>
                      <a:pt x="305" y="540"/>
                      <a:pt x="300" y="512"/>
                      <a:pt x="296" y="484"/>
                    </a:cubicBezTo>
                    <a:cubicBezTo>
                      <a:pt x="292" y="462"/>
                      <a:pt x="288" y="440"/>
                      <a:pt x="284" y="417"/>
                    </a:cubicBezTo>
                    <a:cubicBezTo>
                      <a:pt x="283" y="411"/>
                      <a:pt x="282" y="405"/>
                      <a:pt x="281" y="399"/>
                    </a:cubicBezTo>
                    <a:cubicBezTo>
                      <a:pt x="280" y="394"/>
                      <a:pt x="287" y="393"/>
                      <a:pt x="291" y="391"/>
                    </a:cubicBezTo>
                    <a:cubicBezTo>
                      <a:pt x="289" y="396"/>
                      <a:pt x="286" y="400"/>
                      <a:pt x="284" y="405"/>
                    </a:cubicBezTo>
                    <a:cubicBezTo>
                      <a:pt x="294" y="384"/>
                      <a:pt x="306" y="364"/>
                      <a:pt x="316" y="343"/>
                    </a:cubicBezTo>
                    <a:cubicBezTo>
                      <a:pt x="369" y="242"/>
                      <a:pt x="264" y="444"/>
                      <a:pt x="316" y="3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grpSp>
      <p:grpSp>
        <p:nvGrpSpPr>
          <p:cNvPr id="51" name="Group 10"/>
          <p:cNvGrpSpPr/>
          <p:nvPr/>
        </p:nvGrpSpPr>
        <p:grpSpPr>
          <a:xfrm>
            <a:off x="4952349" y="4976241"/>
            <a:ext cx="609141" cy="2447943"/>
            <a:chOff x="4895850" y="2720976"/>
            <a:chExt cx="423863" cy="1736725"/>
          </a:xfrm>
          <a:solidFill>
            <a:schemeClr val="bg1">
              <a:lumMod val="50000"/>
            </a:schemeClr>
          </a:solidFill>
        </p:grpSpPr>
        <p:sp>
          <p:nvSpPr>
            <p:cNvPr id="52" name="Freeform 7"/>
            <p:cNvSpPr>
              <a:spLocks/>
            </p:cNvSpPr>
            <p:nvPr/>
          </p:nvSpPr>
          <p:spPr bwMode="auto">
            <a:xfrm>
              <a:off x="4962525" y="2720976"/>
              <a:ext cx="207963" cy="268288"/>
            </a:xfrm>
            <a:custGeom>
              <a:avLst/>
              <a:gdLst>
                <a:gd name="T0" fmla="*/ 0 w 129"/>
                <a:gd name="T1" fmla="*/ 127 h 167"/>
                <a:gd name="T2" fmla="*/ 26 w 129"/>
                <a:gd name="T3" fmla="*/ 143 h 167"/>
                <a:gd name="T4" fmla="*/ 68 w 129"/>
                <a:gd name="T5" fmla="*/ 167 h 167"/>
                <a:gd name="T6" fmla="*/ 95 w 129"/>
                <a:gd name="T7" fmla="*/ 156 h 167"/>
                <a:gd name="T8" fmla="*/ 114 w 129"/>
                <a:gd name="T9" fmla="*/ 101 h 167"/>
                <a:gd name="T10" fmla="*/ 128 w 129"/>
                <a:gd name="T11" fmla="*/ 73 h 167"/>
                <a:gd name="T12" fmla="*/ 125 w 129"/>
                <a:gd name="T13" fmla="*/ 51 h 167"/>
                <a:gd name="T14" fmla="*/ 98 w 129"/>
                <a:gd name="T15" fmla="*/ 18 h 167"/>
                <a:gd name="T16" fmla="*/ 21 w 129"/>
                <a:gd name="T17" fmla="*/ 44 h 167"/>
                <a:gd name="T18" fmla="*/ 8 w 129"/>
                <a:gd name="T19" fmla="*/ 93 h 167"/>
                <a:gd name="T20" fmla="*/ 0 w 129"/>
                <a:gd name="T21" fmla="*/ 127 h 167"/>
                <a:gd name="T22" fmla="*/ 0 w 129"/>
                <a:gd name="T23" fmla="*/ 12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 h="167">
                  <a:moveTo>
                    <a:pt x="0" y="127"/>
                  </a:moveTo>
                  <a:cubicBezTo>
                    <a:pt x="11" y="127"/>
                    <a:pt x="18" y="138"/>
                    <a:pt x="26" y="143"/>
                  </a:cubicBezTo>
                  <a:cubicBezTo>
                    <a:pt x="40" y="151"/>
                    <a:pt x="54" y="159"/>
                    <a:pt x="68" y="167"/>
                  </a:cubicBezTo>
                  <a:cubicBezTo>
                    <a:pt x="65" y="153"/>
                    <a:pt x="89" y="164"/>
                    <a:pt x="95" y="156"/>
                  </a:cubicBezTo>
                  <a:cubicBezTo>
                    <a:pt x="108" y="142"/>
                    <a:pt x="110" y="118"/>
                    <a:pt x="114" y="101"/>
                  </a:cubicBezTo>
                  <a:cubicBezTo>
                    <a:pt x="117" y="91"/>
                    <a:pt x="121" y="81"/>
                    <a:pt x="128" y="73"/>
                  </a:cubicBezTo>
                  <a:cubicBezTo>
                    <a:pt x="129" y="66"/>
                    <a:pt x="128" y="58"/>
                    <a:pt x="125" y="51"/>
                  </a:cubicBezTo>
                  <a:cubicBezTo>
                    <a:pt x="120" y="37"/>
                    <a:pt x="110" y="26"/>
                    <a:pt x="98" y="18"/>
                  </a:cubicBezTo>
                  <a:cubicBezTo>
                    <a:pt x="68" y="0"/>
                    <a:pt x="37" y="16"/>
                    <a:pt x="21" y="44"/>
                  </a:cubicBezTo>
                  <a:cubicBezTo>
                    <a:pt x="15" y="60"/>
                    <a:pt x="10" y="76"/>
                    <a:pt x="8" y="93"/>
                  </a:cubicBezTo>
                  <a:cubicBezTo>
                    <a:pt x="7" y="104"/>
                    <a:pt x="15" y="123"/>
                    <a:pt x="0" y="127"/>
                  </a:cubicBezTo>
                  <a:cubicBezTo>
                    <a:pt x="11" y="127"/>
                    <a:pt x="17" y="122"/>
                    <a:pt x="0" y="1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 name="Freeform 8"/>
            <p:cNvSpPr>
              <a:spLocks noEditPoints="1"/>
            </p:cNvSpPr>
            <p:nvPr/>
          </p:nvSpPr>
          <p:spPr bwMode="auto">
            <a:xfrm>
              <a:off x="4895850" y="2947988"/>
              <a:ext cx="423863" cy="1509713"/>
            </a:xfrm>
            <a:custGeom>
              <a:avLst/>
              <a:gdLst>
                <a:gd name="T0" fmla="*/ 190 w 264"/>
                <a:gd name="T1" fmla="*/ 104 h 939"/>
                <a:gd name="T2" fmla="*/ 116 w 264"/>
                <a:gd name="T3" fmla="*/ 33 h 939"/>
                <a:gd name="T4" fmla="*/ 88 w 264"/>
                <a:gd name="T5" fmla="*/ 30 h 939"/>
                <a:gd name="T6" fmla="*/ 11 w 264"/>
                <a:gd name="T7" fmla="*/ 63 h 939"/>
                <a:gd name="T8" fmla="*/ 50 w 264"/>
                <a:gd name="T9" fmla="*/ 243 h 939"/>
                <a:gd name="T10" fmla="*/ 52 w 264"/>
                <a:gd name="T11" fmla="*/ 397 h 939"/>
                <a:gd name="T12" fmla="*/ 77 w 264"/>
                <a:gd name="T13" fmla="*/ 426 h 939"/>
                <a:gd name="T14" fmla="*/ 77 w 264"/>
                <a:gd name="T15" fmla="*/ 630 h 939"/>
                <a:gd name="T16" fmla="*/ 51 w 264"/>
                <a:gd name="T17" fmla="*/ 739 h 939"/>
                <a:gd name="T18" fmla="*/ 46 w 264"/>
                <a:gd name="T19" fmla="*/ 806 h 939"/>
                <a:gd name="T20" fmla="*/ 45 w 264"/>
                <a:gd name="T21" fmla="*/ 810 h 939"/>
                <a:gd name="T22" fmla="*/ 42 w 264"/>
                <a:gd name="T23" fmla="*/ 850 h 939"/>
                <a:gd name="T24" fmla="*/ 44 w 264"/>
                <a:gd name="T25" fmla="*/ 910 h 939"/>
                <a:gd name="T26" fmla="*/ 145 w 264"/>
                <a:gd name="T27" fmla="*/ 935 h 939"/>
                <a:gd name="T28" fmla="*/ 152 w 264"/>
                <a:gd name="T29" fmla="*/ 896 h 939"/>
                <a:gd name="T30" fmla="*/ 148 w 264"/>
                <a:gd name="T31" fmla="*/ 851 h 939"/>
                <a:gd name="T32" fmla="*/ 221 w 264"/>
                <a:gd name="T33" fmla="*/ 848 h 939"/>
                <a:gd name="T34" fmla="*/ 156 w 264"/>
                <a:gd name="T35" fmla="*/ 808 h 939"/>
                <a:gd name="T36" fmla="*/ 151 w 264"/>
                <a:gd name="T37" fmla="*/ 770 h 939"/>
                <a:gd name="T38" fmla="*/ 151 w 264"/>
                <a:gd name="T39" fmla="*/ 712 h 939"/>
                <a:gd name="T40" fmla="*/ 203 w 264"/>
                <a:gd name="T41" fmla="*/ 496 h 939"/>
                <a:gd name="T42" fmla="*/ 238 w 264"/>
                <a:gd name="T43" fmla="*/ 393 h 939"/>
                <a:gd name="T44" fmla="*/ 223 w 264"/>
                <a:gd name="T45" fmla="*/ 298 h 939"/>
                <a:gd name="T46" fmla="*/ 207 w 264"/>
                <a:gd name="T47" fmla="*/ 213 h 939"/>
                <a:gd name="T48" fmla="*/ 263 w 264"/>
                <a:gd name="T49" fmla="*/ 174 h 939"/>
                <a:gd name="T50" fmla="*/ 237 w 264"/>
                <a:gd name="T51" fmla="*/ 145 h 939"/>
                <a:gd name="T52" fmla="*/ 124 w 264"/>
                <a:gd name="T53" fmla="*/ 43 h 939"/>
                <a:gd name="T54" fmla="*/ 168 w 264"/>
                <a:gd name="T55" fmla="*/ 129 h 939"/>
                <a:gd name="T56" fmla="*/ 105 w 264"/>
                <a:gd name="T57" fmla="*/ 43 h 939"/>
                <a:gd name="T58" fmla="*/ 163 w 264"/>
                <a:gd name="T59" fmla="*/ 104 h 939"/>
                <a:gd name="T60" fmla="*/ 168 w 264"/>
                <a:gd name="T61" fmla="*/ 129 h 939"/>
                <a:gd name="T62" fmla="*/ 127 w 264"/>
                <a:gd name="T63" fmla="*/ 45 h 939"/>
                <a:gd name="T64" fmla="*/ 167 w 264"/>
                <a:gd name="T65" fmla="*/ 92 h 939"/>
                <a:gd name="T66" fmla="*/ 188 w 264"/>
                <a:gd name="T67" fmla="*/ 338 h 939"/>
                <a:gd name="T68" fmla="*/ 188 w 264"/>
                <a:gd name="T69" fmla="*/ 338 h 939"/>
                <a:gd name="T70" fmla="*/ 192 w 264"/>
                <a:gd name="T71" fmla="*/ 309 h 939"/>
                <a:gd name="T72" fmla="*/ 198 w 264"/>
                <a:gd name="T73" fmla="*/ 219 h 939"/>
                <a:gd name="T74" fmla="*/ 212 w 264"/>
                <a:gd name="T75" fmla="*/ 31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939">
                  <a:moveTo>
                    <a:pt x="237" y="145"/>
                  </a:moveTo>
                  <a:cubicBezTo>
                    <a:pt x="220" y="133"/>
                    <a:pt x="200" y="124"/>
                    <a:pt x="190" y="104"/>
                  </a:cubicBezTo>
                  <a:cubicBezTo>
                    <a:pt x="181" y="85"/>
                    <a:pt x="173" y="63"/>
                    <a:pt x="152" y="53"/>
                  </a:cubicBezTo>
                  <a:cubicBezTo>
                    <a:pt x="140" y="46"/>
                    <a:pt x="128" y="40"/>
                    <a:pt x="116" y="33"/>
                  </a:cubicBezTo>
                  <a:cubicBezTo>
                    <a:pt x="108" y="29"/>
                    <a:pt x="109" y="40"/>
                    <a:pt x="101" y="39"/>
                  </a:cubicBezTo>
                  <a:cubicBezTo>
                    <a:pt x="97" y="39"/>
                    <a:pt x="92" y="32"/>
                    <a:pt x="88" y="30"/>
                  </a:cubicBezTo>
                  <a:cubicBezTo>
                    <a:pt x="82" y="25"/>
                    <a:pt x="75" y="21"/>
                    <a:pt x="68" y="17"/>
                  </a:cubicBezTo>
                  <a:cubicBezTo>
                    <a:pt x="36" y="0"/>
                    <a:pt x="18" y="36"/>
                    <a:pt x="11" y="63"/>
                  </a:cubicBezTo>
                  <a:cubicBezTo>
                    <a:pt x="0" y="102"/>
                    <a:pt x="11" y="146"/>
                    <a:pt x="27" y="182"/>
                  </a:cubicBezTo>
                  <a:cubicBezTo>
                    <a:pt x="35" y="202"/>
                    <a:pt x="48" y="221"/>
                    <a:pt x="50" y="243"/>
                  </a:cubicBezTo>
                  <a:cubicBezTo>
                    <a:pt x="53" y="270"/>
                    <a:pt x="51" y="298"/>
                    <a:pt x="51" y="324"/>
                  </a:cubicBezTo>
                  <a:cubicBezTo>
                    <a:pt x="51" y="347"/>
                    <a:pt x="48" y="374"/>
                    <a:pt x="52" y="397"/>
                  </a:cubicBezTo>
                  <a:cubicBezTo>
                    <a:pt x="53" y="403"/>
                    <a:pt x="63" y="401"/>
                    <a:pt x="67" y="401"/>
                  </a:cubicBezTo>
                  <a:cubicBezTo>
                    <a:pt x="82" y="400"/>
                    <a:pt x="77" y="415"/>
                    <a:pt x="77" y="426"/>
                  </a:cubicBezTo>
                  <a:cubicBezTo>
                    <a:pt x="77" y="482"/>
                    <a:pt x="77" y="537"/>
                    <a:pt x="78" y="592"/>
                  </a:cubicBezTo>
                  <a:cubicBezTo>
                    <a:pt x="78" y="604"/>
                    <a:pt x="80" y="618"/>
                    <a:pt x="77" y="630"/>
                  </a:cubicBezTo>
                  <a:cubicBezTo>
                    <a:pt x="75" y="640"/>
                    <a:pt x="70" y="650"/>
                    <a:pt x="67" y="660"/>
                  </a:cubicBezTo>
                  <a:cubicBezTo>
                    <a:pt x="59" y="686"/>
                    <a:pt x="54" y="713"/>
                    <a:pt x="51" y="739"/>
                  </a:cubicBezTo>
                  <a:cubicBezTo>
                    <a:pt x="48" y="762"/>
                    <a:pt x="46" y="786"/>
                    <a:pt x="45" y="809"/>
                  </a:cubicBezTo>
                  <a:cubicBezTo>
                    <a:pt x="46" y="808"/>
                    <a:pt x="46" y="807"/>
                    <a:pt x="46" y="806"/>
                  </a:cubicBezTo>
                  <a:cubicBezTo>
                    <a:pt x="45" y="810"/>
                    <a:pt x="46" y="817"/>
                    <a:pt x="43" y="821"/>
                  </a:cubicBezTo>
                  <a:cubicBezTo>
                    <a:pt x="43" y="817"/>
                    <a:pt x="44" y="814"/>
                    <a:pt x="45" y="810"/>
                  </a:cubicBezTo>
                  <a:cubicBezTo>
                    <a:pt x="43" y="817"/>
                    <a:pt x="33" y="834"/>
                    <a:pt x="36" y="842"/>
                  </a:cubicBezTo>
                  <a:cubicBezTo>
                    <a:pt x="38" y="845"/>
                    <a:pt x="41" y="847"/>
                    <a:pt x="42" y="850"/>
                  </a:cubicBezTo>
                  <a:cubicBezTo>
                    <a:pt x="43" y="856"/>
                    <a:pt x="39" y="864"/>
                    <a:pt x="38" y="870"/>
                  </a:cubicBezTo>
                  <a:cubicBezTo>
                    <a:pt x="36" y="882"/>
                    <a:pt x="34" y="901"/>
                    <a:pt x="44" y="910"/>
                  </a:cubicBezTo>
                  <a:cubicBezTo>
                    <a:pt x="54" y="921"/>
                    <a:pt x="56" y="911"/>
                    <a:pt x="65" y="907"/>
                  </a:cubicBezTo>
                  <a:cubicBezTo>
                    <a:pt x="75" y="936"/>
                    <a:pt x="121" y="935"/>
                    <a:pt x="145" y="935"/>
                  </a:cubicBezTo>
                  <a:cubicBezTo>
                    <a:pt x="154" y="935"/>
                    <a:pt x="189" y="939"/>
                    <a:pt x="183" y="924"/>
                  </a:cubicBezTo>
                  <a:cubicBezTo>
                    <a:pt x="177" y="909"/>
                    <a:pt x="166" y="903"/>
                    <a:pt x="152" y="896"/>
                  </a:cubicBezTo>
                  <a:cubicBezTo>
                    <a:pt x="138" y="889"/>
                    <a:pt x="129" y="880"/>
                    <a:pt x="126" y="864"/>
                  </a:cubicBezTo>
                  <a:cubicBezTo>
                    <a:pt x="123" y="847"/>
                    <a:pt x="135" y="840"/>
                    <a:pt x="148" y="851"/>
                  </a:cubicBezTo>
                  <a:cubicBezTo>
                    <a:pt x="162" y="863"/>
                    <a:pt x="187" y="861"/>
                    <a:pt x="204" y="858"/>
                  </a:cubicBezTo>
                  <a:cubicBezTo>
                    <a:pt x="210" y="857"/>
                    <a:pt x="222" y="856"/>
                    <a:pt x="221" y="848"/>
                  </a:cubicBezTo>
                  <a:cubicBezTo>
                    <a:pt x="221" y="838"/>
                    <a:pt x="216" y="838"/>
                    <a:pt x="208" y="836"/>
                  </a:cubicBezTo>
                  <a:cubicBezTo>
                    <a:pt x="193" y="832"/>
                    <a:pt x="156" y="827"/>
                    <a:pt x="156" y="808"/>
                  </a:cubicBezTo>
                  <a:cubicBezTo>
                    <a:pt x="156" y="800"/>
                    <a:pt x="150" y="798"/>
                    <a:pt x="148" y="792"/>
                  </a:cubicBezTo>
                  <a:cubicBezTo>
                    <a:pt x="145" y="786"/>
                    <a:pt x="154" y="778"/>
                    <a:pt x="151" y="770"/>
                  </a:cubicBezTo>
                  <a:cubicBezTo>
                    <a:pt x="147" y="761"/>
                    <a:pt x="141" y="754"/>
                    <a:pt x="143" y="744"/>
                  </a:cubicBezTo>
                  <a:cubicBezTo>
                    <a:pt x="146" y="733"/>
                    <a:pt x="148" y="723"/>
                    <a:pt x="151" y="712"/>
                  </a:cubicBezTo>
                  <a:cubicBezTo>
                    <a:pt x="158" y="689"/>
                    <a:pt x="171" y="668"/>
                    <a:pt x="177" y="645"/>
                  </a:cubicBezTo>
                  <a:cubicBezTo>
                    <a:pt x="190" y="597"/>
                    <a:pt x="197" y="545"/>
                    <a:pt x="203" y="496"/>
                  </a:cubicBezTo>
                  <a:cubicBezTo>
                    <a:pt x="206" y="472"/>
                    <a:pt x="210" y="447"/>
                    <a:pt x="208" y="423"/>
                  </a:cubicBezTo>
                  <a:cubicBezTo>
                    <a:pt x="207" y="398"/>
                    <a:pt x="213" y="389"/>
                    <a:pt x="238" y="393"/>
                  </a:cubicBezTo>
                  <a:cubicBezTo>
                    <a:pt x="242" y="393"/>
                    <a:pt x="245" y="394"/>
                    <a:pt x="249" y="394"/>
                  </a:cubicBezTo>
                  <a:cubicBezTo>
                    <a:pt x="245" y="361"/>
                    <a:pt x="234" y="329"/>
                    <a:pt x="223" y="298"/>
                  </a:cubicBezTo>
                  <a:cubicBezTo>
                    <a:pt x="219" y="283"/>
                    <a:pt x="214" y="268"/>
                    <a:pt x="210" y="253"/>
                  </a:cubicBezTo>
                  <a:cubicBezTo>
                    <a:pt x="209" y="246"/>
                    <a:pt x="199" y="218"/>
                    <a:pt x="207" y="213"/>
                  </a:cubicBezTo>
                  <a:cubicBezTo>
                    <a:pt x="222" y="204"/>
                    <a:pt x="243" y="220"/>
                    <a:pt x="256" y="205"/>
                  </a:cubicBezTo>
                  <a:cubicBezTo>
                    <a:pt x="263" y="198"/>
                    <a:pt x="264" y="184"/>
                    <a:pt x="263" y="174"/>
                  </a:cubicBezTo>
                  <a:cubicBezTo>
                    <a:pt x="261" y="160"/>
                    <a:pt x="248" y="152"/>
                    <a:pt x="237" y="145"/>
                  </a:cubicBezTo>
                  <a:cubicBezTo>
                    <a:pt x="227" y="139"/>
                    <a:pt x="250" y="154"/>
                    <a:pt x="237" y="145"/>
                  </a:cubicBezTo>
                  <a:moveTo>
                    <a:pt x="127" y="45"/>
                  </a:moveTo>
                  <a:cubicBezTo>
                    <a:pt x="125" y="45"/>
                    <a:pt x="124" y="44"/>
                    <a:pt x="124" y="43"/>
                  </a:cubicBezTo>
                  <a:lnTo>
                    <a:pt x="127" y="45"/>
                  </a:lnTo>
                  <a:close/>
                  <a:moveTo>
                    <a:pt x="168" y="129"/>
                  </a:moveTo>
                  <a:cubicBezTo>
                    <a:pt x="149" y="132"/>
                    <a:pt x="155" y="113"/>
                    <a:pt x="149" y="98"/>
                  </a:cubicBezTo>
                  <a:cubicBezTo>
                    <a:pt x="140" y="76"/>
                    <a:pt x="123" y="59"/>
                    <a:pt x="105" y="43"/>
                  </a:cubicBezTo>
                  <a:cubicBezTo>
                    <a:pt x="122" y="48"/>
                    <a:pt x="132" y="52"/>
                    <a:pt x="145" y="67"/>
                  </a:cubicBezTo>
                  <a:cubicBezTo>
                    <a:pt x="153" y="78"/>
                    <a:pt x="160" y="90"/>
                    <a:pt x="163" y="104"/>
                  </a:cubicBezTo>
                  <a:cubicBezTo>
                    <a:pt x="165" y="109"/>
                    <a:pt x="171" y="125"/>
                    <a:pt x="168" y="129"/>
                  </a:cubicBezTo>
                  <a:cubicBezTo>
                    <a:pt x="158" y="131"/>
                    <a:pt x="169" y="127"/>
                    <a:pt x="168" y="129"/>
                  </a:cubicBezTo>
                  <a:moveTo>
                    <a:pt x="167" y="92"/>
                  </a:moveTo>
                  <a:cubicBezTo>
                    <a:pt x="157" y="74"/>
                    <a:pt x="142" y="60"/>
                    <a:pt x="127" y="45"/>
                  </a:cubicBezTo>
                  <a:cubicBezTo>
                    <a:pt x="154" y="66"/>
                    <a:pt x="186" y="95"/>
                    <a:pt x="190" y="131"/>
                  </a:cubicBezTo>
                  <a:cubicBezTo>
                    <a:pt x="176" y="133"/>
                    <a:pt x="172" y="100"/>
                    <a:pt x="167" y="92"/>
                  </a:cubicBezTo>
                  <a:cubicBezTo>
                    <a:pt x="157" y="74"/>
                    <a:pt x="172" y="100"/>
                    <a:pt x="167" y="92"/>
                  </a:cubicBezTo>
                  <a:moveTo>
                    <a:pt x="188" y="338"/>
                  </a:moveTo>
                  <a:cubicBezTo>
                    <a:pt x="189" y="329"/>
                    <a:pt x="187" y="315"/>
                    <a:pt x="200" y="319"/>
                  </a:cubicBezTo>
                  <a:cubicBezTo>
                    <a:pt x="200" y="333"/>
                    <a:pt x="203" y="338"/>
                    <a:pt x="188" y="338"/>
                  </a:cubicBezTo>
                  <a:moveTo>
                    <a:pt x="212" y="314"/>
                  </a:moveTo>
                  <a:cubicBezTo>
                    <a:pt x="202" y="317"/>
                    <a:pt x="194" y="319"/>
                    <a:pt x="192" y="309"/>
                  </a:cubicBezTo>
                  <a:cubicBezTo>
                    <a:pt x="188" y="297"/>
                    <a:pt x="192" y="284"/>
                    <a:pt x="192" y="272"/>
                  </a:cubicBezTo>
                  <a:cubicBezTo>
                    <a:pt x="191" y="263"/>
                    <a:pt x="186" y="222"/>
                    <a:pt x="198" y="219"/>
                  </a:cubicBezTo>
                  <a:cubicBezTo>
                    <a:pt x="201" y="251"/>
                    <a:pt x="208" y="282"/>
                    <a:pt x="212" y="314"/>
                  </a:cubicBezTo>
                  <a:cubicBezTo>
                    <a:pt x="209" y="315"/>
                    <a:pt x="208" y="283"/>
                    <a:pt x="212" y="3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grpSp>
        <p:nvGrpSpPr>
          <p:cNvPr id="12" name="组合 11"/>
          <p:cNvGrpSpPr/>
          <p:nvPr/>
        </p:nvGrpSpPr>
        <p:grpSpPr>
          <a:xfrm>
            <a:off x="10844867" y="3667130"/>
            <a:ext cx="2409035" cy="2519207"/>
            <a:chOff x="10844867" y="3667130"/>
            <a:chExt cx="2409035" cy="2519207"/>
          </a:xfrm>
        </p:grpSpPr>
        <p:grpSp>
          <p:nvGrpSpPr>
            <p:cNvPr id="54" name="组合 53"/>
            <p:cNvGrpSpPr/>
            <p:nvPr/>
          </p:nvGrpSpPr>
          <p:grpSpPr>
            <a:xfrm rot="2680965">
              <a:off x="10844867" y="3667130"/>
              <a:ext cx="2409035" cy="2519207"/>
              <a:chOff x="1466371" y="3723599"/>
              <a:chExt cx="2829897" cy="2959316"/>
            </a:xfrm>
            <a:solidFill>
              <a:schemeClr val="accent3"/>
            </a:solidFill>
          </p:grpSpPr>
          <p:sp>
            <p:nvSpPr>
              <p:cNvPr id="55" name="椭圆 54"/>
              <p:cNvSpPr/>
              <p:nvPr/>
            </p:nvSpPr>
            <p:spPr>
              <a:xfrm>
                <a:off x="1466371" y="3723599"/>
                <a:ext cx="2829897" cy="27830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6" name="等腰三角形 55"/>
              <p:cNvSpPr/>
              <p:nvPr/>
            </p:nvSpPr>
            <p:spPr>
              <a:xfrm flipV="1">
                <a:off x="2701750" y="6458637"/>
                <a:ext cx="358051" cy="22427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57" name="TextBox 56"/>
            <p:cNvSpPr txBox="1"/>
            <p:nvPr/>
          </p:nvSpPr>
          <p:spPr>
            <a:xfrm>
              <a:off x="11192217" y="4282956"/>
              <a:ext cx="1819844" cy="126188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800" dirty="0"/>
                <a:t>五年内</a:t>
              </a:r>
              <a:endParaRPr lang="en-US" altLang="zh-CN" sz="2800" dirty="0"/>
            </a:p>
            <a:p>
              <a:r>
                <a:rPr lang="zh-CN" altLang="en-US" sz="5400" dirty="0"/>
                <a:t>上市</a:t>
              </a:r>
            </a:p>
          </p:txBody>
        </p:sp>
      </p:grpSp>
      <p:grpSp>
        <p:nvGrpSpPr>
          <p:cNvPr id="46" name="组合 45"/>
          <p:cNvGrpSpPr/>
          <p:nvPr/>
        </p:nvGrpSpPr>
        <p:grpSpPr>
          <a:xfrm>
            <a:off x="324471" y="114300"/>
            <a:ext cx="746572" cy="661016"/>
            <a:chOff x="2098676" y="7219950"/>
            <a:chExt cx="1163637" cy="1030288"/>
          </a:xfrm>
          <a:solidFill>
            <a:schemeClr val="accent5"/>
          </a:solidFill>
        </p:grpSpPr>
        <p:sp>
          <p:nvSpPr>
            <p:cNvPr id="47"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982509394"/>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110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nodeType="withEffect">
                                  <p:stCondLst>
                                    <p:cond delay="1500"/>
                                  </p:stCondLst>
                                  <p:childTnLst>
                                    <p:set>
                                      <p:cBhvr>
                                        <p:cTn id="9" dur="1" fill="hold">
                                          <p:stCondLst>
                                            <p:cond delay="0"/>
                                          </p:stCondLst>
                                        </p:cTn>
                                        <p:tgtEl>
                                          <p:spTgt spid="51"/>
                                        </p:tgtEl>
                                        <p:attrNameLst>
                                          <p:attrName>style.visibility</p:attrName>
                                        </p:attrNameLst>
                                      </p:cBhvr>
                                      <p:to>
                                        <p:strVal val="visible"/>
                                      </p:to>
                                    </p:set>
                                    <p:animEffect transition="in" filter="wipe(down)">
                                      <p:cBhvr>
                                        <p:cTn id="10" dur="500"/>
                                        <p:tgtEl>
                                          <p:spTgt spid="51"/>
                                        </p:tgtEl>
                                      </p:cBhvr>
                                    </p:animEffect>
                                  </p:childTnLst>
                                </p:cTn>
                              </p:par>
                              <p:par>
                                <p:cTn id="11" presetID="53" presetClass="entr" presetSubtype="528" fill="hold" nodeType="withEffect">
                                  <p:stCondLst>
                                    <p:cond delay="20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anim calcmode="lin" valueType="num">
                                      <p:cBhvr>
                                        <p:cTn id="16" dur="500" fill="hold"/>
                                        <p:tgtEl>
                                          <p:spTgt spid="6"/>
                                        </p:tgtEl>
                                        <p:attrNameLst>
                                          <p:attrName>ppt_x</p:attrName>
                                        </p:attrNameLst>
                                      </p:cBhvr>
                                      <p:tavLst>
                                        <p:tav tm="0">
                                          <p:val>
                                            <p:fltVal val="0.5"/>
                                          </p:val>
                                        </p:tav>
                                        <p:tav tm="100000">
                                          <p:val>
                                            <p:strVal val="#ppt_x"/>
                                          </p:val>
                                        </p:tav>
                                      </p:tavLst>
                                    </p:anim>
                                    <p:anim calcmode="lin" valueType="num">
                                      <p:cBhvr>
                                        <p:cTn id="17" dur="500" fill="hold"/>
                                        <p:tgtEl>
                                          <p:spTgt spid="6"/>
                                        </p:tgtEl>
                                        <p:attrNameLst>
                                          <p:attrName>ppt_y</p:attrName>
                                        </p:attrNameLst>
                                      </p:cBhvr>
                                      <p:tavLst>
                                        <p:tav tm="0">
                                          <p:val>
                                            <p:fltVal val="0.5"/>
                                          </p:val>
                                        </p:tav>
                                        <p:tav tm="100000">
                                          <p:val>
                                            <p:strVal val="#ppt_y"/>
                                          </p:val>
                                        </p:tav>
                                      </p:tavLst>
                                    </p:anim>
                                  </p:childTnLst>
                                </p:cTn>
                              </p:par>
                              <p:par>
                                <p:cTn id="18" presetID="53" presetClass="entr" presetSubtype="528" fill="hold" nodeType="withEffect">
                                  <p:stCondLst>
                                    <p:cond delay="250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anim calcmode="lin" valueType="num">
                                      <p:cBhvr>
                                        <p:cTn id="23" dur="500" fill="hold"/>
                                        <p:tgtEl>
                                          <p:spTgt spid="7"/>
                                        </p:tgtEl>
                                        <p:attrNameLst>
                                          <p:attrName>ppt_x</p:attrName>
                                        </p:attrNameLst>
                                      </p:cBhvr>
                                      <p:tavLst>
                                        <p:tav tm="0">
                                          <p:val>
                                            <p:fltVal val="0.5"/>
                                          </p:val>
                                        </p:tav>
                                        <p:tav tm="100000">
                                          <p:val>
                                            <p:strVal val="#ppt_x"/>
                                          </p:val>
                                        </p:tav>
                                      </p:tavLst>
                                    </p:anim>
                                    <p:anim calcmode="lin" valueType="num">
                                      <p:cBhvr>
                                        <p:cTn id="24" dur="500" fill="hold"/>
                                        <p:tgtEl>
                                          <p:spTgt spid="7"/>
                                        </p:tgtEl>
                                        <p:attrNameLst>
                                          <p:attrName>ppt_y</p:attrName>
                                        </p:attrNameLst>
                                      </p:cBhvr>
                                      <p:tavLst>
                                        <p:tav tm="0">
                                          <p:val>
                                            <p:fltVal val="0.5"/>
                                          </p:val>
                                        </p:tav>
                                        <p:tav tm="100000">
                                          <p:val>
                                            <p:strVal val="#ppt_y"/>
                                          </p:val>
                                        </p:tav>
                                      </p:tavLst>
                                    </p:anim>
                                  </p:childTnLst>
                                </p:cTn>
                              </p:par>
                              <p:par>
                                <p:cTn id="25" presetID="53" presetClass="entr" presetSubtype="528" fill="hold" nodeType="withEffect">
                                  <p:stCondLst>
                                    <p:cond delay="230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anim calcmode="lin" valueType="num">
                                      <p:cBhvr>
                                        <p:cTn id="30" dur="500" fill="hold"/>
                                        <p:tgtEl>
                                          <p:spTgt spid="8"/>
                                        </p:tgtEl>
                                        <p:attrNameLst>
                                          <p:attrName>ppt_x</p:attrName>
                                        </p:attrNameLst>
                                      </p:cBhvr>
                                      <p:tavLst>
                                        <p:tav tm="0">
                                          <p:val>
                                            <p:fltVal val="0.5"/>
                                          </p:val>
                                        </p:tav>
                                        <p:tav tm="100000">
                                          <p:val>
                                            <p:strVal val="#ppt_x"/>
                                          </p:val>
                                        </p:tav>
                                      </p:tavLst>
                                    </p:anim>
                                    <p:anim calcmode="lin" valueType="num">
                                      <p:cBhvr>
                                        <p:cTn id="31" dur="500" fill="hold"/>
                                        <p:tgtEl>
                                          <p:spTgt spid="8"/>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290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anim calcmode="lin" valueType="num">
                                      <p:cBhvr>
                                        <p:cTn id="37" dur="500" fill="hold"/>
                                        <p:tgtEl>
                                          <p:spTgt spid="12"/>
                                        </p:tgtEl>
                                        <p:attrNameLst>
                                          <p:attrName>ppt_x</p:attrName>
                                        </p:attrNameLst>
                                      </p:cBhvr>
                                      <p:tavLst>
                                        <p:tav tm="0">
                                          <p:val>
                                            <p:fltVal val="0.5"/>
                                          </p:val>
                                        </p:tav>
                                        <p:tav tm="100000">
                                          <p:val>
                                            <p:strVal val="#ppt_x"/>
                                          </p:val>
                                        </p:tav>
                                      </p:tavLst>
                                    </p:anim>
                                    <p:anim calcmode="lin" valueType="num">
                                      <p:cBhvr>
                                        <p:cTn id="38" dur="500" fill="hold"/>
                                        <p:tgtEl>
                                          <p:spTgt spid="12"/>
                                        </p:tgtEl>
                                        <p:attrNameLst>
                                          <p:attrName>ppt_y</p:attrName>
                                        </p:attrNameLst>
                                      </p:cBhvr>
                                      <p:tavLst>
                                        <p:tav tm="0">
                                          <p:val>
                                            <p:fltVal val="0.5"/>
                                          </p:val>
                                        </p:tav>
                                        <p:tav tm="100000">
                                          <p:val>
                                            <p:strVal val="#ppt_y"/>
                                          </p:val>
                                        </p:tav>
                                      </p:tavLst>
                                    </p:anim>
                                  </p:childTnLst>
                                </p:cTn>
                              </p:par>
                            </p:childTnLst>
                          </p:cTn>
                        </p:par>
                        <p:par>
                          <p:cTn id="39" fill="hold">
                            <p:stCondLst>
                              <p:cond delay="3400"/>
                            </p:stCondLst>
                            <p:childTnLst>
                              <p:par>
                                <p:cTn id="40" presetID="2" presetClass="entr" presetSubtype="2"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1+#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短期盈利计划</a:t>
            </a:r>
          </a:p>
        </p:txBody>
      </p:sp>
      <p:grpSp>
        <p:nvGrpSpPr>
          <p:cNvPr id="8" name="组合 7"/>
          <p:cNvGrpSpPr/>
          <p:nvPr/>
        </p:nvGrpSpPr>
        <p:grpSpPr>
          <a:xfrm>
            <a:off x="3859639" y="3228423"/>
            <a:ext cx="9723665" cy="6133065"/>
            <a:chOff x="3859639" y="3228423"/>
            <a:chExt cx="9723665" cy="6133065"/>
          </a:xfrm>
        </p:grpSpPr>
        <p:sp>
          <p:nvSpPr>
            <p:cNvPr id="33" name="Freeform 9"/>
            <p:cNvSpPr>
              <a:spLocks/>
            </p:cNvSpPr>
            <p:nvPr/>
          </p:nvSpPr>
          <p:spPr bwMode="auto">
            <a:xfrm>
              <a:off x="3859639" y="6461226"/>
              <a:ext cx="6543479" cy="2900262"/>
            </a:xfrm>
            <a:custGeom>
              <a:avLst/>
              <a:gdLst>
                <a:gd name="T0" fmla="*/ 0 w 3109"/>
                <a:gd name="T1" fmla="*/ 1378 h 1378"/>
                <a:gd name="T2" fmla="*/ 1193 w 3109"/>
                <a:gd name="T3" fmla="*/ 4 h 1378"/>
                <a:gd name="T4" fmla="*/ 1716 w 3109"/>
                <a:gd name="T5" fmla="*/ 39 h 1378"/>
                <a:gd name="T6" fmla="*/ 1911 w 3109"/>
                <a:gd name="T7" fmla="*/ 0 h 1378"/>
                <a:gd name="T8" fmla="*/ 3109 w 3109"/>
                <a:gd name="T9" fmla="*/ 1378 h 1378"/>
                <a:gd name="T10" fmla="*/ 0 w 3109"/>
                <a:gd name="T11" fmla="*/ 1378 h 13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9" h="1378">
                  <a:moveTo>
                    <a:pt x="0" y="1378"/>
                  </a:moveTo>
                  <a:lnTo>
                    <a:pt x="1193" y="4"/>
                  </a:lnTo>
                  <a:lnTo>
                    <a:pt x="1716" y="39"/>
                  </a:lnTo>
                  <a:lnTo>
                    <a:pt x="1911" y="0"/>
                  </a:lnTo>
                  <a:lnTo>
                    <a:pt x="3109" y="1378"/>
                  </a:lnTo>
                  <a:lnTo>
                    <a:pt x="0" y="1378"/>
                  </a:lnTo>
                  <a:close/>
                </a:path>
              </a:pathLst>
            </a:custGeom>
            <a:solidFill>
              <a:srgbClr val="818B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7" name="组合 6"/>
            <p:cNvGrpSpPr/>
            <p:nvPr/>
          </p:nvGrpSpPr>
          <p:grpSpPr>
            <a:xfrm>
              <a:off x="5444470" y="3228423"/>
              <a:ext cx="8138834" cy="6133065"/>
              <a:chOff x="5444470" y="3228423"/>
              <a:chExt cx="8138834" cy="6133065"/>
            </a:xfrm>
          </p:grpSpPr>
          <p:grpSp>
            <p:nvGrpSpPr>
              <p:cNvPr id="5" name="组合 4"/>
              <p:cNvGrpSpPr/>
              <p:nvPr/>
            </p:nvGrpSpPr>
            <p:grpSpPr>
              <a:xfrm>
                <a:off x="5444470" y="3228423"/>
                <a:ext cx="7183305" cy="6133065"/>
                <a:chOff x="5444470" y="3228423"/>
                <a:chExt cx="7183305" cy="6133065"/>
              </a:xfrm>
            </p:grpSpPr>
            <p:sp>
              <p:nvSpPr>
                <p:cNvPr id="29" name="Freeform 5"/>
                <p:cNvSpPr>
                  <a:spLocks/>
                </p:cNvSpPr>
                <p:nvPr/>
              </p:nvSpPr>
              <p:spPr bwMode="auto">
                <a:xfrm>
                  <a:off x="5444470" y="4659612"/>
                  <a:ext cx="7183305" cy="4701876"/>
                </a:xfrm>
                <a:custGeom>
                  <a:avLst/>
                  <a:gdLst>
                    <a:gd name="T0" fmla="*/ 0 w 3413"/>
                    <a:gd name="T1" fmla="*/ 2234 h 2234"/>
                    <a:gd name="T2" fmla="*/ 1304 w 3413"/>
                    <a:gd name="T3" fmla="*/ 8 h 2234"/>
                    <a:gd name="T4" fmla="*/ 1889 w 3413"/>
                    <a:gd name="T5" fmla="*/ 66 h 2234"/>
                    <a:gd name="T6" fmla="*/ 2105 w 3413"/>
                    <a:gd name="T7" fmla="*/ 0 h 2234"/>
                    <a:gd name="T8" fmla="*/ 3413 w 3413"/>
                    <a:gd name="T9" fmla="*/ 2234 h 2234"/>
                    <a:gd name="T10" fmla="*/ 0 w 3413"/>
                    <a:gd name="T11" fmla="*/ 2234 h 22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13" h="2234">
                      <a:moveTo>
                        <a:pt x="0" y="2234"/>
                      </a:moveTo>
                      <a:lnTo>
                        <a:pt x="1304" y="8"/>
                      </a:lnTo>
                      <a:lnTo>
                        <a:pt x="1889" y="66"/>
                      </a:lnTo>
                      <a:lnTo>
                        <a:pt x="2105" y="0"/>
                      </a:lnTo>
                      <a:lnTo>
                        <a:pt x="3413" y="2234"/>
                      </a:lnTo>
                      <a:lnTo>
                        <a:pt x="0" y="2234"/>
                      </a:lnTo>
                      <a:close/>
                    </a:path>
                  </a:pathLst>
                </a:custGeom>
                <a:solidFill>
                  <a:srgbClr val="818B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6"/>
                <p:cNvSpPr>
                  <a:spLocks/>
                </p:cNvSpPr>
                <p:nvPr/>
              </p:nvSpPr>
              <p:spPr bwMode="auto">
                <a:xfrm>
                  <a:off x="9420228" y="4659612"/>
                  <a:ext cx="3207547" cy="4701876"/>
                </a:xfrm>
                <a:custGeom>
                  <a:avLst/>
                  <a:gdLst>
                    <a:gd name="T0" fmla="*/ 529 w 1524"/>
                    <a:gd name="T1" fmla="*/ 2234 h 2234"/>
                    <a:gd name="T2" fmla="*/ 0 w 1524"/>
                    <a:gd name="T3" fmla="*/ 66 h 2234"/>
                    <a:gd name="T4" fmla="*/ 216 w 1524"/>
                    <a:gd name="T5" fmla="*/ 0 h 2234"/>
                    <a:gd name="T6" fmla="*/ 1524 w 1524"/>
                    <a:gd name="T7" fmla="*/ 2234 h 2234"/>
                    <a:gd name="T8" fmla="*/ 529 w 1524"/>
                    <a:gd name="T9" fmla="*/ 2234 h 22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 h="2234">
                      <a:moveTo>
                        <a:pt x="529" y="2234"/>
                      </a:moveTo>
                      <a:lnTo>
                        <a:pt x="0" y="66"/>
                      </a:lnTo>
                      <a:lnTo>
                        <a:pt x="216" y="0"/>
                      </a:lnTo>
                      <a:lnTo>
                        <a:pt x="1524" y="2234"/>
                      </a:lnTo>
                      <a:lnTo>
                        <a:pt x="529" y="2234"/>
                      </a:lnTo>
                      <a:close/>
                    </a:path>
                  </a:pathLst>
                </a:custGeom>
                <a:solidFill>
                  <a:srgbClr val="97A1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7"/>
                <p:cNvSpPr>
                  <a:spLocks/>
                </p:cNvSpPr>
                <p:nvPr/>
              </p:nvSpPr>
              <p:spPr bwMode="auto">
                <a:xfrm>
                  <a:off x="8188985" y="3228423"/>
                  <a:ext cx="1231243" cy="1570098"/>
                </a:xfrm>
                <a:custGeom>
                  <a:avLst/>
                  <a:gdLst>
                    <a:gd name="T0" fmla="*/ 585 w 585"/>
                    <a:gd name="T1" fmla="*/ 746 h 746"/>
                    <a:gd name="T2" fmla="*/ 0 w 585"/>
                    <a:gd name="T3" fmla="*/ 688 h 746"/>
                    <a:gd name="T4" fmla="*/ 402 w 585"/>
                    <a:gd name="T5" fmla="*/ 0 h 746"/>
                    <a:gd name="T6" fmla="*/ 585 w 585"/>
                    <a:gd name="T7" fmla="*/ 746 h 7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85" h="746">
                      <a:moveTo>
                        <a:pt x="585" y="746"/>
                      </a:moveTo>
                      <a:lnTo>
                        <a:pt x="0" y="688"/>
                      </a:lnTo>
                      <a:lnTo>
                        <a:pt x="402" y="0"/>
                      </a:lnTo>
                      <a:lnTo>
                        <a:pt x="585" y="746"/>
                      </a:lnTo>
                      <a:close/>
                    </a:path>
                  </a:pathLst>
                </a:custGeom>
                <a:solidFill>
                  <a:srgbClr val="CDD4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8"/>
                <p:cNvSpPr>
                  <a:spLocks/>
                </p:cNvSpPr>
                <p:nvPr/>
              </p:nvSpPr>
              <p:spPr bwMode="auto">
                <a:xfrm>
                  <a:off x="9035070" y="3228423"/>
                  <a:ext cx="839771" cy="1570098"/>
                </a:xfrm>
                <a:custGeom>
                  <a:avLst/>
                  <a:gdLst>
                    <a:gd name="T0" fmla="*/ 0 w 399"/>
                    <a:gd name="T1" fmla="*/ 0 h 746"/>
                    <a:gd name="T2" fmla="*/ 399 w 399"/>
                    <a:gd name="T3" fmla="*/ 680 h 746"/>
                    <a:gd name="T4" fmla="*/ 183 w 399"/>
                    <a:gd name="T5" fmla="*/ 746 h 746"/>
                    <a:gd name="T6" fmla="*/ 0 w 399"/>
                    <a:gd name="T7" fmla="*/ 0 h 7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9" h="746">
                      <a:moveTo>
                        <a:pt x="0" y="0"/>
                      </a:moveTo>
                      <a:lnTo>
                        <a:pt x="399" y="680"/>
                      </a:lnTo>
                      <a:lnTo>
                        <a:pt x="183" y="746"/>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Freeform 10"/>
                <p:cNvSpPr>
                  <a:spLocks/>
                </p:cNvSpPr>
                <p:nvPr/>
              </p:nvSpPr>
              <p:spPr bwMode="auto">
                <a:xfrm>
                  <a:off x="7471286" y="6461226"/>
                  <a:ext cx="2931832" cy="2900262"/>
                </a:xfrm>
                <a:custGeom>
                  <a:avLst/>
                  <a:gdLst>
                    <a:gd name="T0" fmla="*/ 486 w 1393"/>
                    <a:gd name="T1" fmla="*/ 1378 h 1378"/>
                    <a:gd name="T2" fmla="*/ 0 w 1393"/>
                    <a:gd name="T3" fmla="*/ 39 h 1378"/>
                    <a:gd name="T4" fmla="*/ 195 w 1393"/>
                    <a:gd name="T5" fmla="*/ 0 h 1378"/>
                    <a:gd name="T6" fmla="*/ 1393 w 1393"/>
                    <a:gd name="T7" fmla="*/ 1378 h 1378"/>
                    <a:gd name="T8" fmla="*/ 486 w 1393"/>
                    <a:gd name="T9" fmla="*/ 1378 h 13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3" h="1378">
                      <a:moveTo>
                        <a:pt x="486" y="1378"/>
                      </a:moveTo>
                      <a:lnTo>
                        <a:pt x="0" y="39"/>
                      </a:lnTo>
                      <a:lnTo>
                        <a:pt x="195" y="0"/>
                      </a:lnTo>
                      <a:lnTo>
                        <a:pt x="1393" y="1378"/>
                      </a:lnTo>
                      <a:lnTo>
                        <a:pt x="486" y="1378"/>
                      </a:lnTo>
                      <a:close/>
                    </a:path>
                  </a:pathLst>
                </a:custGeom>
                <a:solidFill>
                  <a:srgbClr val="97A1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11"/>
                <p:cNvSpPr>
                  <a:spLocks/>
                </p:cNvSpPr>
                <p:nvPr/>
              </p:nvSpPr>
              <p:spPr bwMode="auto">
                <a:xfrm>
                  <a:off x="6370533" y="5594094"/>
                  <a:ext cx="1100753" cy="949215"/>
                </a:xfrm>
                <a:custGeom>
                  <a:avLst/>
                  <a:gdLst>
                    <a:gd name="T0" fmla="*/ 523 w 523"/>
                    <a:gd name="T1" fmla="*/ 451 h 451"/>
                    <a:gd name="T2" fmla="*/ 0 w 523"/>
                    <a:gd name="T3" fmla="*/ 416 h 451"/>
                    <a:gd name="T4" fmla="*/ 361 w 523"/>
                    <a:gd name="T5" fmla="*/ 0 h 451"/>
                    <a:gd name="T6" fmla="*/ 523 w 523"/>
                    <a:gd name="T7" fmla="*/ 451 h 4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3" h="451">
                      <a:moveTo>
                        <a:pt x="523" y="451"/>
                      </a:moveTo>
                      <a:lnTo>
                        <a:pt x="0" y="416"/>
                      </a:lnTo>
                      <a:lnTo>
                        <a:pt x="361" y="0"/>
                      </a:lnTo>
                      <a:lnTo>
                        <a:pt x="523" y="451"/>
                      </a:lnTo>
                      <a:close/>
                    </a:path>
                  </a:pathLst>
                </a:custGeom>
                <a:solidFill>
                  <a:srgbClr val="CDD4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16"/>
                <p:cNvSpPr>
                  <a:spLocks/>
                </p:cNvSpPr>
                <p:nvPr/>
              </p:nvSpPr>
              <p:spPr bwMode="auto">
                <a:xfrm>
                  <a:off x="10609378" y="6355991"/>
                  <a:ext cx="812410" cy="757688"/>
                </a:xfrm>
                <a:custGeom>
                  <a:avLst/>
                  <a:gdLst>
                    <a:gd name="T0" fmla="*/ 386 w 386"/>
                    <a:gd name="T1" fmla="*/ 360 h 360"/>
                    <a:gd name="T2" fmla="*/ 0 w 386"/>
                    <a:gd name="T3" fmla="*/ 330 h 360"/>
                    <a:gd name="T4" fmla="*/ 265 w 386"/>
                    <a:gd name="T5" fmla="*/ 0 h 360"/>
                    <a:gd name="T6" fmla="*/ 386 w 386"/>
                    <a:gd name="T7" fmla="*/ 360 h 3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6" h="360">
                      <a:moveTo>
                        <a:pt x="386" y="360"/>
                      </a:moveTo>
                      <a:lnTo>
                        <a:pt x="0" y="330"/>
                      </a:lnTo>
                      <a:lnTo>
                        <a:pt x="265" y="0"/>
                      </a:lnTo>
                      <a:lnTo>
                        <a:pt x="386" y="360"/>
                      </a:lnTo>
                      <a:close/>
                    </a:path>
                  </a:pathLst>
                </a:custGeom>
                <a:solidFill>
                  <a:srgbClr val="CDD4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17"/>
                <p:cNvSpPr>
                  <a:spLocks/>
                </p:cNvSpPr>
                <p:nvPr/>
              </p:nvSpPr>
              <p:spPr bwMode="auto">
                <a:xfrm>
                  <a:off x="11167121" y="6355991"/>
                  <a:ext cx="555638" cy="757688"/>
                </a:xfrm>
                <a:custGeom>
                  <a:avLst/>
                  <a:gdLst>
                    <a:gd name="T0" fmla="*/ 0 w 264"/>
                    <a:gd name="T1" fmla="*/ 0 h 360"/>
                    <a:gd name="T2" fmla="*/ 264 w 264"/>
                    <a:gd name="T3" fmla="*/ 328 h 360"/>
                    <a:gd name="T4" fmla="*/ 121 w 264"/>
                    <a:gd name="T5" fmla="*/ 360 h 360"/>
                    <a:gd name="T6" fmla="*/ 0 w 264"/>
                    <a:gd name="T7" fmla="*/ 0 h 3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4" h="360">
                      <a:moveTo>
                        <a:pt x="0" y="0"/>
                      </a:moveTo>
                      <a:lnTo>
                        <a:pt x="264" y="328"/>
                      </a:lnTo>
                      <a:lnTo>
                        <a:pt x="121" y="360"/>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 name="Freeform 26"/>
                <p:cNvSpPr>
                  <a:spLocks/>
                </p:cNvSpPr>
                <p:nvPr/>
              </p:nvSpPr>
              <p:spPr bwMode="auto">
                <a:xfrm>
                  <a:off x="7117698" y="5594094"/>
                  <a:ext cx="751374" cy="949215"/>
                </a:xfrm>
                <a:custGeom>
                  <a:avLst/>
                  <a:gdLst>
                    <a:gd name="T0" fmla="*/ 0 w 357"/>
                    <a:gd name="T1" fmla="*/ 0 h 451"/>
                    <a:gd name="T2" fmla="*/ 357 w 357"/>
                    <a:gd name="T3" fmla="*/ 412 h 451"/>
                    <a:gd name="T4" fmla="*/ 162 w 357"/>
                    <a:gd name="T5" fmla="*/ 451 h 451"/>
                    <a:gd name="T6" fmla="*/ 0 w 357"/>
                    <a:gd name="T7" fmla="*/ 0 h 4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7" h="451">
                      <a:moveTo>
                        <a:pt x="0" y="0"/>
                      </a:moveTo>
                      <a:lnTo>
                        <a:pt x="357" y="412"/>
                      </a:lnTo>
                      <a:lnTo>
                        <a:pt x="162" y="451"/>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9" name="Freeform 15"/>
              <p:cNvSpPr>
                <a:spLocks/>
              </p:cNvSpPr>
              <p:nvPr/>
            </p:nvSpPr>
            <p:spPr bwMode="auto">
              <a:xfrm>
                <a:off x="11421788" y="7046330"/>
                <a:ext cx="2161516" cy="2315158"/>
              </a:xfrm>
              <a:custGeom>
                <a:avLst/>
                <a:gdLst>
                  <a:gd name="T0" fmla="*/ 359 w 1027"/>
                  <a:gd name="T1" fmla="*/ 1100 h 1100"/>
                  <a:gd name="T2" fmla="*/ 0 w 1027"/>
                  <a:gd name="T3" fmla="*/ 32 h 1100"/>
                  <a:gd name="T4" fmla="*/ 143 w 1027"/>
                  <a:gd name="T5" fmla="*/ 0 h 1100"/>
                  <a:gd name="T6" fmla="*/ 1027 w 1027"/>
                  <a:gd name="T7" fmla="*/ 1100 h 1100"/>
                  <a:gd name="T8" fmla="*/ 359 w 1027"/>
                  <a:gd name="T9" fmla="*/ 1100 h 1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7" h="1100">
                    <a:moveTo>
                      <a:pt x="359" y="1100"/>
                    </a:moveTo>
                    <a:lnTo>
                      <a:pt x="0" y="32"/>
                    </a:lnTo>
                    <a:lnTo>
                      <a:pt x="143" y="0"/>
                    </a:lnTo>
                    <a:lnTo>
                      <a:pt x="1027" y="1100"/>
                    </a:lnTo>
                    <a:lnTo>
                      <a:pt x="359" y="1100"/>
                    </a:lnTo>
                    <a:close/>
                  </a:path>
                </a:pathLst>
              </a:custGeom>
              <a:solidFill>
                <a:srgbClr val="97A1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6" name="组合 5"/>
          <p:cNvGrpSpPr/>
          <p:nvPr/>
        </p:nvGrpSpPr>
        <p:grpSpPr>
          <a:xfrm>
            <a:off x="2138003" y="6833756"/>
            <a:ext cx="12123011" cy="2527732"/>
            <a:chOff x="2138003" y="6833756"/>
            <a:chExt cx="12123011" cy="2527732"/>
          </a:xfrm>
        </p:grpSpPr>
        <p:sp>
          <p:nvSpPr>
            <p:cNvPr id="36" name="Freeform 12"/>
            <p:cNvSpPr>
              <a:spLocks/>
            </p:cNvSpPr>
            <p:nvPr/>
          </p:nvSpPr>
          <p:spPr bwMode="auto">
            <a:xfrm>
              <a:off x="3230337" y="7159983"/>
              <a:ext cx="6006784" cy="2201505"/>
            </a:xfrm>
            <a:custGeom>
              <a:avLst/>
              <a:gdLst>
                <a:gd name="T0" fmla="*/ 1426 w 1375"/>
                <a:gd name="T1" fmla="*/ 0 h 503"/>
                <a:gd name="T2" fmla="*/ 2854 w 1375"/>
                <a:gd name="T3" fmla="*/ 1046 h 503"/>
                <a:gd name="T4" fmla="*/ 0 w 1375"/>
                <a:gd name="T5" fmla="*/ 1046 h 503"/>
                <a:gd name="T6" fmla="*/ 1426 w 1375"/>
                <a:gd name="T7" fmla="*/ 0 h 5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75" h="503">
                  <a:moveTo>
                    <a:pt x="687" y="0"/>
                  </a:moveTo>
                  <a:cubicBezTo>
                    <a:pt x="1009" y="0"/>
                    <a:pt x="1282" y="211"/>
                    <a:pt x="1375" y="503"/>
                  </a:cubicBezTo>
                  <a:cubicBezTo>
                    <a:pt x="0" y="503"/>
                    <a:pt x="0" y="503"/>
                    <a:pt x="0" y="503"/>
                  </a:cubicBezTo>
                  <a:cubicBezTo>
                    <a:pt x="93" y="211"/>
                    <a:pt x="365" y="0"/>
                    <a:pt x="687" y="0"/>
                  </a:cubicBezTo>
                  <a:close/>
                </a:path>
              </a:pathLst>
            </a:custGeom>
            <a:solidFill>
              <a:srgbClr val="246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13"/>
            <p:cNvSpPr>
              <a:spLocks/>
            </p:cNvSpPr>
            <p:nvPr/>
          </p:nvSpPr>
          <p:spPr bwMode="auto">
            <a:xfrm>
              <a:off x="5650730" y="7159983"/>
              <a:ext cx="3586391" cy="2201505"/>
            </a:xfrm>
            <a:custGeom>
              <a:avLst/>
              <a:gdLst>
                <a:gd name="T0" fmla="*/ 276 w 821"/>
                <a:gd name="T1" fmla="*/ 0 h 503"/>
                <a:gd name="T2" fmla="*/ 1704 w 821"/>
                <a:gd name="T3" fmla="*/ 1046 h 503"/>
                <a:gd name="T4" fmla="*/ 104 w 821"/>
                <a:gd name="T5" fmla="*/ 1046 h 503"/>
                <a:gd name="T6" fmla="*/ 276 w 821"/>
                <a:gd name="T7" fmla="*/ 0 h 5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1" h="503">
                  <a:moveTo>
                    <a:pt x="133" y="0"/>
                  </a:moveTo>
                  <a:cubicBezTo>
                    <a:pt x="455" y="0"/>
                    <a:pt x="728" y="211"/>
                    <a:pt x="821" y="503"/>
                  </a:cubicBezTo>
                  <a:cubicBezTo>
                    <a:pt x="50" y="503"/>
                    <a:pt x="50" y="503"/>
                    <a:pt x="50" y="503"/>
                  </a:cubicBezTo>
                  <a:cubicBezTo>
                    <a:pt x="0" y="265"/>
                    <a:pt x="19" y="54"/>
                    <a:pt x="133" y="0"/>
                  </a:cubicBezTo>
                  <a:close/>
                </a:path>
              </a:pathLst>
            </a:custGeom>
            <a:solidFill>
              <a:srgbClr val="3083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14"/>
            <p:cNvSpPr>
              <a:spLocks/>
            </p:cNvSpPr>
            <p:nvPr/>
          </p:nvSpPr>
          <p:spPr bwMode="auto">
            <a:xfrm>
              <a:off x="8750937" y="7046330"/>
              <a:ext cx="4832367" cy="2315158"/>
            </a:xfrm>
            <a:custGeom>
              <a:avLst/>
              <a:gdLst>
                <a:gd name="T0" fmla="*/ 0 w 2296"/>
                <a:gd name="T1" fmla="*/ 1100 h 1100"/>
                <a:gd name="T2" fmla="*/ 883 w 2296"/>
                <a:gd name="T3" fmla="*/ 2 h 1100"/>
                <a:gd name="T4" fmla="*/ 1269 w 2296"/>
                <a:gd name="T5" fmla="*/ 32 h 1100"/>
                <a:gd name="T6" fmla="*/ 1412 w 2296"/>
                <a:gd name="T7" fmla="*/ 0 h 1100"/>
                <a:gd name="T8" fmla="*/ 2296 w 2296"/>
                <a:gd name="T9" fmla="*/ 1100 h 1100"/>
                <a:gd name="T10" fmla="*/ 0 w 2296"/>
                <a:gd name="T11" fmla="*/ 1100 h 11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96" h="1100">
                  <a:moveTo>
                    <a:pt x="0" y="1100"/>
                  </a:moveTo>
                  <a:lnTo>
                    <a:pt x="883" y="2"/>
                  </a:lnTo>
                  <a:lnTo>
                    <a:pt x="1269" y="32"/>
                  </a:lnTo>
                  <a:lnTo>
                    <a:pt x="1412" y="0"/>
                  </a:lnTo>
                  <a:lnTo>
                    <a:pt x="2296" y="1100"/>
                  </a:lnTo>
                  <a:lnTo>
                    <a:pt x="0" y="1100"/>
                  </a:lnTo>
                  <a:close/>
                </a:path>
              </a:pathLst>
            </a:custGeom>
            <a:solidFill>
              <a:srgbClr val="818B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18"/>
            <p:cNvSpPr>
              <a:spLocks/>
            </p:cNvSpPr>
            <p:nvPr/>
          </p:nvSpPr>
          <p:spPr bwMode="auto">
            <a:xfrm>
              <a:off x="8656226" y="7637747"/>
              <a:ext cx="4280938" cy="1723741"/>
            </a:xfrm>
            <a:custGeom>
              <a:avLst/>
              <a:gdLst>
                <a:gd name="T0" fmla="*/ 1017 w 980"/>
                <a:gd name="T1" fmla="*/ 0 h 394"/>
                <a:gd name="T2" fmla="*/ 2034 w 980"/>
                <a:gd name="T3" fmla="*/ 819 h 394"/>
                <a:gd name="T4" fmla="*/ 0 w 980"/>
                <a:gd name="T5" fmla="*/ 819 h 394"/>
                <a:gd name="T6" fmla="*/ 1017 w 980"/>
                <a:gd name="T7" fmla="*/ 0 h 3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0" h="394">
                  <a:moveTo>
                    <a:pt x="490" y="0"/>
                  </a:moveTo>
                  <a:cubicBezTo>
                    <a:pt x="719" y="0"/>
                    <a:pt x="913" y="166"/>
                    <a:pt x="980" y="394"/>
                  </a:cubicBezTo>
                  <a:cubicBezTo>
                    <a:pt x="0" y="394"/>
                    <a:pt x="0" y="394"/>
                    <a:pt x="0" y="394"/>
                  </a:cubicBezTo>
                  <a:cubicBezTo>
                    <a:pt x="66" y="166"/>
                    <a:pt x="260" y="0"/>
                    <a:pt x="490" y="0"/>
                  </a:cubicBezTo>
                  <a:close/>
                </a:path>
              </a:pathLst>
            </a:custGeom>
            <a:solidFill>
              <a:srgbClr val="246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19"/>
            <p:cNvSpPr>
              <a:spLocks/>
            </p:cNvSpPr>
            <p:nvPr/>
          </p:nvSpPr>
          <p:spPr bwMode="auto">
            <a:xfrm>
              <a:off x="10455736" y="7637747"/>
              <a:ext cx="2481429" cy="1723741"/>
            </a:xfrm>
            <a:custGeom>
              <a:avLst/>
              <a:gdLst>
                <a:gd name="T0" fmla="*/ 174 w 568"/>
                <a:gd name="T1" fmla="*/ 0 h 394"/>
                <a:gd name="T2" fmla="*/ 1179 w 568"/>
                <a:gd name="T3" fmla="*/ 819 h 394"/>
                <a:gd name="T4" fmla="*/ 191 w 568"/>
                <a:gd name="T5" fmla="*/ 819 h 394"/>
                <a:gd name="T6" fmla="*/ 174 w 568"/>
                <a:gd name="T7" fmla="*/ 0 h 3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8" h="394">
                  <a:moveTo>
                    <a:pt x="84" y="0"/>
                  </a:moveTo>
                  <a:cubicBezTo>
                    <a:pt x="311" y="3"/>
                    <a:pt x="502" y="168"/>
                    <a:pt x="568" y="394"/>
                  </a:cubicBezTo>
                  <a:cubicBezTo>
                    <a:pt x="92" y="394"/>
                    <a:pt x="92" y="394"/>
                    <a:pt x="92" y="394"/>
                  </a:cubicBezTo>
                  <a:cubicBezTo>
                    <a:pt x="16" y="203"/>
                    <a:pt x="0" y="46"/>
                    <a:pt x="84" y="0"/>
                  </a:cubicBezTo>
                  <a:close/>
                </a:path>
              </a:pathLst>
            </a:custGeom>
            <a:solidFill>
              <a:srgbClr val="3083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20"/>
            <p:cNvSpPr>
              <a:spLocks/>
            </p:cNvSpPr>
            <p:nvPr/>
          </p:nvSpPr>
          <p:spPr bwMode="auto">
            <a:xfrm>
              <a:off x="2138003" y="8599590"/>
              <a:ext cx="4722923" cy="761898"/>
            </a:xfrm>
            <a:custGeom>
              <a:avLst/>
              <a:gdLst>
                <a:gd name="T0" fmla="*/ 1123 w 1081"/>
                <a:gd name="T1" fmla="*/ 0 h 174"/>
                <a:gd name="T2" fmla="*/ 2244 w 1081"/>
                <a:gd name="T3" fmla="*/ 362 h 174"/>
                <a:gd name="T4" fmla="*/ 0 w 1081"/>
                <a:gd name="T5" fmla="*/ 362 h 174"/>
                <a:gd name="T6" fmla="*/ 1123 w 1081"/>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81" h="174">
                  <a:moveTo>
                    <a:pt x="541" y="0"/>
                  </a:moveTo>
                  <a:cubicBezTo>
                    <a:pt x="793" y="0"/>
                    <a:pt x="1007" y="73"/>
                    <a:pt x="1081" y="174"/>
                  </a:cubicBezTo>
                  <a:cubicBezTo>
                    <a:pt x="0" y="174"/>
                    <a:pt x="0" y="174"/>
                    <a:pt x="0" y="174"/>
                  </a:cubicBezTo>
                  <a:cubicBezTo>
                    <a:pt x="75" y="73"/>
                    <a:pt x="289" y="0"/>
                    <a:pt x="541" y="0"/>
                  </a:cubicBezTo>
                  <a:close/>
                </a:path>
              </a:pathLst>
            </a:custGeom>
            <a:solidFill>
              <a:srgbClr val="3C9E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21"/>
            <p:cNvSpPr>
              <a:spLocks/>
            </p:cNvSpPr>
            <p:nvPr/>
          </p:nvSpPr>
          <p:spPr bwMode="auto">
            <a:xfrm>
              <a:off x="3897523" y="8599590"/>
              <a:ext cx="2963403" cy="761898"/>
            </a:xfrm>
            <a:custGeom>
              <a:avLst/>
              <a:gdLst>
                <a:gd name="T0" fmla="*/ 287 w 678"/>
                <a:gd name="T1" fmla="*/ 0 h 174"/>
                <a:gd name="T2" fmla="*/ 1408 w 678"/>
                <a:gd name="T3" fmla="*/ 362 h 174"/>
                <a:gd name="T4" fmla="*/ 2 w 678"/>
                <a:gd name="T5" fmla="*/ 362 h 174"/>
                <a:gd name="T6" fmla="*/ 287 w 678"/>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8" h="174">
                  <a:moveTo>
                    <a:pt x="138" y="0"/>
                  </a:moveTo>
                  <a:cubicBezTo>
                    <a:pt x="390" y="0"/>
                    <a:pt x="604" y="73"/>
                    <a:pt x="678" y="174"/>
                  </a:cubicBezTo>
                  <a:cubicBezTo>
                    <a:pt x="1" y="174"/>
                    <a:pt x="1" y="174"/>
                    <a:pt x="1" y="174"/>
                  </a:cubicBezTo>
                  <a:cubicBezTo>
                    <a:pt x="0" y="87"/>
                    <a:pt x="51" y="31"/>
                    <a:pt x="138" y="0"/>
                  </a:cubicBezTo>
                  <a:close/>
                </a:path>
              </a:pathLst>
            </a:custGeom>
            <a:solidFill>
              <a:srgbClr val="60B9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22"/>
            <p:cNvSpPr>
              <a:spLocks/>
            </p:cNvSpPr>
            <p:nvPr/>
          </p:nvSpPr>
          <p:spPr bwMode="auto">
            <a:xfrm>
              <a:off x="5981166" y="8184967"/>
              <a:ext cx="4264101" cy="1176521"/>
            </a:xfrm>
            <a:custGeom>
              <a:avLst/>
              <a:gdLst>
                <a:gd name="T0" fmla="*/ 1013 w 976"/>
                <a:gd name="T1" fmla="*/ 0 h 269"/>
                <a:gd name="T2" fmla="*/ 2026 w 976"/>
                <a:gd name="T3" fmla="*/ 559 h 269"/>
                <a:gd name="T4" fmla="*/ 0 w 976"/>
                <a:gd name="T5" fmla="*/ 559 h 269"/>
                <a:gd name="T6" fmla="*/ 1013 w 976"/>
                <a:gd name="T7" fmla="*/ 0 h 2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6" h="269">
                  <a:moveTo>
                    <a:pt x="488" y="0"/>
                  </a:moveTo>
                  <a:cubicBezTo>
                    <a:pt x="716" y="0"/>
                    <a:pt x="910" y="113"/>
                    <a:pt x="976" y="269"/>
                  </a:cubicBezTo>
                  <a:cubicBezTo>
                    <a:pt x="0" y="269"/>
                    <a:pt x="0" y="269"/>
                    <a:pt x="0" y="269"/>
                  </a:cubicBezTo>
                  <a:cubicBezTo>
                    <a:pt x="67" y="113"/>
                    <a:pt x="260" y="0"/>
                    <a:pt x="488" y="0"/>
                  </a:cubicBezTo>
                  <a:close/>
                </a:path>
              </a:pathLst>
            </a:custGeom>
            <a:solidFill>
              <a:srgbClr val="3C9E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 name="Freeform 23"/>
            <p:cNvSpPr>
              <a:spLocks/>
            </p:cNvSpPr>
            <p:nvPr/>
          </p:nvSpPr>
          <p:spPr bwMode="auto">
            <a:xfrm>
              <a:off x="9542300" y="8599590"/>
              <a:ext cx="4718714" cy="761898"/>
            </a:xfrm>
            <a:custGeom>
              <a:avLst/>
              <a:gdLst>
                <a:gd name="T0" fmla="*/ 1121 w 1080"/>
                <a:gd name="T1" fmla="*/ 0 h 174"/>
                <a:gd name="T2" fmla="*/ 2242 w 1080"/>
                <a:gd name="T3" fmla="*/ 362 h 174"/>
                <a:gd name="T4" fmla="*/ 0 w 1080"/>
                <a:gd name="T5" fmla="*/ 362 h 174"/>
                <a:gd name="T6" fmla="*/ 1121 w 1080"/>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80" h="174">
                  <a:moveTo>
                    <a:pt x="540" y="0"/>
                  </a:moveTo>
                  <a:cubicBezTo>
                    <a:pt x="792" y="0"/>
                    <a:pt x="1006" y="73"/>
                    <a:pt x="1080" y="174"/>
                  </a:cubicBezTo>
                  <a:cubicBezTo>
                    <a:pt x="0" y="174"/>
                    <a:pt x="0" y="174"/>
                    <a:pt x="0" y="174"/>
                  </a:cubicBezTo>
                  <a:cubicBezTo>
                    <a:pt x="74" y="73"/>
                    <a:pt x="288" y="0"/>
                    <a:pt x="540" y="0"/>
                  </a:cubicBezTo>
                  <a:close/>
                </a:path>
              </a:pathLst>
            </a:custGeom>
            <a:solidFill>
              <a:srgbClr val="3C9E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24"/>
            <p:cNvSpPr>
              <a:spLocks/>
            </p:cNvSpPr>
            <p:nvPr/>
          </p:nvSpPr>
          <p:spPr bwMode="auto">
            <a:xfrm>
              <a:off x="11299716" y="8599590"/>
              <a:ext cx="2961298" cy="761898"/>
            </a:xfrm>
            <a:custGeom>
              <a:avLst/>
              <a:gdLst>
                <a:gd name="T0" fmla="*/ 286 w 678"/>
                <a:gd name="T1" fmla="*/ 0 h 174"/>
                <a:gd name="T2" fmla="*/ 1407 w 678"/>
                <a:gd name="T3" fmla="*/ 362 h 174"/>
                <a:gd name="T4" fmla="*/ 2 w 678"/>
                <a:gd name="T5" fmla="*/ 362 h 174"/>
                <a:gd name="T6" fmla="*/ 286 w 678"/>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8" h="174">
                  <a:moveTo>
                    <a:pt x="138" y="0"/>
                  </a:moveTo>
                  <a:cubicBezTo>
                    <a:pt x="390" y="0"/>
                    <a:pt x="604" y="73"/>
                    <a:pt x="678" y="174"/>
                  </a:cubicBezTo>
                  <a:cubicBezTo>
                    <a:pt x="1" y="174"/>
                    <a:pt x="1" y="174"/>
                    <a:pt x="1" y="174"/>
                  </a:cubicBezTo>
                  <a:cubicBezTo>
                    <a:pt x="0" y="87"/>
                    <a:pt x="51" y="31"/>
                    <a:pt x="138" y="0"/>
                  </a:cubicBezTo>
                  <a:close/>
                </a:path>
              </a:pathLst>
            </a:custGeom>
            <a:solidFill>
              <a:srgbClr val="60B9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Freeform 25"/>
            <p:cNvSpPr>
              <a:spLocks/>
            </p:cNvSpPr>
            <p:nvPr/>
          </p:nvSpPr>
          <p:spPr bwMode="auto">
            <a:xfrm>
              <a:off x="7384994" y="8184967"/>
              <a:ext cx="2860273" cy="1176521"/>
            </a:xfrm>
            <a:custGeom>
              <a:avLst/>
              <a:gdLst>
                <a:gd name="T0" fmla="*/ 346 w 655"/>
                <a:gd name="T1" fmla="*/ 0 h 269"/>
                <a:gd name="T2" fmla="*/ 1359 w 655"/>
                <a:gd name="T3" fmla="*/ 559 h 269"/>
                <a:gd name="T4" fmla="*/ 102 w 655"/>
                <a:gd name="T5" fmla="*/ 559 h 269"/>
                <a:gd name="T6" fmla="*/ 346 w 655"/>
                <a:gd name="T7" fmla="*/ 0 h 2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5" h="269">
                  <a:moveTo>
                    <a:pt x="167" y="0"/>
                  </a:moveTo>
                  <a:cubicBezTo>
                    <a:pt x="395" y="0"/>
                    <a:pt x="589" y="113"/>
                    <a:pt x="655" y="269"/>
                  </a:cubicBezTo>
                  <a:cubicBezTo>
                    <a:pt x="49" y="269"/>
                    <a:pt x="49" y="269"/>
                    <a:pt x="49" y="269"/>
                  </a:cubicBezTo>
                  <a:cubicBezTo>
                    <a:pt x="0" y="127"/>
                    <a:pt x="52" y="41"/>
                    <a:pt x="167" y="0"/>
                  </a:cubicBezTo>
                  <a:close/>
                </a:path>
              </a:pathLst>
            </a:custGeom>
            <a:solidFill>
              <a:srgbClr val="60B9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27"/>
            <p:cNvSpPr>
              <a:spLocks/>
            </p:cNvSpPr>
            <p:nvPr/>
          </p:nvSpPr>
          <p:spPr bwMode="auto">
            <a:xfrm>
              <a:off x="4006967" y="8570125"/>
              <a:ext cx="75769" cy="288342"/>
            </a:xfrm>
            <a:custGeom>
              <a:avLst/>
              <a:gdLst>
                <a:gd name="T0" fmla="*/ 0 w 17"/>
                <a:gd name="T1" fmla="*/ 0 h 66"/>
                <a:gd name="T2" fmla="*/ 36 w 17"/>
                <a:gd name="T3" fmla="*/ 0 h 66"/>
                <a:gd name="T4" fmla="*/ 36 w 17"/>
                <a:gd name="T5" fmla="*/ 129 h 66"/>
                <a:gd name="T6" fmla="*/ 0 w 17"/>
                <a:gd name="T7" fmla="*/ 129 h 66"/>
                <a:gd name="T8" fmla="*/ 0 w 17"/>
                <a:gd name="T9" fmla="*/ 0 h 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66">
                  <a:moveTo>
                    <a:pt x="0" y="0"/>
                  </a:moveTo>
                  <a:cubicBezTo>
                    <a:pt x="17" y="0"/>
                    <a:pt x="17" y="0"/>
                    <a:pt x="17" y="0"/>
                  </a:cubicBezTo>
                  <a:cubicBezTo>
                    <a:pt x="17" y="62"/>
                    <a:pt x="17" y="62"/>
                    <a:pt x="17" y="62"/>
                  </a:cubicBezTo>
                  <a:cubicBezTo>
                    <a:pt x="11" y="66"/>
                    <a:pt x="5" y="66"/>
                    <a:pt x="0" y="62"/>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28"/>
            <p:cNvSpPr>
              <a:spLocks/>
            </p:cNvSpPr>
            <p:nvPr/>
          </p:nvSpPr>
          <p:spPr bwMode="auto">
            <a:xfrm>
              <a:off x="4042747" y="8570125"/>
              <a:ext cx="39989" cy="284133"/>
            </a:xfrm>
            <a:custGeom>
              <a:avLst/>
              <a:gdLst>
                <a:gd name="T0" fmla="*/ 0 w 9"/>
                <a:gd name="T1" fmla="*/ 0 h 65"/>
                <a:gd name="T2" fmla="*/ 19 w 9"/>
                <a:gd name="T3" fmla="*/ 0 h 65"/>
                <a:gd name="T4" fmla="*/ 19 w 9"/>
                <a:gd name="T5" fmla="*/ 129 h 65"/>
                <a:gd name="T6" fmla="*/ 0 w 9"/>
                <a:gd name="T7" fmla="*/ 135 h 65"/>
                <a:gd name="T8" fmla="*/ 0 w 9"/>
                <a:gd name="T9" fmla="*/ 0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65">
                  <a:moveTo>
                    <a:pt x="0" y="0"/>
                  </a:moveTo>
                  <a:cubicBezTo>
                    <a:pt x="9" y="0"/>
                    <a:pt x="9" y="0"/>
                    <a:pt x="9" y="0"/>
                  </a:cubicBezTo>
                  <a:cubicBezTo>
                    <a:pt x="9" y="62"/>
                    <a:pt x="9" y="62"/>
                    <a:pt x="9" y="62"/>
                  </a:cubicBezTo>
                  <a:cubicBezTo>
                    <a:pt x="6" y="64"/>
                    <a:pt x="3" y="65"/>
                    <a:pt x="0" y="65"/>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Oval 29"/>
            <p:cNvSpPr>
              <a:spLocks noChangeArrowheads="1"/>
            </p:cNvSpPr>
            <p:nvPr/>
          </p:nvSpPr>
          <p:spPr bwMode="auto">
            <a:xfrm>
              <a:off x="3823859" y="7966079"/>
              <a:ext cx="437775" cy="705071"/>
            </a:xfrm>
            <a:prstGeom prst="ellipse">
              <a:avLst/>
            </a:pr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54" name="Freeform 30"/>
            <p:cNvSpPr>
              <a:spLocks/>
            </p:cNvSpPr>
            <p:nvPr/>
          </p:nvSpPr>
          <p:spPr bwMode="auto">
            <a:xfrm>
              <a:off x="3973292" y="7966079"/>
              <a:ext cx="288342" cy="705071"/>
            </a:xfrm>
            <a:custGeom>
              <a:avLst/>
              <a:gdLst>
                <a:gd name="T0" fmla="*/ 37 w 66"/>
                <a:gd name="T1" fmla="*/ 0 h 161"/>
                <a:gd name="T2" fmla="*/ 137 w 66"/>
                <a:gd name="T3" fmla="*/ 166 h 161"/>
                <a:gd name="T4" fmla="*/ 33 w 66"/>
                <a:gd name="T5" fmla="*/ 335 h 161"/>
                <a:gd name="T6" fmla="*/ 33 w 66"/>
                <a:gd name="T7" fmla="*/ 0 h 161"/>
                <a:gd name="T8" fmla="*/ 37 w 66"/>
                <a:gd name="T9" fmla="*/ 0 h 1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161">
                  <a:moveTo>
                    <a:pt x="18" y="0"/>
                  </a:moveTo>
                  <a:cubicBezTo>
                    <a:pt x="45" y="1"/>
                    <a:pt x="66" y="37"/>
                    <a:pt x="66" y="80"/>
                  </a:cubicBezTo>
                  <a:cubicBezTo>
                    <a:pt x="66" y="125"/>
                    <a:pt x="44" y="161"/>
                    <a:pt x="16" y="161"/>
                  </a:cubicBezTo>
                  <a:cubicBezTo>
                    <a:pt x="2" y="130"/>
                    <a:pt x="0" y="35"/>
                    <a:pt x="16" y="0"/>
                  </a:cubicBezTo>
                  <a:cubicBezTo>
                    <a:pt x="17" y="0"/>
                    <a:pt x="17" y="0"/>
                    <a:pt x="18"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31"/>
            <p:cNvSpPr>
              <a:spLocks/>
            </p:cNvSpPr>
            <p:nvPr/>
          </p:nvSpPr>
          <p:spPr bwMode="auto">
            <a:xfrm>
              <a:off x="4518407" y="8951074"/>
              <a:ext cx="101025" cy="212574"/>
            </a:xfrm>
            <a:custGeom>
              <a:avLst/>
              <a:gdLst>
                <a:gd name="T0" fmla="*/ 0 w 23"/>
                <a:gd name="T1" fmla="*/ 0 h 49"/>
                <a:gd name="T2" fmla="*/ 48 w 23"/>
                <a:gd name="T3" fmla="*/ 0 h 49"/>
                <a:gd name="T4" fmla="*/ 48 w 23"/>
                <a:gd name="T5" fmla="*/ 95 h 49"/>
                <a:gd name="T6" fmla="*/ 0 w 23"/>
                <a:gd name="T7" fmla="*/ 95 h 49"/>
                <a:gd name="T8" fmla="*/ 0 w 23"/>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49">
                  <a:moveTo>
                    <a:pt x="0" y="0"/>
                  </a:moveTo>
                  <a:cubicBezTo>
                    <a:pt x="23" y="0"/>
                    <a:pt x="23" y="0"/>
                    <a:pt x="23" y="0"/>
                  </a:cubicBezTo>
                  <a:cubicBezTo>
                    <a:pt x="23" y="46"/>
                    <a:pt x="23" y="46"/>
                    <a:pt x="23" y="46"/>
                  </a:cubicBezTo>
                  <a:cubicBezTo>
                    <a:pt x="15" y="49"/>
                    <a:pt x="7" y="49"/>
                    <a:pt x="0" y="46"/>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32"/>
            <p:cNvSpPr>
              <a:spLocks/>
            </p:cNvSpPr>
            <p:nvPr/>
          </p:nvSpPr>
          <p:spPr bwMode="auto">
            <a:xfrm>
              <a:off x="4571024" y="8951074"/>
              <a:ext cx="48408" cy="208364"/>
            </a:xfrm>
            <a:custGeom>
              <a:avLst/>
              <a:gdLst>
                <a:gd name="T0" fmla="*/ 0 w 11"/>
                <a:gd name="T1" fmla="*/ 0 h 48"/>
                <a:gd name="T2" fmla="*/ 23 w 11"/>
                <a:gd name="T3" fmla="*/ 0 h 48"/>
                <a:gd name="T4" fmla="*/ 23 w 11"/>
                <a:gd name="T5" fmla="*/ 95 h 48"/>
                <a:gd name="T6" fmla="*/ 0 w 11"/>
                <a:gd name="T7" fmla="*/ 99 h 48"/>
                <a:gd name="T8" fmla="*/ 0 w 11"/>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8">
                  <a:moveTo>
                    <a:pt x="0" y="0"/>
                  </a:moveTo>
                  <a:cubicBezTo>
                    <a:pt x="11" y="0"/>
                    <a:pt x="11" y="0"/>
                    <a:pt x="11" y="0"/>
                  </a:cubicBezTo>
                  <a:cubicBezTo>
                    <a:pt x="11" y="46"/>
                    <a:pt x="11" y="46"/>
                    <a:pt x="11" y="46"/>
                  </a:cubicBezTo>
                  <a:cubicBezTo>
                    <a:pt x="7" y="47"/>
                    <a:pt x="4" y="48"/>
                    <a:pt x="0" y="48"/>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33"/>
            <p:cNvSpPr>
              <a:spLocks/>
            </p:cNvSpPr>
            <p:nvPr/>
          </p:nvSpPr>
          <p:spPr bwMode="auto">
            <a:xfrm>
              <a:off x="4278472" y="7953451"/>
              <a:ext cx="585104" cy="1071287"/>
            </a:xfrm>
            <a:custGeom>
              <a:avLst/>
              <a:gdLst>
                <a:gd name="T0" fmla="*/ 139 w 134"/>
                <a:gd name="T1" fmla="*/ 0 h 245"/>
                <a:gd name="T2" fmla="*/ 278 w 134"/>
                <a:gd name="T3" fmla="*/ 478 h 245"/>
                <a:gd name="T4" fmla="*/ 0 w 134"/>
                <a:gd name="T5" fmla="*/ 478 h 245"/>
                <a:gd name="T6" fmla="*/ 139 w 134"/>
                <a:gd name="T7" fmla="*/ 0 h 2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4" h="245">
                  <a:moveTo>
                    <a:pt x="67" y="0"/>
                  </a:moveTo>
                  <a:cubicBezTo>
                    <a:pt x="109" y="68"/>
                    <a:pt x="133" y="144"/>
                    <a:pt x="134" y="230"/>
                  </a:cubicBezTo>
                  <a:cubicBezTo>
                    <a:pt x="90" y="244"/>
                    <a:pt x="46" y="245"/>
                    <a:pt x="0" y="230"/>
                  </a:cubicBezTo>
                  <a:cubicBezTo>
                    <a:pt x="4" y="153"/>
                    <a:pt x="30" y="77"/>
                    <a:pt x="67" y="0"/>
                  </a:cubicBezTo>
                  <a:close/>
                </a:path>
              </a:pathLst>
            </a:cu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34"/>
            <p:cNvSpPr>
              <a:spLocks/>
            </p:cNvSpPr>
            <p:nvPr/>
          </p:nvSpPr>
          <p:spPr bwMode="auto">
            <a:xfrm>
              <a:off x="4541558" y="7953451"/>
              <a:ext cx="322017" cy="1054449"/>
            </a:xfrm>
            <a:custGeom>
              <a:avLst/>
              <a:gdLst>
                <a:gd name="T0" fmla="*/ 14 w 74"/>
                <a:gd name="T1" fmla="*/ 0 h 241"/>
                <a:gd name="T2" fmla="*/ 153 w 74"/>
                <a:gd name="T3" fmla="*/ 478 h 241"/>
                <a:gd name="T4" fmla="*/ 14 w 74"/>
                <a:gd name="T5" fmla="*/ 501 h 241"/>
                <a:gd name="T6" fmla="*/ 14 w 74"/>
                <a:gd name="T7" fmla="*/ 0 h 2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 h="241">
                  <a:moveTo>
                    <a:pt x="7" y="0"/>
                  </a:moveTo>
                  <a:cubicBezTo>
                    <a:pt x="49" y="68"/>
                    <a:pt x="73" y="144"/>
                    <a:pt x="74" y="230"/>
                  </a:cubicBezTo>
                  <a:cubicBezTo>
                    <a:pt x="52" y="237"/>
                    <a:pt x="29" y="241"/>
                    <a:pt x="7" y="241"/>
                  </a:cubicBezTo>
                  <a:cubicBezTo>
                    <a:pt x="1" y="212"/>
                    <a:pt x="0" y="68"/>
                    <a:pt x="7"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35"/>
            <p:cNvSpPr>
              <a:spLocks/>
            </p:cNvSpPr>
            <p:nvPr/>
          </p:nvSpPr>
          <p:spPr bwMode="auto">
            <a:xfrm>
              <a:off x="5196117" y="7446221"/>
              <a:ext cx="73664" cy="279924"/>
            </a:xfrm>
            <a:custGeom>
              <a:avLst/>
              <a:gdLst>
                <a:gd name="T0" fmla="*/ 0 w 17"/>
                <a:gd name="T1" fmla="*/ 0 h 64"/>
                <a:gd name="T2" fmla="*/ 35 w 17"/>
                <a:gd name="T3" fmla="*/ 0 h 64"/>
                <a:gd name="T4" fmla="*/ 35 w 17"/>
                <a:gd name="T5" fmla="*/ 125 h 64"/>
                <a:gd name="T6" fmla="*/ 0 w 17"/>
                <a:gd name="T7" fmla="*/ 125 h 64"/>
                <a:gd name="T8" fmla="*/ 0 w 17"/>
                <a:gd name="T9" fmla="*/ 0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64">
                  <a:moveTo>
                    <a:pt x="0" y="0"/>
                  </a:moveTo>
                  <a:cubicBezTo>
                    <a:pt x="17" y="0"/>
                    <a:pt x="17" y="0"/>
                    <a:pt x="17" y="0"/>
                  </a:cubicBezTo>
                  <a:cubicBezTo>
                    <a:pt x="17" y="60"/>
                    <a:pt x="17" y="60"/>
                    <a:pt x="17" y="60"/>
                  </a:cubicBezTo>
                  <a:cubicBezTo>
                    <a:pt x="11" y="64"/>
                    <a:pt x="5" y="64"/>
                    <a:pt x="0" y="60"/>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36"/>
            <p:cNvSpPr>
              <a:spLocks/>
            </p:cNvSpPr>
            <p:nvPr/>
          </p:nvSpPr>
          <p:spPr bwMode="auto">
            <a:xfrm>
              <a:off x="5229792" y="7446221"/>
              <a:ext cx="39989" cy="273610"/>
            </a:xfrm>
            <a:custGeom>
              <a:avLst/>
              <a:gdLst>
                <a:gd name="T0" fmla="*/ 0 w 9"/>
                <a:gd name="T1" fmla="*/ 0 h 63"/>
                <a:gd name="T2" fmla="*/ 19 w 9"/>
                <a:gd name="T3" fmla="*/ 0 h 63"/>
                <a:gd name="T4" fmla="*/ 19 w 9"/>
                <a:gd name="T5" fmla="*/ 124 h 63"/>
                <a:gd name="T6" fmla="*/ 0 w 9"/>
                <a:gd name="T7" fmla="*/ 130 h 63"/>
                <a:gd name="T8" fmla="*/ 0 w 9"/>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63">
                  <a:moveTo>
                    <a:pt x="0" y="0"/>
                  </a:moveTo>
                  <a:cubicBezTo>
                    <a:pt x="9" y="0"/>
                    <a:pt x="9" y="0"/>
                    <a:pt x="9" y="0"/>
                  </a:cubicBezTo>
                  <a:cubicBezTo>
                    <a:pt x="9" y="60"/>
                    <a:pt x="9" y="60"/>
                    <a:pt x="9" y="60"/>
                  </a:cubicBezTo>
                  <a:cubicBezTo>
                    <a:pt x="6" y="62"/>
                    <a:pt x="3" y="63"/>
                    <a:pt x="0" y="63"/>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Oval 37"/>
            <p:cNvSpPr>
              <a:spLocks noChangeArrowheads="1"/>
            </p:cNvSpPr>
            <p:nvPr/>
          </p:nvSpPr>
          <p:spPr bwMode="auto">
            <a:xfrm>
              <a:off x="5021427" y="6867431"/>
              <a:ext cx="418833" cy="677710"/>
            </a:xfrm>
            <a:prstGeom prst="ellipse">
              <a:avLst/>
            </a:pr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62" name="Freeform 38"/>
            <p:cNvSpPr>
              <a:spLocks/>
            </p:cNvSpPr>
            <p:nvPr/>
          </p:nvSpPr>
          <p:spPr bwMode="auto">
            <a:xfrm>
              <a:off x="5160337" y="6867431"/>
              <a:ext cx="279924" cy="677710"/>
            </a:xfrm>
            <a:custGeom>
              <a:avLst/>
              <a:gdLst>
                <a:gd name="T0" fmla="*/ 35 w 64"/>
                <a:gd name="T1" fmla="*/ 0 h 155"/>
                <a:gd name="T2" fmla="*/ 133 w 64"/>
                <a:gd name="T3" fmla="*/ 160 h 155"/>
                <a:gd name="T4" fmla="*/ 33 w 64"/>
                <a:gd name="T5" fmla="*/ 322 h 155"/>
                <a:gd name="T6" fmla="*/ 33 w 64"/>
                <a:gd name="T7" fmla="*/ 0 h 155"/>
                <a:gd name="T8" fmla="*/ 35 w 64"/>
                <a:gd name="T9" fmla="*/ 0 h 1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155">
                  <a:moveTo>
                    <a:pt x="17" y="0"/>
                  </a:moveTo>
                  <a:cubicBezTo>
                    <a:pt x="43" y="1"/>
                    <a:pt x="64" y="35"/>
                    <a:pt x="64" y="77"/>
                  </a:cubicBezTo>
                  <a:cubicBezTo>
                    <a:pt x="64" y="120"/>
                    <a:pt x="43" y="155"/>
                    <a:pt x="16" y="155"/>
                  </a:cubicBezTo>
                  <a:cubicBezTo>
                    <a:pt x="2" y="125"/>
                    <a:pt x="0" y="34"/>
                    <a:pt x="16" y="0"/>
                  </a:cubicBezTo>
                  <a:cubicBezTo>
                    <a:pt x="17" y="0"/>
                    <a:pt x="17" y="0"/>
                    <a:pt x="17"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39"/>
            <p:cNvSpPr>
              <a:spLocks/>
            </p:cNvSpPr>
            <p:nvPr/>
          </p:nvSpPr>
          <p:spPr bwMode="auto">
            <a:xfrm>
              <a:off x="5688614" y="7178925"/>
              <a:ext cx="44198" cy="166270"/>
            </a:xfrm>
            <a:custGeom>
              <a:avLst/>
              <a:gdLst>
                <a:gd name="T0" fmla="*/ 0 w 10"/>
                <a:gd name="T1" fmla="*/ 0 h 38"/>
                <a:gd name="T2" fmla="*/ 21 w 10"/>
                <a:gd name="T3" fmla="*/ 0 h 38"/>
                <a:gd name="T4" fmla="*/ 21 w 10"/>
                <a:gd name="T5" fmla="*/ 73 h 38"/>
                <a:gd name="T6" fmla="*/ 0 w 10"/>
                <a:gd name="T7" fmla="*/ 73 h 38"/>
                <a:gd name="T8" fmla="*/ 0 w 10"/>
                <a:gd name="T9" fmla="*/ 0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38">
                  <a:moveTo>
                    <a:pt x="0" y="0"/>
                  </a:moveTo>
                  <a:cubicBezTo>
                    <a:pt x="10" y="0"/>
                    <a:pt x="10" y="0"/>
                    <a:pt x="10" y="0"/>
                  </a:cubicBezTo>
                  <a:cubicBezTo>
                    <a:pt x="10" y="35"/>
                    <a:pt x="10" y="35"/>
                    <a:pt x="10" y="35"/>
                  </a:cubicBezTo>
                  <a:cubicBezTo>
                    <a:pt x="6" y="38"/>
                    <a:pt x="3" y="38"/>
                    <a:pt x="0" y="35"/>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40"/>
            <p:cNvSpPr>
              <a:spLocks/>
            </p:cNvSpPr>
            <p:nvPr/>
          </p:nvSpPr>
          <p:spPr bwMode="auto">
            <a:xfrm>
              <a:off x="5711766" y="7178925"/>
              <a:ext cx="21047" cy="162061"/>
            </a:xfrm>
            <a:custGeom>
              <a:avLst/>
              <a:gdLst>
                <a:gd name="T0" fmla="*/ 0 w 5"/>
                <a:gd name="T1" fmla="*/ 0 h 37"/>
                <a:gd name="T2" fmla="*/ 10 w 5"/>
                <a:gd name="T3" fmla="*/ 0 h 37"/>
                <a:gd name="T4" fmla="*/ 10 w 5"/>
                <a:gd name="T5" fmla="*/ 73 h 37"/>
                <a:gd name="T6" fmla="*/ 0 w 5"/>
                <a:gd name="T7" fmla="*/ 77 h 37"/>
                <a:gd name="T8" fmla="*/ 0 w 5"/>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37">
                  <a:moveTo>
                    <a:pt x="0" y="0"/>
                  </a:moveTo>
                  <a:cubicBezTo>
                    <a:pt x="5" y="0"/>
                    <a:pt x="5" y="0"/>
                    <a:pt x="5" y="0"/>
                  </a:cubicBezTo>
                  <a:cubicBezTo>
                    <a:pt x="5" y="35"/>
                    <a:pt x="5" y="35"/>
                    <a:pt x="5" y="35"/>
                  </a:cubicBezTo>
                  <a:cubicBezTo>
                    <a:pt x="3" y="37"/>
                    <a:pt x="1" y="37"/>
                    <a:pt x="0" y="37"/>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Oval 41"/>
            <p:cNvSpPr>
              <a:spLocks noChangeArrowheads="1"/>
            </p:cNvSpPr>
            <p:nvPr/>
          </p:nvSpPr>
          <p:spPr bwMode="auto">
            <a:xfrm>
              <a:off x="5585484" y="6833756"/>
              <a:ext cx="248353" cy="401996"/>
            </a:xfrm>
            <a:prstGeom prst="ellipse">
              <a:avLst/>
            </a:pr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66" name="Freeform 42"/>
            <p:cNvSpPr>
              <a:spLocks/>
            </p:cNvSpPr>
            <p:nvPr/>
          </p:nvSpPr>
          <p:spPr bwMode="auto">
            <a:xfrm>
              <a:off x="5667567" y="6833756"/>
              <a:ext cx="166270" cy="401996"/>
            </a:xfrm>
            <a:custGeom>
              <a:avLst/>
              <a:gdLst>
                <a:gd name="T0" fmla="*/ 21 w 38"/>
                <a:gd name="T1" fmla="*/ 0 h 92"/>
                <a:gd name="T2" fmla="*/ 79 w 38"/>
                <a:gd name="T3" fmla="*/ 96 h 92"/>
                <a:gd name="T4" fmla="*/ 21 w 38"/>
                <a:gd name="T5" fmla="*/ 191 h 92"/>
                <a:gd name="T6" fmla="*/ 21 w 38"/>
                <a:gd name="T7" fmla="*/ 0 h 92"/>
                <a:gd name="T8" fmla="*/ 21 w 38"/>
                <a:gd name="T9" fmla="*/ 0 h 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92">
                  <a:moveTo>
                    <a:pt x="10" y="0"/>
                  </a:moveTo>
                  <a:cubicBezTo>
                    <a:pt x="26" y="0"/>
                    <a:pt x="38" y="21"/>
                    <a:pt x="38" y="46"/>
                  </a:cubicBezTo>
                  <a:cubicBezTo>
                    <a:pt x="38" y="72"/>
                    <a:pt x="25" y="92"/>
                    <a:pt x="10" y="92"/>
                  </a:cubicBezTo>
                  <a:cubicBezTo>
                    <a:pt x="1" y="75"/>
                    <a:pt x="0" y="20"/>
                    <a:pt x="10" y="0"/>
                  </a:cubicBezTo>
                  <a:cubicBezTo>
                    <a:pt x="10" y="0"/>
                    <a:pt x="10" y="0"/>
                    <a:pt x="10"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43"/>
            <p:cNvSpPr>
              <a:spLocks/>
            </p:cNvSpPr>
            <p:nvPr/>
          </p:nvSpPr>
          <p:spPr bwMode="auto">
            <a:xfrm>
              <a:off x="9447589" y="8727976"/>
              <a:ext cx="94711" cy="212574"/>
            </a:xfrm>
            <a:custGeom>
              <a:avLst/>
              <a:gdLst>
                <a:gd name="T0" fmla="*/ 0 w 22"/>
                <a:gd name="T1" fmla="*/ 0 h 49"/>
                <a:gd name="T2" fmla="*/ 45 w 22"/>
                <a:gd name="T3" fmla="*/ 0 h 49"/>
                <a:gd name="T4" fmla="*/ 45 w 22"/>
                <a:gd name="T5" fmla="*/ 93 h 49"/>
                <a:gd name="T6" fmla="*/ 0 w 22"/>
                <a:gd name="T7" fmla="*/ 93 h 49"/>
                <a:gd name="T8" fmla="*/ 0 w 22"/>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49">
                  <a:moveTo>
                    <a:pt x="0" y="0"/>
                  </a:moveTo>
                  <a:cubicBezTo>
                    <a:pt x="22" y="0"/>
                    <a:pt x="22" y="0"/>
                    <a:pt x="22" y="0"/>
                  </a:cubicBezTo>
                  <a:cubicBezTo>
                    <a:pt x="22" y="45"/>
                    <a:pt x="22" y="45"/>
                    <a:pt x="22" y="45"/>
                  </a:cubicBezTo>
                  <a:cubicBezTo>
                    <a:pt x="14" y="48"/>
                    <a:pt x="6" y="49"/>
                    <a:pt x="0" y="45"/>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44"/>
            <p:cNvSpPr>
              <a:spLocks/>
            </p:cNvSpPr>
            <p:nvPr/>
          </p:nvSpPr>
          <p:spPr bwMode="auto">
            <a:xfrm>
              <a:off x="9493892" y="8727976"/>
              <a:ext cx="48408" cy="208364"/>
            </a:xfrm>
            <a:custGeom>
              <a:avLst/>
              <a:gdLst>
                <a:gd name="T0" fmla="*/ 0 w 11"/>
                <a:gd name="T1" fmla="*/ 0 h 48"/>
                <a:gd name="T2" fmla="*/ 23 w 11"/>
                <a:gd name="T3" fmla="*/ 0 h 48"/>
                <a:gd name="T4" fmla="*/ 23 w 11"/>
                <a:gd name="T5" fmla="*/ 93 h 48"/>
                <a:gd name="T6" fmla="*/ 0 w 11"/>
                <a:gd name="T7" fmla="*/ 99 h 48"/>
                <a:gd name="T8" fmla="*/ 0 w 11"/>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8">
                  <a:moveTo>
                    <a:pt x="0" y="0"/>
                  </a:moveTo>
                  <a:cubicBezTo>
                    <a:pt x="11" y="0"/>
                    <a:pt x="11" y="0"/>
                    <a:pt x="11" y="0"/>
                  </a:cubicBezTo>
                  <a:cubicBezTo>
                    <a:pt x="11" y="45"/>
                    <a:pt x="11" y="45"/>
                    <a:pt x="11" y="45"/>
                  </a:cubicBezTo>
                  <a:cubicBezTo>
                    <a:pt x="7" y="47"/>
                    <a:pt x="3" y="48"/>
                    <a:pt x="0" y="48"/>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Freeform 45"/>
            <p:cNvSpPr>
              <a:spLocks/>
            </p:cNvSpPr>
            <p:nvPr/>
          </p:nvSpPr>
          <p:spPr bwMode="auto">
            <a:xfrm>
              <a:off x="9209759" y="7759819"/>
              <a:ext cx="568266" cy="1046031"/>
            </a:xfrm>
            <a:custGeom>
              <a:avLst/>
              <a:gdLst>
                <a:gd name="T0" fmla="*/ 135 w 130"/>
                <a:gd name="T1" fmla="*/ 0 h 239"/>
                <a:gd name="T2" fmla="*/ 270 w 130"/>
                <a:gd name="T3" fmla="*/ 466 h 239"/>
                <a:gd name="T4" fmla="*/ 0 w 130"/>
                <a:gd name="T5" fmla="*/ 466 h 239"/>
                <a:gd name="T6" fmla="*/ 135 w 130"/>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0" h="239">
                  <a:moveTo>
                    <a:pt x="65" y="0"/>
                  </a:moveTo>
                  <a:cubicBezTo>
                    <a:pt x="106" y="66"/>
                    <a:pt x="129" y="140"/>
                    <a:pt x="130" y="224"/>
                  </a:cubicBezTo>
                  <a:cubicBezTo>
                    <a:pt x="87" y="237"/>
                    <a:pt x="44" y="239"/>
                    <a:pt x="0" y="224"/>
                  </a:cubicBezTo>
                  <a:cubicBezTo>
                    <a:pt x="4" y="149"/>
                    <a:pt x="29" y="75"/>
                    <a:pt x="65" y="0"/>
                  </a:cubicBezTo>
                  <a:close/>
                </a:path>
              </a:pathLst>
            </a:cu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46"/>
            <p:cNvSpPr>
              <a:spLocks/>
            </p:cNvSpPr>
            <p:nvPr/>
          </p:nvSpPr>
          <p:spPr bwMode="auto">
            <a:xfrm>
              <a:off x="9464427" y="7759819"/>
              <a:ext cx="313599" cy="1024984"/>
            </a:xfrm>
            <a:custGeom>
              <a:avLst/>
              <a:gdLst>
                <a:gd name="T0" fmla="*/ 14 w 72"/>
                <a:gd name="T1" fmla="*/ 0 h 234"/>
                <a:gd name="T2" fmla="*/ 149 w 72"/>
                <a:gd name="T3" fmla="*/ 466 h 234"/>
                <a:gd name="T4" fmla="*/ 14 w 72"/>
                <a:gd name="T5" fmla="*/ 487 h 234"/>
                <a:gd name="T6" fmla="*/ 14 w 72"/>
                <a:gd name="T7" fmla="*/ 0 h 2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234">
                  <a:moveTo>
                    <a:pt x="7" y="0"/>
                  </a:moveTo>
                  <a:cubicBezTo>
                    <a:pt x="48" y="66"/>
                    <a:pt x="71" y="140"/>
                    <a:pt x="72" y="224"/>
                  </a:cubicBezTo>
                  <a:cubicBezTo>
                    <a:pt x="50" y="230"/>
                    <a:pt x="29" y="234"/>
                    <a:pt x="7" y="234"/>
                  </a:cubicBezTo>
                  <a:cubicBezTo>
                    <a:pt x="2" y="206"/>
                    <a:pt x="0" y="66"/>
                    <a:pt x="7"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Freeform 47"/>
            <p:cNvSpPr>
              <a:spLocks/>
            </p:cNvSpPr>
            <p:nvPr/>
          </p:nvSpPr>
          <p:spPr bwMode="auto">
            <a:xfrm>
              <a:off x="7201886" y="7616700"/>
              <a:ext cx="69455" cy="151538"/>
            </a:xfrm>
            <a:custGeom>
              <a:avLst/>
              <a:gdLst>
                <a:gd name="T0" fmla="*/ 0 w 16"/>
                <a:gd name="T1" fmla="*/ 0 h 35"/>
                <a:gd name="T2" fmla="*/ 33 w 16"/>
                <a:gd name="T3" fmla="*/ 0 h 35"/>
                <a:gd name="T4" fmla="*/ 33 w 16"/>
                <a:gd name="T5" fmla="*/ 66 h 35"/>
                <a:gd name="T6" fmla="*/ 0 w 16"/>
                <a:gd name="T7" fmla="*/ 66 h 35"/>
                <a:gd name="T8" fmla="*/ 0 w 16"/>
                <a:gd name="T9" fmla="*/ 0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35">
                  <a:moveTo>
                    <a:pt x="0" y="0"/>
                  </a:moveTo>
                  <a:cubicBezTo>
                    <a:pt x="16" y="0"/>
                    <a:pt x="16" y="0"/>
                    <a:pt x="16" y="0"/>
                  </a:cubicBezTo>
                  <a:cubicBezTo>
                    <a:pt x="16" y="32"/>
                    <a:pt x="16" y="32"/>
                    <a:pt x="16" y="32"/>
                  </a:cubicBezTo>
                  <a:cubicBezTo>
                    <a:pt x="10" y="35"/>
                    <a:pt x="5" y="35"/>
                    <a:pt x="0" y="32"/>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48"/>
            <p:cNvSpPr>
              <a:spLocks/>
            </p:cNvSpPr>
            <p:nvPr/>
          </p:nvSpPr>
          <p:spPr bwMode="auto">
            <a:xfrm>
              <a:off x="7235561" y="7616700"/>
              <a:ext cx="35780" cy="147328"/>
            </a:xfrm>
            <a:custGeom>
              <a:avLst/>
              <a:gdLst>
                <a:gd name="T0" fmla="*/ 0 w 8"/>
                <a:gd name="T1" fmla="*/ 0 h 34"/>
                <a:gd name="T2" fmla="*/ 17 w 8"/>
                <a:gd name="T3" fmla="*/ 0 h 34"/>
                <a:gd name="T4" fmla="*/ 17 w 8"/>
                <a:gd name="T5" fmla="*/ 66 h 34"/>
                <a:gd name="T6" fmla="*/ 0 w 8"/>
                <a:gd name="T7" fmla="*/ 70 h 34"/>
                <a:gd name="T8" fmla="*/ 0 w 8"/>
                <a:gd name="T9" fmla="*/ 0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34">
                  <a:moveTo>
                    <a:pt x="0" y="0"/>
                  </a:moveTo>
                  <a:cubicBezTo>
                    <a:pt x="8" y="0"/>
                    <a:pt x="8" y="0"/>
                    <a:pt x="8" y="0"/>
                  </a:cubicBezTo>
                  <a:cubicBezTo>
                    <a:pt x="8" y="32"/>
                    <a:pt x="8" y="32"/>
                    <a:pt x="8" y="32"/>
                  </a:cubicBezTo>
                  <a:cubicBezTo>
                    <a:pt x="5" y="34"/>
                    <a:pt x="3" y="34"/>
                    <a:pt x="0" y="34"/>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49"/>
            <p:cNvSpPr>
              <a:spLocks/>
            </p:cNvSpPr>
            <p:nvPr/>
          </p:nvSpPr>
          <p:spPr bwMode="auto">
            <a:xfrm>
              <a:off x="7035615" y="6924258"/>
              <a:ext cx="401996" cy="749269"/>
            </a:xfrm>
            <a:custGeom>
              <a:avLst/>
              <a:gdLst>
                <a:gd name="T0" fmla="*/ 96 w 92"/>
                <a:gd name="T1" fmla="*/ 0 h 171"/>
                <a:gd name="T2" fmla="*/ 191 w 92"/>
                <a:gd name="T3" fmla="*/ 333 h 171"/>
                <a:gd name="T4" fmla="*/ 0 w 92"/>
                <a:gd name="T5" fmla="*/ 333 h 171"/>
                <a:gd name="T6" fmla="*/ 96 w 92"/>
                <a:gd name="T7" fmla="*/ 0 h 1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171">
                  <a:moveTo>
                    <a:pt x="46" y="0"/>
                  </a:moveTo>
                  <a:cubicBezTo>
                    <a:pt x="75" y="47"/>
                    <a:pt x="92" y="100"/>
                    <a:pt x="92" y="160"/>
                  </a:cubicBezTo>
                  <a:cubicBezTo>
                    <a:pt x="62" y="170"/>
                    <a:pt x="31" y="171"/>
                    <a:pt x="0" y="160"/>
                  </a:cubicBezTo>
                  <a:cubicBezTo>
                    <a:pt x="2" y="107"/>
                    <a:pt x="20" y="53"/>
                    <a:pt x="46" y="0"/>
                  </a:cubicBezTo>
                  <a:close/>
                </a:path>
              </a:pathLst>
            </a:cu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50"/>
            <p:cNvSpPr>
              <a:spLocks/>
            </p:cNvSpPr>
            <p:nvPr/>
          </p:nvSpPr>
          <p:spPr bwMode="auto">
            <a:xfrm>
              <a:off x="7214514" y="6924258"/>
              <a:ext cx="223097" cy="734537"/>
            </a:xfrm>
            <a:custGeom>
              <a:avLst/>
              <a:gdLst>
                <a:gd name="T0" fmla="*/ 10 w 51"/>
                <a:gd name="T1" fmla="*/ 0 h 168"/>
                <a:gd name="T2" fmla="*/ 106 w 51"/>
                <a:gd name="T3" fmla="*/ 332 h 168"/>
                <a:gd name="T4" fmla="*/ 10 w 51"/>
                <a:gd name="T5" fmla="*/ 349 h 168"/>
                <a:gd name="T6" fmla="*/ 10 w 51"/>
                <a:gd name="T7" fmla="*/ 0 h 1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168">
                  <a:moveTo>
                    <a:pt x="5" y="0"/>
                  </a:moveTo>
                  <a:cubicBezTo>
                    <a:pt x="34" y="47"/>
                    <a:pt x="51" y="100"/>
                    <a:pt x="51" y="160"/>
                  </a:cubicBezTo>
                  <a:cubicBezTo>
                    <a:pt x="36" y="165"/>
                    <a:pt x="21" y="168"/>
                    <a:pt x="5" y="168"/>
                  </a:cubicBezTo>
                  <a:cubicBezTo>
                    <a:pt x="1" y="147"/>
                    <a:pt x="0" y="47"/>
                    <a:pt x="5"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51"/>
            <p:cNvSpPr>
              <a:spLocks/>
            </p:cNvSpPr>
            <p:nvPr/>
          </p:nvSpPr>
          <p:spPr bwMode="auto">
            <a:xfrm>
              <a:off x="6837774" y="7406232"/>
              <a:ext cx="52617" cy="109444"/>
            </a:xfrm>
            <a:custGeom>
              <a:avLst/>
              <a:gdLst>
                <a:gd name="T0" fmla="*/ 0 w 12"/>
                <a:gd name="T1" fmla="*/ 0 h 25"/>
                <a:gd name="T2" fmla="*/ 25 w 12"/>
                <a:gd name="T3" fmla="*/ 0 h 25"/>
                <a:gd name="T4" fmla="*/ 25 w 12"/>
                <a:gd name="T5" fmla="*/ 48 h 25"/>
                <a:gd name="T6" fmla="*/ 0 w 12"/>
                <a:gd name="T7" fmla="*/ 48 h 25"/>
                <a:gd name="T8" fmla="*/ 0 w 12"/>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5">
                  <a:moveTo>
                    <a:pt x="0" y="0"/>
                  </a:moveTo>
                  <a:cubicBezTo>
                    <a:pt x="12" y="0"/>
                    <a:pt x="12" y="0"/>
                    <a:pt x="12" y="0"/>
                  </a:cubicBezTo>
                  <a:cubicBezTo>
                    <a:pt x="12" y="23"/>
                    <a:pt x="12" y="23"/>
                    <a:pt x="12" y="23"/>
                  </a:cubicBezTo>
                  <a:cubicBezTo>
                    <a:pt x="7" y="25"/>
                    <a:pt x="4" y="25"/>
                    <a:pt x="0" y="23"/>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Freeform 52"/>
            <p:cNvSpPr>
              <a:spLocks/>
            </p:cNvSpPr>
            <p:nvPr/>
          </p:nvSpPr>
          <p:spPr bwMode="auto">
            <a:xfrm>
              <a:off x="6865135" y="7406232"/>
              <a:ext cx="25256" cy="109444"/>
            </a:xfrm>
            <a:custGeom>
              <a:avLst/>
              <a:gdLst>
                <a:gd name="T0" fmla="*/ 0 w 6"/>
                <a:gd name="T1" fmla="*/ 0 h 25"/>
                <a:gd name="T2" fmla="*/ 12 w 6"/>
                <a:gd name="T3" fmla="*/ 0 h 25"/>
                <a:gd name="T4" fmla="*/ 12 w 6"/>
                <a:gd name="T5" fmla="*/ 48 h 25"/>
                <a:gd name="T6" fmla="*/ 0 w 6"/>
                <a:gd name="T7" fmla="*/ 52 h 25"/>
                <a:gd name="T8" fmla="*/ 0 w 6"/>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25">
                  <a:moveTo>
                    <a:pt x="0" y="0"/>
                  </a:moveTo>
                  <a:cubicBezTo>
                    <a:pt x="6" y="0"/>
                    <a:pt x="6" y="0"/>
                    <a:pt x="6" y="0"/>
                  </a:cubicBezTo>
                  <a:cubicBezTo>
                    <a:pt x="6" y="23"/>
                    <a:pt x="6" y="23"/>
                    <a:pt x="6" y="23"/>
                  </a:cubicBezTo>
                  <a:cubicBezTo>
                    <a:pt x="4" y="24"/>
                    <a:pt x="2" y="25"/>
                    <a:pt x="0" y="25"/>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53"/>
            <p:cNvSpPr>
              <a:spLocks/>
            </p:cNvSpPr>
            <p:nvPr/>
          </p:nvSpPr>
          <p:spPr bwMode="auto">
            <a:xfrm>
              <a:off x="6719912" y="6911630"/>
              <a:ext cx="288342" cy="534591"/>
            </a:xfrm>
            <a:custGeom>
              <a:avLst/>
              <a:gdLst>
                <a:gd name="T0" fmla="*/ 69 w 66"/>
                <a:gd name="T1" fmla="*/ 0 h 122"/>
                <a:gd name="T2" fmla="*/ 137 w 66"/>
                <a:gd name="T3" fmla="*/ 239 h 122"/>
                <a:gd name="T4" fmla="*/ 0 w 66"/>
                <a:gd name="T5" fmla="*/ 239 h 122"/>
                <a:gd name="T6" fmla="*/ 69 w 66"/>
                <a:gd name="T7" fmla="*/ 0 h 1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6" h="122">
                  <a:moveTo>
                    <a:pt x="33" y="0"/>
                  </a:moveTo>
                  <a:cubicBezTo>
                    <a:pt x="54" y="34"/>
                    <a:pt x="66" y="71"/>
                    <a:pt x="66" y="115"/>
                  </a:cubicBezTo>
                  <a:cubicBezTo>
                    <a:pt x="44" y="122"/>
                    <a:pt x="22" y="122"/>
                    <a:pt x="0" y="115"/>
                  </a:cubicBezTo>
                  <a:cubicBezTo>
                    <a:pt x="2" y="76"/>
                    <a:pt x="14" y="38"/>
                    <a:pt x="33" y="0"/>
                  </a:cubicBezTo>
                  <a:close/>
                </a:path>
              </a:pathLst>
            </a:cu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8" name="Freeform 54"/>
            <p:cNvSpPr>
              <a:spLocks/>
            </p:cNvSpPr>
            <p:nvPr/>
          </p:nvSpPr>
          <p:spPr bwMode="auto">
            <a:xfrm>
              <a:off x="6846193" y="6911630"/>
              <a:ext cx="162061" cy="524068"/>
            </a:xfrm>
            <a:custGeom>
              <a:avLst/>
              <a:gdLst>
                <a:gd name="T0" fmla="*/ 8 w 37"/>
                <a:gd name="T1" fmla="*/ 0 h 120"/>
                <a:gd name="T2" fmla="*/ 77 w 37"/>
                <a:gd name="T3" fmla="*/ 239 h 120"/>
                <a:gd name="T4" fmla="*/ 8 w 37"/>
                <a:gd name="T5" fmla="*/ 249 h 120"/>
                <a:gd name="T6" fmla="*/ 8 w 37"/>
                <a:gd name="T7" fmla="*/ 0 h 1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120">
                  <a:moveTo>
                    <a:pt x="4" y="0"/>
                  </a:moveTo>
                  <a:cubicBezTo>
                    <a:pt x="25" y="34"/>
                    <a:pt x="37" y="71"/>
                    <a:pt x="37" y="115"/>
                  </a:cubicBezTo>
                  <a:cubicBezTo>
                    <a:pt x="26" y="118"/>
                    <a:pt x="15" y="120"/>
                    <a:pt x="4" y="120"/>
                  </a:cubicBezTo>
                  <a:cubicBezTo>
                    <a:pt x="1" y="105"/>
                    <a:pt x="0" y="34"/>
                    <a:pt x="4"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55"/>
            <p:cNvSpPr>
              <a:spLocks/>
            </p:cNvSpPr>
            <p:nvPr/>
          </p:nvSpPr>
          <p:spPr bwMode="auto">
            <a:xfrm>
              <a:off x="8931940" y="8797431"/>
              <a:ext cx="98920" cy="370425"/>
            </a:xfrm>
            <a:custGeom>
              <a:avLst/>
              <a:gdLst>
                <a:gd name="T0" fmla="*/ 0 w 23"/>
                <a:gd name="T1" fmla="*/ 0 h 85"/>
                <a:gd name="T2" fmla="*/ 47 w 23"/>
                <a:gd name="T3" fmla="*/ 0 h 85"/>
                <a:gd name="T4" fmla="*/ 47 w 23"/>
                <a:gd name="T5" fmla="*/ 164 h 85"/>
                <a:gd name="T6" fmla="*/ 0 w 23"/>
                <a:gd name="T7" fmla="*/ 164 h 85"/>
                <a:gd name="T8" fmla="*/ 0 w 23"/>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85">
                  <a:moveTo>
                    <a:pt x="0" y="0"/>
                  </a:moveTo>
                  <a:cubicBezTo>
                    <a:pt x="23" y="0"/>
                    <a:pt x="23" y="0"/>
                    <a:pt x="23" y="0"/>
                  </a:cubicBezTo>
                  <a:cubicBezTo>
                    <a:pt x="23" y="79"/>
                    <a:pt x="23" y="79"/>
                    <a:pt x="23" y="79"/>
                  </a:cubicBezTo>
                  <a:cubicBezTo>
                    <a:pt x="15" y="85"/>
                    <a:pt x="7" y="85"/>
                    <a:pt x="0" y="79"/>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56"/>
            <p:cNvSpPr>
              <a:spLocks/>
            </p:cNvSpPr>
            <p:nvPr/>
          </p:nvSpPr>
          <p:spPr bwMode="auto">
            <a:xfrm>
              <a:off x="8984558" y="8797431"/>
              <a:ext cx="46303" cy="362007"/>
            </a:xfrm>
            <a:custGeom>
              <a:avLst/>
              <a:gdLst>
                <a:gd name="T0" fmla="*/ 0 w 11"/>
                <a:gd name="T1" fmla="*/ 0 h 83"/>
                <a:gd name="T2" fmla="*/ 22 w 11"/>
                <a:gd name="T3" fmla="*/ 0 h 83"/>
                <a:gd name="T4" fmla="*/ 22 w 11"/>
                <a:gd name="T5" fmla="*/ 164 h 83"/>
                <a:gd name="T6" fmla="*/ 0 w 11"/>
                <a:gd name="T7" fmla="*/ 172 h 83"/>
                <a:gd name="T8" fmla="*/ 0 w 11"/>
                <a:gd name="T9" fmla="*/ 0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3">
                  <a:moveTo>
                    <a:pt x="0" y="0"/>
                  </a:moveTo>
                  <a:cubicBezTo>
                    <a:pt x="11" y="0"/>
                    <a:pt x="11" y="0"/>
                    <a:pt x="11" y="0"/>
                  </a:cubicBezTo>
                  <a:cubicBezTo>
                    <a:pt x="11" y="79"/>
                    <a:pt x="11" y="79"/>
                    <a:pt x="11" y="79"/>
                  </a:cubicBezTo>
                  <a:cubicBezTo>
                    <a:pt x="7" y="82"/>
                    <a:pt x="3" y="83"/>
                    <a:pt x="0" y="83"/>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Oval 57"/>
            <p:cNvSpPr>
              <a:spLocks noChangeArrowheads="1"/>
            </p:cNvSpPr>
            <p:nvPr/>
          </p:nvSpPr>
          <p:spPr bwMode="auto">
            <a:xfrm>
              <a:off x="8633075" y="8197595"/>
              <a:ext cx="694548" cy="730327"/>
            </a:xfrm>
            <a:prstGeom prst="ellipse">
              <a:avLst/>
            </a:pr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82" name="Freeform 58"/>
            <p:cNvSpPr>
              <a:spLocks/>
            </p:cNvSpPr>
            <p:nvPr/>
          </p:nvSpPr>
          <p:spPr bwMode="auto">
            <a:xfrm>
              <a:off x="8870904" y="8197595"/>
              <a:ext cx="456718" cy="730327"/>
            </a:xfrm>
            <a:custGeom>
              <a:avLst/>
              <a:gdLst>
                <a:gd name="T0" fmla="*/ 58 w 105"/>
                <a:gd name="T1" fmla="*/ 0 h 167"/>
                <a:gd name="T2" fmla="*/ 217 w 105"/>
                <a:gd name="T3" fmla="*/ 175 h 167"/>
                <a:gd name="T4" fmla="*/ 54 w 105"/>
                <a:gd name="T5" fmla="*/ 347 h 167"/>
                <a:gd name="T6" fmla="*/ 54 w 105"/>
                <a:gd name="T7" fmla="*/ 0 h 167"/>
                <a:gd name="T8" fmla="*/ 58 w 105"/>
                <a:gd name="T9" fmla="*/ 0 h 1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 h="167">
                  <a:moveTo>
                    <a:pt x="28" y="0"/>
                  </a:moveTo>
                  <a:cubicBezTo>
                    <a:pt x="71" y="1"/>
                    <a:pt x="105" y="38"/>
                    <a:pt x="105" y="84"/>
                  </a:cubicBezTo>
                  <a:cubicBezTo>
                    <a:pt x="105" y="130"/>
                    <a:pt x="69" y="167"/>
                    <a:pt x="26" y="167"/>
                  </a:cubicBezTo>
                  <a:cubicBezTo>
                    <a:pt x="2" y="135"/>
                    <a:pt x="0" y="37"/>
                    <a:pt x="26" y="0"/>
                  </a:cubicBezTo>
                  <a:cubicBezTo>
                    <a:pt x="26" y="0"/>
                    <a:pt x="27" y="0"/>
                    <a:pt x="28"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3" name="Group 71"/>
          <p:cNvGrpSpPr>
            <a:grpSpLocks/>
          </p:cNvGrpSpPr>
          <p:nvPr/>
        </p:nvGrpSpPr>
        <p:grpSpPr bwMode="auto">
          <a:xfrm flipH="1">
            <a:off x="9055141" y="2314188"/>
            <a:ext cx="1223145" cy="914235"/>
            <a:chOff x="7774634" y="2575775"/>
            <a:chExt cx="2144808" cy="813841"/>
          </a:xfrm>
        </p:grpSpPr>
        <p:cxnSp>
          <p:nvCxnSpPr>
            <p:cNvPr id="84"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85"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86" name="Group 71"/>
          <p:cNvGrpSpPr>
            <a:grpSpLocks/>
          </p:cNvGrpSpPr>
          <p:nvPr/>
        </p:nvGrpSpPr>
        <p:grpSpPr bwMode="auto">
          <a:xfrm flipH="1">
            <a:off x="11024000" y="5441756"/>
            <a:ext cx="1223145" cy="914235"/>
            <a:chOff x="7774634" y="2575775"/>
            <a:chExt cx="2144808" cy="813841"/>
          </a:xfrm>
        </p:grpSpPr>
        <p:cxnSp>
          <p:nvCxnSpPr>
            <p:cNvPr id="87"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88"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89" name="Group 71"/>
          <p:cNvGrpSpPr>
            <a:grpSpLocks/>
          </p:cNvGrpSpPr>
          <p:nvPr/>
        </p:nvGrpSpPr>
        <p:grpSpPr bwMode="auto">
          <a:xfrm>
            <a:off x="3948362" y="6068701"/>
            <a:ext cx="1498150" cy="1145684"/>
            <a:chOff x="7774634" y="2575775"/>
            <a:chExt cx="2144808" cy="813841"/>
          </a:xfrm>
        </p:grpSpPr>
        <p:cxnSp>
          <p:nvCxnSpPr>
            <p:cNvPr id="90"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91"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92" name="Group 71"/>
          <p:cNvGrpSpPr>
            <a:grpSpLocks/>
          </p:cNvGrpSpPr>
          <p:nvPr/>
        </p:nvGrpSpPr>
        <p:grpSpPr bwMode="auto">
          <a:xfrm>
            <a:off x="5925711" y="3556354"/>
            <a:ext cx="2446291" cy="914235"/>
            <a:chOff x="7774634" y="2575775"/>
            <a:chExt cx="2144808" cy="813841"/>
          </a:xfrm>
        </p:grpSpPr>
        <p:cxnSp>
          <p:nvCxnSpPr>
            <p:cNvPr id="93"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94"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980655" y="5472832"/>
            <a:ext cx="2783286" cy="2063609"/>
            <a:chOff x="1980655" y="5472832"/>
            <a:chExt cx="2783286" cy="2063609"/>
          </a:xfrm>
        </p:grpSpPr>
        <p:sp>
          <p:nvSpPr>
            <p:cNvPr id="95" name="TextBox 94"/>
            <p:cNvSpPr txBox="1"/>
            <p:nvPr/>
          </p:nvSpPr>
          <p:spPr>
            <a:xfrm>
              <a:off x="1980655" y="6605032"/>
              <a:ext cx="2783286" cy="93140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2"/>
                  </a:solidFill>
                </a:rPr>
                <a:t>点击输入简要文字内容，文字内容需概括精炼，不用多余的文字修饰，言简意赅的说明分项内容</a:t>
              </a:r>
              <a:r>
                <a:rPr lang="en-US" altLang="zh-CN" sz="1400" dirty="0">
                  <a:solidFill>
                    <a:schemeClr val="tx2"/>
                  </a:solidFill>
                </a:rPr>
                <a:t>……</a:t>
              </a:r>
            </a:p>
          </p:txBody>
        </p:sp>
        <p:sp>
          <p:nvSpPr>
            <p:cNvPr id="96" name="TextBox 95"/>
            <p:cNvSpPr txBox="1"/>
            <p:nvPr/>
          </p:nvSpPr>
          <p:spPr>
            <a:xfrm>
              <a:off x="2042933" y="5472832"/>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en-US" altLang="zh-CN" sz="2800" dirty="0">
                  <a:solidFill>
                    <a:schemeClr val="tx1">
                      <a:lumMod val="65000"/>
                      <a:lumOff val="35000"/>
                    </a:schemeClr>
                  </a:solidFill>
                </a:rPr>
                <a:t>1-3</a:t>
              </a:r>
              <a:r>
                <a:rPr lang="zh-CN" altLang="en-US" sz="2800" dirty="0">
                  <a:solidFill>
                    <a:schemeClr val="tx1">
                      <a:lumMod val="65000"/>
                      <a:lumOff val="35000"/>
                    </a:schemeClr>
                  </a:solidFill>
                </a:rPr>
                <a:t>月</a:t>
              </a:r>
              <a:endParaRPr lang="en-US" altLang="zh-CN" sz="2800" dirty="0">
                <a:solidFill>
                  <a:schemeClr val="tx1">
                    <a:lumMod val="65000"/>
                    <a:lumOff val="35000"/>
                  </a:schemeClr>
                </a:solidFill>
              </a:endParaRPr>
            </a:p>
            <a:p>
              <a:pPr algn="l"/>
              <a:r>
                <a:rPr lang="en-US" altLang="zh-CN" sz="4400" dirty="0">
                  <a:solidFill>
                    <a:schemeClr val="tx1">
                      <a:lumMod val="65000"/>
                      <a:lumOff val="35000"/>
                    </a:schemeClr>
                  </a:solidFill>
                </a:rPr>
                <a:t>300</a:t>
              </a:r>
              <a:r>
                <a:rPr lang="zh-CN" altLang="en-US" sz="4400" dirty="0">
                  <a:solidFill>
                    <a:schemeClr val="tx1">
                      <a:lumMod val="65000"/>
                      <a:lumOff val="35000"/>
                    </a:schemeClr>
                  </a:solidFill>
                </a:rPr>
                <a:t>万</a:t>
              </a:r>
            </a:p>
          </p:txBody>
        </p:sp>
      </p:grpSp>
      <p:grpSp>
        <p:nvGrpSpPr>
          <p:cNvPr id="10" name="组合 9"/>
          <p:cNvGrpSpPr/>
          <p:nvPr/>
        </p:nvGrpSpPr>
        <p:grpSpPr>
          <a:xfrm>
            <a:off x="4413280" y="3228423"/>
            <a:ext cx="2783286" cy="2063609"/>
            <a:chOff x="4413280" y="3228423"/>
            <a:chExt cx="2783286" cy="2063609"/>
          </a:xfrm>
        </p:grpSpPr>
        <p:sp>
          <p:nvSpPr>
            <p:cNvPr id="97" name="TextBox 96"/>
            <p:cNvSpPr txBox="1"/>
            <p:nvPr/>
          </p:nvSpPr>
          <p:spPr>
            <a:xfrm>
              <a:off x="4413280" y="4360623"/>
              <a:ext cx="2783286" cy="93140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2"/>
                  </a:solidFill>
                </a:rPr>
                <a:t>点击输入简要文字内容，文字内容需概括精炼，不用多余的文字修饰，言简意赅的说明分项内容</a:t>
              </a:r>
              <a:r>
                <a:rPr lang="en-US" altLang="zh-CN" sz="1400" dirty="0">
                  <a:solidFill>
                    <a:schemeClr val="tx2"/>
                  </a:solidFill>
                </a:rPr>
                <a:t>……</a:t>
              </a:r>
            </a:p>
          </p:txBody>
        </p:sp>
        <p:sp>
          <p:nvSpPr>
            <p:cNvPr id="98" name="TextBox 97"/>
            <p:cNvSpPr txBox="1"/>
            <p:nvPr/>
          </p:nvSpPr>
          <p:spPr>
            <a:xfrm>
              <a:off x="4475558" y="3228423"/>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en-US" altLang="zh-CN" sz="2800" dirty="0">
                  <a:solidFill>
                    <a:schemeClr val="tx1">
                      <a:lumMod val="65000"/>
                      <a:lumOff val="35000"/>
                    </a:schemeClr>
                  </a:solidFill>
                </a:rPr>
                <a:t>4-6</a:t>
              </a:r>
              <a:r>
                <a:rPr lang="zh-CN" altLang="en-US" sz="2800" dirty="0">
                  <a:solidFill>
                    <a:schemeClr val="tx1">
                      <a:lumMod val="65000"/>
                      <a:lumOff val="35000"/>
                    </a:schemeClr>
                  </a:solidFill>
                </a:rPr>
                <a:t>月</a:t>
              </a:r>
              <a:endParaRPr lang="en-US" altLang="zh-CN" sz="2800" dirty="0">
                <a:solidFill>
                  <a:schemeClr val="tx1">
                    <a:lumMod val="65000"/>
                    <a:lumOff val="35000"/>
                  </a:schemeClr>
                </a:solidFill>
              </a:endParaRPr>
            </a:p>
            <a:p>
              <a:pPr algn="l"/>
              <a:r>
                <a:rPr lang="en-US" altLang="zh-CN" sz="4400" dirty="0">
                  <a:solidFill>
                    <a:schemeClr val="tx1">
                      <a:lumMod val="65000"/>
                      <a:lumOff val="35000"/>
                    </a:schemeClr>
                  </a:solidFill>
                </a:rPr>
                <a:t>400</a:t>
              </a:r>
              <a:r>
                <a:rPr lang="zh-CN" altLang="en-US" sz="4400" dirty="0">
                  <a:solidFill>
                    <a:schemeClr val="tx1">
                      <a:lumMod val="65000"/>
                      <a:lumOff val="35000"/>
                    </a:schemeClr>
                  </a:solidFill>
                </a:rPr>
                <a:t>万</a:t>
              </a:r>
            </a:p>
          </p:txBody>
        </p:sp>
      </p:grpSp>
      <p:grpSp>
        <p:nvGrpSpPr>
          <p:cNvPr id="11" name="组合 10"/>
          <p:cNvGrpSpPr/>
          <p:nvPr/>
        </p:nvGrpSpPr>
        <p:grpSpPr>
          <a:xfrm>
            <a:off x="10381424" y="1670452"/>
            <a:ext cx="2783286" cy="2063609"/>
            <a:chOff x="10381424" y="1670452"/>
            <a:chExt cx="2783286" cy="2063609"/>
          </a:xfrm>
        </p:grpSpPr>
        <p:sp>
          <p:nvSpPr>
            <p:cNvPr id="99" name="TextBox 98"/>
            <p:cNvSpPr txBox="1"/>
            <p:nvPr/>
          </p:nvSpPr>
          <p:spPr>
            <a:xfrm>
              <a:off x="10381424" y="2802652"/>
              <a:ext cx="2783286" cy="93140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2"/>
                  </a:solidFill>
                </a:rPr>
                <a:t>点击输入简要文字内容，文字内容需概括精炼，不用多余的文字修饰，言简意赅的说明分项内容</a:t>
              </a:r>
              <a:r>
                <a:rPr lang="en-US" altLang="zh-CN" sz="1400" dirty="0">
                  <a:solidFill>
                    <a:schemeClr val="tx2"/>
                  </a:solidFill>
                </a:rPr>
                <a:t>……</a:t>
              </a:r>
            </a:p>
          </p:txBody>
        </p:sp>
        <p:sp>
          <p:nvSpPr>
            <p:cNvPr id="100" name="TextBox 99"/>
            <p:cNvSpPr txBox="1"/>
            <p:nvPr/>
          </p:nvSpPr>
          <p:spPr>
            <a:xfrm>
              <a:off x="10443702" y="1670452"/>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en-US" altLang="zh-CN" sz="2800" dirty="0">
                  <a:solidFill>
                    <a:schemeClr val="tx1">
                      <a:lumMod val="65000"/>
                      <a:lumOff val="35000"/>
                    </a:schemeClr>
                  </a:solidFill>
                </a:rPr>
                <a:t>7-9</a:t>
              </a:r>
              <a:r>
                <a:rPr lang="zh-CN" altLang="en-US" sz="2800" dirty="0">
                  <a:solidFill>
                    <a:schemeClr val="tx1">
                      <a:lumMod val="65000"/>
                      <a:lumOff val="35000"/>
                    </a:schemeClr>
                  </a:solidFill>
                </a:rPr>
                <a:t>月</a:t>
              </a:r>
              <a:endParaRPr lang="en-US" altLang="zh-CN" sz="2800" dirty="0">
                <a:solidFill>
                  <a:schemeClr val="tx1">
                    <a:lumMod val="65000"/>
                    <a:lumOff val="35000"/>
                  </a:schemeClr>
                </a:solidFill>
              </a:endParaRPr>
            </a:p>
            <a:p>
              <a:pPr algn="l"/>
              <a:r>
                <a:rPr lang="en-US" altLang="zh-CN" sz="4400" dirty="0">
                  <a:solidFill>
                    <a:schemeClr val="tx1">
                      <a:lumMod val="65000"/>
                      <a:lumOff val="35000"/>
                    </a:schemeClr>
                  </a:solidFill>
                </a:rPr>
                <a:t>600</a:t>
              </a:r>
              <a:r>
                <a:rPr lang="zh-CN" altLang="en-US" sz="4400" dirty="0">
                  <a:solidFill>
                    <a:schemeClr val="tx1">
                      <a:lumMod val="65000"/>
                      <a:lumOff val="35000"/>
                    </a:schemeClr>
                  </a:solidFill>
                </a:rPr>
                <a:t>万</a:t>
              </a:r>
            </a:p>
          </p:txBody>
        </p:sp>
      </p:grpSp>
      <p:grpSp>
        <p:nvGrpSpPr>
          <p:cNvPr id="12" name="组合 11"/>
          <p:cNvGrpSpPr/>
          <p:nvPr/>
        </p:nvGrpSpPr>
        <p:grpSpPr>
          <a:xfrm>
            <a:off x="12551061" y="5039087"/>
            <a:ext cx="2783286" cy="2063609"/>
            <a:chOff x="12551061" y="5039087"/>
            <a:chExt cx="2783286" cy="2063609"/>
          </a:xfrm>
        </p:grpSpPr>
        <p:sp>
          <p:nvSpPr>
            <p:cNvPr id="101" name="TextBox 100"/>
            <p:cNvSpPr txBox="1"/>
            <p:nvPr/>
          </p:nvSpPr>
          <p:spPr>
            <a:xfrm>
              <a:off x="12551061" y="6171287"/>
              <a:ext cx="2783286" cy="93140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2"/>
                  </a:solidFill>
                </a:rPr>
                <a:t>点击输入简要文字内容，文字内容需概括精炼，不用多余的文字修饰，言简意赅的说明分项内容</a:t>
              </a:r>
              <a:r>
                <a:rPr lang="en-US" altLang="zh-CN" sz="1400" dirty="0">
                  <a:solidFill>
                    <a:schemeClr val="tx2"/>
                  </a:solidFill>
                </a:rPr>
                <a:t>……</a:t>
              </a:r>
            </a:p>
          </p:txBody>
        </p:sp>
        <p:sp>
          <p:nvSpPr>
            <p:cNvPr id="102" name="TextBox 101"/>
            <p:cNvSpPr txBox="1"/>
            <p:nvPr/>
          </p:nvSpPr>
          <p:spPr>
            <a:xfrm>
              <a:off x="12613339" y="5039087"/>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en-US" altLang="zh-CN" sz="2800" dirty="0">
                  <a:solidFill>
                    <a:schemeClr val="tx1">
                      <a:lumMod val="65000"/>
                      <a:lumOff val="35000"/>
                    </a:schemeClr>
                  </a:solidFill>
                </a:rPr>
                <a:t>10-12</a:t>
              </a:r>
              <a:r>
                <a:rPr lang="zh-CN" altLang="en-US" sz="2800" dirty="0">
                  <a:solidFill>
                    <a:schemeClr val="tx1">
                      <a:lumMod val="65000"/>
                      <a:lumOff val="35000"/>
                    </a:schemeClr>
                  </a:solidFill>
                </a:rPr>
                <a:t>月</a:t>
              </a:r>
              <a:endParaRPr lang="en-US" altLang="zh-CN" sz="2800" dirty="0">
                <a:solidFill>
                  <a:schemeClr val="tx1">
                    <a:lumMod val="65000"/>
                    <a:lumOff val="35000"/>
                  </a:schemeClr>
                </a:solidFill>
              </a:endParaRPr>
            </a:p>
            <a:p>
              <a:pPr algn="l"/>
              <a:r>
                <a:rPr lang="en-US" altLang="zh-CN" sz="4400" dirty="0">
                  <a:solidFill>
                    <a:schemeClr val="tx1">
                      <a:lumMod val="65000"/>
                      <a:lumOff val="35000"/>
                    </a:schemeClr>
                  </a:solidFill>
                </a:rPr>
                <a:t>800</a:t>
              </a:r>
              <a:r>
                <a:rPr lang="zh-CN" altLang="en-US" sz="4400" dirty="0">
                  <a:solidFill>
                    <a:schemeClr val="tx1">
                      <a:lumMod val="65000"/>
                      <a:lumOff val="35000"/>
                    </a:schemeClr>
                  </a:solidFill>
                </a:rPr>
                <a:t>万</a:t>
              </a:r>
            </a:p>
          </p:txBody>
        </p:sp>
      </p:grpSp>
      <p:grpSp>
        <p:nvGrpSpPr>
          <p:cNvPr id="103" name="组合 102"/>
          <p:cNvGrpSpPr/>
          <p:nvPr/>
        </p:nvGrpSpPr>
        <p:grpSpPr>
          <a:xfrm>
            <a:off x="324471" y="114300"/>
            <a:ext cx="746572" cy="661016"/>
            <a:chOff x="2098676" y="7219950"/>
            <a:chExt cx="1163637" cy="1030288"/>
          </a:xfrm>
          <a:solidFill>
            <a:schemeClr val="accent5"/>
          </a:solidFill>
        </p:grpSpPr>
        <p:sp>
          <p:nvSpPr>
            <p:cNvPr id="104"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12022605"/>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6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22" presetClass="entr" presetSubtype="4" fill="hold" nodeType="withEffect">
                                  <p:stCondLst>
                                    <p:cond delay="1500"/>
                                  </p:stCondLst>
                                  <p:childTnLst>
                                    <p:set>
                                      <p:cBhvr>
                                        <p:cTn id="16" dur="1" fill="hold">
                                          <p:stCondLst>
                                            <p:cond delay="0"/>
                                          </p:stCondLst>
                                        </p:cTn>
                                        <p:tgtEl>
                                          <p:spTgt spid="89"/>
                                        </p:tgtEl>
                                        <p:attrNameLst>
                                          <p:attrName>style.visibility</p:attrName>
                                        </p:attrNameLst>
                                      </p:cBhvr>
                                      <p:to>
                                        <p:strVal val="visible"/>
                                      </p:to>
                                    </p:set>
                                    <p:animEffect transition="in" filter="wipe(down)">
                                      <p:cBhvr>
                                        <p:cTn id="17" dur="500"/>
                                        <p:tgtEl>
                                          <p:spTgt spid="89"/>
                                        </p:tgtEl>
                                      </p:cBhvr>
                                    </p:animEffect>
                                  </p:childTnLst>
                                </p:cTn>
                              </p:par>
                              <p:par>
                                <p:cTn id="18" presetID="22" presetClass="entr" presetSubtype="4" fill="hold" nodeType="withEffect">
                                  <p:stCondLst>
                                    <p:cond delay="2000"/>
                                  </p:stCondLst>
                                  <p:childTnLst>
                                    <p:set>
                                      <p:cBhvr>
                                        <p:cTn id="19" dur="1" fill="hold">
                                          <p:stCondLst>
                                            <p:cond delay="0"/>
                                          </p:stCondLst>
                                        </p:cTn>
                                        <p:tgtEl>
                                          <p:spTgt spid="92"/>
                                        </p:tgtEl>
                                        <p:attrNameLst>
                                          <p:attrName>style.visibility</p:attrName>
                                        </p:attrNameLst>
                                      </p:cBhvr>
                                      <p:to>
                                        <p:strVal val="visible"/>
                                      </p:to>
                                    </p:set>
                                    <p:animEffect transition="in" filter="wipe(down)">
                                      <p:cBhvr>
                                        <p:cTn id="20" dur="500"/>
                                        <p:tgtEl>
                                          <p:spTgt spid="92"/>
                                        </p:tgtEl>
                                      </p:cBhvr>
                                    </p:animEffect>
                                  </p:childTnLst>
                                </p:cTn>
                              </p:par>
                              <p:par>
                                <p:cTn id="21" presetID="22" presetClass="entr" presetSubtype="4" fill="hold" nodeType="withEffect">
                                  <p:stCondLst>
                                    <p:cond delay="2500"/>
                                  </p:stCondLst>
                                  <p:childTnLst>
                                    <p:set>
                                      <p:cBhvr>
                                        <p:cTn id="22" dur="1" fill="hold">
                                          <p:stCondLst>
                                            <p:cond delay="0"/>
                                          </p:stCondLst>
                                        </p:cTn>
                                        <p:tgtEl>
                                          <p:spTgt spid="83"/>
                                        </p:tgtEl>
                                        <p:attrNameLst>
                                          <p:attrName>style.visibility</p:attrName>
                                        </p:attrNameLst>
                                      </p:cBhvr>
                                      <p:to>
                                        <p:strVal val="visible"/>
                                      </p:to>
                                    </p:set>
                                    <p:animEffect transition="in" filter="wipe(down)">
                                      <p:cBhvr>
                                        <p:cTn id="23" dur="500"/>
                                        <p:tgtEl>
                                          <p:spTgt spid="83"/>
                                        </p:tgtEl>
                                      </p:cBhvr>
                                    </p:animEffect>
                                  </p:childTnLst>
                                </p:cTn>
                              </p:par>
                              <p:par>
                                <p:cTn id="24" presetID="22" presetClass="entr" presetSubtype="4" fill="hold" nodeType="withEffect">
                                  <p:stCondLst>
                                    <p:cond delay="3000"/>
                                  </p:stCondLst>
                                  <p:childTnLst>
                                    <p:set>
                                      <p:cBhvr>
                                        <p:cTn id="25" dur="1" fill="hold">
                                          <p:stCondLst>
                                            <p:cond delay="0"/>
                                          </p:stCondLst>
                                        </p:cTn>
                                        <p:tgtEl>
                                          <p:spTgt spid="86"/>
                                        </p:tgtEl>
                                        <p:attrNameLst>
                                          <p:attrName>style.visibility</p:attrName>
                                        </p:attrNameLst>
                                      </p:cBhvr>
                                      <p:to>
                                        <p:strVal val="visible"/>
                                      </p:to>
                                    </p:set>
                                    <p:animEffect transition="in" filter="wipe(down)">
                                      <p:cBhvr>
                                        <p:cTn id="26" dur="500"/>
                                        <p:tgtEl>
                                          <p:spTgt spid="86"/>
                                        </p:tgtEl>
                                      </p:cBhvr>
                                    </p:animEffect>
                                  </p:childTnLst>
                                </p:cTn>
                              </p:par>
                              <p:par>
                                <p:cTn id="27" presetID="42" presetClass="entr" presetSubtype="0" fill="hold" nodeType="withEffect">
                                  <p:stCondLst>
                                    <p:cond delay="210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25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30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360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37661" y="4426266"/>
            <a:ext cx="2378130" cy="3439238"/>
            <a:chOff x="3337661" y="4426266"/>
            <a:chExt cx="2378130" cy="3439238"/>
          </a:xfrm>
        </p:grpSpPr>
        <p:sp>
          <p:nvSpPr>
            <p:cNvPr id="58" name="Freeform 23"/>
            <p:cNvSpPr>
              <a:spLocks/>
            </p:cNvSpPr>
            <p:nvPr/>
          </p:nvSpPr>
          <p:spPr bwMode="auto">
            <a:xfrm>
              <a:off x="4169902" y="7322466"/>
              <a:ext cx="713647" cy="124836"/>
            </a:xfrm>
            <a:custGeom>
              <a:avLst/>
              <a:gdLst>
                <a:gd name="T0" fmla="*/ 343 w 145"/>
                <a:gd name="T1" fmla="*/ 29 h 25"/>
                <a:gd name="T2" fmla="*/ 305 w 145"/>
                <a:gd name="T3" fmla="*/ 60 h 25"/>
                <a:gd name="T4" fmla="*/ 38 w 145"/>
                <a:gd name="T5" fmla="*/ 60 h 25"/>
                <a:gd name="T6" fmla="*/ 0 w 145"/>
                <a:gd name="T7" fmla="*/ 29 h 25"/>
                <a:gd name="T8" fmla="*/ 38 w 145"/>
                <a:gd name="T9" fmla="*/ 0 h 25"/>
                <a:gd name="T10" fmla="*/ 305 w 145"/>
                <a:gd name="T11" fmla="*/ 0 h 25"/>
                <a:gd name="T12" fmla="*/ 343 w 145"/>
                <a:gd name="T13" fmla="*/ 29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 h="25">
                  <a:moveTo>
                    <a:pt x="145" y="12"/>
                  </a:moveTo>
                  <a:cubicBezTo>
                    <a:pt x="145" y="19"/>
                    <a:pt x="138" y="25"/>
                    <a:pt x="129" y="25"/>
                  </a:cubicBezTo>
                  <a:cubicBezTo>
                    <a:pt x="16" y="25"/>
                    <a:pt x="16" y="25"/>
                    <a:pt x="16" y="25"/>
                  </a:cubicBezTo>
                  <a:cubicBezTo>
                    <a:pt x="7" y="25"/>
                    <a:pt x="0" y="19"/>
                    <a:pt x="0" y="12"/>
                  </a:cubicBezTo>
                  <a:cubicBezTo>
                    <a:pt x="0" y="6"/>
                    <a:pt x="7" y="0"/>
                    <a:pt x="16" y="0"/>
                  </a:cubicBezTo>
                  <a:cubicBezTo>
                    <a:pt x="129" y="0"/>
                    <a:pt x="129" y="0"/>
                    <a:pt x="129" y="0"/>
                  </a:cubicBezTo>
                  <a:cubicBezTo>
                    <a:pt x="138" y="0"/>
                    <a:pt x="145" y="6"/>
                    <a:pt x="145" y="12"/>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24"/>
            <p:cNvSpPr>
              <a:spLocks/>
            </p:cNvSpPr>
            <p:nvPr/>
          </p:nvSpPr>
          <p:spPr bwMode="auto">
            <a:xfrm>
              <a:off x="4169902" y="7461866"/>
              <a:ext cx="713647" cy="122756"/>
            </a:xfrm>
            <a:custGeom>
              <a:avLst/>
              <a:gdLst>
                <a:gd name="T0" fmla="*/ 343 w 145"/>
                <a:gd name="T1" fmla="*/ 31 h 25"/>
                <a:gd name="T2" fmla="*/ 305 w 145"/>
                <a:gd name="T3" fmla="*/ 59 h 25"/>
                <a:gd name="T4" fmla="*/ 38 w 145"/>
                <a:gd name="T5" fmla="*/ 59 h 25"/>
                <a:gd name="T6" fmla="*/ 0 w 145"/>
                <a:gd name="T7" fmla="*/ 31 h 25"/>
                <a:gd name="T8" fmla="*/ 38 w 145"/>
                <a:gd name="T9" fmla="*/ 0 h 25"/>
                <a:gd name="T10" fmla="*/ 305 w 145"/>
                <a:gd name="T11" fmla="*/ 0 h 25"/>
                <a:gd name="T12" fmla="*/ 343 w 145"/>
                <a:gd name="T13" fmla="*/ 31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 h="25">
                  <a:moveTo>
                    <a:pt x="145" y="13"/>
                  </a:moveTo>
                  <a:cubicBezTo>
                    <a:pt x="145" y="20"/>
                    <a:pt x="138" y="25"/>
                    <a:pt x="129" y="25"/>
                  </a:cubicBezTo>
                  <a:cubicBezTo>
                    <a:pt x="16" y="25"/>
                    <a:pt x="16" y="25"/>
                    <a:pt x="16" y="25"/>
                  </a:cubicBezTo>
                  <a:cubicBezTo>
                    <a:pt x="7" y="25"/>
                    <a:pt x="0" y="20"/>
                    <a:pt x="0" y="13"/>
                  </a:cubicBezTo>
                  <a:cubicBezTo>
                    <a:pt x="0" y="6"/>
                    <a:pt x="7" y="0"/>
                    <a:pt x="16" y="0"/>
                  </a:cubicBezTo>
                  <a:cubicBezTo>
                    <a:pt x="129" y="0"/>
                    <a:pt x="129" y="0"/>
                    <a:pt x="129" y="0"/>
                  </a:cubicBezTo>
                  <a:cubicBezTo>
                    <a:pt x="138" y="0"/>
                    <a:pt x="145" y="6"/>
                    <a:pt x="145" y="13"/>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25"/>
            <p:cNvSpPr>
              <a:spLocks/>
            </p:cNvSpPr>
            <p:nvPr/>
          </p:nvSpPr>
          <p:spPr bwMode="auto">
            <a:xfrm>
              <a:off x="4169902" y="7603347"/>
              <a:ext cx="713647" cy="124836"/>
            </a:xfrm>
            <a:custGeom>
              <a:avLst/>
              <a:gdLst>
                <a:gd name="T0" fmla="*/ 343 w 145"/>
                <a:gd name="T1" fmla="*/ 29 h 25"/>
                <a:gd name="T2" fmla="*/ 305 w 145"/>
                <a:gd name="T3" fmla="*/ 60 h 25"/>
                <a:gd name="T4" fmla="*/ 38 w 145"/>
                <a:gd name="T5" fmla="*/ 60 h 25"/>
                <a:gd name="T6" fmla="*/ 0 w 145"/>
                <a:gd name="T7" fmla="*/ 29 h 25"/>
                <a:gd name="T8" fmla="*/ 38 w 145"/>
                <a:gd name="T9" fmla="*/ 0 h 25"/>
                <a:gd name="T10" fmla="*/ 305 w 145"/>
                <a:gd name="T11" fmla="*/ 0 h 25"/>
                <a:gd name="T12" fmla="*/ 343 w 145"/>
                <a:gd name="T13" fmla="*/ 29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 h="25">
                  <a:moveTo>
                    <a:pt x="145" y="12"/>
                  </a:moveTo>
                  <a:cubicBezTo>
                    <a:pt x="145" y="19"/>
                    <a:pt x="138" y="25"/>
                    <a:pt x="129" y="25"/>
                  </a:cubicBezTo>
                  <a:cubicBezTo>
                    <a:pt x="16" y="25"/>
                    <a:pt x="16" y="25"/>
                    <a:pt x="16" y="25"/>
                  </a:cubicBezTo>
                  <a:cubicBezTo>
                    <a:pt x="7" y="25"/>
                    <a:pt x="0" y="19"/>
                    <a:pt x="0" y="12"/>
                  </a:cubicBezTo>
                  <a:cubicBezTo>
                    <a:pt x="0" y="5"/>
                    <a:pt x="7" y="0"/>
                    <a:pt x="16" y="0"/>
                  </a:cubicBezTo>
                  <a:cubicBezTo>
                    <a:pt x="129" y="0"/>
                    <a:pt x="129" y="0"/>
                    <a:pt x="129" y="0"/>
                  </a:cubicBezTo>
                  <a:cubicBezTo>
                    <a:pt x="138" y="0"/>
                    <a:pt x="145" y="5"/>
                    <a:pt x="145" y="12"/>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26"/>
            <p:cNvSpPr>
              <a:spLocks/>
            </p:cNvSpPr>
            <p:nvPr/>
          </p:nvSpPr>
          <p:spPr bwMode="auto">
            <a:xfrm>
              <a:off x="4321786" y="7742748"/>
              <a:ext cx="403637" cy="122756"/>
            </a:xfrm>
            <a:custGeom>
              <a:avLst/>
              <a:gdLst>
                <a:gd name="T0" fmla="*/ 194 w 82"/>
                <a:gd name="T1" fmla="*/ 0 h 25"/>
                <a:gd name="T2" fmla="*/ 97 w 82"/>
                <a:gd name="T3" fmla="*/ 59 h 25"/>
                <a:gd name="T4" fmla="*/ 0 w 82"/>
                <a:gd name="T5" fmla="*/ 0 h 25"/>
                <a:gd name="T6" fmla="*/ 194 w 82"/>
                <a:gd name="T7" fmla="*/ 0 h 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 h="25">
                  <a:moveTo>
                    <a:pt x="82" y="0"/>
                  </a:moveTo>
                  <a:cubicBezTo>
                    <a:pt x="82" y="14"/>
                    <a:pt x="64" y="25"/>
                    <a:pt x="41" y="25"/>
                  </a:cubicBezTo>
                  <a:cubicBezTo>
                    <a:pt x="18" y="25"/>
                    <a:pt x="0" y="14"/>
                    <a:pt x="0" y="0"/>
                  </a:cubicBezTo>
                  <a:lnTo>
                    <a:pt x="82"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27"/>
            <p:cNvSpPr>
              <a:spLocks noEditPoints="1"/>
            </p:cNvSpPr>
            <p:nvPr/>
          </p:nvSpPr>
          <p:spPr bwMode="auto">
            <a:xfrm>
              <a:off x="3337661" y="4426266"/>
              <a:ext cx="2378130" cy="2858749"/>
            </a:xfrm>
            <a:custGeom>
              <a:avLst/>
              <a:gdLst>
                <a:gd name="T0" fmla="*/ 241 w 483"/>
                <a:gd name="T1" fmla="*/ 0 h 580"/>
                <a:gd name="T2" fmla="*/ 0 w 483"/>
                <a:gd name="T3" fmla="*/ 241 h 580"/>
                <a:gd name="T4" fmla="*/ 62 w 483"/>
                <a:gd name="T5" fmla="*/ 402 h 580"/>
                <a:gd name="T6" fmla="*/ 62 w 483"/>
                <a:gd name="T7" fmla="*/ 402 h 580"/>
                <a:gd name="T8" fmla="*/ 63 w 483"/>
                <a:gd name="T9" fmla="*/ 403 h 580"/>
                <a:gd name="T10" fmla="*/ 73 w 483"/>
                <a:gd name="T11" fmla="*/ 414 h 580"/>
                <a:gd name="T12" fmla="*/ 129 w 483"/>
                <a:gd name="T13" fmla="*/ 483 h 580"/>
                <a:gd name="T14" fmla="*/ 199 w 483"/>
                <a:gd name="T15" fmla="*/ 580 h 580"/>
                <a:gd name="T16" fmla="*/ 235 w 483"/>
                <a:gd name="T17" fmla="*/ 580 h 580"/>
                <a:gd name="T18" fmla="*/ 247 w 483"/>
                <a:gd name="T19" fmla="*/ 580 h 580"/>
                <a:gd name="T20" fmla="*/ 284 w 483"/>
                <a:gd name="T21" fmla="*/ 580 h 580"/>
                <a:gd name="T22" fmla="*/ 353 w 483"/>
                <a:gd name="T23" fmla="*/ 483 h 580"/>
                <a:gd name="T24" fmla="*/ 407 w 483"/>
                <a:gd name="T25" fmla="*/ 416 h 580"/>
                <a:gd name="T26" fmla="*/ 483 w 483"/>
                <a:gd name="T27" fmla="*/ 241 h 580"/>
                <a:gd name="T28" fmla="*/ 241 w 483"/>
                <a:gd name="T29" fmla="*/ 0 h 580"/>
                <a:gd name="T30" fmla="*/ 331 w 483"/>
                <a:gd name="T31" fmla="*/ 349 h 580"/>
                <a:gd name="T32" fmla="*/ 302 w 483"/>
                <a:gd name="T33" fmla="*/ 388 h 580"/>
                <a:gd name="T34" fmla="*/ 264 w 483"/>
                <a:gd name="T35" fmla="*/ 443 h 580"/>
                <a:gd name="T36" fmla="*/ 245 w 483"/>
                <a:gd name="T37" fmla="*/ 443 h 580"/>
                <a:gd name="T38" fmla="*/ 238 w 483"/>
                <a:gd name="T39" fmla="*/ 443 h 580"/>
                <a:gd name="T40" fmla="*/ 218 w 483"/>
                <a:gd name="T41" fmla="*/ 443 h 580"/>
                <a:gd name="T42" fmla="*/ 181 w 483"/>
                <a:gd name="T43" fmla="*/ 388 h 580"/>
                <a:gd name="T44" fmla="*/ 150 w 483"/>
                <a:gd name="T45" fmla="*/ 348 h 580"/>
                <a:gd name="T46" fmla="*/ 145 w 483"/>
                <a:gd name="T47" fmla="*/ 341 h 580"/>
                <a:gd name="T48" fmla="*/ 144 w 483"/>
                <a:gd name="T49" fmla="*/ 341 h 580"/>
                <a:gd name="T50" fmla="*/ 144 w 483"/>
                <a:gd name="T51" fmla="*/ 341 h 580"/>
                <a:gd name="T52" fmla="*/ 111 w 483"/>
                <a:gd name="T53" fmla="*/ 248 h 580"/>
                <a:gd name="T54" fmla="*/ 241 w 483"/>
                <a:gd name="T55" fmla="*/ 109 h 580"/>
                <a:gd name="T56" fmla="*/ 372 w 483"/>
                <a:gd name="T57" fmla="*/ 248 h 580"/>
                <a:gd name="T58" fmla="*/ 331 w 483"/>
                <a:gd name="T59" fmla="*/ 349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3" h="580">
                  <a:moveTo>
                    <a:pt x="241" y="0"/>
                  </a:moveTo>
                  <a:cubicBezTo>
                    <a:pt x="108" y="0"/>
                    <a:pt x="0" y="108"/>
                    <a:pt x="0" y="241"/>
                  </a:cubicBezTo>
                  <a:cubicBezTo>
                    <a:pt x="0" y="303"/>
                    <a:pt x="23" y="359"/>
                    <a:pt x="62" y="402"/>
                  </a:cubicBezTo>
                  <a:cubicBezTo>
                    <a:pt x="62" y="402"/>
                    <a:pt x="62" y="402"/>
                    <a:pt x="62" y="402"/>
                  </a:cubicBezTo>
                  <a:cubicBezTo>
                    <a:pt x="62" y="402"/>
                    <a:pt x="62" y="402"/>
                    <a:pt x="63" y="403"/>
                  </a:cubicBezTo>
                  <a:cubicBezTo>
                    <a:pt x="66" y="407"/>
                    <a:pt x="70" y="410"/>
                    <a:pt x="73" y="414"/>
                  </a:cubicBezTo>
                  <a:cubicBezTo>
                    <a:pt x="88" y="429"/>
                    <a:pt x="112" y="457"/>
                    <a:pt x="129" y="483"/>
                  </a:cubicBezTo>
                  <a:cubicBezTo>
                    <a:pt x="154" y="523"/>
                    <a:pt x="141" y="580"/>
                    <a:pt x="199" y="580"/>
                  </a:cubicBezTo>
                  <a:cubicBezTo>
                    <a:pt x="235" y="580"/>
                    <a:pt x="235" y="580"/>
                    <a:pt x="235" y="580"/>
                  </a:cubicBezTo>
                  <a:cubicBezTo>
                    <a:pt x="247" y="580"/>
                    <a:pt x="247" y="580"/>
                    <a:pt x="247" y="580"/>
                  </a:cubicBezTo>
                  <a:cubicBezTo>
                    <a:pt x="284" y="580"/>
                    <a:pt x="284" y="580"/>
                    <a:pt x="284" y="580"/>
                  </a:cubicBezTo>
                  <a:cubicBezTo>
                    <a:pt x="341" y="580"/>
                    <a:pt x="329" y="523"/>
                    <a:pt x="353" y="483"/>
                  </a:cubicBezTo>
                  <a:cubicBezTo>
                    <a:pt x="369" y="458"/>
                    <a:pt x="393" y="431"/>
                    <a:pt x="407" y="416"/>
                  </a:cubicBezTo>
                  <a:cubicBezTo>
                    <a:pt x="454" y="372"/>
                    <a:pt x="483" y="310"/>
                    <a:pt x="483" y="241"/>
                  </a:cubicBezTo>
                  <a:cubicBezTo>
                    <a:pt x="483" y="108"/>
                    <a:pt x="375" y="0"/>
                    <a:pt x="241" y="0"/>
                  </a:cubicBezTo>
                  <a:close/>
                  <a:moveTo>
                    <a:pt x="331" y="349"/>
                  </a:moveTo>
                  <a:cubicBezTo>
                    <a:pt x="323" y="358"/>
                    <a:pt x="311" y="373"/>
                    <a:pt x="302" y="388"/>
                  </a:cubicBezTo>
                  <a:cubicBezTo>
                    <a:pt x="289" y="411"/>
                    <a:pt x="295" y="443"/>
                    <a:pt x="264" y="443"/>
                  </a:cubicBezTo>
                  <a:cubicBezTo>
                    <a:pt x="245" y="443"/>
                    <a:pt x="245" y="443"/>
                    <a:pt x="245" y="443"/>
                  </a:cubicBezTo>
                  <a:cubicBezTo>
                    <a:pt x="238" y="443"/>
                    <a:pt x="238" y="443"/>
                    <a:pt x="238" y="443"/>
                  </a:cubicBezTo>
                  <a:cubicBezTo>
                    <a:pt x="218" y="443"/>
                    <a:pt x="218" y="443"/>
                    <a:pt x="218" y="443"/>
                  </a:cubicBezTo>
                  <a:cubicBezTo>
                    <a:pt x="187" y="443"/>
                    <a:pt x="194" y="411"/>
                    <a:pt x="181" y="388"/>
                  </a:cubicBezTo>
                  <a:cubicBezTo>
                    <a:pt x="172" y="372"/>
                    <a:pt x="158" y="356"/>
                    <a:pt x="150" y="348"/>
                  </a:cubicBezTo>
                  <a:cubicBezTo>
                    <a:pt x="148" y="345"/>
                    <a:pt x="146" y="343"/>
                    <a:pt x="145" y="341"/>
                  </a:cubicBezTo>
                  <a:cubicBezTo>
                    <a:pt x="144" y="341"/>
                    <a:pt x="144" y="341"/>
                    <a:pt x="144" y="341"/>
                  </a:cubicBezTo>
                  <a:cubicBezTo>
                    <a:pt x="144" y="341"/>
                    <a:pt x="144" y="341"/>
                    <a:pt x="144" y="341"/>
                  </a:cubicBezTo>
                  <a:cubicBezTo>
                    <a:pt x="123" y="316"/>
                    <a:pt x="111" y="284"/>
                    <a:pt x="111" y="248"/>
                  </a:cubicBezTo>
                  <a:cubicBezTo>
                    <a:pt x="111" y="171"/>
                    <a:pt x="169" y="109"/>
                    <a:pt x="241" y="109"/>
                  </a:cubicBezTo>
                  <a:cubicBezTo>
                    <a:pt x="314" y="109"/>
                    <a:pt x="372" y="171"/>
                    <a:pt x="372" y="248"/>
                  </a:cubicBezTo>
                  <a:cubicBezTo>
                    <a:pt x="372" y="288"/>
                    <a:pt x="356" y="323"/>
                    <a:pt x="331" y="349"/>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dirty="0">
                <a:latin typeface="+mn-lt"/>
              </a:endParaRPr>
            </a:p>
          </p:txBody>
        </p:sp>
      </p:grpSp>
      <p:sp>
        <p:nvSpPr>
          <p:cNvPr id="2" name="标题 1"/>
          <p:cNvSpPr>
            <a:spLocks noGrp="1"/>
          </p:cNvSpPr>
          <p:nvPr>
            <p:ph type="title"/>
          </p:nvPr>
        </p:nvSpPr>
        <p:spPr/>
        <p:txBody>
          <a:bodyPr>
            <a:normAutofit fontScale="90000"/>
          </a:bodyPr>
          <a:lstStyle/>
          <a:p>
            <a:r>
              <a:rPr lang="zh-CN" altLang="en-US" dirty="0"/>
              <a:t>产品开发计划</a:t>
            </a:r>
          </a:p>
        </p:txBody>
      </p:sp>
      <p:sp>
        <p:nvSpPr>
          <p:cNvPr id="33" name="TextBox 32"/>
          <p:cNvSpPr txBox="1"/>
          <p:nvPr/>
        </p:nvSpPr>
        <p:spPr>
          <a:xfrm>
            <a:off x="3747198" y="4842854"/>
            <a:ext cx="1633615" cy="160043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5200" b="1" dirty="0">
                <a:solidFill>
                  <a:schemeClr val="accent1">
                    <a:lumMod val="75000"/>
                  </a:schemeClr>
                </a:solidFill>
              </a:rPr>
              <a:t>核心产品</a:t>
            </a:r>
            <a:endParaRPr lang="en-US" altLang="zh-CN" sz="5200" b="1" dirty="0">
              <a:solidFill>
                <a:schemeClr val="accent1">
                  <a:lumMod val="75000"/>
                </a:schemeClr>
              </a:solidFill>
            </a:endParaRPr>
          </a:p>
        </p:txBody>
      </p:sp>
      <p:sp>
        <p:nvSpPr>
          <p:cNvPr id="66" name="圆角矩形 65"/>
          <p:cNvSpPr/>
          <p:nvPr/>
        </p:nvSpPr>
        <p:spPr>
          <a:xfrm>
            <a:off x="9109447" y="2714157"/>
            <a:ext cx="6362038" cy="1572708"/>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sz="2000"/>
          </a:p>
        </p:txBody>
      </p:sp>
      <p:sp>
        <p:nvSpPr>
          <p:cNvPr id="67" name="圆角矩形 66"/>
          <p:cNvSpPr/>
          <p:nvPr/>
        </p:nvSpPr>
        <p:spPr>
          <a:xfrm>
            <a:off x="9109447" y="4614737"/>
            <a:ext cx="6362038" cy="1572708"/>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sz="2000"/>
          </a:p>
        </p:txBody>
      </p:sp>
      <p:sp>
        <p:nvSpPr>
          <p:cNvPr id="68" name="圆角矩形 67"/>
          <p:cNvSpPr/>
          <p:nvPr/>
        </p:nvSpPr>
        <p:spPr>
          <a:xfrm>
            <a:off x="9109447" y="6515318"/>
            <a:ext cx="6362038" cy="1572708"/>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sz="2000"/>
          </a:p>
        </p:txBody>
      </p:sp>
      <p:grpSp>
        <p:nvGrpSpPr>
          <p:cNvPr id="69" name="组合 68"/>
          <p:cNvGrpSpPr/>
          <p:nvPr/>
        </p:nvGrpSpPr>
        <p:grpSpPr>
          <a:xfrm>
            <a:off x="8786666" y="3181047"/>
            <a:ext cx="649679" cy="688476"/>
            <a:chOff x="3683368" y="2342383"/>
            <a:chExt cx="351046" cy="378271"/>
          </a:xfrm>
        </p:grpSpPr>
        <p:sp>
          <p:nvSpPr>
            <p:cNvPr id="70" name="椭圆 69"/>
            <p:cNvSpPr/>
            <p:nvPr/>
          </p:nvSpPr>
          <p:spPr>
            <a:xfrm>
              <a:off x="3683368" y="2342383"/>
              <a:ext cx="351046" cy="3510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1" name="TextBox 70"/>
            <p:cNvSpPr txBox="1"/>
            <p:nvPr/>
          </p:nvSpPr>
          <p:spPr>
            <a:xfrm>
              <a:off x="3786883" y="2348629"/>
              <a:ext cx="144016" cy="372025"/>
            </a:xfrm>
            <a:prstGeom prst="rect">
              <a:avLst/>
            </a:prstGeom>
            <a:noFill/>
          </p:spPr>
          <p:txBody>
            <a:bodyPr wrap="square" lIns="0" tIns="0" rIns="0" bIns="0" rtlCol="0">
              <a:spAutoFit/>
            </a:bodyPr>
            <a:lstStyle/>
            <a:p>
              <a:pPr algn="ctr"/>
              <a:r>
                <a:rPr lang="en-US" altLang="zh-CN" sz="4400" b="1" dirty="0">
                  <a:solidFill>
                    <a:schemeClr val="bg1"/>
                  </a:solidFill>
                  <a:latin typeface="微软雅黑" pitchFamily="34" charset="-122"/>
                  <a:ea typeface="微软雅黑" pitchFamily="34" charset="-122"/>
                </a:rPr>
                <a:t>1</a:t>
              </a:r>
              <a:endParaRPr lang="zh-CN" altLang="en-US" sz="4400" b="1" dirty="0">
                <a:solidFill>
                  <a:schemeClr val="bg1"/>
                </a:solidFill>
                <a:latin typeface="微软雅黑" pitchFamily="34" charset="-122"/>
                <a:ea typeface="微软雅黑" pitchFamily="34" charset="-122"/>
              </a:endParaRPr>
            </a:p>
          </p:txBody>
        </p:sp>
      </p:grpSp>
      <p:grpSp>
        <p:nvGrpSpPr>
          <p:cNvPr id="72" name="组合 71"/>
          <p:cNvGrpSpPr/>
          <p:nvPr/>
        </p:nvGrpSpPr>
        <p:grpSpPr>
          <a:xfrm>
            <a:off x="8786666" y="5081627"/>
            <a:ext cx="649679" cy="688476"/>
            <a:chOff x="3683368" y="2342383"/>
            <a:chExt cx="351046" cy="378271"/>
          </a:xfrm>
        </p:grpSpPr>
        <p:sp>
          <p:nvSpPr>
            <p:cNvPr id="73" name="椭圆 72"/>
            <p:cNvSpPr/>
            <p:nvPr/>
          </p:nvSpPr>
          <p:spPr>
            <a:xfrm>
              <a:off x="3683368" y="2342383"/>
              <a:ext cx="351046" cy="3510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4" name="TextBox 73"/>
            <p:cNvSpPr txBox="1"/>
            <p:nvPr/>
          </p:nvSpPr>
          <p:spPr>
            <a:xfrm>
              <a:off x="3786883" y="2348629"/>
              <a:ext cx="144016" cy="372025"/>
            </a:xfrm>
            <a:prstGeom prst="rect">
              <a:avLst/>
            </a:prstGeom>
            <a:noFill/>
          </p:spPr>
          <p:txBody>
            <a:bodyPr wrap="square" lIns="0" tIns="0" rIns="0" bIns="0" rtlCol="0">
              <a:spAutoFit/>
            </a:bodyPr>
            <a:lstStyle/>
            <a:p>
              <a:pPr algn="ctr"/>
              <a:r>
                <a:rPr lang="en-US" altLang="zh-CN" sz="4400" b="1" dirty="0">
                  <a:solidFill>
                    <a:schemeClr val="bg1"/>
                  </a:solidFill>
                  <a:latin typeface="微软雅黑" pitchFamily="34" charset="-122"/>
                  <a:ea typeface="微软雅黑" pitchFamily="34" charset="-122"/>
                </a:rPr>
                <a:t>2</a:t>
              </a:r>
              <a:endParaRPr lang="zh-CN" altLang="en-US" sz="4400" b="1" dirty="0">
                <a:solidFill>
                  <a:schemeClr val="bg1"/>
                </a:solidFill>
                <a:latin typeface="微软雅黑" pitchFamily="34" charset="-122"/>
                <a:ea typeface="微软雅黑" pitchFamily="34" charset="-122"/>
              </a:endParaRPr>
            </a:p>
          </p:txBody>
        </p:sp>
      </p:grpSp>
      <p:grpSp>
        <p:nvGrpSpPr>
          <p:cNvPr id="75" name="组合 74"/>
          <p:cNvGrpSpPr/>
          <p:nvPr/>
        </p:nvGrpSpPr>
        <p:grpSpPr>
          <a:xfrm>
            <a:off x="8786666" y="6982208"/>
            <a:ext cx="649679" cy="688476"/>
            <a:chOff x="3683368" y="2342383"/>
            <a:chExt cx="351046" cy="378271"/>
          </a:xfrm>
        </p:grpSpPr>
        <p:sp>
          <p:nvSpPr>
            <p:cNvPr id="76" name="椭圆 75"/>
            <p:cNvSpPr/>
            <p:nvPr/>
          </p:nvSpPr>
          <p:spPr>
            <a:xfrm>
              <a:off x="3683368" y="2342383"/>
              <a:ext cx="351046" cy="3510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7" name="TextBox 76"/>
            <p:cNvSpPr txBox="1"/>
            <p:nvPr/>
          </p:nvSpPr>
          <p:spPr>
            <a:xfrm>
              <a:off x="3786883" y="2348629"/>
              <a:ext cx="144016" cy="372025"/>
            </a:xfrm>
            <a:prstGeom prst="rect">
              <a:avLst/>
            </a:prstGeom>
            <a:noFill/>
          </p:spPr>
          <p:txBody>
            <a:bodyPr wrap="square" lIns="0" tIns="0" rIns="0" bIns="0" rtlCol="0">
              <a:spAutoFit/>
            </a:bodyPr>
            <a:lstStyle/>
            <a:p>
              <a:pPr algn="ctr"/>
              <a:r>
                <a:rPr lang="en-US" altLang="zh-CN" sz="4400" b="1" dirty="0">
                  <a:solidFill>
                    <a:schemeClr val="bg1"/>
                  </a:solidFill>
                  <a:latin typeface="微软雅黑" pitchFamily="34" charset="-122"/>
                  <a:ea typeface="微软雅黑" pitchFamily="34" charset="-122"/>
                </a:rPr>
                <a:t>3</a:t>
              </a:r>
              <a:endParaRPr lang="zh-CN" altLang="en-US" sz="4400" b="1" dirty="0">
                <a:solidFill>
                  <a:schemeClr val="bg1"/>
                </a:solidFill>
                <a:latin typeface="微软雅黑" pitchFamily="34" charset="-122"/>
                <a:ea typeface="微软雅黑" pitchFamily="34" charset="-122"/>
              </a:endParaRPr>
            </a:p>
          </p:txBody>
        </p:sp>
      </p:grpSp>
      <p:sp>
        <p:nvSpPr>
          <p:cNvPr id="78" name="TextBox 77"/>
          <p:cNvSpPr txBox="1"/>
          <p:nvPr/>
        </p:nvSpPr>
        <p:spPr>
          <a:xfrm>
            <a:off x="9646511" y="3045373"/>
            <a:ext cx="5444460" cy="11975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b="1" dirty="0">
                <a:solidFill>
                  <a:schemeClr val="tx2"/>
                </a:solidFill>
              </a:rPr>
              <a:t>产品说明一</a:t>
            </a:r>
            <a:r>
              <a:rPr lang="en-US" altLang="zh-CN" sz="1800" dirty="0">
                <a:solidFill>
                  <a:schemeClr val="tx2"/>
                </a:solidFill>
              </a:rPr>
              <a:t>……</a:t>
            </a: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79" name="TextBox 78"/>
          <p:cNvSpPr txBox="1"/>
          <p:nvPr/>
        </p:nvSpPr>
        <p:spPr>
          <a:xfrm>
            <a:off x="9646511" y="4945952"/>
            <a:ext cx="5444460" cy="11975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b="1" dirty="0">
                <a:solidFill>
                  <a:schemeClr val="tx2"/>
                </a:solidFill>
              </a:rPr>
              <a:t>产品说明二</a:t>
            </a:r>
            <a:r>
              <a:rPr lang="en-US" altLang="zh-CN" sz="1800" dirty="0">
                <a:solidFill>
                  <a:schemeClr val="tx2"/>
                </a:solidFill>
              </a:rPr>
              <a:t>……</a:t>
            </a: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80" name="TextBox 79"/>
          <p:cNvSpPr txBox="1"/>
          <p:nvPr/>
        </p:nvSpPr>
        <p:spPr>
          <a:xfrm>
            <a:off x="9646511" y="6846534"/>
            <a:ext cx="5444460" cy="11975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b="1" dirty="0">
                <a:solidFill>
                  <a:schemeClr val="tx2"/>
                </a:solidFill>
              </a:rPr>
              <a:t>产品说明三</a:t>
            </a:r>
            <a:r>
              <a:rPr lang="en-US" altLang="zh-CN" sz="1800" dirty="0">
                <a:solidFill>
                  <a:schemeClr val="tx2"/>
                </a:solidFill>
              </a:rPr>
              <a:t>……</a:t>
            </a: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grpSp>
        <p:nvGrpSpPr>
          <p:cNvPr id="8" name="组合 7"/>
          <p:cNvGrpSpPr/>
          <p:nvPr/>
        </p:nvGrpSpPr>
        <p:grpSpPr>
          <a:xfrm>
            <a:off x="5453634" y="3123808"/>
            <a:ext cx="1537566" cy="1537566"/>
            <a:chOff x="5453634" y="3123808"/>
            <a:chExt cx="1537566" cy="1537566"/>
          </a:xfrm>
        </p:grpSpPr>
        <p:sp>
          <p:nvSpPr>
            <p:cNvPr id="56" name="Freeform 21"/>
            <p:cNvSpPr>
              <a:spLocks/>
            </p:cNvSpPr>
            <p:nvPr/>
          </p:nvSpPr>
          <p:spPr bwMode="auto">
            <a:xfrm>
              <a:off x="5453634" y="3123808"/>
              <a:ext cx="1537566" cy="1537566"/>
            </a:xfrm>
            <a:custGeom>
              <a:avLst/>
              <a:gdLst>
                <a:gd name="T0" fmla="*/ 739 w 312"/>
                <a:gd name="T1" fmla="*/ 0 h 312"/>
                <a:gd name="T2" fmla="*/ 362 w 312"/>
                <a:gd name="T3" fmla="*/ 0 h 312"/>
                <a:gd name="T4" fmla="*/ 0 w 312"/>
                <a:gd name="T5" fmla="*/ 360 h 312"/>
                <a:gd name="T6" fmla="*/ 0 w 312"/>
                <a:gd name="T7" fmla="*/ 739 h 312"/>
                <a:gd name="T8" fmla="*/ 391 w 312"/>
                <a:gd name="T9" fmla="*/ 739 h 312"/>
                <a:gd name="T10" fmla="*/ 739 w 312"/>
                <a:gd name="T11" fmla="*/ 388 h 312"/>
                <a:gd name="T12" fmla="*/ 739 w 312"/>
                <a:gd name="T13" fmla="*/ 0 h 3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2" h="312">
                  <a:moveTo>
                    <a:pt x="312" y="0"/>
                  </a:moveTo>
                  <a:cubicBezTo>
                    <a:pt x="153" y="0"/>
                    <a:pt x="153" y="0"/>
                    <a:pt x="153" y="0"/>
                  </a:cubicBezTo>
                  <a:cubicBezTo>
                    <a:pt x="69" y="0"/>
                    <a:pt x="0" y="68"/>
                    <a:pt x="0" y="152"/>
                  </a:cubicBezTo>
                  <a:cubicBezTo>
                    <a:pt x="0" y="312"/>
                    <a:pt x="0" y="312"/>
                    <a:pt x="0" y="312"/>
                  </a:cubicBezTo>
                  <a:cubicBezTo>
                    <a:pt x="165" y="312"/>
                    <a:pt x="165" y="312"/>
                    <a:pt x="165" y="312"/>
                  </a:cubicBezTo>
                  <a:cubicBezTo>
                    <a:pt x="248" y="312"/>
                    <a:pt x="312" y="247"/>
                    <a:pt x="312" y="164"/>
                  </a:cubicBezTo>
                  <a:cubicBezTo>
                    <a:pt x="312" y="0"/>
                    <a:pt x="312" y="0"/>
                    <a:pt x="312"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Rectangle 1"/>
            <p:cNvSpPr>
              <a:spLocks noChangeArrowheads="1"/>
            </p:cNvSpPr>
            <p:nvPr/>
          </p:nvSpPr>
          <p:spPr bwMode="auto">
            <a:xfrm>
              <a:off x="5653063" y="3652397"/>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7" name="组合 6"/>
          <p:cNvGrpSpPr/>
          <p:nvPr/>
        </p:nvGrpSpPr>
        <p:grpSpPr>
          <a:xfrm>
            <a:off x="3666396" y="2100151"/>
            <a:ext cx="1714417" cy="2186714"/>
            <a:chOff x="3666396" y="2100151"/>
            <a:chExt cx="1714417" cy="2186714"/>
          </a:xfrm>
        </p:grpSpPr>
        <p:sp>
          <p:nvSpPr>
            <p:cNvPr id="44" name="Freeform 16"/>
            <p:cNvSpPr>
              <a:spLocks/>
            </p:cNvSpPr>
            <p:nvPr/>
          </p:nvSpPr>
          <p:spPr bwMode="auto">
            <a:xfrm>
              <a:off x="3666396" y="2100151"/>
              <a:ext cx="1714417" cy="2186714"/>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 name="Rectangle 1"/>
            <p:cNvSpPr>
              <a:spLocks noChangeArrowheads="1"/>
            </p:cNvSpPr>
            <p:nvPr/>
          </p:nvSpPr>
          <p:spPr bwMode="auto">
            <a:xfrm>
              <a:off x="3923920" y="2864413"/>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6" name="组合 5"/>
          <p:cNvGrpSpPr/>
          <p:nvPr/>
        </p:nvGrpSpPr>
        <p:grpSpPr>
          <a:xfrm>
            <a:off x="2045606" y="3123808"/>
            <a:ext cx="1556291" cy="1537566"/>
            <a:chOff x="2045606" y="3123808"/>
            <a:chExt cx="1556291" cy="1537566"/>
          </a:xfrm>
        </p:grpSpPr>
        <p:sp>
          <p:nvSpPr>
            <p:cNvPr id="52" name="Freeform 19"/>
            <p:cNvSpPr>
              <a:spLocks/>
            </p:cNvSpPr>
            <p:nvPr/>
          </p:nvSpPr>
          <p:spPr bwMode="auto">
            <a:xfrm>
              <a:off x="2045606" y="3123808"/>
              <a:ext cx="1556291" cy="1537566"/>
            </a:xfrm>
            <a:custGeom>
              <a:avLst/>
              <a:gdLst>
                <a:gd name="T0" fmla="*/ 383 w 316"/>
                <a:gd name="T1" fmla="*/ 0 h 312"/>
                <a:gd name="T2" fmla="*/ 0 w 316"/>
                <a:gd name="T3" fmla="*/ 0 h 312"/>
                <a:gd name="T4" fmla="*/ 0 w 316"/>
                <a:gd name="T5" fmla="*/ 388 h 312"/>
                <a:gd name="T6" fmla="*/ 355 w 316"/>
                <a:gd name="T7" fmla="*/ 739 h 312"/>
                <a:gd name="T8" fmla="*/ 748 w 316"/>
                <a:gd name="T9" fmla="*/ 739 h 312"/>
                <a:gd name="T10" fmla="*/ 748 w 316"/>
                <a:gd name="T11" fmla="*/ 360 h 312"/>
                <a:gd name="T12" fmla="*/ 383 w 316"/>
                <a:gd name="T13" fmla="*/ 0 h 3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6" h="312">
                  <a:moveTo>
                    <a:pt x="162" y="0"/>
                  </a:moveTo>
                  <a:cubicBezTo>
                    <a:pt x="0" y="0"/>
                    <a:pt x="0" y="0"/>
                    <a:pt x="0" y="0"/>
                  </a:cubicBezTo>
                  <a:cubicBezTo>
                    <a:pt x="0" y="164"/>
                    <a:pt x="0" y="164"/>
                    <a:pt x="0" y="164"/>
                  </a:cubicBezTo>
                  <a:cubicBezTo>
                    <a:pt x="0" y="247"/>
                    <a:pt x="67" y="312"/>
                    <a:pt x="150" y="312"/>
                  </a:cubicBezTo>
                  <a:cubicBezTo>
                    <a:pt x="316" y="312"/>
                    <a:pt x="316" y="312"/>
                    <a:pt x="316" y="312"/>
                  </a:cubicBezTo>
                  <a:cubicBezTo>
                    <a:pt x="316" y="152"/>
                    <a:pt x="316" y="152"/>
                    <a:pt x="316" y="152"/>
                  </a:cubicBezTo>
                  <a:cubicBezTo>
                    <a:pt x="316" y="68"/>
                    <a:pt x="245" y="0"/>
                    <a:pt x="162"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Rectangle 1"/>
            <p:cNvSpPr>
              <a:spLocks noChangeArrowheads="1"/>
            </p:cNvSpPr>
            <p:nvPr/>
          </p:nvSpPr>
          <p:spPr bwMode="auto">
            <a:xfrm>
              <a:off x="2224067" y="3595747"/>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5" name="组合 4"/>
          <p:cNvGrpSpPr/>
          <p:nvPr/>
        </p:nvGrpSpPr>
        <p:grpSpPr>
          <a:xfrm>
            <a:off x="1011546" y="4829903"/>
            <a:ext cx="2186714" cy="1566694"/>
            <a:chOff x="1011546" y="4829903"/>
            <a:chExt cx="2186714" cy="1566694"/>
          </a:xfrm>
        </p:grpSpPr>
        <p:sp>
          <p:nvSpPr>
            <p:cNvPr id="49" name="Freeform 18"/>
            <p:cNvSpPr>
              <a:spLocks/>
            </p:cNvSpPr>
            <p:nvPr/>
          </p:nvSpPr>
          <p:spPr bwMode="auto">
            <a:xfrm>
              <a:off x="1011546" y="4829903"/>
              <a:ext cx="2186714" cy="1566694"/>
            </a:xfrm>
            <a:custGeom>
              <a:avLst/>
              <a:gdLst>
                <a:gd name="T0" fmla="*/ 526 w 444"/>
                <a:gd name="T1" fmla="*/ 0 h 318"/>
                <a:gd name="T2" fmla="*/ 275 w 444"/>
                <a:gd name="T3" fmla="*/ 104 h 318"/>
                <a:gd name="T4" fmla="*/ 0 w 444"/>
                <a:gd name="T5" fmla="*/ 376 h 318"/>
                <a:gd name="T6" fmla="*/ 275 w 444"/>
                <a:gd name="T7" fmla="*/ 649 h 318"/>
                <a:gd name="T8" fmla="*/ 526 w 444"/>
                <a:gd name="T9" fmla="*/ 753 h 318"/>
                <a:gd name="T10" fmla="*/ 779 w 444"/>
                <a:gd name="T11" fmla="*/ 649 h 318"/>
                <a:gd name="T12" fmla="*/ 1051 w 444"/>
                <a:gd name="T13" fmla="*/ 376 h 318"/>
                <a:gd name="T14" fmla="*/ 779 w 444"/>
                <a:gd name="T15" fmla="*/ 104 h 318"/>
                <a:gd name="T16" fmla="*/ 526 w 444"/>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4" h="318">
                  <a:moveTo>
                    <a:pt x="222" y="0"/>
                  </a:moveTo>
                  <a:cubicBezTo>
                    <a:pt x="184" y="0"/>
                    <a:pt x="145" y="14"/>
                    <a:pt x="116" y="44"/>
                  </a:cubicBezTo>
                  <a:cubicBezTo>
                    <a:pt x="0" y="159"/>
                    <a:pt x="0" y="159"/>
                    <a:pt x="0" y="159"/>
                  </a:cubicBezTo>
                  <a:cubicBezTo>
                    <a:pt x="116" y="274"/>
                    <a:pt x="116" y="274"/>
                    <a:pt x="116" y="274"/>
                  </a:cubicBezTo>
                  <a:cubicBezTo>
                    <a:pt x="145" y="304"/>
                    <a:pt x="184" y="318"/>
                    <a:pt x="222" y="318"/>
                  </a:cubicBezTo>
                  <a:cubicBezTo>
                    <a:pt x="261" y="318"/>
                    <a:pt x="299" y="304"/>
                    <a:pt x="329" y="274"/>
                  </a:cubicBezTo>
                  <a:cubicBezTo>
                    <a:pt x="444" y="159"/>
                    <a:pt x="444" y="159"/>
                    <a:pt x="444" y="159"/>
                  </a:cubicBezTo>
                  <a:cubicBezTo>
                    <a:pt x="329" y="44"/>
                    <a:pt x="329" y="44"/>
                    <a:pt x="329" y="44"/>
                  </a:cubicBezTo>
                  <a:cubicBezTo>
                    <a:pt x="299" y="14"/>
                    <a:pt x="261" y="0"/>
                    <a:pt x="222"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Rectangle 1"/>
            <p:cNvSpPr>
              <a:spLocks noChangeArrowheads="1"/>
            </p:cNvSpPr>
            <p:nvPr/>
          </p:nvSpPr>
          <p:spPr bwMode="auto">
            <a:xfrm>
              <a:off x="1505219" y="5363616"/>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4" name="组合 3"/>
          <p:cNvGrpSpPr/>
          <p:nvPr/>
        </p:nvGrpSpPr>
        <p:grpSpPr>
          <a:xfrm>
            <a:off x="2045606" y="6554723"/>
            <a:ext cx="1556291" cy="1537566"/>
            <a:chOff x="2045606" y="6554723"/>
            <a:chExt cx="1556291" cy="1537566"/>
          </a:xfrm>
        </p:grpSpPr>
        <p:sp>
          <p:nvSpPr>
            <p:cNvPr id="57" name="Freeform 22"/>
            <p:cNvSpPr>
              <a:spLocks/>
            </p:cNvSpPr>
            <p:nvPr/>
          </p:nvSpPr>
          <p:spPr bwMode="auto">
            <a:xfrm>
              <a:off x="2045606" y="6554723"/>
              <a:ext cx="1556291" cy="1537566"/>
            </a:xfrm>
            <a:custGeom>
              <a:avLst/>
              <a:gdLst>
                <a:gd name="T0" fmla="*/ 316 w 316"/>
                <a:gd name="T1" fmla="*/ 0 h 312"/>
                <a:gd name="T2" fmla="*/ 150 w 316"/>
                <a:gd name="T3" fmla="*/ 0 h 312"/>
                <a:gd name="T4" fmla="*/ 0 w 316"/>
                <a:gd name="T5" fmla="*/ 150 h 312"/>
                <a:gd name="T6" fmla="*/ 0 w 316"/>
                <a:gd name="T7" fmla="*/ 312 h 312"/>
                <a:gd name="T8" fmla="*/ 162 w 316"/>
                <a:gd name="T9" fmla="*/ 312 h 312"/>
                <a:gd name="T10" fmla="*/ 316 w 316"/>
                <a:gd name="T11" fmla="*/ 162 h 312"/>
                <a:gd name="T12" fmla="*/ 316 w 316"/>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6" h="312">
                  <a:moveTo>
                    <a:pt x="316" y="0"/>
                  </a:moveTo>
                  <a:cubicBezTo>
                    <a:pt x="150" y="0"/>
                    <a:pt x="150" y="0"/>
                    <a:pt x="150" y="0"/>
                  </a:cubicBezTo>
                  <a:cubicBezTo>
                    <a:pt x="67" y="0"/>
                    <a:pt x="0" y="67"/>
                    <a:pt x="0" y="150"/>
                  </a:cubicBezTo>
                  <a:cubicBezTo>
                    <a:pt x="0" y="312"/>
                    <a:pt x="0" y="312"/>
                    <a:pt x="0" y="312"/>
                  </a:cubicBezTo>
                  <a:cubicBezTo>
                    <a:pt x="162" y="312"/>
                    <a:pt x="162" y="312"/>
                    <a:pt x="162" y="312"/>
                  </a:cubicBezTo>
                  <a:cubicBezTo>
                    <a:pt x="245" y="312"/>
                    <a:pt x="316" y="246"/>
                    <a:pt x="316" y="162"/>
                  </a:cubicBezTo>
                  <a:cubicBezTo>
                    <a:pt x="316" y="0"/>
                    <a:pt x="316" y="0"/>
                    <a:pt x="316"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 name="Rectangle 1"/>
            <p:cNvSpPr>
              <a:spLocks noChangeArrowheads="1"/>
            </p:cNvSpPr>
            <p:nvPr/>
          </p:nvSpPr>
          <p:spPr bwMode="auto">
            <a:xfrm>
              <a:off x="2224066" y="7091633"/>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10" name="组合 9"/>
          <p:cNvGrpSpPr/>
          <p:nvPr/>
        </p:nvGrpSpPr>
        <p:grpSpPr>
          <a:xfrm>
            <a:off x="5453634" y="6554723"/>
            <a:ext cx="1537566" cy="1537566"/>
            <a:chOff x="5453634" y="6554723"/>
            <a:chExt cx="1537566" cy="1537566"/>
          </a:xfrm>
        </p:grpSpPr>
        <p:sp>
          <p:nvSpPr>
            <p:cNvPr id="55" name="Freeform 20"/>
            <p:cNvSpPr>
              <a:spLocks/>
            </p:cNvSpPr>
            <p:nvPr/>
          </p:nvSpPr>
          <p:spPr bwMode="auto">
            <a:xfrm>
              <a:off x="5453634" y="6554723"/>
              <a:ext cx="1537566" cy="1537566"/>
            </a:xfrm>
            <a:custGeom>
              <a:avLst/>
              <a:gdLst>
                <a:gd name="T0" fmla="*/ 165 w 312"/>
                <a:gd name="T1" fmla="*/ 0 h 312"/>
                <a:gd name="T2" fmla="*/ 0 w 312"/>
                <a:gd name="T3" fmla="*/ 0 h 312"/>
                <a:gd name="T4" fmla="*/ 0 w 312"/>
                <a:gd name="T5" fmla="*/ 162 h 312"/>
                <a:gd name="T6" fmla="*/ 153 w 312"/>
                <a:gd name="T7" fmla="*/ 312 h 312"/>
                <a:gd name="T8" fmla="*/ 312 w 312"/>
                <a:gd name="T9" fmla="*/ 312 h 312"/>
                <a:gd name="T10" fmla="*/ 312 w 312"/>
                <a:gd name="T11" fmla="*/ 150 h 312"/>
                <a:gd name="T12" fmla="*/ 165 w 312"/>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2" h="312">
                  <a:moveTo>
                    <a:pt x="165" y="0"/>
                  </a:moveTo>
                  <a:cubicBezTo>
                    <a:pt x="0" y="0"/>
                    <a:pt x="0" y="0"/>
                    <a:pt x="0" y="0"/>
                  </a:cubicBezTo>
                  <a:cubicBezTo>
                    <a:pt x="0" y="162"/>
                    <a:pt x="0" y="162"/>
                    <a:pt x="0" y="162"/>
                  </a:cubicBezTo>
                  <a:cubicBezTo>
                    <a:pt x="0" y="246"/>
                    <a:pt x="69" y="312"/>
                    <a:pt x="153" y="312"/>
                  </a:cubicBezTo>
                  <a:cubicBezTo>
                    <a:pt x="312" y="312"/>
                    <a:pt x="312" y="312"/>
                    <a:pt x="312" y="312"/>
                  </a:cubicBezTo>
                  <a:cubicBezTo>
                    <a:pt x="312" y="150"/>
                    <a:pt x="312" y="150"/>
                    <a:pt x="312" y="150"/>
                  </a:cubicBezTo>
                  <a:cubicBezTo>
                    <a:pt x="312" y="67"/>
                    <a:pt x="248" y="0"/>
                    <a:pt x="165"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 name="Rectangle 1"/>
            <p:cNvSpPr>
              <a:spLocks noChangeArrowheads="1"/>
            </p:cNvSpPr>
            <p:nvPr/>
          </p:nvSpPr>
          <p:spPr bwMode="auto">
            <a:xfrm>
              <a:off x="5560493" y="6985637"/>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9" name="组合 8"/>
          <p:cNvGrpSpPr/>
          <p:nvPr/>
        </p:nvGrpSpPr>
        <p:grpSpPr>
          <a:xfrm>
            <a:off x="5853110" y="4829903"/>
            <a:ext cx="2182553" cy="1566694"/>
            <a:chOff x="5853110" y="4829903"/>
            <a:chExt cx="2182553" cy="1566694"/>
          </a:xfrm>
        </p:grpSpPr>
        <p:sp>
          <p:nvSpPr>
            <p:cNvPr id="46" name="Freeform 17"/>
            <p:cNvSpPr>
              <a:spLocks/>
            </p:cNvSpPr>
            <p:nvPr/>
          </p:nvSpPr>
          <p:spPr bwMode="auto">
            <a:xfrm>
              <a:off x="5853110" y="4829903"/>
              <a:ext cx="2182553" cy="1566694"/>
            </a:xfrm>
            <a:custGeom>
              <a:avLst/>
              <a:gdLst>
                <a:gd name="T0" fmla="*/ 526 w 443"/>
                <a:gd name="T1" fmla="*/ 0 h 318"/>
                <a:gd name="T2" fmla="*/ 272 w 443"/>
                <a:gd name="T3" fmla="*/ 104 h 318"/>
                <a:gd name="T4" fmla="*/ 0 w 443"/>
                <a:gd name="T5" fmla="*/ 376 h 318"/>
                <a:gd name="T6" fmla="*/ 272 w 443"/>
                <a:gd name="T7" fmla="*/ 649 h 318"/>
                <a:gd name="T8" fmla="*/ 526 w 443"/>
                <a:gd name="T9" fmla="*/ 753 h 318"/>
                <a:gd name="T10" fmla="*/ 777 w 443"/>
                <a:gd name="T11" fmla="*/ 649 h 318"/>
                <a:gd name="T12" fmla="*/ 1049 w 443"/>
                <a:gd name="T13" fmla="*/ 376 h 318"/>
                <a:gd name="T14" fmla="*/ 777 w 443"/>
                <a:gd name="T15" fmla="*/ 104 h 318"/>
                <a:gd name="T16" fmla="*/ 526 w 443"/>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3" h="318">
                  <a:moveTo>
                    <a:pt x="222" y="0"/>
                  </a:moveTo>
                  <a:cubicBezTo>
                    <a:pt x="183" y="0"/>
                    <a:pt x="144" y="14"/>
                    <a:pt x="115" y="44"/>
                  </a:cubicBezTo>
                  <a:cubicBezTo>
                    <a:pt x="0" y="159"/>
                    <a:pt x="0" y="159"/>
                    <a:pt x="0" y="159"/>
                  </a:cubicBezTo>
                  <a:cubicBezTo>
                    <a:pt x="115" y="274"/>
                    <a:pt x="115" y="274"/>
                    <a:pt x="115" y="274"/>
                  </a:cubicBezTo>
                  <a:cubicBezTo>
                    <a:pt x="144" y="304"/>
                    <a:pt x="183" y="318"/>
                    <a:pt x="222" y="318"/>
                  </a:cubicBezTo>
                  <a:cubicBezTo>
                    <a:pt x="260" y="318"/>
                    <a:pt x="299" y="304"/>
                    <a:pt x="328" y="274"/>
                  </a:cubicBezTo>
                  <a:cubicBezTo>
                    <a:pt x="443" y="159"/>
                    <a:pt x="443" y="159"/>
                    <a:pt x="443" y="159"/>
                  </a:cubicBezTo>
                  <a:cubicBezTo>
                    <a:pt x="328" y="44"/>
                    <a:pt x="328" y="44"/>
                    <a:pt x="328" y="44"/>
                  </a:cubicBezTo>
                  <a:cubicBezTo>
                    <a:pt x="299" y="14"/>
                    <a:pt x="260" y="0"/>
                    <a:pt x="222"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Rectangle 1"/>
            <p:cNvSpPr>
              <a:spLocks noChangeArrowheads="1"/>
            </p:cNvSpPr>
            <p:nvPr/>
          </p:nvSpPr>
          <p:spPr bwMode="auto">
            <a:xfrm>
              <a:off x="6391516" y="5382417"/>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47" name="组合 46"/>
          <p:cNvGrpSpPr/>
          <p:nvPr/>
        </p:nvGrpSpPr>
        <p:grpSpPr>
          <a:xfrm>
            <a:off x="324471" y="114300"/>
            <a:ext cx="746572" cy="661016"/>
            <a:chOff x="2098676" y="7219950"/>
            <a:chExt cx="1163637" cy="1030288"/>
          </a:xfrm>
          <a:solidFill>
            <a:schemeClr val="accent5"/>
          </a:solidFill>
        </p:grpSpPr>
        <p:sp>
          <p:nvSpPr>
            <p:cNvPr id="48"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326949871"/>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53" presetClass="entr" presetSubtype="16"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nodeType="withEffect">
                                  <p:stCondLst>
                                    <p:cond delay="25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nodeType="withEffect">
                                  <p:stCondLst>
                                    <p:cond delay="50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nodeType="withEffect">
                                  <p:stCondLst>
                                    <p:cond delay="75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53" presetClass="entr" presetSubtype="16" fill="hold" nodeType="withEffect">
                                  <p:stCondLst>
                                    <p:cond delay="10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nodeType="withEffect">
                                  <p:stCondLst>
                                    <p:cond delay="125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par>
                                <p:cTn id="46" presetID="53" presetClass="entr" presetSubtype="16" fill="hold" nodeType="withEffect">
                                  <p:stCondLst>
                                    <p:cond delay="150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3000"/>
                            </p:stCondLst>
                            <p:childTnLst>
                              <p:par>
                                <p:cTn id="52" presetID="2" presetClass="entr" presetSubtype="2"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additive="base">
                                        <p:cTn id="54" dur="500" fill="hold"/>
                                        <p:tgtEl>
                                          <p:spTgt spid="66"/>
                                        </p:tgtEl>
                                        <p:attrNameLst>
                                          <p:attrName>ppt_x</p:attrName>
                                        </p:attrNameLst>
                                      </p:cBhvr>
                                      <p:tavLst>
                                        <p:tav tm="0">
                                          <p:val>
                                            <p:strVal val="1+#ppt_w/2"/>
                                          </p:val>
                                        </p:tav>
                                        <p:tav tm="100000">
                                          <p:val>
                                            <p:strVal val="#ppt_x"/>
                                          </p:val>
                                        </p:tav>
                                      </p:tavLst>
                                    </p:anim>
                                    <p:anim calcmode="lin" valueType="num">
                                      <p:cBhvr additive="base">
                                        <p:cTn id="55" dur="500" fill="hold"/>
                                        <p:tgtEl>
                                          <p:spTgt spid="66"/>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additive="base">
                                        <p:cTn id="58" dur="500" fill="hold"/>
                                        <p:tgtEl>
                                          <p:spTgt spid="69"/>
                                        </p:tgtEl>
                                        <p:attrNameLst>
                                          <p:attrName>ppt_x</p:attrName>
                                        </p:attrNameLst>
                                      </p:cBhvr>
                                      <p:tavLst>
                                        <p:tav tm="0">
                                          <p:val>
                                            <p:strVal val="1+#ppt_w/2"/>
                                          </p:val>
                                        </p:tav>
                                        <p:tav tm="100000">
                                          <p:val>
                                            <p:strVal val="#ppt_x"/>
                                          </p:val>
                                        </p:tav>
                                      </p:tavLst>
                                    </p:anim>
                                    <p:anim calcmode="lin" valueType="num">
                                      <p:cBhvr additive="base">
                                        <p:cTn id="59" dur="500" fill="hold"/>
                                        <p:tgtEl>
                                          <p:spTgt spid="69"/>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 calcmode="lin" valueType="num">
                                      <p:cBhvr additive="base">
                                        <p:cTn id="62" dur="500" fill="hold"/>
                                        <p:tgtEl>
                                          <p:spTgt spid="78"/>
                                        </p:tgtEl>
                                        <p:attrNameLst>
                                          <p:attrName>ppt_x</p:attrName>
                                        </p:attrNameLst>
                                      </p:cBhvr>
                                      <p:tavLst>
                                        <p:tav tm="0">
                                          <p:val>
                                            <p:strVal val="1+#ppt_w/2"/>
                                          </p:val>
                                        </p:tav>
                                        <p:tav tm="100000">
                                          <p:val>
                                            <p:strVal val="#ppt_x"/>
                                          </p:val>
                                        </p:tav>
                                      </p:tavLst>
                                    </p:anim>
                                    <p:anim calcmode="lin" valueType="num">
                                      <p:cBhvr additive="base">
                                        <p:cTn id="63" dur="500" fill="hold"/>
                                        <p:tgtEl>
                                          <p:spTgt spid="78"/>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300"/>
                                  </p:stCondLst>
                                  <p:childTnLst>
                                    <p:set>
                                      <p:cBhvr>
                                        <p:cTn id="65" dur="1" fill="hold">
                                          <p:stCondLst>
                                            <p:cond delay="0"/>
                                          </p:stCondLst>
                                        </p:cTn>
                                        <p:tgtEl>
                                          <p:spTgt spid="67"/>
                                        </p:tgtEl>
                                        <p:attrNameLst>
                                          <p:attrName>style.visibility</p:attrName>
                                        </p:attrNameLst>
                                      </p:cBhvr>
                                      <p:to>
                                        <p:strVal val="visible"/>
                                      </p:to>
                                    </p:set>
                                    <p:anim calcmode="lin" valueType="num">
                                      <p:cBhvr additive="base">
                                        <p:cTn id="66" dur="500" fill="hold"/>
                                        <p:tgtEl>
                                          <p:spTgt spid="67"/>
                                        </p:tgtEl>
                                        <p:attrNameLst>
                                          <p:attrName>ppt_x</p:attrName>
                                        </p:attrNameLst>
                                      </p:cBhvr>
                                      <p:tavLst>
                                        <p:tav tm="0">
                                          <p:val>
                                            <p:strVal val="1+#ppt_w/2"/>
                                          </p:val>
                                        </p:tav>
                                        <p:tav tm="100000">
                                          <p:val>
                                            <p:strVal val="#ppt_x"/>
                                          </p:val>
                                        </p:tav>
                                      </p:tavLst>
                                    </p:anim>
                                    <p:anim calcmode="lin" valueType="num">
                                      <p:cBhvr additive="base">
                                        <p:cTn id="67" dur="500" fill="hold"/>
                                        <p:tgtEl>
                                          <p:spTgt spid="67"/>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300"/>
                                  </p:stCondLst>
                                  <p:childTnLst>
                                    <p:set>
                                      <p:cBhvr>
                                        <p:cTn id="69" dur="1" fill="hold">
                                          <p:stCondLst>
                                            <p:cond delay="0"/>
                                          </p:stCondLst>
                                        </p:cTn>
                                        <p:tgtEl>
                                          <p:spTgt spid="72"/>
                                        </p:tgtEl>
                                        <p:attrNameLst>
                                          <p:attrName>style.visibility</p:attrName>
                                        </p:attrNameLst>
                                      </p:cBhvr>
                                      <p:to>
                                        <p:strVal val="visible"/>
                                      </p:to>
                                    </p:set>
                                    <p:anim calcmode="lin" valueType="num">
                                      <p:cBhvr additive="base">
                                        <p:cTn id="70" dur="500" fill="hold"/>
                                        <p:tgtEl>
                                          <p:spTgt spid="72"/>
                                        </p:tgtEl>
                                        <p:attrNameLst>
                                          <p:attrName>ppt_x</p:attrName>
                                        </p:attrNameLst>
                                      </p:cBhvr>
                                      <p:tavLst>
                                        <p:tav tm="0">
                                          <p:val>
                                            <p:strVal val="1+#ppt_w/2"/>
                                          </p:val>
                                        </p:tav>
                                        <p:tav tm="100000">
                                          <p:val>
                                            <p:strVal val="#ppt_x"/>
                                          </p:val>
                                        </p:tav>
                                      </p:tavLst>
                                    </p:anim>
                                    <p:anim calcmode="lin" valueType="num">
                                      <p:cBhvr additive="base">
                                        <p:cTn id="71" dur="500" fill="hold"/>
                                        <p:tgtEl>
                                          <p:spTgt spid="72"/>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300"/>
                                  </p:stCondLst>
                                  <p:childTnLst>
                                    <p:set>
                                      <p:cBhvr>
                                        <p:cTn id="73" dur="1" fill="hold">
                                          <p:stCondLst>
                                            <p:cond delay="0"/>
                                          </p:stCondLst>
                                        </p:cTn>
                                        <p:tgtEl>
                                          <p:spTgt spid="79"/>
                                        </p:tgtEl>
                                        <p:attrNameLst>
                                          <p:attrName>style.visibility</p:attrName>
                                        </p:attrNameLst>
                                      </p:cBhvr>
                                      <p:to>
                                        <p:strVal val="visible"/>
                                      </p:to>
                                    </p:set>
                                    <p:anim calcmode="lin" valueType="num">
                                      <p:cBhvr additive="base">
                                        <p:cTn id="74" dur="500" fill="hold"/>
                                        <p:tgtEl>
                                          <p:spTgt spid="79"/>
                                        </p:tgtEl>
                                        <p:attrNameLst>
                                          <p:attrName>ppt_x</p:attrName>
                                        </p:attrNameLst>
                                      </p:cBhvr>
                                      <p:tavLst>
                                        <p:tav tm="0">
                                          <p:val>
                                            <p:strVal val="1+#ppt_w/2"/>
                                          </p:val>
                                        </p:tav>
                                        <p:tav tm="100000">
                                          <p:val>
                                            <p:strVal val="#ppt_x"/>
                                          </p:val>
                                        </p:tav>
                                      </p:tavLst>
                                    </p:anim>
                                    <p:anim calcmode="lin" valueType="num">
                                      <p:cBhvr additive="base">
                                        <p:cTn id="75" dur="500" fill="hold"/>
                                        <p:tgtEl>
                                          <p:spTgt spid="79"/>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600"/>
                                  </p:stCondLst>
                                  <p:childTnLst>
                                    <p:set>
                                      <p:cBhvr>
                                        <p:cTn id="77" dur="1" fill="hold">
                                          <p:stCondLst>
                                            <p:cond delay="0"/>
                                          </p:stCondLst>
                                        </p:cTn>
                                        <p:tgtEl>
                                          <p:spTgt spid="68"/>
                                        </p:tgtEl>
                                        <p:attrNameLst>
                                          <p:attrName>style.visibility</p:attrName>
                                        </p:attrNameLst>
                                      </p:cBhvr>
                                      <p:to>
                                        <p:strVal val="visible"/>
                                      </p:to>
                                    </p:set>
                                    <p:anim calcmode="lin" valueType="num">
                                      <p:cBhvr additive="base">
                                        <p:cTn id="78" dur="500" fill="hold"/>
                                        <p:tgtEl>
                                          <p:spTgt spid="68"/>
                                        </p:tgtEl>
                                        <p:attrNameLst>
                                          <p:attrName>ppt_x</p:attrName>
                                        </p:attrNameLst>
                                      </p:cBhvr>
                                      <p:tavLst>
                                        <p:tav tm="0">
                                          <p:val>
                                            <p:strVal val="1+#ppt_w/2"/>
                                          </p:val>
                                        </p:tav>
                                        <p:tav tm="100000">
                                          <p:val>
                                            <p:strVal val="#ppt_x"/>
                                          </p:val>
                                        </p:tav>
                                      </p:tavLst>
                                    </p:anim>
                                    <p:anim calcmode="lin" valueType="num">
                                      <p:cBhvr additive="base">
                                        <p:cTn id="79" dur="500" fill="hold"/>
                                        <p:tgtEl>
                                          <p:spTgt spid="68"/>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600"/>
                                  </p:stCondLst>
                                  <p:childTnLst>
                                    <p:set>
                                      <p:cBhvr>
                                        <p:cTn id="81" dur="1" fill="hold">
                                          <p:stCondLst>
                                            <p:cond delay="0"/>
                                          </p:stCondLst>
                                        </p:cTn>
                                        <p:tgtEl>
                                          <p:spTgt spid="75"/>
                                        </p:tgtEl>
                                        <p:attrNameLst>
                                          <p:attrName>style.visibility</p:attrName>
                                        </p:attrNameLst>
                                      </p:cBhvr>
                                      <p:to>
                                        <p:strVal val="visible"/>
                                      </p:to>
                                    </p:set>
                                    <p:anim calcmode="lin" valueType="num">
                                      <p:cBhvr additive="base">
                                        <p:cTn id="82" dur="500" fill="hold"/>
                                        <p:tgtEl>
                                          <p:spTgt spid="75"/>
                                        </p:tgtEl>
                                        <p:attrNameLst>
                                          <p:attrName>ppt_x</p:attrName>
                                        </p:attrNameLst>
                                      </p:cBhvr>
                                      <p:tavLst>
                                        <p:tav tm="0">
                                          <p:val>
                                            <p:strVal val="1+#ppt_w/2"/>
                                          </p:val>
                                        </p:tav>
                                        <p:tav tm="100000">
                                          <p:val>
                                            <p:strVal val="#ppt_x"/>
                                          </p:val>
                                        </p:tav>
                                      </p:tavLst>
                                    </p:anim>
                                    <p:anim calcmode="lin" valueType="num">
                                      <p:cBhvr additive="base">
                                        <p:cTn id="83" dur="500" fill="hold"/>
                                        <p:tgtEl>
                                          <p:spTgt spid="75"/>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600"/>
                                  </p:stCondLst>
                                  <p:childTnLst>
                                    <p:set>
                                      <p:cBhvr>
                                        <p:cTn id="85" dur="1" fill="hold">
                                          <p:stCondLst>
                                            <p:cond delay="0"/>
                                          </p:stCondLst>
                                        </p:cTn>
                                        <p:tgtEl>
                                          <p:spTgt spid="80"/>
                                        </p:tgtEl>
                                        <p:attrNameLst>
                                          <p:attrName>style.visibility</p:attrName>
                                        </p:attrNameLst>
                                      </p:cBhvr>
                                      <p:to>
                                        <p:strVal val="visible"/>
                                      </p:to>
                                    </p:set>
                                    <p:anim calcmode="lin" valueType="num">
                                      <p:cBhvr additive="base">
                                        <p:cTn id="86" dur="500" fill="hold"/>
                                        <p:tgtEl>
                                          <p:spTgt spid="80"/>
                                        </p:tgtEl>
                                        <p:attrNameLst>
                                          <p:attrName>ppt_x</p:attrName>
                                        </p:attrNameLst>
                                      </p:cBhvr>
                                      <p:tavLst>
                                        <p:tav tm="0">
                                          <p:val>
                                            <p:strVal val="1+#ppt_w/2"/>
                                          </p:val>
                                        </p:tav>
                                        <p:tav tm="100000">
                                          <p:val>
                                            <p:strVal val="#ppt_x"/>
                                          </p:val>
                                        </p:tav>
                                      </p:tavLst>
                                    </p:anim>
                                    <p:anim calcmode="lin" valueType="num">
                                      <p:cBhvr additive="base">
                                        <p:cTn id="87"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66" grpId="0" animBg="1"/>
      <p:bldP spid="67" grpId="0" animBg="1"/>
      <p:bldP spid="68" grpId="0" animBg="1"/>
      <p:bldP spid="78" grpId="0"/>
      <p:bldP spid="79" grpId="0"/>
      <p:bldP spid="8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市场拓展计划</a:t>
            </a:r>
          </a:p>
        </p:txBody>
      </p:sp>
      <p:sp>
        <p:nvSpPr>
          <p:cNvPr id="19" name="TextBox 18"/>
          <p:cNvSpPr txBox="1"/>
          <p:nvPr/>
        </p:nvSpPr>
        <p:spPr>
          <a:xfrm>
            <a:off x="11253950" y="2618999"/>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r>
              <a:rPr lang="zh-CN" altLang="en-US" sz="2800" dirty="0">
                <a:solidFill>
                  <a:schemeClr val="tx1">
                    <a:lumMod val="65000"/>
                    <a:lumOff val="35000"/>
                  </a:schemeClr>
                </a:solidFill>
              </a:rPr>
              <a:t>本地市场</a:t>
            </a:r>
          </a:p>
        </p:txBody>
      </p:sp>
      <p:sp>
        <p:nvSpPr>
          <p:cNvPr id="42" name="TextBox 41"/>
          <p:cNvSpPr txBox="1"/>
          <p:nvPr/>
        </p:nvSpPr>
        <p:spPr>
          <a:xfrm>
            <a:off x="11253950" y="4678856"/>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r>
              <a:rPr lang="zh-CN" altLang="en-US" sz="2800" dirty="0">
                <a:solidFill>
                  <a:schemeClr val="tx1">
                    <a:lumMod val="65000"/>
                    <a:lumOff val="35000"/>
                  </a:schemeClr>
                </a:solidFill>
              </a:rPr>
              <a:t>周边市场</a:t>
            </a:r>
          </a:p>
        </p:txBody>
      </p:sp>
      <p:sp>
        <p:nvSpPr>
          <p:cNvPr id="43" name="TextBox 42"/>
          <p:cNvSpPr txBox="1"/>
          <p:nvPr/>
        </p:nvSpPr>
        <p:spPr>
          <a:xfrm>
            <a:off x="3333070" y="1791417"/>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r"/>
            <a:r>
              <a:rPr lang="zh-CN" altLang="en-US" sz="2800" dirty="0">
                <a:solidFill>
                  <a:schemeClr val="tx1">
                    <a:lumMod val="65000"/>
                    <a:lumOff val="35000"/>
                  </a:schemeClr>
                </a:solidFill>
              </a:rPr>
              <a:t>细分市场</a:t>
            </a:r>
          </a:p>
        </p:txBody>
      </p:sp>
      <p:sp>
        <p:nvSpPr>
          <p:cNvPr id="44" name="TextBox 43"/>
          <p:cNvSpPr txBox="1"/>
          <p:nvPr/>
        </p:nvSpPr>
        <p:spPr>
          <a:xfrm>
            <a:off x="3333070" y="3642474"/>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r"/>
            <a:r>
              <a:rPr lang="zh-CN" altLang="en-US" sz="2800" dirty="0">
                <a:solidFill>
                  <a:schemeClr val="tx1">
                    <a:lumMod val="65000"/>
                    <a:lumOff val="35000"/>
                  </a:schemeClr>
                </a:solidFill>
              </a:rPr>
              <a:t>高端市场</a:t>
            </a:r>
          </a:p>
        </p:txBody>
      </p:sp>
      <p:grpSp>
        <p:nvGrpSpPr>
          <p:cNvPr id="26" name="Group 4"/>
          <p:cNvGrpSpPr>
            <a:grpSpLocks noChangeAspect="1"/>
          </p:cNvGrpSpPr>
          <p:nvPr/>
        </p:nvGrpSpPr>
        <p:grpSpPr bwMode="auto">
          <a:xfrm>
            <a:off x="5361802" y="1584399"/>
            <a:ext cx="6180181" cy="6716718"/>
            <a:chOff x="1513" y="29"/>
            <a:chExt cx="2646" cy="2876"/>
          </a:xfrm>
        </p:grpSpPr>
        <p:sp>
          <p:nvSpPr>
            <p:cNvPr id="27" name="Freeform 5"/>
            <p:cNvSpPr>
              <a:spLocks noEditPoints="1"/>
            </p:cNvSpPr>
            <p:nvPr/>
          </p:nvSpPr>
          <p:spPr bwMode="auto">
            <a:xfrm>
              <a:off x="1727" y="29"/>
              <a:ext cx="1136" cy="2582"/>
            </a:xfrm>
            <a:custGeom>
              <a:avLst/>
              <a:gdLst>
                <a:gd name="T0" fmla="*/ 69 w 1007"/>
                <a:gd name="T1" fmla="*/ 165 h 2288"/>
                <a:gd name="T2" fmla="*/ 166 w 1007"/>
                <a:gd name="T3" fmla="*/ 68 h 2288"/>
                <a:gd name="T4" fmla="*/ 263 w 1007"/>
                <a:gd name="T5" fmla="*/ 165 h 2288"/>
                <a:gd name="T6" fmla="*/ 166 w 1007"/>
                <a:gd name="T7" fmla="*/ 263 h 2288"/>
                <a:gd name="T8" fmla="*/ 69 w 1007"/>
                <a:gd name="T9" fmla="*/ 165 h 2288"/>
                <a:gd name="T10" fmla="*/ 0 w 1007"/>
                <a:gd name="T11" fmla="*/ 165 h 2288"/>
                <a:gd name="T12" fmla="*/ 166 w 1007"/>
                <a:gd name="T13" fmla="*/ 331 h 2288"/>
                <a:gd name="T14" fmla="*/ 328 w 1007"/>
                <a:gd name="T15" fmla="*/ 193 h 2288"/>
                <a:gd name="T16" fmla="*/ 821 w 1007"/>
                <a:gd name="T17" fmla="*/ 193 h 2288"/>
                <a:gd name="T18" fmla="*/ 1080 w 1007"/>
                <a:gd name="T19" fmla="*/ 396 h 2288"/>
                <a:gd name="T20" fmla="*/ 1080 w 1007"/>
                <a:gd name="T21" fmla="*/ 2582 h 2288"/>
                <a:gd name="T22" fmla="*/ 1136 w 1007"/>
                <a:gd name="T23" fmla="*/ 2582 h 2288"/>
                <a:gd name="T24" fmla="*/ 1136 w 1007"/>
                <a:gd name="T25" fmla="*/ 396 h 2288"/>
                <a:gd name="T26" fmla="*/ 1031 w 1007"/>
                <a:gd name="T27" fmla="*/ 192 h 2288"/>
                <a:gd name="T28" fmla="*/ 821 w 1007"/>
                <a:gd name="T29" fmla="*/ 138 h 2288"/>
                <a:gd name="T30" fmla="*/ 328 w 1007"/>
                <a:gd name="T31" fmla="*/ 138 h 2288"/>
                <a:gd name="T32" fmla="*/ 166 w 1007"/>
                <a:gd name="T33" fmla="*/ 0 h 2288"/>
                <a:gd name="T34" fmla="*/ 0 w 1007"/>
                <a:gd name="T35" fmla="*/ 165 h 22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07" h="2288">
                  <a:moveTo>
                    <a:pt x="61" y="146"/>
                  </a:moveTo>
                  <a:cubicBezTo>
                    <a:pt x="61" y="99"/>
                    <a:pt x="99" y="60"/>
                    <a:pt x="147" y="60"/>
                  </a:cubicBezTo>
                  <a:cubicBezTo>
                    <a:pt x="194" y="60"/>
                    <a:pt x="233" y="99"/>
                    <a:pt x="233" y="146"/>
                  </a:cubicBezTo>
                  <a:cubicBezTo>
                    <a:pt x="233" y="194"/>
                    <a:pt x="194" y="233"/>
                    <a:pt x="147" y="233"/>
                  </a:cubicBezTo>
                  <a:cubicBezTo>
                    <a:pt x="99" y="233"/>
                    <a:pt x="61" y="194"/>
                    <a:pt x="61" y="146"/>
                  </a:cubicBezTo>
                  <a:moveTo>
                    <a:pt x="0" y="146"/>
                  </a:moveTo>
                  <a:cubicBezTo>
                    <a:pt x="0" y="227"/>
                    <a:pt x="66" y="293"/>
                    <a:pt x="147" y="293"/>
                  </a:cubicBezTo>
                  <a:cubicBezTo>
                    <a:pt x="219" y="293"/>
                    <a:pt x="279" y="240"/>
                    <a:pt x="291" y="171"/>
                  </a:cubicBezTo>
                  <a:cubicBezTo>
                    <a:pt x="728" y="171"/>
                    <a:pt x="728" y="171"/>
                    <a:pt x="728" y="171"/>
                  </a:cubicBezTo>
                  <a:cubicBezTo>
                    <a:pt x="797" y="171"/>
                    <a:pt x="957" y="189"/>
                    <a:pt x="957" y="351"/>
                  </a:cubicBezTo>
                  <a:cubicBezTo>
                    <a:pt x="957" y="2288"/>
                    <a:pt x="957" y="2288"/>
                    <a:pt x="957" y="2288"/>
                  </a:cubicBezTo>
                  <a:cubicBezTo>
                    <a:pt x="1007" y="2288"/>
                    <a:pt x="1007" y="2288"/>
                    <a:pt x="1007" y="2288"/>
                  </a:cubicBezTo>
                  <a:cubicBezTo>
                    <a:pt x="1007" y="351"/>
                    <a:pt x="1007" y="351"/>
                    <a:pt x="1007" y="351"/>
                  </a:cubicBezTo>
                  <a:cubicBezTo>
                    <a:pt x="1007" y="272"/>
                    <a:pt x="975" y="210"/>
                    <a:pt x="914" y="170"/>
                  </a:cubicBezTo>
                  <a:cubicBezTo>
                    <a:pt x="854" y="130"/>
                    <a:pt x="780" y="122"/>
                    <a:pt x="728" y="122"/>
                  </a:cubicBezTo>
                  <a:cubicBezTo>
                    <a:pt x="291" y="122"/>
                    <a:pt x="291" y="122"/>
                    <a:pt x="291" y="122"/>
                  </a:cubicBezTo>
                  <a:cubicBezTo>
                    <a:pt x="279" y="53"/>
                    <a:pt x="219" y="0"/>
                    <a:pt x="147" y="0"/>
                  </a:cubicBezTo>
                  <a:cubicBezTo>
                    <a:pt x="66" y="0"/>
                    <a:pt x="0" y="66"/>
                    <a:pt x="0" y="146"/>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Freeform 7"/>
            <p:cNvSpPr>
              <a:spLocks noEditPoints="1"/>
            </p:cNvSpPr>
            <p:nvPr/>
          </p:nvSpPr>
          <p:spPr bwMode="auto">
            <a:xfrm>
              <a:off x="1727" y="889"/>
              <a:ext cx="1029" cy="1716"/>
            </a:xfrm>
            <a:custGeom>
              <a:avLst/>
              <a:gdLst>
                <a:gd name="T0" fmla="*/ 69 w 912"/>
                <a:gd name="T1" fmla="*/ 165 h 1520"/>
                <a:gd name="T2" fmla="*/ 166 w 912"/>
                <a:gd name="T3" fmla="*/ 68 h 1520"/>
                <a:gd name="T4" fmla="*/ 263 w 912"/>
                <a:gd name="T5" fmla="*/ 165 h 1520"/>
                <a:gd name="T6" fmla="*/ 166 w 912"/>
                <a:gd name="T7" fmla="*/ 262 h 1520"/>
                <a:gd name="T8" fmla="*/ 69 w 912"/>
                <a:gd name="T9" fmla="*/ 165 h 1520"/>
                <a:gd name="T10" fmla="*/ 0 w 912"/>
                <a:gd name="T11" fmla="*/ 165 h 1520"/>
                <a:gd name="T12" fmla="*/ 166 w 912"/>
                <a:gd name="T13" fmla="*/ 330 h 1520"/>
                <a:gd name="T14" fmla="*/ 327 w 912"/>
                <a:gd name="T15" fmla="*/ 196 h 1520"/>
                <a:gd name="T16" fmla="*/ 759 w 912"/>
                <a:gd name="T17" fmla="*/ 196 h 1520"/>
                <a:gd name="T18" fmla="*/ 973 w 912"/>
                <a:gd name="T19" fmla="*/ 358 h 1520"/>
                <a:gd name="T20" fmla="*/ 973 w 912"/>
                <a:gd name="T21" fmla="*/ 1716 h 1520"/>
                <a:gd name="T22" fmla="*/ 1029 w 912"/>
                <a:gd name="T23" fmla="*/ 1716 h 1520"/>
                <a:gd name="T24" fmla="*/ 1029 w 912"/>
                <a:gd name="T25" fmla="*/ 358 h 1520"/>
                <a:gd name="T26" fmla="*/ 759 w 912"/>
                <a:gd name="T27" fmla="*/ 141 h 1520"/>
                <a:gd name="T28" fmla="*/ 329 w 912"/>
                <a:gd name="T29" fmla="*/ 141 h 1520"/>
                <a:gd name="T30" fmla="*/ 166 w 912"/>
                <a:gd name="T31" fmla="*/ 0 h 1520"/>
                <a:gd name="T32" fmla="*/ 0 w 912"/>
                <a:gd name="T33" fmla="*/ 165 h 15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12" h="1520">
                  <a:moveTo>
                    <a:pt x="61" y="146"/>
                  </a:moveTo>
                  <a:cubicBezTo>
                    <a:pt x="61" y="99"/>
                    <a:pt x="99" y="60"/>
                    <a:pt x="147" y="60"/>
                  </a:cubicBezTo>
                  <a:cubicBezTo>
                    <a:pt x="194" y="60"/>
                    <a:pt x="233" y="99"/>
                    <a:pt x="233" y="146"/>
                  </a:cubicBezTo>
                  <a:cubicBezTo>
                    <a:pt x="233" y="194"/>
                    <a:pt x="194" y="232"/>
                    <a:pt x="147" y="232"/>
                  </a:cubicBezTo>
                  <a:cubicBezTo>
                    <a:pt x="99" y="232"/>
                    <a:pt x="61" y="194"/>
                    <a:pt x="61" y="146"/>
                  </a:cubicBezTo>
                  <a:moveTo>
                    <a:pt x="0" y="146"/>
                  </a:moveTo>
                  <a:cubicBezTo>
                    <a:pt x="0" y="227"/>
                    <a:pt x="66" y="292"/>
                    <a:pt x="147" y="292"/>
                  </a:cubicBezTo>
                  <a:cubicBezTo>
                    <a:pt x="218" y="292"/>
                    <a:pt x="277" y="241"/>
                    <a:pt x="290" y="174"/>
                  </a:cubicBezTo>
                  <a:cubicBezTo>
                    <a:pt x="673" y="174"/>
                    <a:pt x="673" y="174"/>
                    <a:pt x="673" y="174"/>
                  </a:cubicBezTo>
                  <a:cubicBezTo>
                    <a:pt x="844" y="174"/>
                    <a:pt x="862" y="274"/>
                    <a:pt x="862" y="317"/>
                  </a:cubicBezTo>
                  <a:cubicBezTo>
                    <a:pt x="862" y="1520"/>
                    <a:pt x="862" y="1520"/>
                    <a:pt x="862" y="1520"/>
                  </a:cubicBezTo>
                  <a:cubicBezTo>
                    <a:pt x="912" y="1520"/>
                    <a:pt x="912" y="1520"/>
                    <a:pt x="912" y="1520"/>
                  </a:cubicBezTo>
                  <a:cubicBezTo>
                    <a:pt x="912" y="317"/>
                    <a:pt x="912" y="317"/>
                    <a:pt x="912" y="317"/>
                  </a:cubicBezTo>
                  <a:cubicBezTo>
                    <a:pt x="912" y="199"/>
                    <a:pt x="820" y="125"/>
                    <a:pt x="673" y="125"/>
                  </a:cubicBezTo>
                  <a:cubicBezTo>
                    <a:pt x="292" y="125"/>
                    <a:pt x="292" y="125"/>
                    <a:pt x="292" y="125"/>
                  </a:cubicBezTo>
                  <a:cubicBezTo>
                    <a:pt x="281" y="54"/>
                    <a:pt x="220" y="0"/>
                    <a:pt x="147" y="0"/>
                  </a:cubicBezTo>
                  <a:cubicBezTo>
                    <a:pt x="66" y="0"/>
                    <a:pt x="0" y="65"/>
                    <a:pt x="0" y="146"/>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9"/>
            <p:cNvSpPr>
              <a:spLocks noEditPoints="1"/>
            </p:cNvSpPr>
            <p:nvPr/>
          </p:nvSpPr>
          <p:spPr bwMode="auto">
            <a:xfrm>
              <a:off x="1727" y="1735"/>
              <a:ext cx="927" cy="874"/>
            </a:xfrm>
            <a:custGeom>
              <a:avLst/>
              <a:gdLst>
                <a:gd name="T0" fmla="*/ 61 w 823"/>
                <a:gd name="T1" fmla="*/ 147 h 774"/>
                <a:gd name="T2" fmla="*/ 147 w 823"/>
                <a:gd name="T3" fmla="*/ 60 h 774"/>
                <a:gd name="T4" fmla="*/ 233 w 823"/>
                <a:gd name="T5" fmla="*/ 147 h 774"/>
                <a:gd name="T6" fmla="*/ 147 w 823"/>
                <a:gd name="T7" fmla="*/ 233 h 774"/>
                <a:gd name="T8" fmla="*/ 61 w 823"/>
                <a:gd name="T9" fmla="*/ 147 h 774"/>
                <a:gd name="T10" fmla="*/ 0 w 823"/>
                <a:gd name="T11" fmla="*/ 147 h 774"/>
                <a:gd name="T12" fmla="*/ 147 w 823"/>
                <a:gd name="T13" fmla="*/ 293 h 774"/>
                <a:gd name="T14" fmla="*/ 289 w 823"/>
                <a:gd name="T15" fmla="*/ 180 h 774"/>
                <a:gd name="T16" fmla="*/ 581 w 823"/>
                <a:gd name="T17" fmla="*/ 180 h 774"/>
                <a:gd name="T18" fmla="*/ 774 w 823"/>
                <a:gd name="T19" fmla="*/ 330 h 774"/>
                <a:gd name="T20" fmla="*/ 774 w 823"/>
                <a:gd name="T21" fmla="*/ 774 h 774"/>
                <a:gd name="T22" fmla="*/ 823 w 823"/>
                <a:gd name="T23" fmla="*/ 774 h 774"/>
                <a:gd name="T24" fmla="*/ 823 w 823"/>
                <a:gd name="T25" fmla="*/ 330 h 774"/>
                <a:gd name="T26" fmla="*/ 778 w 823"/>
                <a:gd name="T27" fmla="*/ 203 h 774"/>
                <a:gd name="T28" fmla="*/ 581 w 823"/>
                <a:gd name="T29" fmla="*/ 131 h 774"/>
                <a:gd name="T30" fmla="*/ 292 w 823"/>
                <a:gd name="T31" fmla="*/ 131 h 774"/>
                <a:gd name="T32" fmla="*/ 147 w 823"/>
                <a:gd name="T33" fmla="*/ 0 h 774"/>
                <a:gd name="T34" fmla="*/ 0 w 823"/>
                <a:gd name="T35" fmla="*/ 14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3" h="774">
                  <a:moveTo>
                    <a:pt x="61" y="147"/>
                  </a:moveTo>
                  <a:cubicBezTo>
                    <a:pt x="61" y="99"/>
                    <a:pt x="99" y="60"/>
                    <a:pt x="147" y="60"/>
                  </a:cubicBezTo>
                  <a:cubicBezTo>
                    <a:pt x="194" y="60"/>
                    <a:pt x="233" y="99"/>
                    <a:pt x="233" y="147"/>
                  </a:cubicBezTo>
                  <a:cubicBezTo>
                    <a:pt x="233" y="194"/>
                    <a:pt x="194" y="233"/>
                    <a:pt x="147" y="233"/>
                  </a:cubicBezTo>
                  <a:cubicBezTo>
                    <a:pt x="99" y="233"/>
                    <a:pt x="61" y="194"/>
                    <a:pt x="61" y="147"/>
                  </a:cubicBezTo>
                  <a:moveTo>
                    <a:pt x="0" y="147"/>
                  </a:moveTo>
                  <a:cubicBezTo>
                    <a:pt x="0" y="227"/>
                    <a:pt x="66" y="293"/>
                    <a:pt x="147" y="293"/>
                  </a:cubicBezTo>
                  <a:cubicBezTo>
                    <a:pt x="216" y="293"/>
                    <a:pt x="274" y="245"/>
                    <a:pt x="289" y="180"/>
                  </a:cubicBezTo>
                  <a:cubicBezTo>
                    <a:pt x="581" y="180"/>
                    <a:pt x="581" y="180"/>
                    <a:pt x="581" y="180"/>
                  </a:cubicBezTo>
                  <a:cubicBezTo>
                    <a:pt x="653" y="180"/>
                    <a:pt x="774" y="200"/>
                    <a:pt x="774" y="330"/>
                  </a:cubicBezTo>
                  <a:cubicBezTo>
                    <a:pt x="774" y="774"/>
                    <a:pt x="774" y="774"/>
                    <a:pt x="774" y="774"/>
                  </a:cubicBezTo>
                  <a:cubicBezTo>
                    <a:pt x="823" y="774"/>
                    <a:pt x="823" y="774"/>
                    <a:pt x="823" y="774"/>
                  </a:cubicBezTo>
                  <a:cubicBezTo>
                    <a:pt x="823" y="330"/>
                    <a:pt x="823" y="330"/>
                    <a:pt x="823" y="330"/>
                  </a:cubicBezTo>
                  <a:cubicBezTo>
                    <a:pt x="823" y="295"/>
                    <a:pt x="815" y="245"/>
                    <a:pt x="778" y="203"/>
                  </a:cubicBezTo>
                  <a:cubicBezTo>
                    <a:pt x="737" y="155"/>
                    <a:pt x="671" y="131"/>
                    <a:pt x="581" y="131"/>
                  </a:cubicBezTo>
                  <a:cubicBezTo>
                    <a:pt x="292" y="131"/>
                    <a:pt x="292" y="131"/>
                    <a:pt x="292" y="131"/>
                  </a:cubicBezTo>
                  <a:cubicBezTo>
                    <a:pt x="285" y="58"/>
                    <a:pt x="222" y="0"/>
                    <a:pt x="147" y="0"/>
                  </a:cubicBezTo>
                  <a:cubicBezTo>
                    <a:pt x="66" y="0"/>
                    <a:pt x="0" y="66"/>
                    <a:pt x="0" y="147"/>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 name="Freeform 11"/>
            <p:cNvSpPr>
              <a:spLocks noEditPoints="1"/>
            </p:cNvSpPr>
            <p:nvPr/>
          </p:nvSpPr>
          <p:spPr bwMode="auto">
            <a:xfrm>
              <a:off x="2906" y="472"/>
              <a:ext cx="1041" cy="2133"/>
            </a:xfrm>
            <a:custGeom>
              <a:avLst/>
              <a:gdLst>
                <a:gd name="T0" fmla="*/ 689 w 921"/>
                <a:gd name="T1" fmla="*/ 146 h 1890"/>
                <a:gd name="T2" fmla="*/ 775 w 921"/>
                <a:gd name="T3" fmla="*/ 60 h 1890"/>
                <a:gd name="T4" fmla="*/ 861 w 921"/>
                <a:gd name="T5" fmla="*/ 146 h 1890"/>
                <a:gd name="T6" fmla="*/ 775 w 921"/>
                <a:gd name="T7" fmla="*/ 232 h 1890"/>
                <a:gd name="T8" fmla="*/ 689 w 921"/>
                <a:gd name="T9" fmla="*/ 146 h 1890"/>
                <a:gd name="T10" fmla="*/ 632 w 921"/>
                <a:gd name="T11" fmla="*/ 115 h 1890"/>
                <a:gd name="T12" fmla="*/ 252 w 921"/>
                <a:gd name="T13" fmla="*/ 115 h 1890"/>
                <a:gd name="T14" fmla="*/ 7 w 921"/>
                <a:gd name="T15" fmla="*/ 294 h 1890"/>
                <a:gd name="T16" fmla="*/ 7 w 921"/>
                <a:gd name="T17" fmla="*/ 1890 h 1890"/>
                <a:gd name="T18" fmla="*/ 56 w 921"/>
                <a:gd name="T19" fmla="*/ 1890 h 1890"/>
                <a:gd name="T20" fmla="*/ 56 w 921"/>
                <a:gd name="T21" fmla="*/ 298 h 1890"/>
                <a:gd name="T22" fmla="*/ 252 w 921"/>
                <a:gd name="T23" fmla="*/ 165 h 1890"/>
                <a:gd name="T24" fmla="*/ 630 w 921"/>
                <a:gd name="T25" fmla="*/ 165 h 1890"/>
                <a:gd name="T26" fmla="*/ 775 w 921"/>
                <a:gd name="T27" fmla="*/ 292 h 1890"/>
                <a:gd name="T28" fmla="*/ 921 w 921"/>
                <a:gd name="T29" fmla="*/ 146 h 1890"/>
                <a:gd name="T30" fmla="*/ 775 w 921"/>
                <a:gd name="T31" fmla="*/ 0 h 1890"/>
                <a:gd name="T32" fmla="*/ 632 w 921"/>
                <a:gd name="T33" fmla="*/ 115 h 1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1" h="1890">
                  <a:moveTo>
                    <a:pt x="689" y="146"/>
                  </a:moveTo>
                  <a:cubicBezTo>
                    <a:pt x="689" y="99"/>
                    <a:pt x="728" y="60"/>
                    <a:pt x="775" y="60"/>
                  </a:cubicBezTo>
                  <a:cubicBezTo>
                    <a:pt x="823" y="60"/>
                    <a:pt x="861" y="99"/>
                    <a:pt x="861" y="146"/>
                  </a:cubicBezTo>
                  <a:cubicBezTo>
                    <a:pt x="861" y="194"/>
                    <a:pt x="823" y="232"/>
                    <a:pt x="775" y="232"/>
                  </a:cubicBezTo>
                  <a:cubicBezTo>
                    <a:pt x="728" y="232"/>
                    <a:pt x="689" y="194"/>
                    <a:pt x="689" y="146"/>
                  </a:cubicBezTo>
                  <a:moveTo>
                    <a:pt x="632" y="115"/>
                  </a:moveTo>
                  <a:cubicBezTo>
                    <a:pt x="252" y="115"/>
                    <a:pt x="252" y="115"/>
                    <a:pt x="252" y="115"/>
                  </a:cubicBezTo>
                  <a:cubicBezTo>
                    <a:pt x="87" y="115"/>
                    <a:pt x="16" y="167"/>
                    <a:pt x="7" y="294"/>
                  </a:cubicBezTo>
                  <a:cubicBezTo>
                    <a:pt x="0" y="394"/>
                    <a:pt x="7" y="1829"/>
                    <a:pt x="7" y="1890"/>
                  </a:cubicBezTo>
                  <a:cubicBezTo>
                    <a:pt x="56" y="1890"/>
                    <a:pt x="56" y="1890"/>
                    <a:pt x="56" y="1890"/>
                  </a:cubicBezTo>
                  <a:cubicBezTo>
                    <a:pt x="56" y="1875"/>
                    <a:pt x="50" y="395"/>
                    <a:pt x="56" y="298"/>
                  </a:cubicBezTo>
                  <a:cubicBezTo>
                    <a:pt x="61" y="227"/>
                    <a:pt x="80" y="165"/>
                    <a:pt x="252" y="165"/>
                  </a:cubicBezTo>
                  <a:cubicBezTo>
                    <a:pt x="630" y="165"/>
                    <a:pt x="630" y="165"/>
                    <a:pt x="630" y="165"/>
                  </a:cubicBezTo>
                  <a:cubicBezTo>
                    <a:pt x="639" y="236"/>
                    <a:pt x="701" y="292"/>
                    <a:pt x="775" y="292"/>
                  </a:cubicBezTo>
                  <a:cubicBezTo>
                    <a:pt x="856" y="292"/>
                    <a:pt x="921" y="227"/>
                    <a:pt x="921" y="146"/>
                  </a:cubicBezTo>
                  <a:cubicBezTo>
                    <a:pt x="921" y="65"/>
                    <a:pt x="856" y="0"/>
                    <a:pt x="775" y="0"/>
                  </a:cubicBezTo>
                  <a:cubicBezTo>
                    <a:pt x="705" y="0"/>
                    <a:pt x="646" y="49"/>
                    <a:pt x="632" y="115"/>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 name="Freeform 13"/>
            <p:cNvSpPr>
              <a:spLocks noEditPoints="1"/>
            </p:cNvSpPr>
            <p:nvPr/>
          </p:nvSpPr>
          <p:spPr bwMode="auto">
            <a:xfrm>
              <a:off x="3011" y="1320"/>
              <a:ext cx="928" cy="1281"/>
            </a:xfrm>
            <a:custGeom>
              <a:avLst/>
              <a:gdLst>
                <a:gd name="T0" fmla="*/ 666 w 822"/>
                <a:gd name="T1" fmla="*/ 166 h 1135"/>
                <a:gd name="T2" fmla="*/ 763 w 822"/>
                <a:gd name="T3" fmla="*/ 68 h 1135"/>
                <a:gd name="T4" fmla="*/ 860 w 822"/>
                <a:gd name="T5" fmla="*/ 166 h 1135"/>
                <a:gd name="T6" fmla="*/ 763 w 822"/>
                <a:gd name="T7" fmla="*/ 263 h 1135"/>
                <a:gd name="T8" fmla="*/ 666 w 822"/>
                <a:gd name="T9" fmla="*/ 166 h 1135"/>
                <a:gd name="T10" fmla="*/ 601 w 822"/>
                <a:gd name="T11" fmla="*/ 138 h 1135"/>
                <a:gd name="T12" fmla="*/ 228 w 822"/>
                <a:gd name="T13" fmla="*/ 134 h 1135"/>
                <a:gd name="T14" fmla="*/ 0 w 822"/>
                <a:gd name="T15" fmla="*/ 376 h 1135"/>
                <a:gd name="T16" fmla="*/ 0 w 822"/>
                <a:gd name="T17" fmla="*/ 1281 h 1135"/>
                <a:gd name="T18" fmla="*/ 55 w 822"/>
                <a:gd name="T19" fmla="*/ 1281 h 1135"/>
                <a:gd name="T20" fmla="*/ 55 w 822"/>
                <a:gd name="T21" fmla="*/ 376 h 1135"/>
                <a:gd name="T22" fmla="*/ 228 w 822"/>
                <a:gd name="T23" fmla="*/ 190 h 1135"/>
                <a:gd name="T24" fmla="*/ 601 w 822"/>
                <a:gd name="T25" fmla="*/ 193 h 1135"/>
                <a:gd name="T26" fmla="*/ 763 w 822"/>
                <a:gd name="T27" fmla="*/ 331 h 1135"/>
                <a:gd name="T28" fmla="*/ 928 w 822"/>
                <a:gd name="T29" fmla="*/ 166 h 1135"/>
                <a:gd name="T30" fmla="*/ 763 w 822"/>
                <a:gd name="T31" fmla="*/ 0 h 1135"/>
                <a:gd name="T32" fmla="*/ 601 w 822"/>
                <a:gd name="T33" fmla="*/ 138 h 11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2" h="1135">
                  <a:moveTo>
                    <a:pt x="590" y="147"/>
                  </a:moveTo>
                  <a:cubicBezTo>
                    <a:pt x="590" y="99"/>
                    <a:pt x="628" y="60"/>
                    <a:pt x="676" y="60"/>
                  </a:cubicBezTo>
                  <a:cubicBezTo>
                    <a:pt x="723" y="60"/>
                    <a:pt x="762" y="99"/>
                    <a:pt x="762" y="147"/>
                  </a:cubicBezTo>
                  <a:cubicBezTo>
                    <a:pt x="762" y="194"/>
                    <a:pt x="723" y="233"/>
                    <a:pt x="676" y="233"/>
                  </a:cubicBezTo>
                  <a:cubicBezTo>
                    <a:pt x="628" y="233"/>
                    <a:pt x="590" y="194"/>
                    <a:pt x="590" y="147"/>
                  </a:cubicBezTo>
                  <a:moveTo>
                    <a:pt x="532" y="122"/>
                  </a:moveTo>
                  <a:cubicBezTo>
                    <a:pt x="462" y="121"/>
                    <a:pt x="282" y="119"/>
                    <a:pt x="202" y="119"/>
                  </a:cubicBezTo>
                  <a:cubicBezTo>
                    <a:pt x="90" y="119"/>
                    <a:pt x="0" y="236"/>
                    <a:pt x="0" y="333"/>
                  </a:cubicBezTo>
                  <a:cubicBezTo>
                    <a:pt x="0" y="1135"/>
                    <a:pt x="0" y="1135"/>
                    <a:pt x="0" y="1135"/>
                  </a:cubicBezTo>
                  <a:cubicBezTo>
                    <a:pt x="49" y="1135"/>
                    <a:pt x="49" y="1135"/>
                    <a:pt x="49" y="1135"/>
                  </a:cubicBezTo>
                  <a:cubicBezTo>
                    <a:pt x="49" y="333"/>
                    <a:pt x="49" y="333"/>
                    <a:pt x="49" y="333"/>
                  </a:cubicBezTo>
                  <a:cubicBezTo>
                    <a:pt x="49" y="268"/>
                    <a:pt x="115" y="168"/>
                    <a:pt x="202" y="168"/>
                  </a:cubicBezTo>
                  <a:cubicBezTo>
                    <a:pt x="282" y="168"/>
                    <a:pt x="462" y="170"/>
                    <a:pt x="532" y="171"/>
                  </a:cubicBezTo>
                  <a:cubicBezTo>
                    <a:pt x="543" y="240"/>
                    <a:pt x="604" y="293"/>
                    <a:pt x="676" y="293"/>
                  </a:cubicBezTo>
                  <a:cubicBezTo>
                    <a:pt x="757" y="293"/>
                    <a:pt x="822" y="227"/>
                    <a:pt x="822" y="147"/>
                  </a:cubicBezTo>
                  <a:cubicBezTo>
                    <a:pt x="822" y="66"/>
                    <a:pt x="757" y="0"/>
                    <a:pt x="676" y="0"/>
                  </a:cubicBezTo>
                  <a:cubicBezTo>
                    <a:pt x="604" y="0"/>
                    <a:pt x="544" y="53"/>
                    <a:pt x="532" y="122"/>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15"/>
            <p:cNvSpPr>
              <a:spLocks/>
            </p:cNvSpPr>
            <p:nvPr/>
          </p:nvSpPr>
          <p:spPr bwMode="auto">
            <a:xfrm>
              <a:off x="1513" y="2608"/>
              <a:ext cx="1142" cy="286"/>
            </a:xfrm>
            <a:custGeom>
              <a:avLst/>
              <a:gdLst>
                <a:gd name="T0" fmla="*/ 1087 w 1142"/>
                <a:gd name="T1" fmla="*/ 0 h 287"/>
                <a:gd name="T2" fmla="*/ 0 w 1142"/>
                <a:gd name="T3" fmla="*/ 287 h 287"/>
                <a:gd name="T4" fmla="*/ 335 w 1142"/>
                <a:gd name="T5" fmla="*/ 287 h 287"/>
                <a:gd name="T6" fmla="*/ 1142 w 1142"/>
                <a:gd name="T7" fmla="*/ 0 h 287"/>
                <a:gd name="T8" fmla="*/ 1087 w 1142"/>
                <a:gd name="T9" fmla="*/ 0 h 287"/>
              </a:gdLst>
              <a:ahLst/>
              <a:cxnLst>
                <a:cxn ang="0">
                  <a:pos x="T0" y="T1"/>
                </a:cxn>
                <a:cxn ang="0">
                  <a:pos x="T2" y="T3"/>
                </a:cxn>
                <a:cxn ang="0">
                  <a:pos x="T4" y="T5"/>
                </a:cxn>
                <a:cxn ang="0">
                  <a:pos x="T6" y="T7"/>
                </a:cxn>
                <a:cxn ang="0">
                  <a:pos x="T8" y="T9"/>
                </a:cxn>
              </a:cxnLst>
              <a:rect l="0" t="0" r="r" b="b"/>
              <a:pathLst>
                <a:path w="1142" h="287">
                  <a:moveTo>
                    <a:pt x="1087" y="0"/>
                  </a:moveTo>
                  <a:lnTo>
                    <a:pt x="0" y="287"/>
                  </a:lnTo>
                  <a:lnTo>
                    <a:pt x="335" y="287"/>
                  </a:lnTo>
                  <a:lnTo>
                    <a:pt x="1142" y="0"/>
                  </a:lnTo>
                  <a:lnTo>
                    <a:pt x="1087"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 name="Freeform 17"/>
            <p:cNvSpPr>
              <a:spLocks/>
            </p:cNvSpPr>
            <p:nvPr/>
          </p:nvSpPr>
          <p:spPr bwMode="auto">
            <a:xfrm>
              <a:off x="2088" y="2605"/>
              <a:ext cx="668" cy="295"/>
            </a:xfrm>
            <a:custGeom>
              <a:avLst/>
              <a:gdLst>
                <a:gd name="T0" fmla="*/ 611 w 668"/>
                <a:gd name="T1" fmla="*/ 0 h 295"/>
                <a:gd name="T2" fmla="*/ 0 w 668"/>
                <a:gd name="T3" fmla="*/ 295 h 295"/>
                <a:gd name="T4" fmla="*/ 344 w 668"/>
                <a:gd name="T5" fmla="*/ 295 h 295"/>
                <a:gd name="T6" fmla="*/ 668 w 668"/>
                <a:gd name="T7" fmla="*/ 0 h 295"/>
                <a:gd name="T8" fmla="*/ 611 w 668"/>
                <a:gd name="T9" fmla="*/ 0 h 295"/>
              </a:gdLst>
              <a:ahLst/>
              <a:cxnLst>
                <a:cxn ang="0">
                  <a:pos x="T0" y="T1"/>
                </a:cxn>
                <a:cxn ang="0">
                  <a:pos x="T2" y="T3"/>
                </a:cxn>
                <a:cxn ang="0">
                  <a:pos x="T4" y="T5"/>
                </a:cxn>
                <a:cxn ang="0">
                  <a:pos x="T6" y="T7"/>
                </a:cxn>
                <a:cxn ang="0">
                  <a:pos x="T8" y="T9"/>
                </a:cxn>
              </a:cxnLst>
              <a:rect l="0" t="0" r="r" b="b"/>
              <a:pathLst>
                <a:path w="668" h="295">
                  <a:moveTo>
                    <a:pt x="611" y="0"/>
                  </a:moveTo>
                  <a:lnTo>
                    <a:pt x="0" y="295"/>
                  </a:lnTo>
                  <a:lnTo>
                    <a:pt x="344" y="295"/>
                  </a:lnTo>
                  <a:lnTo>
                    <a:pt x="668" y="0"/>
                  </a:lnTo>
                  <a:lnTo>
                    <a:pt x="611"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 name="Freeform 19"/>
            <p:cNvSpPr>
              <a:spLocks/>
            </p:cNvSpPr>
            <p:nvPr/>
          </p:nvSpPr>
          <p:spPr bwMode="auto">
            <a:xfrm>
              <a:off x="2662" y="2611"/>
              <a:ext cx="339" cy="289"/>
            </a:xfrm>
            <a:custGeom>
              <a:avLst/>
              <a:gdLst>
                <a:gd name="T0" fmla="*/ 145 w 340"/>
                <a:gd name="T1" fmla="*/ 0 h 289"/>
                <a:gd name="T2" fmla="*/ 0 w 340"/>
                <a:gd name="T3" fmla="*/ 289 h 289"/>
                <a:gd name="T4" fmla="*/ 340 w 340"/>
                <a:gd name="T5" fmla="*/ 289 h 289"/>
                <a:gd name="T6" fmla="*/ 201 w 340"/>
                <a:gd name="T7" fmla="*/ 0 h 289"/>
                <a:gd name="T8" fmla="*/ 145 w 340"/>
                <a:gd name="T9" fmla="*/ 0 h 289"/>
              </a:gdLst>
              <a:ahLst/>
              <a:cxnLst>
                <a:cxn ang="0">
                  <a:pos x="T0" y="T1"/>
                </a:cxn>
                <a:cxn ang="0">
                  <a:pos x="T2" y="T3"/>
                </a:cxn>
                <a:cxn ang="0">
                  <a:pos x="T4" y="T5"/>
                </a:cxn>
                <a:cxn ang="0">
                  <a:pos x="T6" y="T7"/>
                </a:cxn>
                <a:cxn ang="0">
                  <a:pos x="T8" y="T9"/>
                </a:cxn>
              </a:cxnLst>
              <a:rect l="0" t="0" r="r" b="b"/>
              <a:pathLst>
                <a:path w="340" h="289">
                  <a:moveTo>
                    <a:pt x="145" y="0"/>
                  </a:moveTo>
                  <a:lnTo>
                    <a:pt x="0" y="289"/>
                  </a:lnTo>
                  <a:lnTo>
                    <a:pt x="340" y="289"/>
                  </a:lnTo>
                  <a:lnTo>
                    <a:pt x="201" y="0"/>
                  </a:lnTo>
                  <a:lnTo>
                    <a:pt x="145"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 name="Freeform 21"/>
            <p:cNvSpPr>
              <a:spLocks/>
            </p:cNvSpPr>
            <p:nvPr/>
          </p:nvSpPr>
          <p:spPr bwMode="auto">
            <a:xfrm>
              <a:off x="2914" y="2605"/>
              <a:ext cx="668" cy="298"/>
            </a:xfrm>
            <a:custGeom>
              <a:avLst/>
              <a:gdLst>
                <a:gd name="T0" fmla="*/ 0 w 668"/>
                <a:gd name="T1" fmla="*/ 0 h 298"/>
                <a:gd name="T2" fmla="*/ 328 w 668"/>
                <a:gd name="T3" fmla="*/ 298 h 298"/>
                <a:gd name="T4" fmla="*/ 668 w 668"/>
                <a:gd name="T5" fmla="*/ 298 h 298"/>
                <a:gd name="T6" fmla="*/ 55 w 668"/>
                <a:gd name="T7" fmla="*/ 0 h 298"/>
                <a:gd name="T8" fmla="*/ 0 w 668"/>
                <a:gd name="T9" fmla="*/ 0 h 2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8" h="298">
                  <a:moveTo>
                    <a:pt x="0" y="0"/>
                  </a:moveTo>
                  <a:lnTo>
                    <a:pt x="328" y="298"/>
                  </a:lnTo>
                  <a:lnTo>
                    <a:pt x="668" y="298"/>
                  </a:lnTo>
                  <a:lnTo>
                    <a:pt x="55" y="0"/>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23"/>
            <p:cNvSpPr>
              <a:spLocks/>
            </p:cNvSpPr>
            <p:nvPr/>
          </p:nvSpPr>
          <p:spPr bwMode="auto">
            <a:xfrm>
              <a:off x="3011" y="2601"/>
              <a:ext cx="1148" cy="304"/>
            </a:xfrm>
            <a:custGeom>
              <a:avLst/>
              <a:gdLst>
                <a:gd name="T0" fmla="*/ 0 w 1148"/>
                <a:gd name="T1" fmla="*/ 0 h 304"/>
                <a:gd name="T2" fmla="*/ 804 w 1148"/>
                <a:gd name="T3" fmla="*/ 304 h 304"/>
                <a:gd name="T4" fmla="*/ 1148 w 1148"/>
                <a:gd name="T5" fmla="*/ 304 h 304"/>
                <a:gd name="T6" fmla="*/ 55 w 1148"/>
                <a:gd name="T7" fmla="*/ 0 h 304"/>
                <a:gd name="T8" fmla="*/ 0 w 1148"/>
                <a:gd name="T9" fmla="*/ 0 h 3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8" h="304">
                  <a:moveTo>
                    <a:pt x="0" y="0"/>
                  </a:moveTo>
                  <a:lnTo>
                    <a:pt x="804" y="304"/>
                  </a:lnTo>
                  <a:lnTo>
                    <a:pt x="1148" y="304"/>
                  </a:lnTo>
                  <a:lnTo>
                    <a:pt x="55" y="0"/>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9" name="TextBox 38"/>
          <p:cNvSpPr txBox="1"/>
          <p:nvPr/>
        </p:nvSpPr>
        <p:spPr>
          <a:xfrm>
            <a:off x="1065475" y="2302181"/>
            <a:ext cx="4536956"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r">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sp>
        <p:nvSpPr>
          <p:cNvPr id="41" name="TextBox 40"/>
          <p:cNvSpPr txBox="1"/>
          <p:nvPr/>
        </p:nvSpPr>
        <p:spPr>
          <a:xfrm>
            <a:off x="1065475" y="4146595"/>
            <a:ext cx="4536956"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r">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sp>
        <p:nvSpPr>
          <p:cNvPr id="52" name="TextBox 51"/>
          <p:cNvSpPr txBox="1"/>
          <p:nvPr/>
        </p:nvSpPr>
        <p:spPr>
          <a:xfrm>
            <a:off x="3333070" y="5528010"/>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r"/>
            <a:r>
              <a:rPr lang="zh-CN" altLang="en-US" sz="2800" dirty="0">
                <a:solidFill>
                  <a:schemeClr val="tx1">
                    <a:lumMod val="65000"/>
                    <a:lumOff val="35000"/>
                  </a:schemeClr>
                </a:solidFill>
              </a:rPr>
              <a:t>网络市场</a:t>
            </a:r>
          </a:p>
        </p:txBody>
      </p:sp>
      <p:sp>
        <p:nvSpPr>
          <p:cNvPr id="53" name="TextBox 52"/>
          <p:cNvSpPr txBox="1"/>
          <p:nvPr/>
        </p:nvSpPr>
        <p:spPr>
          <a:xfrm>
            <a:off x="1065475" y="6032131"/>
            <a:ext cx="4536956"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r">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sp>
        <p:nvSpPr>
          <p:cNvPr id="54" name="TextBox 53"/>
          <p:cNvSpPr txBox="1"/>
          <p:nvPr/>
        </p:nvSpPr>
        <p:spPr>
          <a:xfrm>
            <a:off x="11286130" y="3085449"/>
            <a:ext cx="4648340"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l">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sp>
        <p:nvSpPr>
          <p:cNvPr id="59" name="TextBox 58"/>
          <p:cNvSpPr txBox="1"/>
          <p:nvPr/>
        </p:nvSpPr>
        <p:spPr>
          <a:xfrm>
            <a:off x="11286130" y="5211192"/>
            <a:ext cx="4648340"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l">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grpSp>
        <p:nvGrpSpPr>
          <p:cNvPr id="4" name="组合 3"/>
          <p:cNvGrpSpPr/>
          <p:nvPr/>
        </p:nvGrpSpPr>
        <p:grpSpPr>
          <a:xfrm>
            <a:off x="5361802" y="8301118"/>
            <a:ext cx="6180180" cy="1060369"/>
            <a:chOff x="5361802" y="8301118"/>
            <a:chExt cx="6180180" cy="1060369"/>
          </a:xfrm>
        </p:grpSpPr>
        <p:sp>
          <p:nvSpPr>
            <p:cNvPr id="3" name="矩形 2"/>
            <p:cNvSpPr/>
            <p:nvPr/>
          </p:nvSpPr>
          <p:spPr>
            <a:xfrm>
              <a:off x="5361802" y="8301118"/>
              <a:ext cx="6180180" cy="10603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7480987" y="8468189"/>
              <a:ext cx="2276532" cy="615553"/>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ctr"/>
              <a:r>
                <a:rPr lang="zh-CN" altLang="en-US" sz="4000" dirty="0"/>
                <a:t>市  场</a:t>
              </a:r>
            </a:p>
          </p:txBody>
        </p:sp>
      </p:grpSp>
      <p:grpSp>
        <p:nvGrpSpPr>
          <p:cNvPr id="32" name="组合 31"/>
          <p:cNvGrpSpPr/>
          <p:nvPr/>
        </p:nvGrpSpPr>
        <p:grpSpPr>
          <a:xfrm>
            <a:off x="324471" y="114300"/>
            <a:ext cx="746572" cy="661016"/>
            <a:chOff x="2098676" y="7219950"/>
            <a:chExt cx="1163637" cy="1030288"/>
          </a:xfrm>
          <a:solidFill>
            <a:schemeClr val="accent5"/>
          </a:solidFill>
        </p:grpSpPr>
        <p:sp>
          <p:nvSpPr>
            <p:cNvPr id="37"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883733922"/>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par>
                                <p:cTn id="13" presetID="2" presetClass="entr" presetSubtype="8" fill="hold" grpId="0" nodeType="with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0-#ppt_w/2"/>
                                          </p:val>
                                        </p:tav>
                                        <p:tav tm="100000">
                                          <p:val>
                                            <p:strVal val="#ppt_x"/>
                                          </p:val>
                                        </p:tav>
                                      </p:tavLst>
                                    </p:anim>
                                    <p:anim calcmode="lin" valueType="num">
                                      <p:cBhvr additive="base">
                                        <p:cTn id="20" dur="500" fill="hold"/>
                                        <p:tgtEl>
                                          <p:spTgt spid="4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50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1+#ppt_w/2"/>
                                          </p:val>
                                        </p:tav>
                                        <p:tav tm="100000">
                                          <p:val>
                                            <p:strVal val="#ppt_x"/>
                                          </p:val>
                                        </p:tav>
                                      </p:tavLst>
                                    </p:anim>
                                    <p:anim calcmode="lin" valueType="num">
                                      <p:cBhvr additive="base">
                                        <p:cTn id="24" dur="500" fill="hold"/>
                                        <p:tgtEl>
                                          <p:spTgt spid="4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50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1+#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5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1+#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1+#ppt_w/2"/>
                                          </p:val>
                                        </p:tav>
                                        <p:tav tm="100000">
                                          <p:val>
                                            <p:strVal val="#ppt_x"/>
                                          </p:val>
                                        </p:tav>
                                      </p:tavLst>
                                    </p:anim>
                                    <p:anim calcmode="lin" valueType="num">
                                      <p:cBhvr additive="base">
                                        <p:cTn id="36" dur="500" fill="hold"/>
                                        <p:tgtEl>
                                          <p:spTgt spid="4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5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1+#ppt_w/2"/>
                                          </p:val>
                                        </p:tav>
                                        <p:tav tm="100000">
                                          <p:val>
                                            <p:strVal val="#ppt_x"/>
                                          </p:val>
                                        </p:tav>
                                      </p:tavLst>
                                    </p:anim>
                                    <p:anim calcmode="lin" valueType="num">
                                      <p:cBhvr additive="base">
                                        <p:cTn id="40" dur="500" fill="hold"/>
                                        <p:tgtEl>
                                          <p:spTgt spid="5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50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1+#ppt_w/2"/>
                                          </p:val>
                                        </p:tav>
                                        <p:tav tm="100000">
                                          <p:val>
                                            <p:strVal val="#ppt_x"/>
                                          </p:val>
                                        </p:tav>
                                      </p:tavLst>
                                    </p:anim>
                                    <p:anim calcmode="lin" valueType="num">
                                      <p:cBhvr additive="base">
                                        <p:cTn id="44" dur="500" fill="hold"/>
                                        <p:tgtEl>
                                          <p:spTgt spid="5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50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0-#ppt_w/2"/>
                                          </p:val>
                                        </p:tav>
                                        <p:tav tm="100000">
                                          <p:val>
                                            <p:strVal val="#ppt_x"/>
                                          </p:val>
                                        </p:tav>
                                      </p:tavLst>
                                    </p:anim>
                                    <p:anim calcmode="lin" valueType="num">
                                      <p:cBhvr additive="base">
                                        <p:cTn id="48" dur="500" fill="hold"/>
                                        <p:tgtEl>
                                          <p:spTgt spid="5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500"/>
                                  </p:stCondLst>
                                  <p:childTnLst>
                                    <p:set>
                                      <p:cBhvr>
                                        <p:cTn id="50" dur="1" fill="hold">
                                          <p:stCondLst>
                                            <p:cond delay="0"/>
                                          </p:stCondLst>
                                        </p:cTn>
                                        <p:tgtEl>
                                          <p:spTgt spid="59"/>
                                        </p:tgtEl>
                                        <p:attrNameLst>
                                          <p:attrName>style.visibility</p:attrName>
                                        </p:attrNameLst>
                                      </p:cBhvr>
                                      <p:to>
                                        <p:strVal val="visible"/>
                                      </p:to>
                                    </p:set>
                                    <p:anim calcmode="lin" valueType="num">
                                      <p:cBhvr additive="base">
                                        <p:cTn id="51" dur="500" fill="hold"/>
                                        <p:tgtEl>
                                          <p:spTgt spid="59"/>
                                        </p:tgtEl>
                                        <p:attrNameLst>
                                          <p:attrName>ppt_x</p:attrName>
                                        </p:attrNameLst>
                                      </p:cBhvr>
                                      <p:tavLst>
                                        <p:tav tm="0">
                                          <p:val>
                                            <p:strVal val="0-#ppt_w/2"/>
                                          </p:val>
                                        </p:tav>
                                        <p:tav tm="100000">
                                          <p:val>
                                            <p:strVal val="#ppt_x"/>
                                          </p:val>
                                        </p:tav>
                                      </p:tavLst>
                                    </p:anim>
                                    <p:anim calcmode="lin" valueType="num">
                                      <p:cBhvr additive="base">
                                        <p:cTn id="5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2" grpId="0"/>
      <p:bldP spid="43" grpId="0"/>
      <p:bldP spid="44" grpId="0"/>
      <p:bldP spid="39" grpId="0"/>
      <p:bldP spid="41" grpId="0"/>
      <p:bldP spid="52" grpId="0"/>
      <p:bldP spid="53" grpId="0"/>
      <p:bldP spid="54" grpId="0"/>
      <p:bldP spid="5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rot="16200000">
            <a:off x="3602297" y="2329928"/>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3" name="圆角矩形 12"/>
          <p:cNvSpPr/>
          <p:nvPr/>
        </p:nvSpPr>
        <p:spPr>
          <a:xfrm rot="16200000">
            <a:off x="3602297" y="4981688"/>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6" name="圆角矩形 15"/>
          <p:cNvSpPr/>
          <p:nvPr/>
        </p:nvSpPr>
        <p:spPr>
          <a:xfrm rot="10800000">
            <a:off x="2245937" y="365580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7" name="圆角矩形 16"/>
          <p:cNvSpPr/>
          <p:nvPr/>
        </p:nvSpPr>
        <p:spPr>
          <a:xfrm rot="10800000">
            <a:off x="4897697" y="365580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8" name="圆角矩形 17"/>
          <p:cNvSpPr/>
          <p:nvPr/>
        </p:nvSpPr>
        <p:spPr>
          <a:xfrm rot="2700000">
            <a:off x="4510407" y="465430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9" name="圆角矩形 18"/>
          <p:cNvSpPr/>
          <p:nvPr/>
        </p:nvSpPr>
        <p:spPr>
          <a:xfrm rot="2700000">
            <a:off x="2635329" y="277922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0" name="圆角矩形 19"/>
          <p:cNvSpPr/>
          <p:nvPr/>
        </p:nvSpPr>
        <p:spPr>
          <a:xfrm rot="18900000" flipH="1">
            <a:off x="2725718" y="4629949"/>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1" name="圆角矩形 20"/>
          <p:cNvSpPr/>
          <p:nvPr/>
        </p:nvSpPr>
        <p:spPr>
          <a:xfrm rot="18900000" flipH="1">
            <a:off x="4557058" y="2749933"/>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2" name="任意多边形 21"/>
          <p:cNvSpPr/>
          <p:nvPr/>
        </p:nvSpPr>
        <p:spPr>
          <a:xfrm>
            <a:off x="3597995" y="3132965"/>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3" name="任意多边形 22"/>
          <p:cNvSpPr/>
          <p:nvPr/>
        </p:nvSpPr>
        <p:spPr>
          <a:xfrm flipH="1">
            <a:off x="4170931" y="3132965"/>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4" name="任意多边形 23"/>
          <p:cNvSpPr/>
          <p:nvPr/>
        </p:nvSpPr>
        <p:spPr>
          <a:xfrm>
            <a:off x="3843776" y="3384600"/>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5" name="任意多边形 24"/>
          <p:cNvSpPr/>
          <p:nvPr/>
        </p:nvSpPr>
        <p:spPr>
          <a:xfrm flipH="1">
            <a:off x="4176784" y="3384600"/>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6" name="文本框 9"/>
          <p:cNvSpPr txBox="1"/>
          <p:nvPr/>
        </p:nvSpPr>
        <p:spPr>
          <a:xfrm>
            <a:off x="7813303" y="2065791"/>
            <a:ext cx="6369535" cy="1134350"/>
          </a:xfrm>
          <a:prstGeom prst="rect">
            <a:avLst/>
          </a:prstGeom>
          <a:noFill/>
        </p:spPr>
        <p:txBody>
          <a:bodyPr wrap="square" lIns="126160" tIns="63080" rIns="126160" bIns="63080" rtlCol="0">
            <a:spAutoFit/>
          </a:bodyPr>
          <a:lstStyle/>
          <a:p>
            <a:pPr marL="0" lvl="1"/>
            <a:r>
              <a:rPr lang="zh-CN" altLang="en-US" sz="6600" b="1" spc="552" dirty="0">
                <a:solidFill>
                  <a:schemeClr val="bg2"/>
                </a:solidFill>
                <a:latin typeface="微软雅黑" pitchFamily="34" charset="-122"/>
                <a:ea typeface="微软雅黑" pitchFamily="34" charset="-122"/>
              </a:rPr>
              <a:t>财务与融资</a:t>
            </a:r>
          </a:p>
        </p:txBody>
      </p:sp>
      <p:sp>
        <p:nvSpPr>
          <p:cNvPr id="27" name="Freeform 5"/>
          <p:cNvSpPr>
            <a:spLocks/>
          </p:cNvSpPr>
          <p:nvPr/>
        </p:nvSpPr>
        <p:spPr bwMode="auto">
          <a:xfrm>
            <a:off x="2216473" y="1966730"/>
            <a:ext cx="3868638" cy="3430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28" name="文本框 9"/>
          <p:cNvSpPr txBox="1"/>
          <p:nvPr/>
        </p:nvSpPr>
        <p:spPr>
          <a:xfrm>
            <a:off x="7924488" y="3484999"/>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成本预算</a:t>
            </a:r>
          </a:p>
        </p:txBody>
      </p:sp>
      <p:sp>
        <p:nvSpPr>
          <p:cNvPr id="29" name="文本框 9"/>
          <p:cNvSpPr txBox="1"/>
          <p:nvPr/>
        </p:nvSpPr>
        <p:spPr>
          <a:xfrm>
            <a:off x="7924486" y="3893175"/>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资金缺口</a:t>
            </a:r>
          </a:p>
        </p:txBody>
      </p:sp>
      <p:sp>
        <p:nvSpPr>
          <p:cNvPr id="30" name="文本框 9"/>
          <p:cNvSpPr txBox="1"/>
          <p:nvPr/>
        </p:nvSpPr>
        <p:spPr>
          <a:xfrm>
            <a:off x="7924488" y="4301351"/>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融资计划</a:t>
            </a:r>
          </a:p>
        </p:txBody>
      </p:sp>
      <p:sp>
        <p:nvSpPr>
          <p:cNvPr id="31" name="文本框 9"/>
          <p:cNvSpPr txBox="1"/>
          <p:nvPr/>
        </p:nvSpPr>
        <p:spPr>
          <a:xfrm>
            <a:off x="7924486" y="4709529"/>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融资用途</a:t>
            </a:r>
          </a:p>
        </p:txBody>
      </p:sp>
      <p:sp>
        <p:nvSpPr>
          <p:cNvPr id="32" name="KSO_Shape"/>
          <p:cNvSpPr>
            <a:spLocks/>
          </p:cNvSpPr>
          <p:nvPr/>
        </p:nvSpPr>
        <p:spPr bwMode="auto">
          <a:xfrm>
            <a:off x="3253379" y="2718077"/>
            <a:ext cx="1567027" cy="147944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bg2"/>
              </a:solidFill>
              <a:ea typeface="宋体" panose="02010600030101010101" pitchFamily="2" charset="-122"/>
            </a:endParaRPr>
          </a:p>
        </p:txBody>
      </p:sp>
      <p:sp>
        <p:nvSpPr>
          <p:cNvPr id="33" name="TextBox 13"/>
          <p:cNvSpPr txBox="1"/>
          <p:nvPr/>
        </p:nvSpPr>
        <p:spPr>
          <a:xfrm>
            <a:off x="6284419" y="1800424"/>
            <a:ext cx="1312860" cy="2554545"/>
          </a:xfrm>
          <a:prstGeom prst="rect">
            <a:avLst/>
          </a:prstGeom>
          <a:noFill/>
        </p:spPr>
        <p:txBody>
          <a:bodyPr wrap="none" lIns="0" tIns="0" rIns="0" bIns="0" rtlCol="0">
            <a:spAutoFit/>
          </a:bodyPr>
          <a:lstStyle/>
          <a:p>
            <a:r>
              <a:rPr lang="en-US" altLang="zh-CN" sz="16600" b="1" dirty="0">
                <a:solidFill>
                  <a:schemeClr val="bg2"/>
                </a:solidFill>
                <a:latin typeface="微软雅黑" pitchFamily="34" charset="-122"/>
                <a:ea typeface="微软雅黑" pitchFamily="34" charset="-122"/>
              </a:rPr>
              <a:t>5</a:t>
            </a:r>
            <a:endParaRPr lang="zh-CN" altLang="en-US" sz="16600" b="1" dirty="0">
              <a:solidFill>
                <a:schemeClr val="bg2"/>
              </a:solidFill>
              <a:latin typeface="微软雅黑" pitchFamily="34" charset="-122"/>
              <a:ea typeface="微软雅黑" pitchFamily="34" charset="-122"/>
            </a:endParaRPr>
          </a:p>
        </p:txBody>
      </p:sp>
      <p:cxnSp>
        <p:nvCxnSpPr>
          <p:cNvPr id="34" name="直接连接符 33"/>
          <p:cNvCxnSpPr/>
          <p:nvPr/>
        </p:nvCxnSpPr>
        <p:spPr>
          <a:xfrm>
            <a:off x="7741295" y="1800424"/>
            <a:ext cx="0" cy="377533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54174"/>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300"/>
                                        <p:tgtEl>
                                          <p:spTgt spid="21"/>
                                        </p:tgtEl>
                                      </p:cBhvr>
                                    </p:animEffect>
                                  </p:childTnLst>
                                </p:cTn>
                              </p:par>
                              <p:par>
                                <p:cTn id="8" presetID="22" presetClass="exit" presetSubtype="4" fill="hold" grpId="1" nodeType="withEffect">
                                  <p:stCondLst>
                                    <p:cond delay="200"/>
                                  </p:stCondLst>
                                  <p:childTnLst>
                                    <p:animEffect transition="out" filter="wipe(down)">
                                      <p:cBhvr>
                                        <p:cTn id="9" dur="300"/>
                                        <p:tgtEl>
                                          <p:spTgt spid="21"/>
                                        </p:tgtEl>
                                      </p:cBhvr>
                                    </p:animEffect>
                                    <p:set>
                                      <p:cBhvr>
                                        <p:cTn id="10" dur="1" fill="hold">
                                          <p:stCondLst>
                                            <p:cond delay="299"/>
                                          </p:stCondLst>
                                        </p:cTn>
                                        <p:tgtEl>
                                          <p:spTgt spid="21"/>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2.34522E-6 -1.35323E-6 L 0.05497 -0.09632 " pathEditMode="relative" rAng="0" ptsTypes="AA">
                                      <p:cBhvr>
                                        <p:cTn id="12" dur="600" fill="hold"/>
                                        <p:tgtEl>
                                          <p:spTgt spid="21"/>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300"/>
                                        <p:tgtEl>
                                          <p:spTgt spid="17"/>
                                        </p:tgtEl>
                                      </p:cBhvr>
                                    </p:animEffect>
                                  </p:childTnLst>
                                </p:cTn>
                              </p:par>
                              <p:par>
                                <p:cTn id="16" presetID="22" presetClass="exit" presetSubtype="8" fill="hold" grpId="1" nodeType="withEffect">
                                  <p:stCondLst>
                                    <p:cond delay="200"/>
                                  </p:stCondLst>
                                  <p:childTnLst>
                                    <p:animEffect transition="out" filter="wipe(left)">
                                      <p:cBhvr>
                                        <p:cTn id="17" dur="300"/>
                                        <p:tgtEl>
                                          <p:spTgt spid="17"/>
                                        </p:tgtEl>
                                      </p:cBhvr>
                                    </p:animEffect>
                                    <p:set>
                                      <p:cBhvr>
                                        <p:cTn id="18" dur="1" fill="hold">
                                          <p:stCondLst>
                                            <p:cond delay="299"/>
                                          </p:stCondLst>
                                        </p:cTn>
                                        <p:tgtEl>
                                          <p:spTgt spid="17"/>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4.5591E-6 -1.51603E-6 L 0.05967 0.00068 " pathEditMode="relative" rAng="0" ptsTypes="AA">
                                      <p:cBhvr>
                                        <p:cTn id="20" dur="600" fill="hold"/>
                                        <p:tgtEl>
                                          <p:spTgt spid="17"/>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300"/>
                                        <p:tgtEl>
                                          <p:spTgt spid="18"/>
                                        </p:tgtEl>
                                      </p:cBhvr>
                                    </p:animEffect>
                                  </p:childTnLst>
                                </p:cTn>
                              </p:par>
                              <p:par>
                                <p:cTn id="24" presetID="22" presetClass="exit" presetSubtype="1" fill="hold" grpId="1" nodeType="withEffect">
                                  <p:stCondLst>
                                    <p:cond delay="200"/>
                                  </p:stCondLst>
                                  <p:childTnLst>
                                    <p:animEffect transition="out" filter="wipe(up)">
                                      <p:cBhvr>
                                        <p:cTn id="25" dur="300"/>
                                        <p:tgtEl>
                                          <p:spTgt spid="18"/>
                                        </p:tgtEl>
                                      </p:cBhvr>
                                    </p:animEffect>
                                    <p:set>
                                      <p:cBhvr>
                                        <p:cTn id="26" dur="1" fill="hold">
                                          <p:stCondLst>
                                            <p:cond delay="299"/>
                                          </p:stCondLst>
                                        </p:cTn>
                                        <p:tgtEl>
                                          <p:spTgt spid="18"/>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4.74672E-6 4.07834E-6 L 0.03799 0.06918 " pathEditMode="relative" rAng="0" ptsTypes="AA">
                                      <p:cBhvr>
                                        <p:cTn id="28" dur="600" fill="hold"/>
                                        <p:tgtEl>
                                          <p:spTgt spid="18"/>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300"/>
                                        <p:tgtEl>
                                          <p:spTgt spid="13"/>
                                        </p:tgtEl>
                                      </p:cBhvr>
                                    </p:animEffect>
                                  </p:childTnLst>
                                </p:cTn>
                              </p:par>
                              <p:par>
                                <p:cTn id="32" presetID="22" presetClass="exit" presetSubtype="1" fill="hold" grpId="1" nodeType="withEffect">
                                  <p:stCondLst>
                                    <p:cond delay="200"/>
                                  </p:stCondLst>
                                  <p:childTnLst>
                                    <p:animEffect transition="out" filter="wipe(up)">
                                      <p:cBhvr>
                                        <p:cTn id="33" dur="300"/>
                                        <p:tgtEl>
                                          <p:spTgt spid="13"/>
                                        </p:tgtEl>
                                      </p:cBhvr>
                                    </p:animEffect>
                                    <p:set>
                                      <p:cBhvr>
                                        <p:cTn id="34" dur="1" fill="hold">
                                          <p:stCondLst>
                                            <p:cond delay="299"/>
                                          </p:stCondLst>
                                        </p:cTn>
                                        <p:tgtEl>
                                          <p:spTgt spid="13"/>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3.2833E-6 1.06156E-6 L 0.00028 0.10225 " pathEditMode="relative" rAng="0" ptsTypes="AA">
                                      <p:cBhvr>
                                        <p:cTn id="36" dur="600" fill="hold"/>
                                        <p:tgtEl>
                                          <p:spTgt spid="13"/>
                                        </p:tgtEl>
                                        <p:attrNameLst>
                                          <p:attrName>ppt_x</p:attrName>
                                          <p:attrName>ppt_y</p:attrName>
                                        </p:attrNameLst>
                                      </p:cBhvr>
                                      <p:rCtr x="9" y="5104"/>
                                    </p:animMotion>
                                  </p:childTnLst>
                                </p:cTn>
                              </p:par>
                              <p:par>
                                <p:cTn id="37" presetID="2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300"/>
                                        <p:tgtEl>
                                          <p:spTgt spid="20"/>
                                        </p:tgtEl>
                                      </p:cBhvr>
                                    </p:animEffect>
                                  </p:childTnLst>
                                </p:cTn>
                              </p:par>
                              <p:par>
                                <p:cTn id="40" presetID="22" presetClass="exit" presetSubtype="1" fill="hold" grpId="1" nodeType="withEffect">
                                  <p:stCondLst>
                                    <p:cond delay="200"/>
                                  </p:stCondLst>
                                  <p:childTnLst>
                                    <p:animEffect transition="out" filter="wipe(up)">
                                      <p:cBhvr>
                                        <p:cTn id="41" dur="300"/>
                                        <p:tgtEl>
                                          <p:spTgt spid="20"/>
                                        </p:tgtEl>
                                      </p:cBhvr>
                                    </p:animEffect>
                                    <p:set>
                                      <p:cBhvr>
                                        <p:cTn id="42" dur="1" fill="hold">
                                          <p:stCondLst>
                                            <p:cond delay="299"/>
                                          </p:stCondLst>
                                        </p:cTn>
                                        <p:tgtEl>
                                          <p:spTgt spid="20"/>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4.35272E-6 -2.25538E-6 L -0.03893 0.06953 " pathEditMode="relative" rAng="0" ptsTypes="AA">
                                      <p:cBhvr>
                                        <p:cTn id="44" dur="600" fill="hold"/>
                                        <p:tgtEl>
                                          <p:spTgt spid="20"/>
                                        </p:tgtEl>
                                        <p:attrNameLst>
                                          <p:attrName>ppt_x</p:attrName>
                                          <p:attrName>ppt_y</p:attrName>
                                        </p:attrNameLst>
                                      </p:cBhvr>
                                      <p:rCtr x="-1951" y="3476"/>
                                    </p:animMotion>
                                  </p:childTnLst>
                                </p:cTn>
                              </p:par>
                              <p:par>
                                <p:cTn id="45" presetID="22" presetClass="entr" presetSubtype="2"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300"/>
                                        <p:tgtEl>
                                          <p:spTgt spid="16"/>
                                        </p:tgtEl>
                                      </p:cBhvr>
                                    </p:animEffect>
                                  </p:childTnLst>
                                </p:cTn>
                              </p:par>
                              <p:par>
                                <p:cTn id="48" presetID="22" presetClass="exit" presetSubtype="2" fill="hold" grpId="1" nodeType="withEffect">
                                  <p:stCondLst>
                                    <p:cond delay="200"/>
                                  </p:stCondLst>
                                  <p:childTnLst>
                                    <p:animEffect transition="out" filter="wipe(right)">
                                      <p:cBhvr>
                                        <p:cTn id="49" dur="300"/>
                                        <p:tgtEl>
                                          <p:spTgt spid="16"/>
                                        </p:tgtEl>
                                      </p:cBhvr>
                                    </p:animEffect>
                                    <p:set>
                                      <p:cBhvr>
                                        <p:cTn id="50" dur="1" fill="hold">
                                          <p:stCondLst>
                                            <p:cond delay="299"/>
                                          </p:stCondLst>
                                        </p:cTn>
                                        <p:tgtEl>
                                          <p:spTgt spid="16"/>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4.14634E-6 -1.51603E-6 L -0.05469 0.00119 " pathEditMode="relative" rAng="0" ptsTypes="AA">
                                      <p:cBhvr>
                                        <p:cTn id="52" dur="600" fill="hold"/>
                                        <p:tgtEl>
                                          <p:spTgt spid="16"/>
                                        </p:tgtEl>
                                        <p:attrNameLst>
                                          <p:attrName>ppt_x</p:attrName>
                                          <p:attrName>ppt_y</p:attrName>
                                        </p:attrNameLst>
                                      </p:cBhvr>
                                      <p:rCtr x="-2739" y="51"/>
                                    </p:animMotion>
                                  </p:childTnLst>
                                </p:cTn>
                              </p:par>
                              <p:par>
                                <p:cTn id="53" presetID="22" presetClass="entr" presetSubtype="4"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300"/>
                                        <p:tgtEl>
                                          <p:spTgt spid="19"/>
                                        </p:tgtEl>
                                      </p:cBhvr>
                                    </p:animEffect>
                                  </p:childTnLst>
                                </p:cTn>
                              </p:par>
                              <p:par>
                                <p:cTn id="56" presetID="22" presetClass="exit" presetSubtype="4" fill="hold" grpId="1" nodeType="withEffect">
                                  <p:stCondLst>
                                    <p:cond delay="200"/>
                                  </p:stCondLst>
                                  <p:childTnLst>
                                    <p:animEffect transition="out" filter="wipe(down)">
                                      <p:cBhvr>
                                        <p:cTn id="57" dur="300"/>
                                        <p:tgtEl>
                                          <p:spTgt spid="19"/>
                                        </p:tgtEl>
                                      </p:cBhvr>
                                    </p:animEffect>
                                    <p:set>
                                      <p:cBhvr>
                                        <p:cTn id="58" dur="1" fill="hold">
                                          <p:stCondLst>
                                            <p:cond delay="299"/>
                                          </p:stCondLst>
                                        </p:cTn>
                                        <p:tgtEl>
                                          <p:spTgt spid="19"/>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2.73921E-6 -4.59725E-6 L -0.04137 -0.07037 " pathEditMode="relative" rAng="0" ptsTypes="AA">
                                      <p:cBhvr>
                                        <p:cTn id="60" dur="600" fill="hold"/>
                                        <p:tgtEl>
                                          <p:spTgt spid="19"/>
                                        </p:tgtEl>
                                        <p:attrNameLst>
                                          <p:attrName>ppt_x</p:attrName>
                                          <p:attrName>ppt_y</p:attrName>
                                        </p:attrNameLst>
                                      </p:cBhvr>
                                      <p:rCtr x="-2073" y="-3527"/>
                                    </p:animMotion>
                                  </p:childTnLst>
                                </p:cTn>
                              </p:par>
                              <p:par>
                                <p:cTn id="61" presetID="22" presetClass="entr" presetSubtype="4"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300"/>
                                        <p:tgtEl>
                                          <p:spTgt spid="12"/>
                                        </p:tgtEl>
                                      </p:cBhvr>
                                    </p:animEffect>
                                  </p:childTnLst>
                                </p:cTn>
                              </p:par>
                              <p:par>
                                <p:cTn id="64" presetID="22" presetClass="exit" presetSubtype="4" fill="hold" grpId="1" nodeType="withEffect">
                                  <p:stCondLst>
                                    <p:cond delay="200"/>
                                  </p:stCondLst>
                                  <p:childTnLst>
                                    <p:animEffect transition="out" filter="wipe(down)">
                                      <p:cBhvr>
                                        <p:cTn id="65" dur="300"/>
                                        <p:tgtEl>
                                          <p:spTgt spid="12"/>
                                        </p:tgtEl>
                                      </p:cBhvr>
                                    </p:animEffect>
                                    <p:set>
                                      <p:cBhvr>
                                        <p:cTn id="66" dur="1" fill="hold">
                                          <p:stCondLst>
                                            <p:cond delay="299"/>
                                          </p:stCondLst>
                                        </p:cTn>
                                        <p:tgtEl>
                                          <p:spTgt spid="12"/>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3.2833E-6 -4.09361E-6 L 0.00028 -0.10903 " pathEditMode="relative" rAng="0" ptsTypes="AA">
                                      <p:cBhvr>
                                        <p:cTn id="68" dur="600" fill="hold"/>
                                        <p:tgtEl>
                                          <p:spTgt spid="12"/>
                                        </p:tgtEl>
                                        <p:attrNameLst>
                                          <p:attrName>ppt_x</p:attrName>
                                          <p:attrName>ppt_y</p:attrName>
                                        </p:attrNameLst>
                                      </p:cBhvr>
                                      <p:rCtr x="9" y="-5460"/>
                                    </p:animMotion>
                                  </p:childTnLst>
                                </p:cTn>
                              </p:par>
                              <p:par>
                                <p:cTn id="69" presetID="22" presetClass="entr" presetSubtype="4"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down)">
                                      <p:cBhvr>
                                        <p:cTn id="71" dur="300"/>
                                        <p:tgtEl>
                                          <p:spTgt spid="23"/>
                                        </p:tgtEl>
                                      </p:cBhvr>
                                    </p:animEffect>
                                  </p:childTnLst>
                                </p:cTn>
                              </p:par>
                              <p:par>
                                <p:cTn id="72" presetID="22" presetClass="exit" presetSubtype="4" fill="hold" grpId="1" nodeType="withEffect">
                                  <p:stCondLst>
                                    <p:cond delay="200"/>
                                  </p:stCondLst>
                                  <p:childTnLst>
                                    <p:animEffect transition="out" filter="wipe(down)">
                                      <p:cBhvr>
                                        <p:cTn id="73" dur="300"/>
                                        <p:tgtEl>
                                          <p:spTgt spid="23"/>
                                        </p:tgtEl>
                                      </p:cBhvr>
                                    </p:animEffect>
                                    <p:set>
                                      <p:cBhvr>
                                        <p:cTn id="74" dur="1" fill="hold">
                                          <p:stCondLst>
                                            <p:cond delay="299"/>
                                          </p:stCondLst>
                                        </p:cTn>
                                        <p:tgtEl>
                                          <p:spTgt spid="23"/>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22"/>
                                        </p:tgtEl>
                                        <p:attrNameLst>
                                          <p:attrName>style.visibility</p:attrName>
                                        </p:attrNameLst>
                                      </p:cBhvr>
                                      <p:to>
                                        <p:strVal val="visible"/>
                                      </p:to>
                                    </p:set>
                                    <p:animEffect transition="in" filter="wipe(up)">
                                      <p:cBhvr>
                                        <p:cTn id="77" dur="300"/>
                                        <p:tgtEl>
                                          <p:spTgt spid="22"/>
                                        </p:tgtEl>
                                      </p:cBhvr>
                                    </p:animEffect>
                                  </p:childTnLst>
                                </p:cTn>
                              </p:par>
                              <p:par>
                                <p:cTn id="78" presetID="22" presetClass="exit" presetSubtype="1" fill="hold" grpId="1" nodeType="withEffect">
                                  <p:stCondLst>
                                    <p:cond delay="400"/>
                                  </p:stCondLst>
                                  <p:childTnLst>
                                    <p:animEffect transition="out" filter="wipe(up)">
                                      <p:cBhvr>
                                        <p:cTn id="79" dur="300"/>
                                        <p:tgtEl>
                                          <p:spTgt spid="22"/>
                                        </p:tgtEl>
                                      </p:cBhvr>
                                    </p:animEffect>
                                    <p:set>
                                      <p:cBhvr>
                                        <p:cTn id="80" dur="1" fill="hold">
                                          <p:stCondLst>
                                            <p:cond delay="299"/>
                                          </p:stCondLst>
                                        </p:cTn>
                                        <p:tgtEl>
                                          <p:spTgt spid="22"/>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25"/>
                                        </p:tgtEl>
                                        <p:attrNameLst>
                                          <p:attrName>style.visibility</p:attrName>
                                        </p:attrNameLst>
                                      </p:cBhvr>
                                      <p:to>
                                        <p:strVal val="visible"/>
                                      </p:to>
                                    </p:set>
                                    <p:animEffect transition="in" filter="wipe(down)">
                                      <p:cBhvr>
                                        <p:cTn id="83" dur="300"/>
                                        <p:tgtEl>
                                          <p:spTgt spid="25"/>
                                        </p:tgtEl>
                                      </p:cBhvr>
                                    </p:animEffect>
                                  </p:childTnLst>
                                </p:cTn>
                              </p:par>
                              <p:par>
                                <p:cTn id="84" presetID="22" presetClass="exit" presetSubtype="4" fill="hold" grpId="1" nodeType="withEffect">
                                  <p:stCondLst>
                                    <p:cond delay="300"/>
                                  </p:stCondLst>
                                  <p:childTnLst>
                                    <p:animEffect transition="out" filter="wipe(down)">
                                      <p:cBhvr>
                                        <p:cTn id="85" dur="300"/>
                                        <p:tgtEl>
                                          <p:spTgt spid="25"/>
                                        </p:tgtEl>
                                      </p:cBhvr>
                                    </p:animEffect>
                                    <p:set>
                                      <p:cBhvr>
                                        <p:cTn id="86" dur="1" fill="hold">
                                          <p:stCondLst>
                                            <p:cond delay="299"/>
                                          </p:stCondLst>
                                        </p:cTn>
                                        <p:tgtEl>
                                          <p:spTgt spid="25"/>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24"/>
                                        </p:tgtEl>
                                        <p:attrNameLst>
                                          <p:attrName>style.visibility</p:attrName>
                                        </p:attrNameLst>
                                      </p:cBhvr>
                                      <p:to>
                                        <p:strVal val="visible"/>
                                      </p:to>
                                    </p:set>
                                    <p:animEffect transition="in" filter="wipe(up)">
                                      <p:cBhvr>
                                        <p:cTn id="89" dur="300"/>
                                        <p:tgtEl>
                                          <p:spTgt spid="24"/>
                                        </p:tgtEl>
                                      </p:cBhvr>
                                    </p:animEffect>
                                  </p:childTnLst>
                                </p:cTn>
                              </p:par>
                              <p:par>
                                <p:cTn id="90" presetID="22" presetClass="exit" presetSubtype="1" fill="hold" grpId="1" nodeType="withEffect">
                                  <p:stCondLst>
                                    <p:cond delay="500"/>
                                  </p:stCondLst>
                                  <p:childTnLst>
                                    <p:animEffect transition="out" filter="wipe(up)">
                                      <p:cBhvr>
                                        <p:cTn id="91" dur="300"/>
                                        <p:tgtEl>
                                          <p:spTgt spid="24"/>
                                        </p:tgtEl>
                                      </p:cBhvr>
                                    </p:animEffect>
                                    <p:set>
                                      <p:cBhvr>
                                        <p:cTn id="92" dur="1" fill="hold">
                                          <p:stCondLst>
                                            <p:cond delay="299"/>
                                          </p:stCondLst>
                                        </p:cTn>
                                        <p:tgtEl>
                                          <p:spTgt spid="24"/>
                                        </p:tgtEl>
                                        <p:attrNameLst>
                                          <p:attrName>style.visibility</p:attrName>
                                        </p:attrNameLst>
                                      </p:cBhvr>
                                      <p:to>
                                        <p:strVal val="hidden"/>
                                      </p:to>
                                    </p:set>
                                  </p:childTnLst>
                                </p:cTn>
                              </p:par>
                              <p:par>
                                <p:cTn id="93" presetID="31" presetClass="entr" presetSubtype="0" fill="hold" grpId="0" nodeType="withEffect">
                                  <p:stCondLst>
                                    <p:cond delay="200"/>
                                  </p:stCondLst>
                                  <p:childTnLst>
                                    <p:set>
                                      <p:cBhvr>
                                        <p:cTn id="94" dur="1" fill="hold">
                                          <p:stCondLst>
                                            <p:cond delay="0"/>
                                          </p:stCondLst>
                                        </p:cTn>
                                        <p:tgtEl>
                                          <p:spTgt spid="27"/>
                                        </p:tgtEl>
                                        <p:attrNameLst>
                                          <p:attrName>style.visibility</p:attrName>
                                        </p:attrNameLst>
                                      </p:cBhvr>
                                      <p:to>
                                        <p:strVal val="visible"/>
                                      </p:to>
                                    </p:set>
                                    <p:anim calcmode="lin" valueType="num">
                                      <p:cBhvr>
                                        <p:cTn id="95" dur="1000" fill="hold"/>
                                        <p:tgtEl>
                                          <p:spTgt spid="27"/>
                                        </p:tgtEl>
                                        <p:attrNameLst>
                                          <p:attrName>ppt_w</p:attrName>
                                        </p:attrNameLst>
                                      </p:cBhvr>
                                      <p:tavLst>
                                        <p:tav tm="0">
                                          <p:val>
                                            <p:fltVal val="0"/>
                                          </p:val>
                                        </p:tav>
                                        <p:tav tm="100000">
                                          <p:val>
                                            <p:strVal val="#ppt_w"/>
                                          </p:val>
                                        </p:tav>
                                      </p:tavLst>
                                    </p:anim>
                                    <p:anim calcmode="lin" valueType="num">
                                      <p:cBhvr>
                                        <p:cTn id="96" dur="1000" fill="hold"/>
                                        <p:tgtEl>
                                          <p:spTgt spid="27"/>
                                        </p:tgtEl>
                                        <p:attrNameLst>
                                          <p:attrName>ppt_h</p:attrName>
                                        </p:attrNameLst>
                                      </p:cBhvr>
                                      <p:tavLst>
                                        <p:tav tm="0">
                                          <p:val>
                                            <p:fltVal val="0"/>
                                          </p:val>
                                        </p:tav>
                                        <p:tav tm="100000">
                                          <p:val>
                                            <p:strVal val="#ppt_h"/>
                                          </p:val>
                                        </p:tav>
                                      </p:tavLst>
                                    </p:anim>
                                    <p:anim calcmode="lin" valueType="num">
                                      <p:cBhvr>
                                        <p:cTn id="97" dur="1000" fill="hold"/>
                                        <p:tgtEl>
                                          <p:spTgt spid="27"/>
                                        </p:tgtEl>
                                        <p:attrNameLst>
                                          <p:attrName>style.rotation</p:attrName>
                                        </p:attrNameLst>
                                      </p:cBhvr>
                                      <p:tavLst>
                                        <p:tav tm="0">
                                          <p:val>
                                            <p:fltVal val="90"/>
                                          </p:val>
                                        </p:tav>
                                        <p:tav tm="100000">
                                          <p:val>
                                            <p:fltVal val="0"/>
                                          </p:val>
                                        </p:tav>
                                      </p:tavLst>
                                    </p:anim>
                                    <p:animEffect transition="in" filter="fade">
                                      <p:cBhvr>
                                        <p:cTn id="98" dur="1000"/>
                                        <p:tgtEl>
                                          <p:spTgt spid="27"/>
                                        </p:tgtEl>
                                      </p:cBhvr>
                                    </p:animEffect>
                                  </p:childTnLst>
                                </p:cTn>
                              </p:par>
                              <p:par>
                                <p:cTn id="99" presetID="53" presetClass="entr" presetSubtype="16" fill="hold" grpId="0" nodeType="withEffect">
                                  <p:stCondLst>
                                    <p:cond delay="1100"/>
                                  </p:stCondLst>
                                  <p:childTnLst>
                                    <p:set>
                                      <p:cBhvr>
                                        <p:cTn id="100" dur="1" fill="hold">
                                          <p:stCondLst>
                                            <p:cond delay="0"/>
                                          </p:stCondLst>
                                        </p:cTn>
                                        <p:tgtEl>
                                          <p:spTgt spid="32"/>
                                        </p:tgtEl>
                                        <p:attrNameLst>
                                          <p:attrName>style.visibility</p:attrName>
                                        </p:attrNameLst>
                                      </p:cBhvr>
                                      <p:to>
                                        <p:strVal val="visible"/>
                                      </p:to>
                                    </p:set>
                                    <p:anim calcmode="lin" valueType="num">
                                      <p:cBhvr>
                                        <p:cTn id="101" dur="500" fill="hold"/>
                                        <p:tgtEl>
                                          <p:spTgt spid="32"/>
                                        </p:tgtEl>
                                        <p:attrNameLst>
                                          <p:attrName>ppt_w</p:attrName>
                                        </p:attrNameLst>
                                      </p:cBhvr>
                                      <p:tavLst>
                                        <p:tav tm="0">
                                          <p:val>
                                            <p:fltVal val="0"/>
                                          </p:val>
                                        </p:tav>
                                        <p:tav tm="100000">
                                          <p:val>
                                            <p:strVal val="#ppt_w"/>
                                          </p:val>
                                        </p:tav>
                                      </p:tavLst>
                                    </p:anim>
                                    <p:anim calcmode="lin" valueType="num">
                                      <p:cBhvr>
                                        <p:cTn id="102" dur="500" fill="hold"/>
                                        <p:tgtEl>
                                          <p:spTgt spid="32"/>
                                        </p:tgtEl>
                                        <p:attrNameLst>
                                          <p:attrName>ppt_h</p:attrName>
                                        </p:attrNameLst>
                                      </p:cBhvr>
                                      <p:tavLst>
                                        <p:tav tm="0">
                                          <p:val>
                                            <p:fltVal val="0"/>
                                          </p:val>
                                        </p:tav>
                                        <p:tav tm="100000">
                                          <p:val>
                                            <p:strVal val="#ppt_h"/>
                                          </p:val>
                                        </p:tav>
                                      </p:tavLst>
                                    </p:anim>
                                    <p:animEffect transition="in" filter="fade">
                                      <p:cBhvr>
                                        <p:cTn id="103" dur="500"/>
                                        <p:tgtEl>
                                          <p:spTgt spid="32"/>
                                        </p:tgtEl>
                                      </p:cBhvr>
                                    </p:animEffect>
                                  </p:childTnLst>
                                </p:cTn>
                              </p:par>
                            </p:childTnLst>
                          </p:cTn>
                        </p:par>
                        <p:par>
                          <p:cTn id="104" fill="hold">
                            <p:stCondLst>
                              <p:cond delay="1600"/>
                            </p:stCondLst>
                            <p:childTnLst>
                              <p:par>
                                <p:cTn id="105" presetID="2" presetClass="entr" presetSubtype="8"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 calcmode="lin" valueType="num">
                                      <p:cBhvr additive="base">
                                        <p:cTn id="107" dur="500" fill="hold"/>
                                        <p:tgtEl>
                                          <p:spTgt spid="33"/>
                                        </p:tgtEl>
                                        <p:attrNameLst>
                                          <p:attrName>ppt_x</p:attrName>
                                        </p:attrNameLst>
                                      </p:cBhvr>
                                      <p:tavLst>
                                        <p:tav tm="0">
                                          <p:val>
                                            <p:strVal val="0-#ppt_w/2"/>
                                          </p:val>
                                        </p:tav>
                                        <p:tav tm="100000">
                                          <p:val>
                                            <p:strVal val="#ppt_x"/>
                                          </p:val>
                                        </p:tav>
                                      </p:tavLst>
                                    </p:anim>
                                    <p:anim calcmode="lin" valueType="num">
                                      <p:cBhvr additive="base">
                                        <p:cTn id="108" dur="500" fill="hold"/>
                                        <p:tgtEl>
                                          <p:spTgt spid="33"/>
                                        </p:tgtEl>
                                        <p:attrNameLst>
                                          <p:attrName>ppt_y</p:attrName>
                                        </p:attrNameLst>
                                      </p:cBhvr>
                                      <p:tavLst>
                                        <p:tav tm="0">
                                          <p:val>
                                            <p:strVal val="#ppt_y"/>
                                          </p:val>
                                        </p:tav>
                                        <p:tav tm="100000">
                                          <p:val>
                                            <p:strVal val="#ppt_y"/>
                                          </p:val>
                                        </p:tav>
                                      </p:tavLst>
                                    </p:anim>
                                  </p:childTnLst>
                                </p:cTn>
                              </p:par>
                            </p:childTnLst>
                          </p:cTn>
                        </p:par>
                        <p:par>
                          <p:cTn id="109" fill="hold">
                            <p:stCondLst>
                              <p:cond delay="2100"/>
                            </p:stCondLst>
                            <p:childTnLst>
                              <p:par>
                                <p:cTn id="110" presetID="16" presetClass="entr" presetSubtype="21"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barn(inVertical)">
                                      <p:cBhvr>
                                        <p:cTn id="112" dur="500"/>
                                        <p:tgtEl>
                                          <p:spTgt spid="26"/>
                                        </p:tgtEl>
                                      </p:cBhvr>
                                    </p:animEffect>
                                  </p:childTnLst>
                                </p:cTn>
                              </p:par>
                              <p:par>
                                <p:cTn id="113" presetID="22" presetClass="entr" presetSubtype="4" fill="hold" nodeType="with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wipe(down)">
                                      <p:cBhvr>
                                        <p:cTn id="115" dur="500"/>
                                        <p:tgtEl>
                                          <p:spTgt spid="34"/>
                                        </p:tgtEl>
                                      </p:cBhvr>
                                    </p:animEffect>
                                  </p:childTnLst>
                                </p:cTn>
                              </p:par>
                            </p:childTnLst>
                          </p:cTn>
                        </p:par>
                        <p:par>
                          <p:cTn id="116" fill="hold">
                            <p:stCondLst>
                              <p:cond delay="2600"/>
                            </p:stCondLst>
                            <p:childTnLst>
                              <p:par>
                                <p:cTn id="117" presetID="2" presetClass="entr" presetSubtype="4" fill="hold" grpId="0" nodeType="afterEffect">
                                  <p:stCondLst>
                                    <p:cond delay="0"/>
                                  </p:stCondLst>
                                  <p:childTnLst>
                                    <p:set>
                                      <p:cBhvr>
                                        <p:cTn id="118" dur="1" fill="hold">
                                          <p:stCondLst>
                                            <p:cond delay="0"/>
                                          </p:stCondLst>
                                        </p:cTn>
                                        <p:tgtEl>
                                          <p:spTgt spid="28"/>
                                        </p:tgtEl>
                                        <p:attrNameLst>
                                          <p:attrName>style.visibility</p:attrName>
                                        </p:attrNameLst>
                                      </p:cBhvr>
                                      <p:to>
                                        <p:strVal val="visible"/>
                                      </p:to>
                                    </p:set>
                                    <p:anim calcmode="lin" valueType="num">
                                      <p:cBhvr additive="base">
                                        <p:cTn id="119" dur="500" fill="hold"/>
                                        <p:tgtEl>
                                          <p:spTgt spid="28"/>
                                        </p:tgtEl>
                                        <p:attrNameLst>
                                          <p:attrName>ppt_x</p:attrName>
                                        </p:attrNameLst>
                                      </p:cBhvr>
                                      <p:tavLst>
                                        <p:tav tm="0">
                                          <p:val>
                                            <p:strVal val="#ppt_x"/>
                                          </p:val>
                                        </p:tav>
                                        <p:tav tm="100000">
                                          <p:val>
                                            <p:strVal val="#ppt_x"/>
                                          </p:val>
                                        </p:tav>
                                      </p:tavLst>
                                    </p:anim>
                                    <p:anim calcmode="lin" valueType="num">
                                      <p:cBhvr additive="base">
                                        <p:cTn id="120" dur="500" fill="hold"/>
                                        <p:tgtEl>
                                          <p:spTgt spid="28"/>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
                                  </p:stCondLst>
                                  <p:childTnLst>
                                    <p:set>
                                      <p:cBhvr>
                                        <p:cTn id="122" dur="1" fill="hold">
                                          <p:stCondLst>
                                            <p:cond delay="0"/>
                                          </p:stCondLst>
                                        </p:cTn>
                                        <p:tgtEl>
                                          <p:spTgt spid="29"/>
                                        </p:tgtEl>
                                        <p:attrNameLst>
                                          <p:attrName>style.visibility</p:attrName>
                                        </p:attrNameLst>
                                      </p:cBhvr>
                                      <p:to>
                                        <p:strVal val="visible"/>
                                      </p:to>
                                    </p:set>
                                    <p:anim calcmode="lin" valueType="num">
                                      <p:cBhvr additive="base">
                                        <p:cTn id="123" dur="500" fill="hold"/>
                                        <p:tgtEl>
                                          <p:spTgt spid="29"/>
                                        </p:tgtEl>
                                        <p:attrNameLst>
                                          <p:attrName>ppt_x</p:attrName>
                                        </p:attrNameLst>
                                      </p:cBhvr>
                                      <p:tavLst>
                                        <p:tav tm="0">
                                          <p:val>
                                            <p:strVal val="#ppt_x"/>
                                          </p:val>
                                        </p:tav>
                                        <p:tav tm="100000">
                                          <p:val>
                                            <p:strVal val="#ppt_x"/>
                                          </p:val>
                                        </p:tav>
                                      </p:tavLst>
                                    </p:anim>
                                    <p:anim calcmode="lin" valueType="num">
                                      <p:cBhvr additive="base">
                                        <p:cTn id="124" dur="500" fill="hold"/>
                                        <p:tgtEl>
                                          <p:spTgt spid="29"/>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400"/>
                                  </p:stCondLst>
                                  <p:childTnLst>
                                    <p:set>
                                      <p:cBhvr>
                                        <p:cTn id="126" dur="1" fill="hold">
                                          <p:stCondLst>
                                            <p:cond delay="0"/>
                                          </p:stCondLst>
                                        </p:cTn>
                                        <p:tgtEl>
                                          <p:spTgt spid="30"/>
                                        </p:tgtEl>
                                        <p:attrNameLst>
                                          <p:attrName>style.visibility</p:attrName>
                                        </p:attrNameLst>
                                      </p:cBhvr>
                                      <p:to>
                                        <p:strVal val="visible"/>
                                      </p:to>
                                    </p:set>
                                    <p:anim calcmode="lin" valueType="num">
                                      <p:cBhvr additive="base">
                                        <p:cTn id="127" dur="500" fill="hold"/>
                                        <p:tgtEl>
                                          <p:spTgt spid="30"/>
                                        </p:tgtEl>
                                        <p:attrNameLst>
                                          <p:attrName>ppt_x</p:attrName>
                                        </p:attrNameLst>
                                      </p:cBhvr>
                                      <p:tavLst>
                                        <p:tav tm="0">
                                          <p:val>
                                            <p:strVal val="#ppt_x"/>
                                          </p:val>
                                        </p:tav>
                                        <p:tav tm="100000">
                                          <p:val>
                                            <p:strVal val="#ppt_x"/>
                                          </p:val>
                                        </p:tav>
                                      </p:tavLst>
                                    </p:anim>
                                    <p:anim calcmode="lin" valueType="num">
                                      <p:cBhvr additive="base">
                                        <p:cTn id="128" dur="500" fill="hold"/>
                                        <p:tgtEl>
                                          <p:spTgt spid="30"/>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600"/>
                                  </p:stCondLst>
                                  <p:childTnLst>
                                    <p:set>
                                      <p:cBhvr>
                                        <p:cTn id="130" dur="1" fill="hold">
                                          <p:stCondLst>
                                            <p:cond delay="0"/>
                                          </p:stCondLst>
                                        </p:cTn>
                                        <p:tgtEl>
                                          <p:spTgt spid="31"/>
                                        </p:tgtEl>
                                        <p:attrNameLst>
                                          <p:attrName>style.visibility</p:attrName>
                                        </p:attrNameLst>
                                      </p:cBhvr>
                                      <p:to>
                                        <p:strVal val="visible"/>
                                      </p:to>
                                    </p:set>
                                    <p:anim calcmode="lin" valueType="num">
                                      <p:cBhvr additive="base">
                                        <p:cTn id="131" dur="500" fill="hold"/>
                                        <p:tgtEl>
                                          <p:spTgt spid="31"/>
                                        </p:tgtEl>
                                        <p:attrNameLst>
                                          <p:attrName>ppt_x</p:attrName>
                                        </p:attrNameLst>
                                      </p:cBhvr>
                                      <p:tavLst>
                                        <p:tav tm="0">
                                          <p:val>
                                            <p:strVal val="#ppt_x"/>
                                          </p:val>
                                        </p:tav>
                                        <p:tav tm="100000">
                                          <p:val>
                                            <p:strVal val="#ppt_x"/>
                                          </p:val>
                                        </p:tav>
                                      </p:tavLst>
                                    </p:anim>
                                    <p:anim calcmode="lin" valueType="num">
                                      <p:cBhvr additive="base">
                                        <p:cTn id="1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2" animBg="1"/>
      <p:bldP spid="13" grpId="0" animBg="1"/>
      <p:bldP spid="13" grpId="1" animBg="1"/>
      <p:bldP spid="13"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3" grpId="0" animBg="1"/>
      <p:bldP spid="23" grpId="1" animBg="1"/>
      <p:bldP spid="24" grpId="0" animBg="1"/>
      <p:bldP spid="24" grpId="1" animBg="1"/>
      <p:bldP spid="25" grpId="0" animBg="1"/>
      <p:bldP spid="25" grpId="1" animBg="1"/>
      <p:bldP spid="26" grpId="0"/>
      <p:bldP spid="27" grpId="0" animBg="1"/>
      <p:bldP spid="28" grpId="0"/>
      <p:bldP spid="29" grpId="0"/>
      <p:bldP spid="30" grpId="0"/>
      <p:bldP spid="31" grpId="0"/>
      <p:bldP spid="32" grpId="0" animBg="1"/>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marL="315399" lvl="1" indent="-315399" algn="l"/>
            <a:r>
              <a:rPr lang="zh-CN" altLang="en-US" sz="2800" dirty="0">
                <a:solidFill>
                  <a:schemeClr val="bg1"/>
                </a:solidFill>
                <a:latin typeface="微软雅黑" pitchFamily="34" charset="-122"/>
                <a:ea typeface="微软雅黑" pitchFamily="34" charset="-122"/>
              </a:rPr>
              <a:t>成本预算</a:t>
            </a:r>
          </a:p>
        </p:txBody>
      </p:sp>
      <p:sp>
        <p:nvSpPr>
          <p:cNvPr id="38" name="TextBox 37"/>
          <p:cNvSpPr txBox="1"/>
          <p:nvPr/>
        </p:nvSpPr>
        <p:spPr>
          <a:xfrm>
            <a:off x="10563732" y="6954293"/>
            <a:ext cx="4608512" cy="119757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39" name="TextBox 38"/>
          <p:cNvSpPr txBox="1"/>
          <p:nvPr/>
        </p:nvSpPr>
        <p:spPr>
          <a:xfrm>
            <a:off x="2597257" y="8272997"/>
            <a:ext cx="5252762" cy="553998"/>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grpSp>
        <p:nvGrpSpPr>
          <p:cNvPr id="26" name="组合 25"/>
          <p:cNvGrpSpPr/>
          <p:nvPr/>
        </p:nvGrpSpPr>
        <p:grpSpPr>
          <a:xfrm>
            <a:off x="1878029" y="1984548"/>
            <a:ext cx="7042793" cy="6109074"/>
            <a:chOff x="7303060" y="3078111"/>
            <a:chExt cx="8305069" cy="7220568"/>
          </a:xfrm>
        </p:grpSpPr>
        <p:grpSp>
          <p:nvGrpSpPr>
            <p:cNvPr id="41" name="组合 40"/>
            <p:cNvGrpSpPr/>
            <p:nvPr/>
          </p:nvGrpSpPr>
          <p:grpSpPr>
            <a:xfrm>
              <a:off x="8537514" y="4579230"/>
              <a:ext cx="7042347" cy="5694113"/>
              <a:chOff x="8537514" y="4579230"/>
              <a:chExt cx="7042347" cy="5694113"/>
            </a:xfrm>
          </p:grpSpPr>
          <p:sp>
            <p:nvSpPr>
              <p:cNvPr id="58" name="Freeform 6"/>
              <p:cNvSpPr/>
              <p:nvPr/>
            </p:nvSpPr>
            <p:spPr>
              <a:xfrm>
                <a:off x="10180307" y="4579230"/>
                <a:ext cx="3307580" cy="2118665"/>
              </a:xfrm>
              <a:custGeom>
                <a:avLst/>
                <a:gdLst>
                  <a:gd name="connsiteX0" fmla="*/ 1680519 w 1680519"/>
                  <a:gd name="connsiteY0" fmla="*/ 1081216 h 1081216"/>
                  <a:gd name="connsiteX1" fmla="*/ 0 w 1680519"/>
                  <a:gd name="connsiteY1" fmla="*/ 376881 h 1081216"/>
                  <a:gd name="connsiteX2" fmla="*/ 222422 w 1680519"/>
                  <a:gd name="connsiteY2" fmla="*/ 0 h 1081216"/>
                  <a:gd name="connsiteX3" fmla="*/ 1383957 w 1680519"/>
                  <a:gd name="connsiteY3" fmla="*/ 574589 h 1081216"/>
                  <a:gd name="connsiteX4" fmla="*/ 1680519 w 1680519"/>
                  <a:gd name="connsiteY4" fmla="*/ 1081216 h 1081216"/>
                  <a:gd name="connsiteX0" fmla="*/ 1680519 w 1680519"/>
                  <a:gd name="connsiteY0" fmla="*/ 1043116 h 1043116"/>
                  <a:gd name="connsiteX1" fmla="*/ 0 w 1680519"/>
                  <a:gd name="connsiteY1" fmla="*/ 338781 h 1043116"/>
                  <a:gd name="connsiteX2" fmla="*/ 298622 w 1680519"/>
                  <a:gd name="connsiteY2" fmla="*/ 0 h 1043116"/>
                  <a:gd name="connsiteX3" fmla="*/ 1383957 w 1680519"/>
                  <a:gd name="connsiteY3" fmla="*/ 536489 h 1043116"/>
                  <a:gd name="connsiteX4" fmla="*/ 1680519 w 1680519"/>
                  <a:gd name="connsiteY4" fmla="*/ 1043116 h 1043116"/>
                  <a:gd name="connsiteX0" fmla="*/ 1680519 w 1680519"/>
                  <a:gd name="connsiteY0" fmla="*/ 1043116 h 1043116"/>
                  <a:gd name="connsiteX1" fmla="*/ 0 w 1680519"/>
                  <a:gd name="connsiteY1" fmla="*/ 338781 h 1043116"/>
                  <a:gd name="connsiteX2" fmla="*/ 298622 w 1680519"/>
                  <a:gd name="connsiteY2" fmla="*/ 0 h 1043116"/>
                  <a:gd name="connsiteX3" fmla="*/ 1383957 w 1680519"/>
                  <a:gd name="connsiteY3" fmla="*/ 536489 h 1043116"/>
                  <a:gd name="connsiteX4" fmla="*/ 1680519 w 1680519"/>
                  <a:gd name="connsiteY4" fmla="*/ 1043116 h 1043116"/>
                  <a:gd name="connsiteX0" fmla="*/ 1680519 w 1680519"/>
                  <a:gd name="connsiteY0" fmla="*/ 1055816 h 1055816"/>
                  <a:gd name="connsiteX1" fmla="*/ 0 w 1680519"/>
                  <a:gd name="connsiteY1" fmla="*/ 351481 h 1055816"/>
                  <a:gd name="connsiteX2" fmla="*/ 279572 w 1680519"/>
                  <a:gd name="connsiteY2" fmla="*/ 0 h 1055816"/>
                  <a:gd name="connsiteX3" fmla="*/ 1383957 w 1680519"/>
                  <a:gd name="connsiteY3" fmla="*/ 549189 h 1055816"/>
                  <a:gd name="connsiteX4" fmla="*/ 1680519 w 1680519"/>
                  <a:gd name="connsiteY4" fmla="*/ 1055816 h 1055816"/>
                  <a:gd name="connsiteX0" fmla="*/ 1680519 w 1680519"/>
                  <a:gd name="connsiteY0" fmla="*/ 1055816 h 1055816"/>
                  <a:gd name="connsiteX1" fmla="*/ 0 w 1680519"/>
                  <a:gd name="connsiteY1" fmla="*/ 351481 h 1055816"/>
                  <a:gd name="connsiteX2" fmla="*/ 279572 w 1680519"/>
                  <a:gd name="connsiteY2" fmla="*/ 0 h 1055816"/>
                  <a:gd name="connsiteX3" fmla="*/ 1383957 w 1680519"/>
                  <a:gd name="connsiteY3" fmla="*/ 549189 h 1055816"/>
                  <a:gd name="connsiteX4" fmla="*/ 1680519 w 1680519"/>
                  <a:gd name="connsiteY4" fmla="*/ 1055816 h 1055816"/>
                  <a:gd name="connsiteX0" fmla="*/ 1690044 w 1690044"/>
                  <a:gd name="connsiteY0" fmla="*/ 1055816 h 1055816"/>
                  <a:gd name="connsiteX1" fmla="*/ 0 w 1690044"/>
                  <a:gd name="connsiteY1" fmla="*/ 351481 h 1055816"/>
                  <a:gd name="connsiteX2" fmla="*/ 289097 w 1690044"/>
                  <a:gd name="connsiteY2" fmla="*/ 0 h 1055816"/>
                  <a:gd name="connsiteX3" fmla="*/ 1393482 w 1690044"/>
                  <a:gd name="connsiteY3" fmla="*/ 549189 h 1055816"/>
                  <a:gd name="connsiteX4" fmla="*/ 1690044 w 1690044"/>
                  <a:gd name="connsiteY4" fmla="*/ 1055816 h 1055816"/>
                  <a:gd name="connsiteX0" fmla="*/ 1690044 w 1690044"/>
                  <a:gd name="connsiteY0" fmla="*/ 1055816 h 1055816"/>
                  <a:gd name="connsiteX1" fmla="*/ 0 w 1690044"/>
                  <a:gd name="connsiteY1" fmla="*/ 351481 h 1055816"/>
                  <a:gd name="connsiteX2" fmla="*/ 289097 w 1690044"/>
                  <a:gd name="connsiteY2" fmla="*/ 0 h 1055816"/>
                  <a:gd name="connsiteX3" fmla="*/ 1393482 w 1690044"/>
                  <a:gd name="connsiteY3" fmla="*/ 549189 h 1055816"/>
                  <a:gd name="connsiteX4" fmla="*/ 1690044 w 1690044"/>
                  <a:gd name="connsiteY4" fmla="*/ 1055816 h 1055816"/>
                  <a:gd name="connsiteX0" fmla="*/ 1670994 w 1670994"/>
                  <a:gd name="connsiteY0" fmla="*/ 1062166 h 1062166"/>
                  <a:gd name="connsiteX1" fmla="*/ 0 w 1670994"/>
                  <a:gd name="connsiteY1" fmla="*/ 351481 h 1062166"/>
                  <a:gd name="connsiteX2" fmla="*/ 289097 w 1670994"/>
                  <a:gd name="connsiteY2" fmla="*/ 0 h 1062166"/>
                  <a:gd name="connsiteX3" fmla="*/ 1393482 w 1670994"/>
                  <a:gd name="connsiteY3" fmla="*/ 549189 h 1062166"/>
                  <a:gd name="connsiteX4" fmla="*/ 1670994 w 1670994"/>
                  <a:gd name="connsiteY4" fmla="*/ 1062166 h 1062166"/>
                  <a:gd name="connsiteX0" fmla="*/ 1670994 w 1670994"/>
                  <a:gd name="connsiteY0" fmla="*/ 1062166 h 1062166"/>
                  <a:gd name="connsiteX1" fmla="*/ 0 w 1670994"/>
                  <a:gd name="connsiteY1" fmla="*/ 351481 h 1062166"/>
                  <a:gd name="connsiteX2" fmla="*/ 289097 w 1670994"/>
                  <a:gd name="connsiteY2" fmla="*/ 0 h 1062166"/>
                  <a:gd name="connsiteX3" fmla="*/ 1393482 w 1670994"/>
                  <a:gd name="connsiteY3" fmla="*/ 549189 h 1062166"/>
                  <a:gd name="connsiteX4" fmla="*/ 1670994 w 1670994"/>
                  <a:gd name="connsiteY4" fmla="*/ 1062166 h 1062166"/>
                  <a:gd name="connsiteX0" fmla="*/ 1670994 w 1670994"/>
                  <a:gd name="connsiteY0" fmla="*/ 1062166 h 1062166"/>
                  <a:gd name="connsiteX1" fmla="*/ 0 w 1670994"/>
                  <a:gd name="connsiteY1" fmla="*/ 351481 h 1062166"/>
                  <a:gd name="connsiteX2" fmla="*/ 289097 w 1670994"/>
                  <a:gd name="connsiteY2" fmla="*/ 0 h 1062166"/>
                  <a:gd name="connsiteX3" fmla="*/ 1399832 w 1670994"/>
                  <a:gd name="connsiteY3" fmla="*/ 552364 h 1062166"/>
                  <a:gd name="connsiteX4" fmla="*/ 1670994 w 1670994"/>
                  <a:gd name="connsiteY4" fmla="*/ 1062166 h 1062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994" h="1062166">
                    <a:moveTo>
                      <a:pt x="1670994" y="1062166"/>
                    </a:moveTo>
                    <a:lnTo>
                      <a:pt x="0" y="351481"/>
                    </a:lnTo>
                    <a:cubicBezTo>
                      <a:pt x="143991" y="254429"/>
                      <a:pt x="227656" y="157377"/>
                      <a:pt x="289097" y="0"/>
                    </a:cubicBezTo>
                    <a:lnTo>
                      <a:pt x="1399832" y="552364"/>
                    </a:lnTo>
                    <a:cubicBezTo>
                      <a:pt x="1498686" y="721240"/>
                      <a:pt x="1489590" y="899640"/>
                      <a:pt x="1670994" y="1062166"/>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9" name="Freeform 8"/>
              <p:cNvSpPr/>
              <p:nvPr/>
            </p:nvSpPr>
            <p:spPr>
              <a:xfrm>
                <a:off x="9382468" y="5674982"/>
                <a:ext cx="4962938" cy="2454359"/>
              </a:xfrm>
              <a:custGeom>
                <a:avLst/>
                <a:gdLst>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422" h="1229498">
                    <a:moveTo>
                      <a:pt x="2508422" y="1229498"/>
                    </a:moveTo>
                    <a:lnTo>
                      <a:pt x="0" y="512806"/>
                    </a:lnTo>
                    <a:cubicBezTo>
                      <a:pt x="232204" y="392671"/>
                      <a:pt x="197708" y="170935"/>
                      <a:pt x="296562" y="0"/>
                    </a:cubicBezTo>
                    <a:lnTo>
                      <a:pt x="2211860" y="710514"/>
                    </a:lnTo>
                    <a:cubicBezTo>
                      <a:pt x="2310714" y="883509"/>
                      <a:pt x="2333368" y="1100953"/>
                      <a:pt x="2508422" y="122949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60" name="Freeform 10"/>
              <p:cNvSpPr/>
              <p:nvPr/>
            </p:nvSpPr>
            <p:spPr>
              <a:xfrm>
                <a:off x="8537514" y="7093760"/>
                <a:ext cx="7042347" cy="3179583"/>
              </a:xfrm>
              <a:custGeom>
                <a:avLst/>
                <a:gdLst>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27969 w 3558746"/>
                  <a:gd name="connsiteY2" fmla="*/ 0 h 1594022"/>
                  <a:gd name="connsiteX3" fmla="*/ 3052119 w 3558746"/>
                  <a:gd name="connsiteY3" fmla="*/ 716692 h 1594022"/>
                  <a:gd name="connsiteX4" fmla="*/ 3558746 w 3558746"/>
                  <a:gd name="connsiteY4" fmla="*/ 1594022 h 1594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8746" h="1594022">
                    <a:moveTo>
                      <a:pt x="3558746" y="1594022"/>
                    </a:moveTo>
                    <a:lnTo>
                      <a:pt x="0" y="525162"/>
                    </a:lnTo>
                    <a:cubicBezTo>
                      <a:pt x="128373" y="350108"/>
                      <a:pt x="301196" y="219504"/>
                      <a:pt x="327969" y="0"/>
                    </a:cubicBezTo>
                    <a:lnTo>
                      <a:pt x="3052119" y="716692"/>
                    </a:lnTo>
                    <a:lnTo>
                      <a:pt x="3558746" y="1594022"/>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grpSp>
        <p:grpSp>
          <p:nvGrpSpPr>
            <p:cNvPr id="46" name="组合 45"/>
            <p:cNvGrpSpPr/>
            <p:nvPr/>
          </p:nvGrpSpPr>
          <p:grpSpPr>
            <a:xfrm>
              <a:off x="7303060" y="8404864"/>
              <a:ext cx="8305069" cy="1893815"/>
              <a:chOff x="7303060" y="8404864"/>
              <a:chExt cx="8305069" cy="1893815"/>
            </a:xfrm>
          </p:grpSpPr>
          <p:sp>
            <p:nvSpPr>
              <p:cNvPr id="56" name="Freeform 12"/>
              <p:cNvSpPr/>
              <p:nvPr/>
            </p:nvSpPr>
            <p:spPr>
              <a:xfrm>
                <a:off x="7303060" y="8404864"/>
                <a:ext cx="8305069" cy="1893815"/>
              </a:xfrm>
              <a:custGeom>
                <a:avLst/>
                <a:gdLst>
                  <a:gd name="connsiteX0" fmla="*/ 519559 w 4198620"/>
                  <a:gd name="connsiteY0" fmla="*/ 0 h 895791"/>
                  <a:gd name="connsiteX1" fmla="*/ 3679061 w 4198620"/>
                  <a:gd name="connsiteY1" fmla="*/ 0 h 895791"/>
                  <a:gd name="connsiteX2" fmla="*/ 4198620 w 4198620"/>
                  <a:gd name="connsiteY2" fmla="*/ 895791 h 895791"/>
                  <a:gd name="connsiteX3" fmla="*/ 0 w 4198620"/>
                  <a:gd name="connsiteY3" fmla="*/ 895791 h 895791"/>
                  <a:gd name="connsiteX4" fmla="*/ 519559 w 4198620"/>
                  <a:gd name="connsiteY4" fmla="*/ 0 h 895791"/>
                  <a:gd name="connsiteX0" fmla="*/ 519559 w 4198620"/>
                  <a:gd name="connsiteY0" fmla="*/ 0 h 895791"/>
                  <a:gd name="connsiteX1" fmla="*/ 3679061 w 4198620"/>
                  <a:gd name="connsiteY1" fmla="*/ 0 h 895791"/>
                  <a:gd name="connsiteX2" fmla="*/ 4198620 w 4198620"/>
                  <a:gd name="connsiteY2" fmla="*/ 895791 h 895791"/>
                  <a:gd name="connsiteX3" fmla="*/ 0 w 4198620"/>
                  <a:gd name="connsiteY3" fmla="*/ 895791 h 895791"/>
                  <a:gd name="connsiteX4" fmla="*/ 519559 w 4198620"/>
                  <a:gd name="connsiteY4" fmla="*/ 0 h 895791"/>
                  <a:gd name="connsiteX0" fmla="*/ 519559 w 4198620"/>
                  <a:gd name="connsiteY0" fmla="*/ 70883 h 966674"/>
                  <a:gd name="connsiteX1" fmla="*/ 3679061 w 4198620"/>
                  <a:gd name="connsiteY1" fmla="*/ 70883 h 966674"/>
                  <a:gd name="connsiteX2" fmla="*/ 4198620 w 4198620"/>
                  <a:gd name="connsiteY2" fmla="*/ 966674 h 966674"/>
                  <a:gd name="connsiteX3" fmla="*/ 0 w 4198620"/>
                  <a:gd name="connsiteY3" fmla="*/ 966674 h 966674"/>
                  <a:gd name="connsiteX4" fmla="*/ 519559 w 4198620"/>
                  <a:gd name="connsiteY4" fmla="*/ 70883 h 966674"/>
                  <a:gd name="connsiteX0" fmla="*/ 519559 w 4198620"/>
                  <a:gd name="connsiteY0" fmla="*/ 53828 h 949619"/>
                  <a:gd name="connsiteX1" fmla="*/ 3679061 w 4198620"/>
                  <a:gd name="connsiteY1" fmla="*/ 53828 h 949619"/>
                  <a:gd name="connsiteX2" fmla="*/ 4198620 w 4198620"/>
                  <a:gd name="connsiteY2" fmla="*/ 949619 h 949619"/>
                  <a:gd name="connsiteX3" fmla="*/ 0 w 4198620"/>
                  <a:gd name="connsiteY3" fmla="*/ 949619 h 949619"/>
                  <a:gd name="connsiteX4" fmla="*/ 519559 w 4198620"/>
                  <a:gd name="connsiteY4" fmla="*/ 53828 h 949619"/>
                  <a:gd name="connsiteX0" fmla="*/ 519559 w 4198620"/>
                  <a:gd name="connsiteY0" fmla="*/ 53828 h 949619"/>
                  <a:gd name="connsiteX1" fmla="*/ 3679061 w 4198620"/>
                  <a:gd name="connsiteY1" fmla="*/ 53828 h 949619"/>
                  <a:gd name="connsiteX2" fmla="*/ 4198620 w 4198620"/>
                  <a:gd name="connsiteY2" fmla="*/ 949619 h 949619"/>
                  <a:gd name="connsiteX3" fmla="*/ 0 w 4198620"/>
                  <a:gd name="connsiteY3" fmla="*/ 949619 h 949619"/>
                  <a:gd name="connsiteX4" fmla="*/ 519559 w 4198620"/>
                  <a:gd name="connsiteY4" fmla="*/ 53828 h 94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8620" h="949619">
                    <a:moveTo>
                      <a:pt x="519559" y="53828"/>
                    </a:moveTo>
                    <a:cubicBezTo>
                      <a:pt x="1572726" y="149521"/>
                      <a:pt x="2604629" y="-105660"/>
                      <a:pt x="3679061" y="53828"/>
                    </a:cubicBezTo>
                    <a:lnTo>
                      <a:pt x="4198620" y="949619"/>
                    </a:lnTo>
                    <a:cubicBezTo>
                      <a:pt x="2777814" y="747600"/>
                      <a:pt x="1399540" y="949619"/>
                      <a:pt x="0" y="949619"/>
                    </a:cubicBezTo>
                    <a:cubicBezTo>
                      <a:pt x="258246" y="672287"/>
                      <a:pt x="346373" y="352425"/>
                      <a:pt x="519559" y="5382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7" name="TextBox 56"/>
              <p:cNvSpPr txBox="1"/>
              <p:nvPr/>
            </p:nvSpPr>
            <p:spPr>
              <a:xfrm>
                <a:off x="10635008" y="9098416"/>
                <a:ext cx="1883909" cy="653101"/>
              </a:xfrm>
              <a:prstGeom prst="rect">
                <a:avLst/>
              </a:prstGeom>
              <a:noFill/>
            </p:spPr>
            <p:txBody>
              <a:bodyPr wrap="none" lIns="181463" tIns="90731" rIns="181463" bIns="90731">
                <a:spAutoFit/>
              </a:bodyPr>
              <a:lstStyle/>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人力成本</a:t>
                </a:r>
                <a:endParaRPr 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7" name="组合 46"/>
            <p:cNvGrpSpPr/>
            <p:nvPr/>
          </p:nvGrpSpPr>
          <p:grpSpPr>
            <a:xfrm>
              <a:off x="8543796" y="7024089"/>
              <a:ext cx="5823600" cy="1117920"/>
              <a:chOff x="8543796" y="7024089"/>
              <a:chExt cx="5823600" cy="1117920"/>
            </a:xfrm>
          </p:grpSpPr>
          <p:sp>
            <p:nvSpPr>
              <p:cNvPr id="54" name="Freeform 11"/>
              <p:cNvSpPr/>
              <p:nvPr/>
            </p:nvSpPr>
            <p:spPr>
              <a:xfrm>
                <a:off x="8543796" y="7024089"/>
                <a:ext cx="5823600" cy="1117920"/>
              </a:xfrm>
              <a:custGeom>
                <a:avLst/>
                <a:gdLst>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42530 h 573273"/>
                  <a:gd name="connsiteX1" fmla="*/ 2635830 w 2943661"/>
                  <a:gd name="connsiteY1" fmla="*/ 42530 h 573273"/>
                  <a:gd name="connsiteX2" fmla="*/ 2943661 w 2943661"/>
                  <a:gd name="connsiteY2" fmla="*/ 573273 h 573273"/>
                  <a:gd name="connsiteX3" fmla="*/ 0 w 2943661"/>
                  <a:gd name="connsiteY3" fmla="*/ 573273 h 573273"/>
                  <a:gd name="connsiteX4" fmla="*/ 307831 w 2943661"/>
                  <a:gd name="connsiteY4" fmla="*/ 42530 h 573273"/>
                  <a:gd name="connsiteX0" fmla="*/ 307831 w 2943661"/>
                  <a:gd name="connsiteY0" fmla="*/ 30054 h 560797"/>
                  <a:gd name="connsiteX1" fmla="*/ 2635830 w 2943661"/>
                  <a:gd name="connsiteY1" fmla="*/ 30054 h 560797"/>
                  <a:gd name="connsiteX2" fmla="*/ 2943661 w 2943661"/>
                  <a:gd name="connsiteY2" fmla="*/ 560797 h 560797"/>
                  <a:gd name="connsiteX3" fmla="*/ 0 w 2943661"/>
                  <a:gd name="connsiteY3" fmla="*/ 560797 h 560797"/>
                  <a:gd name="connsiteX4" fmla="*/ 307831 w 2943661"/>
                  <a:gd name="connsiteY4" fmla="*/ 30054 h 560797"/>
                  <a:gd name="connsiteX0" fmla="*/ 307831 w 2943661"/>
                  <a:gd name="connsiteY0" fmla="*/ 30054 h 560797"/>
                  <a:gd name="connsiteX1" fmla="*/ 2635830 w 2943661"/>
                  <a:gd name="connsiteY1" fmla="*/ 30054 h 560797"/>
                  <a:gd name="connsiteX2" fmla="*/ 2943661 w 2943661"/>
                  <a:gd name="connsiteY2" fmla="*/ 560797 h 560797"/>
                  <a:gd name="connsiteX3" fmla="*/ 0 w 2943661"/>
                  <a:gd name="connsiteY3" fmla="*/ 560797 h 560797"/>
                  <a:gd name="connsiteX4" fmla="*/ 307831 w 2943661"/>
                  <a:gd name="connsiteY4" fmla="*/ 30054 h 56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3661" h="560797">
                    <a:moveTo>
                      <a:pt x="307831" y="30054"/>
                    </a:moveTo>
                    <a:cubicBezTo>
                      <a:pt x="1073198" y="104482"/>
                      <a:pt x="1817300" y="-65639"/>
                      <a:pt x="2635830" y="30054"/>
                    </a:cubicBezTo>
                    <a:cubicBezTo>
                      <a:pt x="2738440" y="206968"/>
                      <a:pt x="2755991" y="405148"/>
                      <a:pt x="2943661" y="560797"/>
                    </a:cubicBezTo>
                    <a:cubicBezTo>
                      <a:pt x="1973073" y="475737"/>
                      <a:pt x="981220" y="560797"/>
                      <a:pt x="0" y="560797"/>
                    </a:cubicBezTo>
                    <a:cubicBezTo>
                      <a:pt x="102610" y="383883"/>
                      <a:pt x="269017" y="228233"/>
                      <a:pt x="307831" y="3005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5" name="TextBox 54"/>
              <p:cNvSpPr txBox="1"/>
              <p:nvPr/>
            </p:nvSpPr>
            <p:spPr>
              <a:xfrm>
                <a:off x="10550095" y="7305942"/>
                <a:ext cx="1883909" cy="653100"/>
              </a:xfrm>
              <a:prstGeom prst="rect">
                <a:avLst/>
              </a:prstGeom>
              <a:noFill/>
            </p:spPr>
            <p:txBody>
              <a:bodyPr wrap="none" lIns="181463" tIns="90731" rIns="181463" bIns="90731">
                <a:spAutoFit/>
              </a:bodyPr>
              <a:lstStyle/>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销售成本</a:t>
                </a:r>
                <a:endParaRPr 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8" name="组合 47"/>
            <p:cNvGrpSpPr/>
            <p:nvPr/>
          </p:nvGrpSpPr>
          <p:grpSpPr>
            <a:xfrm>
              <a:off x="9366764" y="5662314"/>
              <a:ext cx="4177663" cy="1048248"/>
              <a:chOff x="9366764" y="5662314"/>
              <a:chExt cx="4177663" cy="1048248"/>
            </a:xfrm>
          </p:grpSpPr>
          <p:sp>
            <p:nvSpPr>
              <p:cNvPr id="52" name="Freeform 9"/>
              <p:cNvSpPr/>
              <p:nvPr/>
            </p:nvSpPr>
            <p:spPr>
              <a:xfrm>
                <a:off x="9366764" y="5662314"/>
                <a:ext cx="4177663" cy="1048248"/>
              </a:xfrm>
              <a:custGeom>
                <a:avLst/>
                <a:gdLst>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158" h="525426">
                    <a:moveTo>
                      <a:pt x="304747" y="0"/>
                    </a:moveTo>
                    <a:cubicBezTo>
                      <a:pt x="816268" y="85060"/>
                      <a:pt x="1306523" y="0"/>
                      <a:pt x="1807411" y="0"/>
                    </a:cubicBezTo>
                    <a:cubicBezTo>
                      <a:pt x="1908993" y="175142"/>
                      <a:pt x="1914883" y="392814"/>
                      <a:pt x="2112158" y="525426"/>
                    </a:cubicBezTo>
                    <a:lnTo>
                      <a:pt x="0" y="525426"/>
                    </a:lnTo>
                    <a:cubicBezTo>
                      <a:pt x="239805" y="382181"/>
                      <a:pt x="203165" y="175142"/>
                      <a:pt x="30474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3" name="TextBox 52"/>
              <p:cNvSpPr txBox="1"/>
              <p:nvPr/>
            </p:nvSpPr>
            <p:spPr>
              <a:xfrm>
                <a:off x="10550095" y="5880832"/>
                <a:ext cx="1883909" cy="653100"/>
              </a:xfrm>
              <a:prstGeom prst="rect">
                <a:avLst/>
              </a:prstGeom>
              <a:noFill/>
            </p:spPr>
            <p:txBody>
              <a:bodyPr wrap="none" lIns="181463" tIns="90731" rIns="181463" bIns="90731">
                <a:spAutoFit/>
              </a:bodyPr>
              <a:lstStyle/>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办公成本</a:t>
                </a:r>
                <a:endParaRPr 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9" name="组合 48"/>
            <p:cNvGrpSpPr/>
            <p:nvPr/>
          </p:nvGrpSpPr>
          <p:grpSpPr>
            <a:xfrm>
              <a:off x="10183450" y="3078111"/>
              <a:ext cx="2544291" cy="2213673"/>
              <a:chOff x="10183450" y="3078111"/>
              <a:chExt cx="2544291" cy="2213673"/>
            </a:xfrm>
          </p:grpSpPr>
          <p:sp>
            <p:nvSpPr>
              <p:cNvPr id="50" name="Freeform 7"/>
              <p:cNvSpPr/>
              <p:nvPr/>
            </p:nvSpPr>
            <p:spPr>
              <a:xfrm>
                <a:off x="10183450" y="3078111"/>
                <a:ext cx="2544291" cy="2213673"/>
              </a:xfrm>
              <a:custGeom>
                <a:avLst/>
                <a:gdLst>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Lst>
                <a:ahLst/>
                <a:cxnLst>
                  <a:cxn ang="0">
                    <a:pos x="connsiteX0" y="connsiteY0"/>
                  </a:cxn>
                  <a:cxn ang="0">
                    <a:pos x="connsiteX1" y="connsiteY1"/>
                  </a:cxn>
                  <a:cxn ang="0">
                    <a:pos x="connsiteX2" y="connsiteY2"/>
                  </a:cxn>
                  <a:cxn ang="0">
                    <a:pos x="connsiteX3" y="connsiteY3"/>
                  </a:cxn>
                </a:cxnLst>
                <a:rect l="l" t="t" r="r" b="b"/>
                <a:pathLst>
                  <a:path w="1286823" h="1109330">
                    <a:moveTo>
                      <a:pt x="643411" y="0"/>
                    </a:moveTo>
                    <a:cubicBezTo>
                      <a:pt x="857882" y="369777"/>
                      <a:pt x="966026" y="813981"/>
                      <a:pt x="1286823" y="1109330"/>
                    </a:cubicBezTo>
                    <a:lnTo>
                      <a:pt x="0" y="1109330"/>
                    </a:lnTo>
                    <a:cubicBezTo>
                      <a:pt x="320796" y="867144"/>
                      <a:pt x="428941" y="369777"/>
                      <a:pt x="64341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1" name="TextBox 50"/>
              <p:cNvSpPr txBox="1"/>
              <p:nvPr/>
            </p:nvSpPr>
            <p:spPr>
              <a:xfrm>
                <a:off x="10905552" y="4137126"/>
                <a:ext cx="1161811" cy="1089628"/>
              </a:xfrm>
              <a:prstGeom prst="rect">
                <a:avLst/>
              </a:prstGeom>
              <a:noFill/>
            </p:spPr>
            <p:txBody>
              <a:bodyPr wrap="none" lIns="181463" tIns="90731" rIns="181463" bIns="90731">
                <a:spAutoFit/>
              </a:bodyPr>
              <a:lstStyle/>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其他</a:t>
                </a:r>
                <a:endParaRPr lang="en-US" altLang="zh-CN"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成本</a:t>
                </a:r>
                <a:endParaRPr 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61" name="TextBox 9"/>
          <p:cNvSpPr txBox="1">
            <a:spLocks noChangeArrowheads="1"/>
          </p:cNvSpPr>
          <p:nvPr/>
        </p:nvSpPr>
        <p:spPr bwMode="auto">
          <a:xfrm>
            <a:off x="8729437" y="6823488"/>
            <a:ext cx="1560043" cy="10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900" b="1" dirty="0">
                <a:solidFill>
                  <a:schemeClr val="accent2"/>
                </a:solidFill>
                <a:latin typeface="微软雅黑" pitchFamily="34" charset="-122"/>
                <a:ea typeface="微软雅黑" pitchFamily="34" charset="-122"/>
              </a:rPr>
              <a:t>30</a:t>
            </a:r>
            <a:r>
              <a:rPr lang="en-US" altLang="zh-CN" sz="3700" b="1" dirty="0">
                <a:solidFill>
                  <a:schemeClr val="accent2"/>
                </a:solidFill>
                <a:latin typeface="微软雅黑" pitchFamily="34" charset="-122"/>
                <a:ea typeface="微软雅黑" pitchFamily="34" charset="-122"/>
              </a:rPr>
              <a:t>%</a:t>
            </a:r>
            <a:endParaRPr lang="zh-CN" altLang="en-US" sz="3700" b="1" dirty="0">
              <a:solidFill>
                <a:schemeClr val="accent2"/>
              </a:solidFill>
              <a:latin typeface="微软雅黑" pitchFamily="34" charset="-122"/>
              <a:ea typeface="微软雅黑" pitchFamily="34" charset="-122"/>
            </a:endParaRPr>
          </a:p>
        </p:txBody>
      </p:sp>
      <p:sp>
        <p:nvSpPr>
          <p:cNvPr id="62" name="TextBox 9"/>
          <p:cNvSpPr txBox="1">
            <a:spLocks noChangeArrowheads="1"/>
          </p:cNvSpPr>
          <p:nvPr/>
        </p:nvSpPr>
        <p:spPr bwMode="auto">
          <a:xfrm>
            <a:off x="8140800" y="5198343"/>
            <a:ext cx="1560043" cy="10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900" b="1" dirty="0">
                <a:solidFill>
                  <a:schemeClr val="accent5"/>
                </a:solidFill>
                <a:latin typeface="微软雅黑" pitchFamily="34" charset="-122"/>
                <a:ea typeface="微软雅黑" pitchFamily="34" charset="-122"/>
              </a:rPr>
              <a:t>30</a:t>
            </a:r>
            <a:r>
              <a:rPr lang="en-US" altLang="zh-CN" sz="3700" b="1" dirty="0">
                <a:solidFill>
                  <a:schemeClr val="accent5"/>
                </a:solidFill>
                <a:latin typeface="微软雅黑" pitchFamily="34" charset="-122"/>
                <a:ea typeface="微软雅黑" pitchFamily="34" charset="-122"/>
              </a:rPr>
              <a:t>%</a:t>
            </a:r>
            <a:endParaRPr lang="zh-CN" altLang="en-US" sz="3700" b="1" dirty="0">
              <a:solidFill>
                <a:schemeClr val="accent5"/>
              </a:solidFill>
              <a:latin typeface="微软雅黑" pitchFamily="34" charset="-122"/>
              <a:ea typeface="微软雅黑" pitchFamily="34" charset="-122"/>
            </a:endParaRPr>
          </a:p>
        </p:txBody>
      </p:sp>
      <p:sp>
        <p:nvSpPr>
          <p:cNvPr id="63" name="TextBox 9"/>
          <p:cNvSpPr txBox="1">
            <a:spLocks noChangeArrowheads="1"/>
          </p:cNvSpPr>
          <p:nvPr/>
        </p:nvSpPr>
        <p:spPr bwMode="auto">
          <a:xfrm>
            <a:off x="7283265" y="3681533"/>
            <a:ext cx="1560043" cy="10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900" b="1" dirty="0">
                <a:solidFill>
                  <a:schemeClr val="accent3"/>
                </a:solidFill>
                <a:latin typeface="微软雅黑" pitchFamily="34" charset="-122"/>
                <a:ea typeface="微软雅黑" pitchFamily="34" charset="-122"/>
              </a:rPr>
              <a:t>30</a:t>
            </a:r>
            <a:r>
              <a:rPr lang="en-US" altLang="zh-CN" sz="3700" b="1" dirty="0">
                <a:solidFill>
                  <a:schemeClr val="accent3"/>
                </a:solidFill>
                <a:latin typeface="微软雅黑" pitchFamily="34" charset="-122"/>
                <a:ea typeface="微软雅黑" pitchFamily="34" charset="-122"/>
              </a:rPr>
              <a:t>%</a:t>
            </a:r>
            <a:endParaRPr lang="zh-CN" altLang="en-US" sz="3700" b="1" dirty="0">
              <a:solidFill>
                <a:schemeClr val="accent3"/>
              </a:solidFill>
              <a:latin typeface="微软雅黑" pitchFamily="34" charset="-122"/>
              <a:ea typeface="微软雅黑" pitchFamily="34" charset="-122"/>
            </a:endParaRPr>
          </a:p>
        </p:txBody>
      </p:sp>
      <p:sp>
        <p:nvSpPr>
          <p:cNvPr id="64" name="TextBox 9"/>
          <p:cNvSpPr txBox="1">
            <a:spLocks noChangeArrowheads="1"/>
          </p:cNvSpPr>
          <p:nvPr/>
        </p:nvSpPr>
        <p:spPr bwMode="auto">
          <a:xfrm>
            <a:off x="6460299" y="2103332"/>
            <a:ext cx="1560043" cy="10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900" b="1" dirty="0">
                <a:solidFill>
                  <a:schemeClr val="accent6"/>
                </a:solidFill>
                <a:latin typeface="微软雅黑" pitchFamily="34" charset="-122"/>
                <a:ea typeface="微软雅黑" pitchFamily="34" charset="-122"/>
              </a:rPr>
              <a:t>30</a:t>
            </a:r>
            <a:r>
              <a:rPr lang="en-US" altLang="zh-CN" sz="3700" b="1" dirty="0">
                <a:solidFill>
                  <a:schemeClr val="accent6"/>
                </a:solidFill>
                <a:latin typeface="微软雅黑" pitchFamily="34" charset="-122"/>
                <a:ea typeface="微软雅黑" pitchFamily="34" charset="-122"/>
              </a:rPr>
              <a:t>%</a:t>
            </a:r>
            <a:endParaRPr lang="zh-CN" altLang="en-US" sz="3700" b="1" dirty="0">
              <a:solidFill>
                <a:schemeClr val="accent6"/>
              </a:solidFill>
              <a:latin typeface="微软雅黑" pitchFamily="34" charset="-122"/>
              <a:ea typeface="微软雅黑" pitchFamily="34" charset="-122"/>
            </a:endParaRPr>
          </a:p>
        </p:txBody>
      </p:sp>
      <p:sp>
        <p:nvSpPr>
          <p:cNvPr id="65" name="TextBox 64"/>
          <p:cNvSpPr txBox="1"/>
          <p:nvPr/>
        </p:nvSpPr>
        <p:spPr>
          <a:xfrm>
            <a:off x="9915660" y="5229757"/>
            <a:ext cx="4608512" cy="119757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66" name="TextBox 65"/>
          <p:cNvSpPr txBox="1"/>
          <p:nvPr/>
        </p:nvSpPr>
        <p:spPr>
          <a:xfrm>
            <a:off x="9181455" y="3681533"/>
            <a:ext cx="4608512" cy="119757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67" name="TextBox 66"/>
          <p:cNvSpPr txBox="1"/>
          <p:nvPr/>
        </p:nvSpPr>
        <p:spPr>
          <a:xfrm>
            <a:off x="8376850" y="2103332"/>
            <a:ext cx="4608512" cy="119757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30" name="KSO_Shape"/>
          <p:cNvSpPr>
            <a:spLocks/>
          </p:cNvSpPr>
          <p:nvPr/>
        </p:nvSpPr>
        <p:spPr bwMode="auto">
          <a:xfrm>
            <a:off x="353046" y="114300"/>
            <a:ext cx="655367" cy="61874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5"/>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95851226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additive="base">
                                        <p:cTn id="13" dur="500" fill="hold"/>
                                        <p:tgtEl>
                                          <p:spTgt spid="61"/>
                                        </p:tgtEl>
                                        <p:attrNameLst>
                                          <p:attrName>ppt_x</p:attrName>
                                        </p:attrNameLst>
                                      </p:cBhvr>
                                      <p:tavLst>
                                        <p:tav tm="0">
                                          <p:val>
                                            <p:strVal val="1+#ppt_w/2"/>
                                          </p:val>
                                        </p:tav>
                                        <p:tav tm="100000">
                                          <p:val>
                                            <p:strVal val="#ppt_x"/>
                                          </p:val>
                                        </p:tav>
                                      </p:tavLst>
                                    </p:anim>
                                    <p:anim calcmode="lin" valueType="num">
                                      <p:cBhvr additive="base">
                                        <p:cTn id="14" dur="500" fill="hold"/>
                                        <p:tgtEl>
                                          <p:spTgt spid="61"/>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250"/>
                                  </p:stCondLst>
                                  <p:childTnLst>
                                    <p:set>
                                      <p:cBhvr>
                                        <p:cTn id="16" dur="1" fill="hold">
                                          <p:stCondLst>
                                            <p:cond delay="0"/>
                                          </p:stCondLst>
                                        </p:cTn>
                                        <p:tgtEl>
                                          <p:spTgt spid="62"/>
                                        </p:tgtEl>
                                        <p:attrNameLst>
                                          <p:attrName>style.visibility</p:attrName>
                                        </p:attrNameLst>
                                      </p:cBhvr>
                                      <p:to>
                                        <p:strVal val="visible"/>
                                      </p:to>
                                    </p:set>
                                    <p:anim calcmode="lin" valueType="num">
                                      <p:cBhvr additive="base">
                                        <p:cTn id="17" dur="500" fill="hold"/>
                                        <p:tgtEl>
                                          <p:spTgt spid="62"/>
                                        </p:tgtEl>
                                        <p:attrNameLst>
                                          <p:attrName>ppt_x</p:attrName>
                                        </p:attrNameLst>
                                      </p:cBhvr>
                                      <p:tavLst>
                                        <p:tav tm="0">
                                          <p:val>
                                            <p:strVal val="1+#ppt_w/2"/>
                                          </p:val>
                                        </p:tav>
                                        <p:tav tm="100000">
                                          <p:val>
                                            <p:strVal val="#ppt_x"/>
                                          </p:val>
                                        </p:tav>
                                      </p:tavLst>
                                    </p:anim>
                                    <p:anim calcmode="lin" valueType="num">
                                      <p:cBhvr additive="base">
                                        <p:cTn id="18" dur="500" fill="hold"/>
                                        <p:tgtEl>
                                          <p:spTgt spid="62"/>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50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500" fill="hold"/>
                                        <p:tgtEl>
                                          <p:spTgt spid="63"/>
                                        </p:tgtEl>
                                        <p:attrNameLst>
                                          <p:attrName>ppt_x</p:attrName>
                                        </p:attrNameLst>
                                      </p:cBhvr>
                                      <p:tavLst>
                                        <p:tav tm="0">
                                          <p:val>
                                            <p:strVal val="1+#ppt_w/2"/>
                                          </p:val>
                                        </p:tav>
                                        <p:tav tm="100000">
                                          <p:val>
                                            <p:strVal val="#ppt_x"/>
                                          </p:val>
                                        </p:tav>
                                      </p:tavLst>
                                    </p:anim>
                                    <p:anim calcmode="lin" valueType="num">
                                      <p:cBhvr additive="base">
                                        <p:cTn id="22" dur="500" fill="hold"/>
                                        <p:tgtEl>
                                          <p:spTgt spid="6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75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1+#ppt_w/2"/>
                                          </p:val>
                                        </p:tav>
                                        <p:tav tm="100000">
                                          <p:val>
                                            <p:strVal val="#ppt_x"/>
                                          </p:val>
                                        </p:tav>
                                      </p:tavLst>
                                    </p:anim>
                                    <p:anim calcmode="lin" valueType="num">
                                      <p:cBhvr additive="base">
                                        <p:cTn id="26" dur="500" fill="hold"/>
                                        <p:tgtEl>
                                          <p:spTgt spid="64"/>
                                        </p:tgtEl>
                                        <p:attrNameLst>
                                          <p:attrName>ppt_y</p:attrName>
                                        </p:attrNameLst>
                                      </p:cBhvr>
                                      <p:tavLst>
                                        <p:tav tm="0">
                                          <p:val>
                                            <p:strVal val="#ppt_y"/>
                                          </p:val>
                                        </p:tav>
                                        <p:tav tm="100000">
                                          <p:val>
                                            <p:strVal val="#ppt_y"/>
                                          </p:val>
                                        </p:tav>
                                      </p:tavLst>
                                    </p:anim>
                                  </p:childTnLst>
                                </p:cTn>
                              </p:par>
                            </p:childTnLst>
                          </p:cTn>
                        </p:par>
                        <p:par>
                          <p:cTn id="27" fill="hold">
                            <p:stCondLst>
                              <p:cond delay="2250"/>
                            </p:stCondLst>
                            <p:childTnLst>
                              <p:par>
                                <p:cTn id="28" presetID="2" presetClass="entr" presetSubtype="2"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500" fill="hold"/>
                                        <p:tgtEl>
                                          <p:spTgt spid="67"/>
                                        </p:tgtEl>
                                        <p:attrNameLst>
                                          <p:attrName>ppt_x</p:attrName>
                                        </p:attrNameLst>
                                      </p:cBhvr>
                                      <p:tavLst>
                                        <p:tav tm="0">
                                          <p:val>
                                            <p:strVal val="1+#ppt_w/2"/>
                                          </p:val>
                                        </p:tav>
                                        <p:tav tm="100000">
                                          <p:val>
                                            <p:strVal val="#ppt_x"/>
                                          </p:val>
                                        </p:tav>
                                      </p:tavLst>
                                    </p:anim>
                                    <p:anim calcmode="lin" valueType="num">
                                      <p:cBhvr additive="base">
                                        <p:cTn id="31" dur="500" fill="hold"/>
                                        <p:tgtEl>
                                          <p:spTgt spid="67"/>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25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1+#ppt_w/2"/>
                                          </p:val>
                                        </p:tav>
                                        <p:tav tm="100000">
                                          <p:val>
                                            <p:strVal val="#ppt_x"/>
                                          </p:val>
                                        </p:tav>
                                      </p:tavLst>
                                    </p:anim>
                                    <p:anim calcmode="lin" valueType="num">
                                      <p:cBhvr additive="base">
                                        <p:cTn id="35" dur="500" fill="hold"/>
                                        <p:tgtEl>
                                          <p:spTgt spid="6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50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1+#ppt_w/2"/>
                                          </p:val>
                                        </p:tav>
                                        <p:tav tm="100000">
                                          <p:val>
                                            <p:strVal val="#ppt_x"/>
                                          </p:val>
                                        </p:tav>
                                      </p:tavLst>
                                    </p:anim>
                                    <p:anim calcmode="lin" valueType="num">
                                      <p:cBhvr additive="base">
                                        <p:cTn id="39" dur="500" fill="hold"/>
                                        <p:tgtEl>
                                          <p:spTgt spid="65"/>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75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1+#ppt_w/2"/>
                                          </p:val>
                                        </p:tav>
                                        <p:tav tm="100000">
                                          <p:val>
                                            <p:strVal val="#ppt_x"/>
                                          </p:val>
                                        </p:tav>
                                      </p:tavLst>
                                    </p:anim>
                                    <p:anim calcmode="lin" valueType="num">
                                      <p:cBhvr additive="base">
                                        <p:cTn id="43" dur="500" fill="hold"/>
                                        <p:tgtEl>
                                          <p:spTgt spid="38"/>
                                        </p:tgtEl>
                                        <p:attrNameLst>
                                          <p:attrName>ppt_y</p:attrName>
                                        </p:attrNameLst>
                                      </p:cBhvr>
                                      <p:tavLst>
                                        <p:tav tm="0">
                                          <p:val>
                                            <p:strVal val="#ppt_y"/>
                                          </p:val>
                                        </p:tav>
                                        <p:tav tm="100000">
                                          <p:val>
                                            <p:strVal val="#ppt_y"/>
                                          </p:val>
                                        </p:tav>
                                      </p:tavLst>
                                    </p:anim>
                                  </p:childTnLst>
                                </p:cTn>
                              </p:par>
                              <p:par>
                                <p:cTn id="44" presetID="2" presetClass="entr" presetSubtype="4" fill="hold" grpId="0" nodeType="withEffect">
                                  <p:stCondLst>
                                    <p:cond delay="10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ppt_x"/>
                                          </p:val>
                                        </p:tav>
                                        <p:tav tm="100000">
                                          <p:val>
                                            <p:strVal val="#ppt_x"/>
                                          </p:val>
                                        </p:tav>
                                      </p:tavLst>
                                    </p:anim>
                                    <p:anim calcmode="lin" valueType="num">
                                      <p:cBhvr additive="base">
                                        <p:cTn id="47"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61" grpId="0"/>
      <p:bldP spid="62" grpId="0"/>
      <p:bldP spid="63" grpId="0"/>
      <p:bldP spid="64" grpId="0"/>
      <p:bldP spid="65" grpId="0"/>
      <p:bldP spid="66" grpId="0"/>
      <p:bldP spid="6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marL="315399" lvl="1" indent="-315399" algn="l"/>
            <a:r>
              <a:rPr lang="zh-CN" altLang="en-US" sz="2800" dirty="0">
                <a:solidFill>
                  <a:schemeClr val="bg1"/>
                </a:solidFill>
                <a:latin typeface="微软雅黑" pitchFamily="34" charset="-122"/>
                <a:ea typeface="微软雅黑" pitchFamily="34" charset="-122"/>
              </a:rPr>
              <a:t>资金缺口</a:t>
            </a:r>
          </a:p>
        </p:txBody>
      </p:sp>
      <p:sp>
        <p:nvSpPr>
          <p:cNvPr id="4" name="矩形 3"/>
          <p:cNvSpPr/>
          <p:nvPr/>
        </p:nvSpPr>
        <p:spPr>
          <a:xfrm>
            <a:off x="4880685" y="2583800"/>
            <a:ext cx="4830768" cy="3937733"/>
          </a:xfrm>
          <a:custGeom>
            <a:avLst/>
            <a:gdLst/>
            <a:ahLst/>
            <a:cxnLst/>
            <a:rect l="l" t="t" r="r" b="b"/>
            <a:pathLst>
              <a:path w="2316425" h="1919981">
                <a:moveTo>
                  <a:pt x="961654" y="1"/>
                </a:moveTo>
                <a:cubicBezTo>
                  <a:pt x="1241767" y="-484"/>
                  <a:pt x="1493101" y="118983"/>
                  <a:pt x="1668542" y="309758"/>
                </a:cubicBezTo>
                <a:lnTo>
                  <a:pt x="2316425" y="957641"/>
                </a:lnTo>
                <a:lnTo>
                  <a:pt x="1666038" y="1608027"/>
                </a:lnTo>
                <a:cubicBezTo>
                  <a:pt x="1490444" y="1799411"/>
                  <a:pt x="1238185" y="1919750"/>
                  <a:pt x="958327" y="1919980"/>
                </a:cubicBezTo>
                <a:cubicBezTo>
                  <a:pt x="428203" y="1920898"/>
                  <a:pt x="-918" y="1491778"/>
                  <a:pt x="1" y="961654"/>
                </a:cubicBezTo>
                <a:cubicBezTo>
                  <a:pt x="919" y="431529"/>
                  <a:pt x="431529" y="920"/>
                  <a:pt x="961654" y="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6" name="椭圆 5"/>
          <p:cNvSpPr/>
          <p:nvPr/>
        </p:nvSpPr>
        <p:spPr>
          <a:xfrm>
            <a:off x="8591188" y="4467400"/>
            <a:ext cx="3691110" cy="3008755"/>
          </a:xfrm>
          <a:custGeom>
            <a:avLst/>
            <a:gdLst/>
            <a:ahLst/>
            <a:cxnLst/>
            <a:rect l="l" t="t" r="r" b="b"/>
            <a:pathLst>
              <a:path w="2316425" h="1919981">
                <a:moveTo>
                  <a:pt x="1358098" y="1"/>
                </a:moveTo>
                <a:cubicBezTo>
                  <a:pt x="1888222" y="-917"/>
                  <a:pt x="2317343" y="428203"/>
                  <a:pt x="2316424" y="958327"/>
                </a:cubicBezTo>
                <a:cubicBezTo>
                  <a:pt x="2315506" y="1488452"/>
                  <a:pt x="1884896" y="1919061"/>
                  <a:pt x="1354771" y="1919980"/>
                </a:cubicBezTo>
                <a:cubicBezTo>
                  <a:pt x="1074658" y="1920465"/>
                  <a:pt x="823324" y="1800998"/>
                  <a:pt x="647883" y="1610223"/>
                </a:cubicBezTo>
                <a:lnTo>
                  <a:pt x="0" y="962340"/>
                </a:lnTo>
                <a:lnTo>
                  <a:pt x="650387" y="311954"/>
                </a:lnTo>
                <a:cubicBezTo>
                  <a:pt x="825981" y="120570"/>
                  <a:pt x="1078240" y="231"/>
                  <a:pt x="1358098" y="1"/>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16" name="TextBox 15"/>
          <p:cNvSpPr txBox="1"/>
          <p:nvPr/>
        </p:nvSpPr>
        <p:spPr>
          <a:xfrm>
            <a:off x="2052663" y="3543903"/>
            <a:ext cx="2665296" cy="22539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2000" dirty="0">
                <a:solidFill>
                  <a:schemeClr val="tx2"/>
                </a:solidFill>
              </a:rPr>
              <a:t>点击输入简要文字内容，文字内容需概括精炼，不用多余的文字修饰，言简意赅的说明分项内容。</a:t>
            </a:r>
            <a:endParaRPr lang="en-US" altLang="zh-CN" sz="2000" dirty="0">
              <a:solidFill>
                <a:schemeClr val="tx2"/>
              </a:solidFill>
            </a:endParaRPr>
          </a:p>
        </p:txBody>
      </p:sp>
      <p:sp>
        <p:nvSpPr>
          <p:cNvPr id="17" name="TextBox 16"/>
          <p:cNvSpPr txBox="1"/>
          <p:nvPr/>
        </p:nvSpPr>
        <p:spPr>
          <a:xfrm>
            <a:off x="12748666" y="5208813"/>
            <a:ext cx="2645649" cy="133062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2000" dirty="0">
                <a:solidFill>
                  <a:schemeClr val="tx2"/>
                </a:solidFill>
              </a:rPr>
              <a:t>点击输入简要文字内容，文字内容需概括精炼，不用多余的文字修饰。</a:t>
            </a:r>
            <a:endParaRPr lang="en-US" altLang="zh-CN" sz="2000" dirty="0">
              <a:solidFill>
                <a:schemeClr val="tx2"/>
              </a:solidFill>
            </a:endParaRPr>
          </a:p>
        </p:txBody>
      </p:sp>
      <p:sp>
        <p:nvSpPr>
          <p:cNvPr id="19" name="TextBox 18"/>
          <p:cNvSpPr txBox="1"/>
          <p:nvPr/>
        </p:nvSpPr>
        <p:spPr>
          <a:xfrm>
            <a:off x="6104526" y="3405530"/>
            <a:ext cx="1694249" cy="739243"/>
          </a:xfrm>
          <a:prstGeom prst="rect">
            <a:avLst/>
          </a:prstGeom>
          <a:noFill/>
        </p:spPr>
        <p:txBody>
          <a:bodyPr wrap="none" lIns="168213" tIns="84107" rIns="168213" bIns="84107">
            <a:spAutoFit/>
          </a:bodyPr>
          <a:lstStyle/>
          <a:p>
            <a:pPr algn="ctr" fontAlgn="auto">
              <a:spcBef>
                <a:spcPts val="0"/>
              </a:spcBef>
              <a:spcAft>
                <a:spcPts val="0"/>
              </a:spcAft>
              <a:defRPr/>
            </a:pPr>
            <a:r>
              <a:rPr lang="en-US" altLang="zh-CN" sz="3700" b="1" dirty="0">
                <a:solidFill>
                  <a:schemeClr val="bg1"/>
                </a:solidFill>
                <a:latin typeface="微软雅黑" pitchFamily="34" charset="-122"/>
                <a:ea typeface="微软雅黑" pitchFamily="34" charset="-122"/>
              </a:rPr>
              <a:t>800</a:t>
            </a:r>
            <a:r>
              <a:rPr lang="zh-CN" altLang="en-US" sz="3700" b="1" dirty="0">
                <a:solidFill>
                  <a:schemeClr val="bg1"/>
                </a:solidFill>
                <a:latin typeface="微软雅黑" pitchFamily="34" charset="-122"/>
                <a:ea typeface="微软雅黑" pitchFamily="34" charset="-122"/>
              </a:rPr>
              <a:t>万</a:t>
            </a:r>
          </a:p>
        </p:txBody>
      </p:sp>
      <p:sp>
        <p:nvSpPr>
          <p:cNvPr id="20" name="TextBox 19"/>
          <p:cNvSpPr txBox="1"/>
          <p:nvPr/>
        </p:nvSpPr>
        <p:spPr>
          <a:xfrm>
            <a:off x="5552366" y="4432476"/>
            <a:ext cx="3038822" cy="1000274"/>
          </a:xfrm>
          <a:prstGeom prst="rect">
            <a:avLst/>
          </a:prstGeom>
          <a:noFill/>
        </p:spPr>
        <p:txBody>
          <a:bodyPr wrap="square" lIns="0" tIns="0" rIns="0" bIns="0" rtlCol="0">
            <a:spAutoFit/>
          </a:bodyPr>
          <a:lstStyle/>
          <a:p>
            <a:pPr algn="just">
              <a:lnSpc>
                <a:spcPts val="2575"/>
              </a:lnSpc>
            </a:pPr>
            <a:r>
              <a:rPr lang="zh-CN" altLang="en-US" dirty="0">
                <a:solidFill>
                  <a:schemeClr val="bg1"/>
                </a:solidFill>
                <a:latin typeface="微软雅黑" pitchFamily="34" charset="-122"/>
                <a:ea typeface="微软雅黑" pitchFamily="34" charset="-122"/>
              </a:rPr>
              <a:t>点击输入简要文字内容，文字内容需概括精炼，不用多余的文字修饰</a:t>
            </a:r>
            <a:r>
              <a:rPr lang="en-US" altLang="zh-CN" dirty="0">
                <a:solidFill>
                  <a:schemeClr val="bg1"/>
                </a:solidFill>
                <a:latin typeface="微软雅黑 Light" pitchFamily="34" charset="-122"/>
                <a:ea typeface="微软雅黑 Light" pitchFamily="34" charset="-122"/>
              </a:rPr>
              <a:t>……</a:t>
            </a:r>
          </a:p>
        </p:txBody>
      </p:sp>
      <p:sp>
        <p:nvSpPr>
          <p:cNvPr id="21" name="TextBox 20"/>
          <p:cNvSpPr txBox="1"/>
          <p:nvPr/>
        </p:nvSpPr>
        <p:spPr>
          <a:xfrm>
            <a:off x="9991808" y="5112539"/>
            <a:ext cx="1424596" cy="616189"/>
          </a:xfrm>
          <a:prstGeom prst="rect">
            <a:avLst/>
          </a:prstGeom>
          <a:noFill/>
        </p:spPr>
        <p:txBody>
          <a:bodyPr wrap="none" lIns="168213" tIns="84107" rIns="168213" bIns="84107">
            <a:spAutoFit/>
          </a:bodyPr>
          <a:lstStyle/>
          <a:p>
            <a:pPr algn="ctr" fontAlgn="auto">
              <a:spcBef>
                <a:spcPts val="0"/>
              </a:spcBef>
              <a:spcAft>
                <a:spcPts val="0"/>
              </a:spcAft>
              <a:defRPr/>
            </a:pPr>
            <a:r>
              <a:rPr lang="en-US" altLang="zh-CN" sz="2900" b="1" dirty="0">
                <a:solidFill>
                  <a:schemeClr val="bg1"/>
                </a:solidFill>
                <a:latin typeface="微软雅黑" pitchFamily="34" charset="-122"/>
                <a:ea typeface="微软雅黑" pitchFamily="34" charset="-122"/>
              </a:rPr>
              <a:t>400</a:t>
            </a:r>
            <a:r>
              <a:rPr lang="zh-CN" altLang="en-US" sz="2900" b="1" dirty="0">
                <a:solidFill>
                  <a:schemeClr val="bg1"/>
                </a:solidFill>
                <a:latin typeface="微软雅黑" pitchFamily="34" charset="-122"/>
                <a:ea typeface="微软雅黑" pitchFamily="34" charset="-122"/>
              </a:rPr>
              <a:t>万</a:t>
            </a:r>
          </a:p>
        </p:txBody>
      </p:sp>
      <p:sp>
        <p:nvSpPr>
          <p:cNvPr id="22" name="TextBox 21"/>
          <p:cNvSpPr txBox="1"/>
          <p:nvPr/>
        </p:nvSpPr>
        <p:spPr>
          <a:xfrm>
            <a:off x="9704615" y="5860163"/>
            <a:ext cx="2244461" cy="307777"/>
          </a:xfrm>
          <a:prstGeom prst="rect">
            <a:avLst/>
          </a:prstGeom>
          <a:noFill/>
        </p:spPr>
        <p:txBody>
          <a:bodyPr wrap="square" lIns="0" tIns="0" rIns="0" bIns="0" rtlCol="0">
            <a:spAutoFit/>
          </a:bodyPr>
          <a:lstStyle>
            <a:defPPr>
              <a:defRPr lang="zh-CN"/>
            </a:defPPr>
            <a:lvl1pPr algn="just">
              <a:lnSpc>
                <a:spcPct val="150000"/>
              </a:lnSpc>
              <a:defRPr sz="1000">
                <a:solidFill>
                  <a:schemeClr val="bg1"/>
                </a:solidFill>
                <a:latin typeface="微软雅黑" pitchFamily="34" charset="-122"/>
                <a:ea typeface="微软雅黑" pitchFamily="34" charset="-122"/>
              </a:defRPr>
            </a:lvl1pPr>
          </a:lstStyle>
          <a:p>
            <a:pPr>
              <a:lnSpc>
                <a:spcPct val="100000"/>
              </a:lnSpc>
            </a:pPr>
            <a:r>
              <a:rPr lang="zh-CN" altLang="en-US" dirty="0"/>
              <a:t>点击输入简要文字内容，文字内容需概括精炼</a:t>
            </a:r>
            <a:r>
              <a:rPr lang="en-US" altLang="zh-CN" dirty="0"/>
              <a:t>……</a:t>
            </a:r>
          </a:p>
        </p:txBody>
      </p:sp>
      <p:sp>
        <p:nvSpPr>
          <p:cNvPr id="23" name="椭圆 22"/>
          <p:cNvSpPr/>
          <p:nvPr/>
        </p:nvSpPr>
        <p:spPr>
          <a:xfrm>
            <a:off x="5036767" y="2731600"/>
            <a:ext cx="1066118" cy="1048472"/>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2200" dirty="0">
                <a:latin typeface="微软雅黑" pitchFamily="34" charset="-122"/>
                <a:ea typeface="微软雅黑" pitchFamily="34" charset="-122"/>
              </a:rPr>
              <a:t>所需资金</a:t>
            </a:r>
          </a:p>
        </p:txBody>
      </p:sp>
      <p:sp>
        <p:nvSpPr>
          <p:cNvPr id="28" name="椭圆 27"/>
          <p:cNvSpPr/>
          <p:nvPr/>
        </p:nvSpPr>
        <p:spPr>
          <a:xfrm>
            <a:off x="11480165" y="4527717"/>
            <a:ext cx="861191" cy="84693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dirty="0">
                <a:latin typeface="微软雅黑" pitchFamily="34" charset="-122"/>
                <a:ea typeface="微软雅黑" pitchFamily="34" charset="-122"/>
              </a:rPr>
              <a:t>已有资金</a:t>
            </a:r>
          </a:p>
        </p:txBody>
      </p:sp>
      <p:sp>
        <p:nvSpPr>
          <p:cNvPr id="29" name="KSO_Shape"/>
          <p:cNvSpPr>
            <a:spLocks/>
          </p:cNvSpPr>
          <p:nvPr/>
        </p:nvSpPr>
        <p:spPr bwMode="auto">
          <a:xfrm>
            <a:off x="499504" y="231889"/>
            <a:ext cx="518505" cy="48952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108104627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3" presetClass="entr" presetSubtype="32"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strVal val="4*#ppt_w"/>
                                          </p:val>
                                        </p:tav>
                                        <p:tav tm="100000">
                                          <p:val>
                                            <p:strVal val="#ppt_w"/>
                                          </p:val>
                                        </p:tav>
                                      </p:tavLst>
                                    </p:anim>
                                    <p:anim calcmode="lin" valueType="num">
                                      <p:cBhvr>
                                        <p:cTn id="17" dur="500" fill="hold"/>
                                        <p:tgtEl>
                                          <p:spTgt spid="23"/>
                                        </p:tgtEl>
                                        <p:attrNameLst>
                                          <p:attrName>ppt_h</p:attrName>
                                        </p:attrNameLst>
                                      </p:cBhvr>
                                      <p:tavLst>
                                        <p:tav tm="0">
                                          <p:val>
                                            <p:strVal val="4*#ppt_h"/>
                                          </p:val>
                                        </p:tav>
                                        <p:tav tm="100000">
                                          <p:val>
                                            <p:strVal val="#ppt_h"/>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childTnLst>
                          </p:cTn>
                        </p:par>
                        <p:par>
                          <p:cTn id="30" fill="hold">
                            <p:stCondLst>
                              <p:cond delay="2000"/>
                            </p:stCondLst>
                            <p:childTnLst>
                              <p:par>
                                <p:cTn id="31" presetID="23" presetClass="entr" presetSubtype="32"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strVal val="4*#ppt_w"/>
                                          </p:val>
                                        </p:tav>
                                        <p:tav tm="100000">
                                          <p:val>
                                            <p:strVal val="#ppt_w"/>
                                          </p:val>
                                        </p:tav>
                                      </p:tavLst>
                                    </p:anim>
                                    <p:anim calcmode="lin" valueType="num">
                                      <p:cBhvr>
                                        <p:cTn id="34" dur="500" fill="hold"/>
                                        <p:tgtEl>
                                          <p:spTgt spid="28"/>
                                        </p:tgtEl>
                                        <p:attrNameLst>
                                          <p:attrName>ppt_h</p:attrName>
                                        </p:attrNameLst>
                                      </p:cBhvr>
                                      <p:tavLst>
                                        <p:tav tm="0">
                                          <p:val>
                                            <p:strVal val="4*#ppt_h"/>
                                          </p:val>
                                        </p:tav>
                                        <p:tav tm="100000">
                                          <p:val>
                                            <p:strVal val="#ppt_h"/>
                                          </p:val>
                                        </p:tav>
                                      </p:tavLst>
                                    </p:anim>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childTnLst>
                          </p:cTn>
                        </p:par>
                        <p:par>
                          <p:cTn id="47" fill="hold">
                            <p:stCondLst>
                              <p:cond delay="3500"/>
                            </p:stCondLst>
                            <p:childTnLst>
                              <p:par>
                                <p:cTn id="48" presetID="22" presetClass="entr" presetSubtype="1"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up)">
                                      <p:cBhvr>
                                        <p:cTn id="50" dur="500"/>
                                        <p:tgtEl>
                                          <p:spTgt spid="16"/>
                                        </p:tgtEl>
                                      </p:cBhvr>
                                    </p:animEffect>
                                  </p:childTnLst>
                                </p:cTn>
                              </p:par>
                            </p:childTnLst>
                          </p:cTn>
                        </p:par>
                        <p:par>
                          <p:cTn id="51" fill="hold">
                            <p:stCondLst>
                              <p:cond delay="4000"/>
                            </p:stCondLst>
                            <p:childTnLst>
                              <p:par>
                                <p:cTn id="52" presetID="22" presetClass="entr" presetSubtype="1"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up)">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6" grpId="0"/>
      <p:bldP spid="17" grpId="0"/>
      <p:bldP spid="19" grpId="0"/>
      <p:bldP spid="20" grpId="0"/>
      <p:bldP spid="21" grpId="0"/>
      <p:bldP spid="22" grpId="0"/>
      <p:bldP spid="23" grpId="0" animBg="1"/>
      <p:bldP spid="2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SWOT</a:t>
            </a:r>
            <a:r>
              <a:rPr lang="zh-CN" altLang="en-US" dirty="0"/>
              <a:t>分析</a:t>
            </a:r>
          </a:p>
        </p:txBody>
      </p:sp>
      <p:grpSp>
        <p:nvGrpSpPr>
          <p:cNvPr id="3" name="组合 2"/>
          <p:cNvGrpSpPr/>
          <p:nvPr/>
        </p:nvGrpSpPr>
        <p:grpSpPr>
          <a:xfrm>
            <a:off x="5557154" y="2352671"/>
            <a:ext cx="2520089" cy="2904071"/>
            <a:chOff x="8362480" y="3523424"/>
            <a:chExt cx="3600797" cy="4158988"/>
          </a:xfrm>
        </p:grpSpPr>
        <p:sp>
          <p:nvSpPr>
            <p:cNvPr id="4" name="Freeform 1"/>
            <p:cNvSpPr>
              <a:spLocks noChangeArrowheads="1"/>
            </p:cNvSpPr>
            <p:nvPr/>
          </p:nvSpPr>
          <p:spPr bwMode="auto">
            <a:xfrm>
              <a:off x="8362480"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solidFill>
            <a:ln>
              <a:noFill/>
            </a:ln>
            <a:effectLst/>
          </p:spPr>
          <p:txBody>
            <a:bodyPr wrap="none" anchor="ctr"/>
            <a:lstStyle/>
            <a:p>
              <a:endParaRPr lang="en-US">
                <a:latin typeface="微软雅黑" pitchFamily="34" charset="-122"/>
                <a:ea typeface="微软雅黑" pitchFamily="34" charset="-122"/>
              </a:endParaRPr>
            </a:p>
          </p:txBody>
        </p:sp>
        <p:sp>
          <p:nvSpPr>
            <p:cNvPr id="5" name="TextBox 4"/>
            <p:cNvSpPr txBox="1"/>
            <p:nvPr/>
          </p:nvSpPr>
          <p:spPr>
            <a:xfrm>
              <a:off x="9193330" y="4074844"/>
              <a:ext cx="1904313"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S</a:t>
              </a:r>
            </a:p>
          </p:txBody>
        </p:sp>
      </p:grpSp>
      <p:grpSp>
        <p:nvGrpSpPr>
          <p:cNvPr id="6" name="组合 5"/>
          <p:cNvGrpSpPr/>
          <p:nvPr/>
        </p:nvGrpSpPr>
        <p:grpSpPr>
          <a:xfrm>
            <a:off x="8180083" y="2352671"/>
            <a:ext cx="2520089" cy="2904071"/>
            <a:chOff x="12110219" y="3523424"/>
            <a:chExt cx="3600797" cy="4158988"/>
          </a:xfrm>
        </p:grpSpPr>
        <p:sp>
          <p:nvSpPr>
            <p:cNvPr id="7" name="Freeform 1"/>
            <p:cNvSpPr>
              <a:spLocks noChangeArrowheads="1"/>
            </p:cNvSpPr>
            <p:nvPr/>
          </p:nvSpPr>
          <p:spPr bwMode="auto">
            <a:xfrm>
              <a:off x="12110219"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6"/>
            </a:solidFill>
            <a:ln>
              <a:noFill/>
            </a:ln>
            <a:effectLst/>
          </p:spPr>
          <p:txBody>
            <a:bodyPr wrap="none" anchor="ctr"/>
            <a:lstStyle/>
            <a:p>
              <a:endParaRPr lang="en-US">
                <a:latin typeface="微软雅黑" pitchFamily="34" charset="-122"/>
                <a:ea typeface="微软雅黑" pitchFamily="34" charset="-122"/>
              </a:endParaRPr>
            </a:p>
          </p:txBody>
        </p:sp>
        <p:sp>
          <p:nvSpPr>
            <p:cNvPr id="8" name="TextBox 7"/>
            <p:cNvSpPr txBox="1"/>
            <p:nvPr/>
          </p:nvSpPr>
          <p:spPr>
            <a:xfrm>
              <a:off x="12597884" y="4148110"/>
              <a:ext cx="2569742"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W</a:t>
              </a:r>
            </a:p>
          </p:txBody>
        </p:sp>
      </p:grpSp>
      <p:grpSp>
        <p:nvGrpSpPr>
          <p:cNvPr id="9" name="组合 8"/>
          <p:cNvGrpSpPr/>
          <p:nvPr/>
        </p:nvGrpSpPr>
        <p:grpSpPr>
          <a:xfrm>
            <a:off x="5557154" y="5256742"/>
            <a:ext cx="2520089" cy="2904071"/>
            <a:chOff x="8362480" y="7682412"/>
            <a:chExt cx="3600797" cy="4158988"/>
          </a:xfrm>
        </p:grpSpPr>
        <p:sp>
          <p:nvSpPr>
            <p:cNvPr id="10" name="Freeform 1"/>
            <p:cNvSpPr>
              <a:spLocks noChangeArrowheads="1"/>
            </p:cNvSpPr>
            <p:nvPr/>
          </p:nvSpPr>
          <p:spPr bwMode="auto">
            <a:xfrm>
              <a:off x="8362480"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5"/>
            </a:solidFill>
            <a:ln>
              <a:noFill/>
            </a:ln>
            <a:effectLst/>
          </p:spPr>
          <p:txBody>
            <a:bodyPr wrap="none" anchor="ctr"/>
            <a:lstStyle/>
            <a:p>
              <a:endParaRPr lang="en-US">
                <a:latin typeface="微软雅黑" pitchFamily="34" charset="-122"/>
                <a:ea typeface="微软雅黑" pitchFamily="34" charset="-122"/>
              </a:endParaRPr>
            </a:p>
          </p:txBody>
        </p:sp>
        <p:sp>
          <p:nvSpPr>
            <p:cNvPr id="11" name="TextBox 10"/>
            <p:cNvSpPr txBox="1"/>
            <p:nvPr/>
          </p:nvSpPr>
          <p:spPr>
            <a:xfrm>
              <a:off x="9219880" y="8284144"/>
              <a:ext cx="1904313"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O</a:t>
              </a:r>
            </a:p>
          </p:txBody>
        </p:sp>
      </p:grpSp>
      <p:grpSp>
        <p:nvGrpSpPr>
          <p:cNvPr id="12" name="组合 11"/>
          <p:cNvGrpSpPr/>
          <p:nvPr/>
        </p:nvGrpSpPr>
        <p:grpSpPr>
          <a:xfrm>
            <a:off x="8180083" y="5256742"/>
            <a:ext cx="2520089" cy="2904071"/>
            <a:chOff x="12110219" y="7682412"/>
            <a:chExt cx="3600797" cy="4158988"/>
          </a:xfrm>
        </p:grpSpPr>
        <p:sp>
          <p:nvSpPr>
            <p:cNvPr id="13" name="Freeform 1"/>
            <p:cNvSpPr>
              <a:spLocks noChangeArrowheads="1"/>
            </p:cNvSpPr>
            <p:nvPr/>
          </p:nvSpPr>
          <p:spPr bwMode="auto">
            <a:xfrm>
              <a:off x="12110219"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solidFill>
            <a:ln>
              <a:noFill/>
            </a:ln>
            <a:effectLst/>
          </p:spPr>
          <p:txBody>
            <a:bodyPr wrap="none" anchor="ctr"/>
            <a:lstStyle/>
            <a:p>
              <a:endParaRPr lang="en-US">
                <a:latin typeface="微软雅黑" pitchFamily="34" charset="-122"/>
                <a:ea typeface="微软雅黑" pitchFamily="34" charset="-122"/>
              </a:endParaRPr>
            </a:p>
          </p:txBody>
        </p:sp>
        <p:sp>
          <p:nvSpPr>
            <p:cNvPr id="14" name="TextBox 13"/>
            <p:cNvSpPr txBox="1"/>
            <p:nvPr/>
          </p:nvSpPr>
          <p:spPr>
            <a:xfrm>
              <a:off x="12907670" y="8282003"/>
              <a:ext cx="1904313"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T</a:t>
              </a:r>
            </a:p>
          </p:txBody>
        </p:sp>
      </p:grpSp>
      <p:grpSp>
        <p:nvGrpSpPr>
          <p:cNvPr id="15" name="组合 14"/>
          <p:cNvGrpSpPr/>
          <p:nvPr/>
        </p:nvGrpSpPr>
        <p:grpSpPr>
          <a:xfrm>
            <a:off x="1148025" y="5968404"/>
            <a:ext cx="5672594" cy="2673509"/>
            <a:chOff x="2062553" y="8701599"/>
            <a:chExt cx="8105213" cy="3828794"/>
          </a:xfrm>
        </p:grpSpPr>
        <p:sp>
          <p:nvSpPr>
            <p:cNvPr id="16" name="Freeform 1"/>
            <p:cNvSpPr>
              <a:spLocks noChangeArrowheads="1"/>
            </p:cNvSpPr>
            <p:nvPr/>
          </p:nvSpPr>
          <p:spPr bwMode="auto">
            <a:xfrm>
              <a:off x="206255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5">
                <a:lumMod val="7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17" name="TextBox 16"/>
            <p:cNvSpPr txBox="1"/>
            <p:nvPr/>
          </p:nvSpPr>
          <p:spPr>
            <a:xfrm>
              <a:off x="3407049" y="8701599"/>
              <a:ext cx="3202480" cy="661161"/>
            </a:xfrm>
            <a:prstGeom prst="rect">
              <a:avLst/>
            </a:prstGeom>
            <a:noFill/>
          </p:spPr>
          <p:txBody>
            <a:bodyPr wrap="none" rtlCol="0">
              <a:spAutoFit/>
            </a:bodyPr>
            <a:lstStyle/>
            <a:p>
              <a:r>
                <a:rPr lang="en-US" sz="2400" dirty="0">
                  <a:solidFill>
                    <a:schemeClr val="accent5">
                      <a:lumMod val="75000"/>
                    </a:schemeClr>
                  </a:solidFill>
                  <a:latin typeface="微软雅黑" pitchFamily="34" charset="-122"/>
                  <a:ea typeface="微软雅黑" pitchFamily="34" charset="-122"/>
                  <a:cs typeface="Lato Regular"/>
                </a:rPr>
                <a:t>Opportunities</a:t>
              </a:r>
            </a:p>
          </p:txBody>
        </p:sp>
        <p:sp>
          <p:nvSpPr>
            <p:cNvPr id="18" name="TextBox 17"/>
            <p:cNvSpPr txBox="1"/>
            <p:nvPr/>
          </p:nvSpPr>
          <p:spPr>
            <a:xfrm>
              <a:off x="3552650" y="9605105"/>
              <a:ext cx="3929648" cy="2336102"/>
            </a:xfrm>
            <a:prstGeom prst="rect">
              <a:avLst/>
            </a:prstGeom>
            <a:noFill/>
          </p:spPr>
          <p:txBody>
            <a:bodyPr wrap="square" rtlCol="0">
              <a:spAutoFit/>
            </a:bodyPr>
            <a:lstStyle/>
            <a:p>
              <a:r>
                <a:rPr lang="zh-CN" altLang="en-US" sz="2000" dirty="0">
                  <a:solidFill>
                    <a:schemeClr val="tx2"/>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2000" dirty="0">
                <a:solidFill>
                  <a:schemeClr val="tx2"/>
                </a:solidFill>
                <a:latin typeface="微软雅黑" pitchFamily="34" charset="-122"/>
                <a:ea typeface="微软雅黑" pitchFamily="34" charset="-122"/>
                <a:cs typeface="Lato Light"/>
              </a:endParaRPr>
            </a:p>
          </p:txBody>
        </p:sp>
        <p:grpSp>
          <p:nvGrpSpPr>
            <p:cNvPr id="19" name="Group 45"/>
            <p:cNvGrpSpPr/>
            <p:nvPr/>
          </p:nvGrpSpPr>
          <p:grpSpPr>
            <a:xfrm flipV="1">
              <a:off x="2595320" y="10730503"/>
              <a:ext cx="7572446" cy="1799890"/>
              <a:chOff x="2751796" y="2924341"/>
              <a:chExt cx="7572446" cy="1550438"/>
            </a:xfrm>
          </p:grpSpPr>
          <p:cxnSp>
            <p:nvCxnSpPr>
              <p:cNvPr id="21" name="Straight Connector 46"/>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47"/>
              <p:cNvCxnSpPr>
                <a:stCxn id="16" idx="1"/>
              </p:cNvCxnSpPr>
              <p:nvPr/>
            </p:nvCxnSpPr>
            <p:spPr>
              <a:xfrm flipV="1">
                <a:off x="2751796"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48"/>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20" name="Freeform 204"/>
            <p:cNvSpPr>
              <a:spLocks noEditPoints="1"/>
            </p:cNvSpPr>
            <p:nvPr/>
          </p:nvSpPr>
          <p:spPr bwMode="auto">
            <a:xfrm>
              <a:off x="2293420" y="9572812"/>
              <a:ext cx="936302" cy="622785"/>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endParaRPr>
            </a:p>
          </p:txBody>
        </p:sp>
      </p:grpSp>
      <p:grpSp>
        <p:nvGrpSpPr>
          <p:cNvPr id="24" name="组合 23"/>
          <p:cNvGrpSpPr/>
          <p:nvPr/>
        </p:nvGrpSpPr>
        <p:grpSpPr>
          <a:xfrm>
            <a:off x="9418679" y="6048215"/>
            <a:ext cx="5865234" cy="2593697"/>
            <a:chOff x="13879972" y="8815899"/>
            <a:chExt cx="8380464" cy="3714494"/>
          </a:xfrm>
        </p:grpSpPr>
        <p:sp>
          <p:nvSpPr>
            <p:cNvPr id="25" name="Freeform 1"/>
            <p:cNvSpPr>
              <a:spLocks noChangeArrowheads="1"/>
            </p:cNvSpPr>
            <p:nvPr/>
          </p:nvSpPr>
          <p:spPr bwMode="auto">
            <a:xfrm>
              <a:off x="2087217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lumMod val="7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26" name="TextBox 25"/>
            <p:cNvSpPr txBox="1"/>
            <p:nvPr/>
          </p:nvSpPr>
          <p:spPr>
            <a:xfrm>
              <a:off x="18874824" y="8815899"/>
              <a:ext cx="1808249" cy="661161"/>
            </a:xfrm>
            <a:prstGeom prst="rect">
              <a:avLst/>
            </a:prstGeom>
            <a:noFill/>
          </p:spPr>
          <p:txBody>
            <a:bodyPr wrap="none" rtlCol="0">
              <a:spAutoFit/>
            </a:bodyPr>
            <a:lstStyle/>
            <a:p>
              <a:pPr algn="r"/>
              <a:r>
                <a:rPr lang="en-US" sz="2400" dirty="0">
                  <a:solidFill>
                    <a:schemeClr val="accent4">
                      <a:lumMod val="75000"/>
                    </a:schemeClr>
                  </a:solidFill>
                  <a:latin typeface="微软雅黑" pitchFamily="34" charset="-122"/>
                  <a:ea typeface="微软雅黑" pitchFamily="34" charset="-122"/>
                  <a:cs typeface="Lato Regular"/>
                </a:rPr>
                <a:t>Threats</a:t>
              </a:r>
            </a:p>
          </p:txBody>
        </p:sp>
        <p:sp>
          <p:nvSpPr>
            <p:cNvPr id="27" name="TextBox 26"/>
            <p:cNvSpPr txBox="1"/>
            <p:nvPr/>
          </p:nvSpPr>
          <p:spPr>
            <a:xfrm>
              <a:off x="16754379" y="9662257"/>
              <a:ext cx="3928693" cy="2336102"/>
            </a:xfrm>
            <a:prstGeom prst="rect">
              <a:avLst/>
            </a:prstGeom>
            <a:noFill/>
          </p:spPr>
          <p:txBody>
            <a:bodyPr wrap="square" rtlCol="0">
              <a:spAutoFit/>
            </a:bodyPr>
            <a:lstStyle/>
            <a:p>
              <a:pPr algn="r"/>
              <a:r>
                <a:rPr lang="zh-CN" altLang="en-US" sz="2000" dirty="0">
                  <a:solidFill>
                    <a:schemeClr val="tx2"/>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2000" dirty="0">
                <a:solidFill>
                  <a:schemeClr val="tx2"/>
                </a:solidFill>
                <a:latin typeface="微软雅黑" pitchFamily="34" charset="-122"/>
                <a:ea typeface="微软雅黑" pitchFamily="34" charset="-122"/>
                <a:cs typeface="Lato Light"/>
              </a:endParaRPr>
            </a:p>
          </p:txBody>
        </p:sp>
        <p:grpSp>
          <p:nvGrpSpPr>
            <p:cNvPr id="28" name="Group 51"/>
            <p:cNvGrpSpPr/>
            <p:nvPr/>
          </p:nvGrpSpPr>
          <p:grpSpPr>
            <a:xfrm flipH="1" flipV="1">
              <a:off x="13879972" y="10730503"/>
              <a:ext cx="7715545" cy="1799890"/>
              <a:chOff x="2913160" y="2924341"/>
              <a:chExt cx="7411082" cy="1550438"/>
            </a:xfrm>
          </p:grpSpPr>
          <p:cxnSp>
            <p:nvCxnSpPr>
              <p:cNvPr id="30" name="Straight Connector 52"/>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54"/>
              <p:cNvCxnSpPr/>
              <p:nvPr/>
            </p:nvCxnSpPr>
            <p:spPr>
              <a:xfrm flipV="1">
                <a:off x="2913160"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5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29" name="Freeform 154"/>
            <p:cNvSpPr>
              <a:spLocks noEditPoints="1"/>
            </p:cNvSpPr>
            <p:nvPr/>
          </p:nvSpPr>
          <p:spPr bwMode="auto">
            <a:xfrm>
              <a:off x="21183613" y="9507419"/>
              <a:ext cx="677322" cy="73239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endParaRPr>
            </a:p>
          </p:txBody>
        </p:sp>
      </p:grpSp>
      <p:grpSp>
        <p:nvGrpSpPr>
          <p:cNvPr id="33" name="组合 32"/>
          <p:cNvGrpSpPr/>
          <p:nvPr/>
        </p:nvGrpSpPr>
        <p:grpSpPr>
          <a:xfrm>
            <a:off x="9418679" y="1934354"/>
            <a:ext cx="5865234" cy="3198564"/>
            <a:chOff x="13879972" y="2924342"/>
            <a:chExt cx="8380464" cy="4580739"/>
          </a:xfrm>
        </p:grpSpPr>
        <p:sp>
          <p:nvSpPr>
            <p:cNvPr id="34" name="Freeform 1"/>
            <p:cNvSpPr>
              <a:spLocks noChangeArrowheads="1"/>
            </p:cNvSpPr>
            <p:nvPr/>
          </p:nvSpPr>
          <p:spPr bwMode="auto">
            <a:xfrm>
              <a:off x="2087217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6"/>
            </a:solidFill>
            <a:ln>
              <a:noFill/>
            </a:ln>
            <a:effectLst/>
          </p:spPr>
          <p:txBody>
            <a:bodyPr wrap="none" anchor="ctr"/>
            <a:lstStyle/>
            <a:p>
              <a:endParaRPr lang="en-US">
                <a:latin typeface="微软雅黑" pitchFamily="34" charset="-122"/>
                <a:ea typeface="微软雅黑" pitchFamily="34" charset="-122"/>
              </a:endParaRPr>
            </a:p>
          </p:txBody>
        </p:sp>
        <p:sp>
          <p:nvSpPr>
            <p:cNvPr id="35" name="TextBox 34"/>
            <p:cNvSpPr txBox="1"/>
            <p:nvPr/>
          </p:nvSpPr>
          <p:spPr>
            <a:xfrm>
              <a:off x="18324334" y="4265471"/>
              <a:ext cx="2359693" cy="661161"/>
            </a:xfrm>
            <a:prstGeom prst="rect">
              <a:avLst/>
            </a:prstGeom>
            <a:noFill/>
          </p:spPr>
          <p:txBody>
            <a:bodyPr wrap="none" rtlCol="0">
              <a:spAutoFit/>
            </a:bodyPr>
            <a:lstStyle/>
            <a:p>
              <a:pPr algn="r"/>
              <a:r>
                <a:rPr lang="en-US" sz="2400" dirty="0">
                  <a:solidFill>
                    <a:schemeClr val="accent6"/>
                  </a:solidFill>
                  <a:latin typeface="微软雅黑" pitchFamily="34" charset="-122"/>
                  <a:ea typeface="微软雅黑" pitchFamily="34" charset="-122"/>
                  <a:cs typeface="Lato Regular"/>
                </a:rPr>
                <a:t>Weakness</a:t>
              </a:r>
            </a:p>
          </p:txBody>
        </p:sp>
        <p:sp>
          <p:nvSpPr>
            <p:cNvPr id="36" name="TextBox 35"/>
            <p:cNvSpPr txBox="1"/>
            <p:nvPr/>
          </p:nvSpPr>
          <p:spPr>
            <a:xfrm>
              <a:off x="16754379" y="5168978"/>
              <a:ext cx="3929648" cy="2336103"/>
            </a:xfrm>
            <a:prstGeom prst="rect">
              <a:avLst/>
            </a:prstGeom>
            <a:noFill/>
          </p:spPr>
          <p:txBody>
            <a:bodyPr wrap="square" rtlCol="0">
              <a:spAutoFit/>
            </a:bodyPr>
            <a:lstStyle/>
            <a:p>
              <a:pPr algn="r"/>
              <a:r>
                <a:rPr lang="zh-CN" altLang="en-US" sz="2000" dirty="0">
                  <a:solidFill>
                    <a:schemeClr val="tx2"/>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2000" dirty="0">
                <a:solidFill>
                  <a:schemeClr val="tx2"/>
                </a:solidFill>
                <a:latin typeface="微软雅黑" pitchFamily="34" charset="-122"/>
                <a:ea typeface="微软雅黑" pitchFamily="34" charset="-122"/>
                <a:cs typeface="Lato Light"/>
              </a:endParaRPr>
            </a:p>
          </p:txBody>
        </p:sp>
        <p:grpSp>
          <p:nvGrpSpPr>
            <p:cNvPr id="37" name="Group 64"/>
            <p:cNvGrpSpPr/>
            <p:nvPr/>
          </p:nvGrpSpPr>
          <p:grpSpPr>
            <a:xfrm flipH="1">
              <a:off x="13879972" y="2924342"/>
              <a:ext cx="7715545" cy="1757177"/>
              <a:chOff x="2918048" y="2924341"/>
              <a:chExt cx="7406194" cy="1757177"/>
            </a:xfrm>
          </p:grpSpPr>
          <p:cxnSp>
            <p:nvCxnSpPr>
              <p:cNvPr id="39" name="Straight Connector 65"/>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66"/>
              <p:cNvCxnSpPr/>
              <p:nvPr/>
            </p:nvCxnSpPr>
            <p:spPr>
              <a:xfrm flipV="1">
                <a:off x="2918048"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6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38" name="Freeform 166"/>
            <p:cNvSpPr>
              <a:spLocks noEditPoints="1"/>
            </p:cNvSpPr>
            <p:nvPr/>
          </p:nvSpPr>
          <p:spPr bwMode="auto">
            <a:xfrm>
              <a:off x="21167196" y="5080751"/>
              <a:ext cx="730459" cy="736118"/>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endParaRPr>
            </a:p>
          </p:txBody>
        </p:sp>
      </p:grpSp>
      <p:grpSp>
        <p:nvGrpSpPr>
          <p:cNvPr id="42" name="组合 41"/>
          <p:cNvGrpSpPr/>
          <p:nvPr/>
        </p:nvGrpSpPr>
        <p:grpSpPr>
          <a:xfrm>
            <a:off x="1148025" y="1934354"/>
            <a:ext cx="5675582" cy="3198564"/>
            <a:chOff x="2062553" y="2924342"/>
            <a:chExt cx="8109484" cy="4580739"/>
          </a:xfrm>
        </p:grpSpPr>
        <p:sp>
          <p:nvSpPr>
            <p:cNvPr id="43" name="Freeform 1"/>
            <p:cNvSpPr>
              <a:spLocks noChangeArrowheads="1"/>
            </p:cNvSpPr>
            <p:nvPr/>
          </p:nvSpPr>
          <p:spPr bwMode="auto">
            <a:xfrm>
              <a:off x="206255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lumMod val="7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44" name="TextBox 43"/>
            <p:cNvSpPr txBox="1"/>
            <p:nvPr/>
          </p:nvSpPr>
          <p:spPr>
            <a:xfrm>
              <a:off x="3467809" y="4294046"/>
              <a:ext cx="2065602" cy="661161"/>
            </a:xfrm>
            <a:prstGeom prst="rect">
              <a:avLst/>
            </a:prstGeom>
            <a:noFill/>
          </p:spPr>
          <p:txBody>
            <a:bodyPr wrap="none" rtlCol="0">
              <a:spAutoFit/>
            </a:bodyPr>
            <a:lstStyle/>
            <a:p>
              <a:r>
                <a:rPr lang="en-US" sz="2400" dirty="0">
                  <a:solidFill>
                    <a:schemeClr val="accent1">
                      <a:lumMod val="75000"/>
                    </a:schemeClr>
                  </a:solidFill>
                  <a:latin typeface="微软雅黑" pitchFamily="34" charset="-122"/>
                  <a:ea typeface="微软雅黑" pitchFamily="34" charset="-122"/>
                  <a:cs typeface="Lato Regular"/>
                </a:rPr>
                <a:t>Strength</a:t>
              </a:r>
            </a:p>
          </p:txBody>
        </p:sp>
        <p:sp>
          <p:nvSpPr>
            <p:cNvPr id="45" name="TextBox 44"/>
            <p:cNvSpPr txBox="1"/>
            <p:nvPr/>
          </p:nvSpPr>
          <p:spPr>
            <a:xfrm>
              <a:off x="3552650" y="5168978"/>
              <a:ext cx="3929649" cy="2336103"/>
            </a:xfrm>
            <a:prstGeom prst="rect">
              <a:avLst/>
            </a:prstGeom>
            <a:noFill/>
          </p:spPr>
          <p:txBody>
            <a:bodyPr wrap="square" rtlCol="0">
              <a:spAutoFit/>
            </a:bodyPr>
            <a:lstStyle/>
            <a:p>
              <a:r>
                <a:rPr lang="zh-CN" altLang="en-US" sz="2000" dirty="0">
                  <a:solidFill>
                    <a:schemeClr val="tx2"/>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2000" dirty="0">
                <a:solidFill>
                  <a:schemeClr val="tx2"/>
                </a:solidFill>
                <a:latin typeface="微软雅黑" pitchFamily="34" charset="-122"/>
                <a:ea typeface="微软雅黑" pitchFamily="34" charset="-122"/>
                <a:cs typeface="Lato Light"/>
              </a:endParaRPr>
            </a:p>
          </p:txBody>
        </p:sp>
        <p:grpSp>
          <p:nvGrpSpPr>
            <p:cNvPr id="46" name="Group 55"/>
            <p:cNvGrpSpPr/>
            <p:nvPr/>
          </p:nvGrpSpPr>
          <p:grpSpPr>
            <a:xfrm>
              <a:off x="2570062" y="2924342"/>
              <a:ext cx="7601975" cy="1757177"/>
              <a:chOff x="2731426" y="2924341"/>
              <a:chExt cx="7601975" cy="1757177"/>
            </a:xfrm>
          </p:grpSpPr>
          <p:cxnSp>
            <p:nvCxnSpPr>
              <p:cNvPr id="48" name="Straight Connector 7"/>
              <p:cNvCxnSpPr/>
              <p:nvPr/>
            </p:nvCxnSpPr>
            <p:spPr>
              <a:xfrm flipH="1">
                <a:off x="2731426" y="2924341"/>
                <a:ext cx="7601975"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4"/>
              <p:cNvCxnSpPr>
                <a:stCxn id="43" idx="4"/>
              </p:cNvCxnSpPr>
              <p:nvPr/>
            </p:nvCxnSpPr>
            <p:spPr>
              <a:xfrm flipV="1">
                <a:off x="2756684"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56"/>
              <p:cNvCxnSpPr/>
              <p:nvPr/>
            </p:nvCxnSpPr>
            <p:spPr>
              <a:xfrm flipV="1">
                <a:off x="10307088" y="2924341"/>
                <a:ext cx="0" cy="444974"/>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47" name="Freeform 81"/>
            <p:cNvSpPr>
              <a:spLocks noEditPoints="1"/>
            </p:cNvSpPr>
            <p:nvPr/>
          </p:nvSpPr>
          <p:spPr bwMode="auto">
            <a:xfrm>
              <a:off x="2381378" y="5053205"/>
              <a:ext cx="760387" cy="763664"/>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微软雅黑" pitchFamily="34" charset="-122"/>
                <a:ea typeface="微软雅黑" pitchFamily="34" charset="-122"/>
              </a:endParaRPr>
            </a:p>
          </p:txBody>
        </p:sp>
      </p:grpSp>
      <p:sp>
        <p:nvSpPr>
          <p:cNvPr id="51" name="Shape 1435"/>
          <p:cNvSpPr txBox="1">
            <a:spLocks/>
          </p:cNvSpPr>
          <p:nvPr/>
        </p:nvSpPr>
        <p:spPr>
          <a:xfrm>
            <a:off x="15710552" y="8856065"/>
            <a:ext cx="546633" cy="533902"/>
          </a:xfrm>
          <a:prstGeom prst="rect">
            <a:avLst/>
          </a:prstGeom>
          <a:extLst>
            <a:ext uri="{C572A759-6A51-4108-AA02-DFA0A04FC94B}">
              <ma14:wrappingTextBoxFlag xmlns="" xmlns:ma14="http://schemas.microsoft.com/office/mac/drawingml/2011/main"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32</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542300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9"/>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75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 calcmode="lin" valueType="num">
                                      <p:cBhvr>
                                        <p:cTn id="2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2"/>
                                        </p:tgtEl>
                                        <p:attrNameLst>
                                          <p:attrName>ppt_y</p:attrName>
                                        </p:attrNameLst>
                                      </p:cBhvr>
                                      <p:tavLst>
                                        <p:tav tm="0" fmla="#ppt_y+(sin(-2*pi*(1-$))*-#ppt_x+cos(-2*pi*(1-$))*(1-#ppt_y))*(1-$)">
                                          <p:val>
                                            <p:fltVal val="0"/>
                                          </p:val>
                                        </p:tav>
                                        <p:tav tm="100000">
                                          <p:val>
                                            <p:fltVal val="1"/>
                                          </p:val>
                                        </p:tav>
                                      </p:tavLst>
                                    </p:anim>
                                  </p:childTnLst>
                                </p:cTn>
                              </p:par>
                              <p:par>
                                <p:cTn id="29" presetID="2" presetClass="entr" presetSubtype="4" fill="hold" nodeType="withEffect">
                                  <p:stCondLst>
                                    <p:cond delay="125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fill="hold"/>
                                        <p:tgtEl>
                                          <p:spTgt spid="42"/>
                                        </p:tgtEl>
                                        <p:attrNameLst>
                                          <p:attrName>ppt_x</p:attrName>
                                        </p:attrNameLst>
                                      </p:cBhvr>
                                      <p:tavLst>
                                        <p:tav tm="0">
                                          <p:val>
                                            <p:strVal val="#ppt_x"/>
                                          </p:val>
                                        </p:tav>
                                        <p:tav tm="100000">
                                          <p:val>
                                            <p:strVal val="#ppt_x"/>
                                          </p:val>
                                        </p:tav>
                                      </p:tavLst>
                                    </p:anim>
                                    <p:anim calcmode="lin" valueType="num">
                                      <p:cBhvr additive="base">
                                        <p:cTn id="32" dur="500" fill="hold"/>
                                        <p:tgtEl>
                                          <p:spTgt spid="4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5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180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220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marL="315399" lvl="1" indent="-315399" algn="l"/>
            <a:r>
              <a:rPr lang="zh-CN" altLang="en-US" sz="2800" dirty="0">
                <a:solidFill>
                  <a:schemeClr val="bg1"/>
                </a:solidFill>
                <a:latin typeface="微软雅黑" pitchFamily="34" charset="-122"/>
                <a:ea typeface="微软雅黑" pitchFamily="34" charset="-122"/>
              </a:rPr>
              <a:t>融资计划</a:t>
            </a:r>
          </a:p>
        </p:txBody>
      </p:sp>
      <p:sp>
        <p:nvSpPr>
          <p:cNvPr id="38" name="TextBox 37"/>
          <p:cNvSpPr txBox="1"/>
          <p:nvPr/>
        </p:nvSpPr>
        <p:spPr>
          <a:xfrm>
            <a:off x="1241612" y="1995352"/>
            <a:ext cx="2237667" cy="739243"/>
          </a:xfrm>
          <a:prstGeom prst="rect">
            <a:avLst/>
          </a:prstGeom>
          <a:noFill/>
        </p:spPr>
        <p:txBody>
          <a:bodyPr wrap="none" lIns="168213" tIns="84107" rIns="168213" bIns="84107">
            <a:spAutoFit/>
          </a:bodyPr>
          <a:lstStyle/>
          <a:p>
            <a:pPr algn="ctr" fontAlgn="auto">
              <a:spcBef>
                <a:spcPts val="0"/>
              </a:spcBef>
              <a:spcAft>
                <a:spcPts val="0"/>
              </a:spcAft>
              <a:defRPr/>
            </a:pPr>
            <a:r>
              <a:rPr lang="zh-CN" altLang="en-US" sz="3700" b="1" dirty="0">
                <a:solidFill>
                  <a:schemeClr val="accent1"/>
                </a:solidFill>
                <a:latin typeface="微软雅黑" pitchFamily="34" charset="-122"/>
                <a:ea typeface="微软雅黑" pitchFamily="34" charset="-122"/>
              </a:rPr>
              <a:t>融资计划</a:t>
            </a:r>
          </a:p>
        </p:txBody>
      </p:sp>
      <p:sp>
        <p:nvSpPr>
          <p:cNvPr id="43" name="KSO_Shape"/>
          <p:cNvSpPr>
            <a:spLocks/>
          </p:cNvSpPr>
          <p:nvPr/>
        </p:nvSpPr>
        <p:spPr bwMode="auto">
          <a:xfrm>
            <a:off x="499504" y="231889"/>
            <a:ext cx="518505" cy="48952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31" name="Group 23"/>
          <p:cNvGrpSpPr>
            <a:grpSpLocks/>
          </p:cNvGrpSpPr>
          <p:nvPr/>
        </p:nvGrpSpPr>
        <p:grpSpPr bwMode="auto">
          <a:xfrm>
            <a:off x="11688440" y="3268018"/>
            <a:ext cx="1165225" cy="1155700"/>
            <a:chOff x="7965749" y="1588994"/>
            <a:chExt cx="1165862" cy="1155666"/>
          </a:xfrm>
          <a:solidFill>
            <a:schemeClr val="accent4"/>
          </a:solidFill>
        </p:grpSpPr>
        <p:sp>
          <p:nvSpPr>
            <p:cNvPr id="32" name="Freeform 244"/>
            <p:cNvSpPr>
              <a:spLocks noEditPoints="1"/>
            </p:cNvSpPr>
            <p:nvPr/>
          </p:nvSpPr>
          <p:spPr bwMode="auto">
            <a:xfrm>
              <a:off x="8014989" y="1588994"/>
              <a:ext cx="1116622" cy="1115979"/>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sp>
          <p:nvSpPr>
            <p:cNvPr id="33" name="Freeform 244"/>
            <p:cNvSpPr>
              <a:spLocks noEditPoints="1"/>
            </p:cNvSpPr>
            <p:nvPr/>
          </p:nvSpPr>
          <p:spPr bwMode="auto">
            <a:xfrm>
              <a:off x="7965749" y="1628680"/>
              <a:ext cx="1116623" cy="1115980"/>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grpSp>
      <p:grpSp>
        <p:nvGrpSpPr>
          <p:cNvPr id="34" name="Group 10"/>
          <p:cNvGrpSpPr>
            <a:grpSpLocks/>
          </p:cNvGrpSpPr>
          <p:nvPr/>
        </p:nvGrpSpPr>
        <p:grpSpPr bwMode="auto">
          <a:xfrm>
            <a:off x="12701265" y="3609330"/>
            <a:ext cx="2054225" cy="2046288"/>
            <a:chOff x="8978712" y="1930034"/>
            <a:chExt cx="2055449" cy="2045969"/>
          </a:xfrm>
          <a:solidFill>
            <a:schemeClr val="accent5"/>
          </a:solidFill>
        </p:grpSpPr>
        <p:grpSp>
          <p:nvGrpSpPr>
            <p:cNvPr id="35" name="Group 11"/>
            <p:cNvGrpSpPr/>
            <p:nvPr/>
          </p:nvGrpSpPr>
          <p:grpSpPr>
            <a:xfrm>
              <a:off x="9014861" y="1930034"/>
              <a:ext cx="2019300" cy="2019300"/>
              <a:chOff x="3116262" y="908051"/>
              <a:chExt cx="1682750" cy="1682750"/>
            </a:xfrm>
            <a:grpFill/>
          </p:grpSpPr>
          <p:sp>
            <p:nvSpPr>
              <p:cNvPr id="44" name="Freeform 241"/>
              <p:cNvSpPr>
                <a:spLocks noEditPoints="1"/>
              </p:cNvSpPr>
              <p:nvPr/>
            </p:nvSpPr>
            <p:spPr bwMode="auto">
              <a:xfrm>
                <a:off x="3116262" y="908051"/>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sp>
            <p:nvSpPr>
              <p:cNvPr id="45" name="Freeform 249"/>
              <p:cNvSpPr>
                <a:spLocks noEditPoints="1"/>
              </p:cNvSpPr>
              <p:nvPr/>
            </p:nvSpPr>
            <p:spPr bwMode="auto">
              <a:xfrm>
                <a:off x="3730625" y="1524000"/>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grpSp>
        <p:grpSp>
          <p:nvGrpSpPr>
            <p:cNvPr id="36" name="Group 20"/>
            <p:cNvGrpSpPr/>
            <p:nvPr/>
          </p:nvGrpSpPr>
          <p:grpSpPr>
            <a:xfrm>
              <a:off x="8978712" y="1956703"/>
              <a:ext cx="2019300" cy="2019300"/>
              <a:chOff x="3116262" y="908051"/>
              <a:chExt cx="1682750" cy="1682750"/>
            </a:xfrm>
            <a:grpFill/>
          </p:grpSpPr>
          <p:sp>
            <p:nvSpPr>
              <p:cNvPr id="37" name="Freeform 241"/>
              <p:cNvSpPr>
                <a:spLocks noEditPoints="1"/>
              </p:cNvSpPr>
              <p:nvPr/>
            </p:nvSpPr>
            <p:spPr bwMode="auto">
              <a:xfrm>
                <a:off x="3116262" y="908051"/>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sp>
            <p:nvSpPr>
              <p:cNvPr id="41" name="Freeform 249"/>
              <p:cNvSpPr>
                <a:spLocks noEditPoints="1"/>
              </p:cNvSpPr>
              <p:nvPr/>
            </p:nvSpPr>
            <p:spPr bwMode="auto">
              <a:xfrm>
                <a:off x="3730625" y="1524000"/>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grpSp>
      </p:grpSp>
      <p:grpSp>
        <p:nvGrpSpPr>
          <p:cNvPr id="46" name="Group 24"/>
          <p:cNvGrpSpPr>
            <a:grpSpLocks/>
          </p:cNvGrpSpPr>
          <p:nvPr/>
        </p:nvGrpSpPr>
        <p:grpSpPr bwMode="auto">
          <a:xfrm>
            <a:off x="13139415" y="5604818"/>
            <a:ext cx="1181100" cy="1157287"/>
            <a:chOff x="9418088" y="3926473"/>
            <a:chExt cx="1179830" cy="1156145"/>
          </a:xfrm>
        </p:grpSpPr>
        <p:sp>
          <p:nvSpPr>
            <p:cNvPr id="47" name="Freeform 246"/>
            <p:cNvSpPr>
              <a:spLocks noEditPoints="1"/>
            </p:cNvSpPr>
            <p:nvPr/>
          </p:nvSpPr>
          <p:spPr bwMode="auto">
            <a:xfrm>
              <a:off x="9481520" y="3926473"/>
              <a:ext cx="1116398" cy="1116497"/>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accent6"/>
            </a:solid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sp>
          <p:nvSpPr>
            <p:cNvPr id="48" name="Freeform 246"/>
            <p:cNvSpPr>
              <a:spLocks noEditPoints="1"/>
            </p:cNvSpPr>
            <p:nvPr/>
          </p:nvSpPr>
          <p:spPr bwMode="auto">
            <a:xfrm>
              <a:off x="9418088" y="3966121"/>
              <a:ext cx="1116398" cy="1116497"/>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accent6"/>
            </a:solid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grpSp>
      <p:grpSp>
        <p:nvGrpSpPr>
          <p:cNvPr id="49" name="Group 25"/>
          <p:cNvGrpSpPr>
            <a:grpSpLocks/>
          </p:cNvGrpSpPr>
          <p:nvPr/>
        </p:nvGrpSpPr>
        <p:grpSpPr bwMode="auto">
          <a:xfrm>
            <a:off x="9459590" y="4155430"/>
            <a:ext cx="3590925" cy="3549650"/>
            <a:chOff x="5738455" y="2476769"/>
            <a:chExt cx="3590732" cy="3549727"/>
          </a:xfrm>
          <a:solidFill>
            <a:schemeClr val="accent6"/>
          </a:solidFill>
        </p:grpSpPr>
        <p:sp>
          <p:nvSpPr>
            <p:cNvPr id="50" name="Freeform 13"/>
            <p:cNvSpPr>
              <a:spLocks noEditPoints="1"/>
            </p:cNvSpPr>
            <p:nvPr/>
          </p:nvSpPr>
          <p:spPr bwMode="auto">
            <a:xfrm>
              <a:off x="5823986" y="2476769"/>
              <a:ext cx="3505201" cy="3497580"/>
            </a:xfrm>
            <a:custGeom>
              <a:avLst/>
              <a:gdLst>
                <a:gd name="T0" fmla="*/ 773 w 776"/>
                <a:gd name="T1" fmla="*/ 346 h 774"/>
                <a:gd name="T2" fmla="*/ 756 w 776"/>
                <a:gd name="T3" fmla="*/ 267 h 774"/>
                <a:gd name="T4" fmla="*/ 702 w 776"/>
                <a:gd name="T5" fmla="*/ 245 h 774"/>
                <a:gd name="T6" fmla="*/ 722 w 776"/>
                <a:gd name="T7" fmla="*/ 192 h 774"/>
                <a:gd name="T8" fmla="*/ 675 w 776"/>
                <a:gd name="T9" fmla="*/ 127 h 774"/>
                <a:gd name="T10" fmla="*/ 615 w 776"/>
                <a:gd name="T11" fmla="*/ 74 h 774"/>
                <a:gd name="T12" fmla="*/ 559 w 776"/>
                <a:gd name="T13" fmla="*/ 88 h 774"/>
                <a:gd name="T14" fmla="*/ 544 w 776"/>
                <a:gd name="T15" fmla="*/ 33 h 774"/>
                <a:gd name="T16" fmla="*/ 468 w 776"/>
                <a:gd name="T17" fmla="*/ 8 h 774"/>
                <a:gd name="T18" fmla="*/ 388 w 776"/>
                <a:gd name="T19" fmla="*/ 0 h 774"/>
                <a:gd name="T20" fmla="*/ 351 w 776"/>
                <a:gd name="T21" fmla="*/ 44 h 774"/>
                <a:gd name="T22" fmla="*/ 306 w 776"/>
                <a:gd name="T23" fmla="*/ 9 h 774"/>
                <a:gd name="T24" fmla="*/ 230 w 776"/>
                <a:gd name="T25" fmla="*/ 33 h 774"/>
                <a:gd name="T26" fmla="*/ 161 w 776"/>
                <a:gd name="T27" fmla="*/ 74 h 774"/>
                <a:gd name="T28" fmla="*/ 157 w 776"/>
                <a:gd name="T29" fmla="*/ 131 h 774"/>
                <a:gd name="T30" fmla="*/ 100 w 776"/>
                <a:gd name="T31" fmla="*/ 129 h 774"/>
                <a:gd name="T32" fmla="*/ 53 w 776"/>
                <a:gd name="T33" fmla="*/ 194 h 774"/>
                <a:gd name="T34" fmla="*/ 20 w 776"/>
                <a:gd name="T35" fmla="*/ 267 h 774"/>
                <a:gd name="T36" fmla="*/ 51 w 776"/>
                <a:gd name="T37" fmla="*/ 316 h 774"/>
                <a:gd name="T38" fmla="*/ 3 w 776"/>
                <a:gd name="T39" fmla="*/ 347 h 774"/>
                <a:gd name="T40" fmla="*/ 3 w 776"/>
                <a:gd name="T41" fmla="*/ 428 h 774"/>
                <a:gd name="T42" fmla="*/ 20 w 776"/>
                <a:gd name="T43" fmla="*/ 506 h 774"/>
                <a:gd name="T44" fmla="*/ 74 w 776"/>
                <a:gd name="T45" fmla="*/ 528 h 774"/>
                <a:gd name="T46" fmla="*/ 54 w 776"/>
                <a:gd name="T47" fmla="*/ 581 h 774"/>
                <a:gd name="T48" fmla="*/ 101 w 776"/>
                <a:gd name="T49" fmla="*/ 646 h 774"/>
                <a:gd name="T50" fmla="*/ 161 w 776"/>
                <a:gd name="T51" fmla="*/ 700 h 774"/>
                <a:gd name="T52" fmla="*/ 217 w 776"/>
                <a:gd name="T53" fmla="*/ 686 h 774"/>
                <a:gd name="T54" fmla="*/ 232 w 776"/>
                <a:gd name="T55" fmla="*/ 741 h 774"/>
                <a:gd name="T56" fmla="*/ 308 w 776"/>
                <a:gd name="T57" fmla="*/ 765 h 774"/>
                <a:gd name="T58" fmla="*/ 388 w 776"/>
                <a:gd name="T59" fmla="*/ 774 h 774"/>
                <a:gd name="T60" fmla="*/ 425 w 776"/>
                <a:gd name="T61" fmla="*/ 729 h 774"/>
                <a:gd name="T62" fmla="*/ 470 w 776"/>
                <a:gd name="T63" fmla="*/ 765 h 774"/>
                <a:gd name="T64" fmla="*/ 546 w 776"/>
                <a:gd name="T65" fmla="*/ 740 h 774"/>
                <a:gd name="T66" fmla="*/ 615 w 776"/>
                <a:gd name="T67" fmla="*/ 700 h 774"/>
                <a:gd name="T68" fmla="*/ 619 w 776"/>
                <a:gd name="T69" fmla="*/ 642 h 774"/>
                <a:gd name="T70" fmla="*/ 676 w 776"/>
                <a:gd name="T71" fmla="*/ 645 h 774"/>
                <a:gd name="T72" fmla="*/ 723 w 776"/>
                <a:gd name="T73" fmla="*/ 580 h 774"/>
                <a:gd name="T74" fmla="*/ 756 w 776"/>
                <a:gd name="T75" fmla="*/ 506 h 774"/>
                <a:gd name="T76" fmla="*/ 725 w 776"/>
                <a:gd name="T77" fmla="*/ 457 h 774"/>
                <a:gd name="T78" fmla="*/ 773 w 776"/>
                <a:gd name="T79" fmla="*/ 426 h 774"/>
                <a:gd name="T80" fmla="*/ 562 w 776"/>
                <a:gd name="T81" fmla="*/ 330 h 774"/>
                <a:gd name="T82" fmla="*/ 675 w 776"/>
                <a:gd name="T83" fmla="*/ 293 h 774"/>
                <a:gd name="T84" fmla="*/ 388 w 776"/>
                <a:gd name="T85" fmla="*/ 203 h 774"/>
                <a:gd name="T86" fmla="*/ 100 w 776"/>
                <a:gd name="T87" fmla="*/ 293 h 774"/>
                <a:gd name="T88" fmla="*/ 214 w 776"/>
                <a:gd name="T89" fmla="*/ 330 h 774"/>
                <a:gd name="T90" fmla="*/ 94 w 776"/>
                <a:gd name="T91" fmla="*/ 445 h 774"/>
                <a:gd name="T92" fmla="*/ 148 w 776"/>
                <a:gd name="T93" fmla="*/ 527 h 774"/>
                <a:gd name="T94" fmla="*/ 280 w 776"/>
                <a:gd name="T95" fmla="*/ 535 h 774"/>
                <a:gd name="T96" fmla="*/ 287 w 776"/>
                <a:gd name="T97" fmla="*/ 300 h 774"/>
                <a:gd name="T98" fmla="*/ 349 w 776"/>
                <a:gd name="T99" fmla="*/ 223 h 774"/>
                <a:gd name="T100" fmla="*/ 329 w 776"/>
                <a:gd name="T101" fmla="*/ 659 h 774"/>
                <a:gd name="T102" fmla="*/ 388 w 776"/>
                <a:gd name="T103" fmla="*/ 475 h 774"/>
                <a:gd name="T104" fmla="*/ 434 w 776"/>
                <a:gd name="T105" fmla="*/ 222 h 774"/>
                <a:gd name="T106" fmla="*/ 495 w 776"/>
                <a:gd name="T107" fmla="*/ 300 h 774"/>
                <a:gd name="T108" fmla="*/ 496 w 776"/>
                <a:gd name="T109" fmla="*/ 535 h 774"/>
                <a:gd name="T110" fmla="*/ 566 w 776"/>
                <a:gd name="T111" fmla="*/ 631 h 774"/>
                <a:gd name="T112" fmla="*/ 525 w 776"/>
                <a:gd name="T113" fmla="*/ 393 h 77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6" h="774">
                  <a:moveTo>
                    <a:pt x="733" y="387"/>
                  </a:moveTo>
                  <a:cubicBezTo>
                    <a:pt x="733" y="386"/>
                    <a:pt x="733" y="386"/>
                    <a:pt x="733" y="385"/>
                  </a:cubicBezTo>
                  <a:cubicBezTo>
                    <a:pt x="733" y="385"/>
                    <a:pt x="733" y="385"/>
                    <a:pt x="733" y="385"/>
                  </a:cubicBezTo>
                  <a:cubicBezTo>
                    <a:pt x="728" y="363"/>
                    <a:pt x="775" y="382"/>
                    <a:pt x="773" y="346"/>
                  </a:cubicBezTo>
                  <a:cubicBezTo>
                    <a:pt x="773" y="346"/>
                    <a:pt x="773" y="346"/>
                    <a:pt x="773" y="346"/>
                  </a:cubicBezTo>
                  <a:cubicBezTo>
                    <a:pt x="773" y="346"/>
                    <a:pt x="773" y="346"/>
                    <a:pt x="773" y="346"/>
                  </a:cubicBezTo>
                  <a:cubicBezTo>
                    <a:pt x="773" y="345"/>
                    <a:pt x="773" y="345"/>
                    <a:pt x="773" y="345"/>
                  </a:cubicBezTo>
                  <a:cubicBezTo>
                    <a:pt x="773" y="345"/>
                    <a:pt x="773" y="345"/>
                    <a:pt x="773" y="345"/>
                  </a:cubicBezTo>
                  <a:cubicBezTo>
                    <a:pt x="768" y="310"/>
                    <a:pt x="726" y="338"/>
                    <a:pt x="725" y="315"/>
                  </a:cubicBezTo>
                  <a:cubicBezTo>
                    <a:pt x="725" y="315"/>
                    <a:pt x="725" y="314"/>
                    <a:pt x="725" y="314"/>
                  </a:cubicBezTo>
                  <a:cubicBezTo>
                    <a:pt x="725" y="314"/>
                    <a:pt x="725" y="314"/>
                    <a:pt x="725" y="314"/>
                  </a:cubicBezTo>
                  <a:cubicBezTo>
                    <a:pt x="716" y="292"/>
                    <a:pt x="766" y="301"/>
                    <a:pt x="756" y="267"/>
                  </a:cubicBezTo>
                  <a:cubicBezTo>
                    <a:pt x="756" y="267"/>
                    <a:pt x="756" y="267"/>
                    <a:pt x="756" y="267"/>
                  </a:cubicBezTo>
                  <a:cubicBezTo>
                    <a:pt x="756" y="267"/>
                    <a:pt x="756" y="267"/>
                    <a:pt x="756" y="267"/>
                  </a:cubicBezTo>
                  <a:cubicBezTo>
                    <a:pt x="756" y="266"/>
                    <a:pt x="756" y="266"/>
                    <a:pt x="756" y="266"/>
                  </a:cubicBezTo>
                  <a:cubicBezTo>
                    <a:pt x="756" y="266"/>
                    <a:pt x="756" y="266"/>
                    <a:pt x="756" y="266"/>
                  </a:cubicBezTo>
                  <a:cubicBezTo>
                    <a:pt x="744" y="233"/>
                    <a:pt x="708" y="269"/>
                    <a:pt x="703" y="247"/>
                  </a:cubicBezTo>
                  <a:cubicBezTo>
                    <a:pt x="703" y="246"/>
                    <a:pt x="703" y="246"/>
                    <a:pt x="702" y="245"/>
                  </a:cubicBezTo>
                  <a:cubicBezTo>
                    <a:pt x="702" y="245"/>
                    <a:pt x="702" y="245"/>
                    <a:pt x="702" y="245"/>
                  </a:cubicBezTo>
                  <a:cubicBezTo>
                    <a:pt x="689" y="226"/>
                    <a:pt x="740" y="224"/>
                    <a:pt x="723" y="193"/>
                  </a:cubicBezTo>
                  <a:cubicBezTo>
                    <a:pt x="723" y="193"/>
                    <a:pt x="723" y="193"/>
                    <a:pt x="723" y="193"/>
                  </a:cubicBezTo>
                  <a:cubicBezTo>
                    <a:pt x="723" y="193"/>
                    <a:pt x="723" y="193"/>
                    <a:pt x="723" y="193"/>
                  </a:cubicBezTo>
                  <a:cubicBezTo>
                    <a:pt x="723" y="193"/>
                    <a:pt x="723" y="192"/>
                    <a:pt x="722" y="192"/>
                  </a:cubicBezTo>
                  <a:cubicBezTo>
                    <a:pt x="722" y="192"/>
                    <a:pt x="722" y="192"/>
                    <a:pt x="722" y="192"/>
                  </a:cubicBezTo>
                  <a:cubicBezTo>
                    <a:pt x="704" y="162"/>
                    <a:pt x="677" y="205"/>
                    <a:pt x="667" y="184"/>
                  </a:cubicBezTo>
                  <a:cubicBezTo>
                    <a:pt x="667" y="184"/>
                    <a:pt x="666" y="183"/>
                    <a:pt x="666" y="183"/>
                  </a:cubicBezTo>
                  <a:cubicBezTo>
                    <a:pt x="666" y="183"/>
                    <a:pt x="666" y="183"/>
                    <a:pt x="666" y="183"/>
                  </a:cubicBezTo>
                  <a:cubicBezTo>
                    <a:pt x="649" y="167"/>
                    <a:pt x="698" y="155"/>
                    <a:pt x="676" y="128"/>
                  </a:cubicBezTo>
                  <a:cubicBezTo>
                    <a:pt x="676" y="128"/>
                    <a:pt x="676" y="128"/>
                    <a:pt x="676" y="128"/>
                  </a:cubicBezTo>
                  <a:cubicBezTo>
                    <a:pt x="675" y="128"/>
                    <a:pt x="675" y="128"/>
                    <a:pt x="675" y="127"/>
                  </a:cubicBezTo>
                  <a:cubicBezTo>
                    <a:pt x="675" y="127"/>
                    <a:pt x="675" y="127"/>
                    <a:pt x="675" y="127"/>
                  </a:cubicBezTo>
                  <a:cubicBezTo>
                    <a:pt x="675" y="127"/>
                    <a:pt x="675" y="127"/>
                    <a:pt x="675" y="127"/>
                  </a:cubicBezTo>
                  <a:cubicBezTo>
                    <a:pt x="650" y="101"/>
                    <a:pt x="633" y="149"/>
                    <a:pt x="619" y="131"/>
                  </a:cubicBezTo>
                  <a:cubicBezTo>
                    <a:pt x="618" y="130"/>
                    <a:pt x="618" y="130"/>
                    <a:pt x="618" y="130"/>
                  </a:cubicBezTo>
                  <a:cubicBezTo>
                    <a:pt x="618" y="130"/>
                    <a:pt x="618" y="130"/>
                    <a:pt x="617" y="130"/>
                  </a:cubicBezTo>
                  <a:cubicBezTo>
                    <a:pt x="598" y="118"/>
                    <a:pt x="643" y="95"/>
                    <a:pt x="615" y="74"/>
                  </a:cubicBezTo>
                  <a:cubicBezTo>
                    <a:pt x="615" y="74"/>
                    <a:pt x="615" y="74"/>
                    <a:pt x="615" y="74"/>
                  </a:cubicBezTo>
                  <a:cubicBezTo>
                    <a:pt x="615" y="74"/>
                    <a:pt x="615" y="73"/>
                    <a:pt x="615" y="73"/>
                  </a:cubicBezTo>
                  <a:cubicBezTo>
                    <a:pt x="615" y="73"/>
                    <a:pt x="615" y="73"/>
                    <a:pt x="614" y="73"/>
                  </a:cubicBezTo>
                  <a:cubicBezTo>
                    <a:pt x="614" y="73"/>
                    <a:pt x="614" y="73"/>
                    <a:pt x="614" y="73"/>
                  </a:cubicBezTo>
                  <a:cubicBezTo>
                    <a:pt x="585" y="53"/>
                    <a:pt x="578" y="103"/>
                    <a:pt x="561" y="88"/>
                  </a:cubicBezTo>
                  <a:cubicBezTo>
                    <a:pt x="560" y="88"/>
                    <a:pt x="560" y="88"/>
                    <a:pt x="559" y="88"/>
                  </a:cubicBezTo>
                  <a:cubicBezTo>
                    <a:pt x="559" y="88"/>
                    <a:pt x="559" y="88"/>
                    <a:pt x="559" y="88"/>
                  </a:cubicBezTo>
                  <a:cubicBezTo>
                    <a:pt x="537" y="80"/>
                    <a:pt x="577" y="49"/>
                    <a:pt x="545" y="33"/>
                  </a:cubicBezTo>
                  <a:cubicBezTo>
                    <a:pt x="545" y="33"/>
                    <a:pt x="545" y="33"/>
                    <a:pt x="545" y="33"/>
                  </a:cubicBezTo>
                  <a:cubicBezTo>
                    <a:pt x="545" y="33"/>
                    <a:pt x="545" y="33"/>
                    <a:pt x="545" y="33"/>
                  </a:cubicBezTo>
                  <a:cubicBezTo>
                    <a:pt x="545" y="33"/>
                    <a:pt x="544" y="33"/>
                    <a:pt x="544" y="33"/>
                  </a:cubicBezTo>
                  <a:cubicBezTo>
                    <a:pt x="544" y="33"/>
                    <a:pt x="544" y="33"/>
                    <a:pt x="544" y="33"/>
                  </a:cubicBezTo>
                  <a:cubicBezTo>
                    <a:pt x="511" y="19"/>
                    <a:pt x="515" y="70"/>
                    <a:pt x="495" y="59"/>
                  </a:cubicBezTo>
                  <a:cubicBezTo>
                    <a:pt x="494" y="59"/>
                    <a:pt x="494" y="59"/>
                    <a:pt x="493" y="59"/>
                  </a:cubicBezTo>
                  <a:cubicBezTo>
                    <a:pt x="493" y="59"/>
                    <a:pt x="493" y="59"/>
                    <a:pt x="493" y="59"/>
                  </a:cubicBezTo>
                  <a:cubicBezTo>
                    <a:pt x="470" y="56"/>
                    <a:pt x="503" y="17"/>
                    <a:pt x="468" y="8"/>
                  </a:cubicBezTo>
                  <a:cubicBezTo>
                    <a:pt x="468" y="8"/>
                    <a:pt x="468" y="8"/>
                    <a:pt x="468" y="8"/>
                  </a:cubicBezTo>
                  <a:cubicBezTo>
                    <a:pt x="468" y="8"/>
                    <a:pt x="468" y="8"/>
                    <a:pt x="468" y="8"/>
                  </a:cubicBezTo>
                  <a:cubicBezTo>
                    <a:pt x="468" y="8"/>
                    <a:pt x="467" y="8"/>
                    <a:pt x="467" y="8"/>
                  </a:cubicBezTo>
                  <a:cubicBezTo>
                    <a:pt x="467" y="8"/>
                    <a:pt x="467" y="8"/>
                    <a:pt x="467" y="8"/>
                  </a:cubicBezTo>
                  <a:cubicBezTo>
                    <a:pt x="432" y="2"/>
                    <a:pt x="446" y="51"/>
                    <a:pt x="424" y="44"/>
                  </a:cubicBezTo>
                  <a:cubicBezTo>
                    <a:pt x="424" y="44"/>
                    <a:pt x="423" y="44"/>
                    <a:pt x="423" y="44"/>
                  </a:cubicBezTo>
                  <a:cubicBezTo>
                    <a:pt x="423" y="44"/>
                    <a:pt x="423" y="44"/>
                    <a:pt x="423" y="44"/>
                  </a:cubicBezTo>
                  <a:cubicBezTo>
                    <a:pt x="400" y="46"/>
                    <a:pt x="423" y="1"/>
                    <a:pt x="388" y="0"/>
                  </a:cubicBezTo>
                  <a:cubicBezTo>
                    <a:pt x="388" y="0"/>
                    <a:pt x="388" y="0"/>
                    <a:pt x="388" y="0"/>
                  </a:cubicBezTo>
                  <a:cubicBezTo>
                    <a:pt x="388" y="0"/>
                    <a:pt x="388" y="0"/>
                    <a:pt x="387" y="0"/>
                  </a:cubicBezTo>
                  <a:cubicBezTo>
                    <a:pt x="387" y="0"/>
                    <a:pt x="387" y="0"/>
                    <a:pt x="387" y="0"/>
                  </a:cubicBezTo>
                  <a:cubicBezTo>
                    <a:pt x="387" y="0"/>
                    <a:pt x="387" y="0"/>
                    <a:pt x="387" y="0"/>
                  </a:cubicBezTo>
                  <a:cubicBezTo>
                    <a:pt x="351" y="1"/>
                    <a:pt x="375" y="46"/>
                    <a:pt x="352" y="44"/>
                  </a:cubicBezTo>
                  <a:cubicBezTo>
                    <a:pt x="352" y="44"/>
                    <a:pt x="351" y="44"/>
                    <a:pt x="351" y="44"/>
                  </a:cubicBezTo>
                  <a:cubicBezTo>
                    <a:pt x="351" y="44"/>
                    <a:pt x="351" y="44"/>
                    <a:pt x="351" y="44"/>
                  </a:cubicBezTo>
                  <a:cubicBezTo>
                    <a:pt x="328" y="51"/>
                    <a:pt x="342" y="2"/>
                    <a:pt x="308" y="8"/>
                  </a:cubicBezTo>
                  <a:cubicBezTo>
                    <a:pt x="308" y="8"/>
                    <a:pt x="308" y="8"/>
                    <a:pt x="308" y="8"/>
                  </a:cubicBezTo>
                  <a:cubicBezTo>
                    <a:pt x="307" y="8"/>
                    <a:pt x="307" y="8"/>
                    <a:pt x="307" y="8"/>
                  </a:cubicBezTo>
                  <a:cubicBezTo>
                    <a:pt x="307" y="8"/>
                    <a:pt x="307" y="8"/>
                    <a:pt x="306" y="8"/>
                  </a:cubicBezTo>
                  <a:cubicBezTo>
                    <a:pt x="306" y="8"/>
                    <a:pt x="306" y="8"/>
                    <a:pt x="306" y="9"/>
                  </a:cubicBezTo>
                  <a:cubicBezTo>
                    <a:pt x="272" y="17"/>
                    <a:pt x="305" y="56"/>
                    <a:pt x="282" y="59"/>
                  </a:cubicBezTo>
                  <a:cubicBezTo>
                    <a:pt x="281" y="59"/>
                    <a:pt x="281" y="59"/>
                    <a:pt x="280" y="59"/>
                  </a:cubicBezTo>
                  <a:cubicBezTo>
                    <a:pt x="280" y="59"/>
                    <a:pt x="280" y="59"/>
                    <a:pt x="280" y="59"/>
                  </a:cubicBezTo>
                  <a:cubicBezTo>
                    <a:pt x="260" y="71"/>
                    <a:pt x="263" y="20"/>
                    <a:pt x="231" y="33"/>
                  </a:cubicBezTo>
                  <a:cubicBezTo>
                    <a:pt x="231" y="33"/>
                    <a:pt x="231" y="33"/>
                    <a:pt x="231" y="33"/>
                  </a:cubicBezTo>
                  <a:cubicBezTo>
                    <a:pt x="230" y="33"/>
                    <a:pt x="230" y="33"/>
                    <a:pt x="230" y="33"/>
                  </a:cubicBezTo>
                  <a:cubicBezTo>
                    <a:pt x="230" y="34"/>
                    <a:pt x="230" y="34"/>
                    <a:pt x="230" y="34"/>
                  </a:cubicBezTo>
                  <a:cubicBezTo>
                    <a:pt x="230" y="34"/>
                    <a:pt x="230" y="34"/>
                    <a:pt x="230" y="34"/>
                  </a:cubicBezTo>
                  <a:cubicBezTo>
                    <a:pt x="198" y="49"/>
                    <a:pt x="238" y="80"/>
                    <a:pt x="216" y="88"/>
                  </a:cubicBezTo>
                  <a:cubicBezTo>
                    <a:pt x="215" y="88"/>
                    <a:pt x="215" y="89"/>
                    <a:pt x="215" y="89"/>
                  </a:cubicBezTo>
                  <a:cubicBezTo>
                    <a:pt x="215" y="89"/>
                    <a:pt x="215" y="89"/>
                    <a:pt x="214" y="89"/>
                  </a:cubicBezTo>
                  <a:cubicBezTo>
                    <a:pt x="197" y="104"/>
                    <a:pt x="190" y="54"/>
                    <a:pt x="161" y="74"/>
                  </a:cubicBezTo>
                  <a:cubicBezTo>
                    <a:pt x="161" y="74"/>
                    <a:pt x="161" y="74"/>
                    <a:pt x="161" y="74"/>
                  </a:cubicBezTo>
                  <a:cubicBezTo>
                    <a:pt x="160" y="74"/>
                    <a:pt x="160" y="74"/>
                    <a:pt x="160" y="74"/>
                  </a:cubicBezTo>
                  <a:cubicBezTo>
                    <a:pt x="160" y="74"/>
                    <a:pt x="160" y="74"/>
                    <a:pt x="160" y="74"/>
                  </a:cubicBezTo>
                  <a:cubicBezTo>
                    <a:pt x="160" y="74"/>
                    <a:pt x="160" y="74"/>
                    <a:pt x="160" y="74"/>
                  </a:cubicBezTo>
                  <a:cubicBezTo>
                    <a:pt x="132" y="96"/>
                    <a:pt x="177" y="118"/>
                    <a:pt x="158" y="130"/>
                  </a:cubicBezTo>
                  <a:cubicBezTo>
                    <a:pt x="157" y="131"/>
                    <a:pt x="157" y="131"/>
                    <a:pt x="157" y="131"/>
                  </a:cubicBezTo>
                  <a:cubicBezTo>
                    <a:pt x="156" y="131"/>
                    <a:pt x="156" y="132"/>
                    <a:pt x="156" y="132"/>
                  </a:cubicBezTo>
                  <a:cubicBezTo>
                    <a:pt x="142" y="150"/>
                    <a:pt x="125" y="102"/>
                    <a:pt x="100" y="128"/>
                  </a:cubicBezTo>
                  <a:cubicBezTo>
                    <a:pt x="100" y="128"/>
                    <a:pt x="100" y="128"/>
                    <a:pt x="100" y="128"/>
                  </a:cubicBezTo>
                  <a:cubicBezTo>
                    <a:pt x="100" y="128"/>
                    <a:pt x="100" y="128"/>
                    <a:pt x="100" y="128"/>
                  </a:cubicBezTo>
                  <a:cubicBezTo>
                    <a:pt x="100" y="128"/>
                    <a:pt x="100" y="129"/>
                    <a:pt x="100" y="129"/>
                  </a:cubicBezTo>
                  <a:cubicBezTo>
                    <a:pt x="100" y="129"/>
                    <a:pt x="100" y="129"/>
                    <a:pt x="100" y="129"/>
                  </a:cubicBezTo>
                  <a:cubicBezTo>
                    <a:pt x="77" y="156"/>
                    <a:pt x="126" y="168"/>
                    <a:pt x="109" y="184"/>
                  </a:cubicBezTo>
                  <a:cubicBezTo>
                    <a:pt x="109" y="184"/>
                    <a:pt x="109" y="185"/>
                    <a:pt x="108" y="185"/>
                  </a:cubicBezTo>
                  <a:cubicBezTo>
                    <a:pt x="108" y="185"/>
                    <a:pt x="108" y="185"/>
                    <a:pt x="108" y="185"/>
                  </a:cubicBezTo>
                  <a:cubicBezTo>
                    <a:pt x="99" y="206"/>
                    <a:pt x="72" y="163"/>
                    <a:pt x="53" y="193"/>
                  </a:cubicBezTo>
                  <a:cubicBezTo>
                    <a:pt x="53" y="193"/>
                    <a:pt x="53" y="193"/>
                    <a:pt x="53" y="193"/>
                  </a:cubicBezTo>
                  <a:cubicBezTo>
                    <a:pt x="53" y="193"/>
                    <a:pt x="53" y="194"/>
                    <a:pt x="53" y="194"/>
                  </a:cubicBezTo>
                  <a:cubicBezTo>
                    <a:pt x="53" y="194"/>
                    <a:pt x="52" y="194"/>
                    <a:pt x="52" y="194"/>
                  </a:cubicBezTo>
                  <a:cubicBezTo>
                    <a:pt x="52" y="194"/>
                    <a:pt x="52" y="194"/>
                    <a:pt x="52" y="194"/>
                  </a:cubicBezTo>
                  <a:cubicBezTo>
                    <a:pt x="35" y="225"/>
                    <a:pt x="86" y="227"/>
                    <a:pt x="73" y="246"/>
                  </a:cubicBezTo>
                  <a:cubicBezTo>
                    <a:pt x="73" y="247"/>
                    <a:pt x="73" y="247"/>
                    <a:pt x="73" y="248"/>
                  </a:cubicBezTo>
                  <a:cubicBezTo>
                    <a:pt x="73" y="248"/>
                    <a:pt x="73" y="248"/>
                    <a:pt x="73" y="248"/>
                  </a:cubicBezTo>
                  <a:cubicBezTo>
                    <a:pt x="67" y="270"/>
                    <a:pt x="32" y="234"/>
                    <a:pt x="20" y="267"/>
                  </a:cubicBezTo>
                  <a:cubicBezTo>
                    <a:pt x="20" y="267"/>
                    <a:pt x="20" y="267"/>
                    <a:pt x="20" y="267"/>
                  </a:cubicBezTo>
                  <a:cubicBezTo>
                    <a:pt x="20" y="267"/>
                    <a:pt x="20" y="268"/>
                    <a:pt x="20" y="268"/>
                  </a:cubicBezTo>
                  <a:cubicBezTo>
                    <a:pt x="20" y="268"/>
                    <a:pt x="20" y="268"/>
                    <a:pt x="20" y="268"/>
                  </a:cubicBezTo>
                  <a:cubicBezTo>
                    <a:pt x="20" y="268"/>
                    <a:pt x="20" y="268"/>
                    <a:pt x="20" y="268"/>
                  </a:cubicBezTo>
                  <a:cubicBezTo>
                    <a:pt x="10" y="302"/>
                    <a:pt x="60" y="294"/>
                    <a:pt x="51" y="315"/>
                  </a:cubicBezTo>
                  <a:cubicBezTo>
                    <a:pt x="51" y="315"/>
                    <a:pt x="51" y="316"/>
                    <a:pt x="51" y="316"/>
                  </a:cubicBezTo>
                  <a:cubicBezTo>
                    <a:pt x="51" y="316"/>
                    <a:pt x="51" y="316"/>
                    <a:pt x="51" y="316"/>
                  </a:cubicBezTo>
                  <a:cubicBezTo>
                    <a:pt x="50" y="339"/>
                    <a:pt x="8" y="311"/>
                    <a:pt x="3" y="346"/>
                  </a:cubicBezTo>
                  <a:cubicBezTo>
                    <a:pt x="3" y="346"/>
                    <a:pt x="3" y="346"/>
                    <a:pt x="3" y="346"/>
                  </a:cubicBezTo>
                  <a:cubicBezTo>
                    <a:pt x="3" y="346"/>
                    <a:pt x="3" y="347"/>
                    <a:pt x="3" y="347"/>
                  </a:cubicBezTo>
                  <a:cubicBezTo>
                    <a:pt x="3" y="347"/>
                    <a:pt x="3" y="347"/>
                    <a:pt x="3" y="347"/>
                  </a:cubicBezTo>
                  <a:cubicBezTo>
                    <a:pt x="3" y="347"/>
                    <a:pt x="3" y="347"/>
                    <a:pt x="3" y="347"/>
                  </a:cubicBezTo>
                  <a:cubicBezTo>
                    <a:pt x="0" y="383"/>
                    <a:pt x="48" y="364"/>
                    <a:pt x="43" y="386"/>
                  </a:cubicBezTo>
                  <a:cubicBezTo>
                    <a:pt x="43" y="387"/>
                    <a:pt x="43" y="388"/>
                    <a:pt x="43" y="388"/>
                  </a:cubicBezTo>
                  <a:cubicBezTo>
                    <a:pt x="43" y="388"/>
                    <a:pt x="43" y="388"/>
                    <a:pt x="43" y="388"/>
                  </a:cubicBezTo>
                  <a:cubicBezTo>
                    <a:pt x="48" y="411"/>
                    <a:pt x="1" y="392"/>
                    <a:pt x="3" y="427"/>
                  </a:cubicBezTo>
                  <a:cubicBezTo>
                    <a:pt x="3" y="427"/>
                    <a:pt x="3" y="427"/>
                    <a:pt x="3" y="427"/>
                  </a:cubicBezTo>
                  <a:cubicBezTo>
                    <a:pt x="3" y="427"/>
                    <a:pt x="3" y="428"/>
                    <a:pt x="3" y="428"/>
                  </a:cubicBezTo>
                  <a:cubicBezTo>
                    <a:pt x="3" y="428"/>
                    <a:pt x="3" y="428"/>
                    <a:pt x="3" y="428"/>
                  </a:cubicBezTo>
                  <a:cubicBezTo>
                    <a:pt x="3" y="428"/>
                    <a:pt x="3" y="428"/>
                    <a:pt x="3" y="428"/>
                  </a:cubicBezTo>
                  <a:cubicBezTo>
                    <a:pt x="8" y="463"/>
                    <a:pt x="50" y="435"/>
                    <a:pt x="51" y="458"/>
                  </a:cubicBezTo>
                  <a:cubicBezTo>
                    <a:pt x="51" y="459"/>
                    <a:pt x="51" y="459"/>
                    <a:pt x="51" y="459"/>
                  </a:cubicBezTo>
                  <a:cubicBezTo>
                    <a:pt x="51" y="460"/>
                    <a:pt x="51" y="460"/>
                    <a:pt x="51" y="460"/>
                  </a:cubicBezTo>
                  <a:cubicBezTo>
                    <a:pt x="60" y="481"/>
                    <a:pt x="10" y="472"/>
                    <a:pt x="20" y="506"/>
                  </a:cubicBezTo>
                  <a:cubicBezTo>
                    <a:pt x="20" y="506"/>
                    <a:pt x="20" y="506"/>
                    <a:pt x="20" y="506"/>
                  </a:cubicBezTo>
                  <a:cubicBezTo>
                    <a:pt x="20" y="506"/>
                    <a:pt x="20" y="507"/>
                    <a:pt x="20" y="507"/>
                  </a:cubicBezTo>
                  <a:cubicBezTo>
                    <a:pt x="20" y="507"/>
                    <a:pt x="20" y="507"/>
                    <a:pt x="20" y="507"/>
                  </a:cubicBezTo>
                  <a:cubicBezTo>
                    <a:pt x="20" y="507"/>
                    <a:pt x="20" y="507"/>
                    <a:pt x="20" y="507"/>
                  </a:cubicBezTo>
                  <a:cubicBezTo>
                    <a:pt x="32" y="541"/>
                    <a:pt x="68" y="504"/>
                    <a:pt x="73" y="527"/>
                  </a:cubicBezTo>
                  <a:cubicBezTo>
                    <a:pt x="73" y="527"/>
                    <a:pt x="73" y="528"/>
                    <a:pt x="74" y="528"/>
                  </a:cubicBezTo>
                  <a:cubicBezTo>
                    <a:pt x="74" y="528"/>
                    <a:pt x="74" y="528"/>
                    <a:pt x="74" y="528"/>
                  </a:cubicBezTo>
                  <a:cubicBezTo>
                    <a:pt x="87" y="547"/>
                    <a:pt x="36" y="549"/>
                    <a:pt x="53" y="580"/>
                  </a:cubicBezTo>
                  <a:cubicBezTo>
                    <a:pt x="53" y="580"/>
                    <a:pt x="53" y="580"/>
                    <a:pt x="53" y="580"/>
                  </a:cubicBezTo>
                  <a:cubicBezTo>
                    <a:pt x="53" y="580"/>
                    <a:pt x="53" y="580"/>
                    <a:pt x="53" y="581"/>
                  </a:cubicBezTo>
                  <a:cubicBezTo>
                    <a:pt x="53" y="581"/>
                    <a:pt x="53" y="581"/>
                    <a:pt x="54" y="581"/>
                  </a:cubicBezTo>
                  <a:cubicBezTo>
                    <a:pt x="54" y="581"/>
                    <a:pt x="54" y="581"/>
                    <a:pt x="54" y="581"/>
                  </a:cubicBezTo>
                  <a:cubicBezTo>
                    <a:pt x="72" y="611"/>
                    <a:pt x="99" y="568"/>
                    <a:pt x="109" y="589"/>
                  </a:cubicBezTo>
                  <a:cubicBezTo>
                    <a:pt x="109" y="590"/>
                    <a:pt x="110" y="590"/>
                    <a:pt x="110" y="590"/>
                  </a:cubicBezTo>
                  <a:cubicBezTo>
                    <a:pt x="110" y="590"/>
                    <a:pt x="110" y="590"/>
                    <a:pt x="110" y="590"/>
                  </a:cubicBezTo>
                  <a:cubicBezTo>
                    <a:pt x="127" y="606"/>
                    <a:pt x="78" y="619"/>
                    <a:pt x="100" y="646"/>
                  </a:cubicBezTo>
                  <a:cubicBezTo>
                    <a:pt x="100" y="646"/>
                    <a:pt x="100" y="646"/>
                    <a:pt x="100" y="646"/>
                  </a:cubicBezTo>
                  <a:cubicBezTo>
                    <a:pt x="101" y="646"/>
                    <a:pt x="101" y="646"/>
                    <a:pt x="101" y="646"/>
                  </a:cubicBezTo>
                  <a:cubicBezTo>
                    <a:pt x="101" y="646"/>
                    <a:pt x="101" y="646"/>
                    <a:pt x="101" y="646"/>
                  </a:cubicBezTo>
                  <a:cubicBezTo>
                    <a:pt x="101" y="646"/>
                    <a:pt x="101" y="646"/>
                    <a:pt x="101" y="646"/>
                  </a:cubicBezTo>
                  <a:cubicBezTo>
                    <a:pt x="126" y="672"/>
                    <a:pt x="143" y="624"/>
                    <a:pt x="157" y="643"/>
                  </a:cubicBezTo>
                  <a:cubicBezTo>
                    <a:pt x="158" y="643"/>
                    <a:pt x="158" y="643"/>
                    <a:pt x="158" y="644"/>
                  </a:cubicBezTo>
                  <a:cubicBezTo>
                    <a:pt x="158" y="644"/>
                    <a:pt x="158" y="644"/>
                    <a:pt x="158" y="644"/>
                  </a:cubicBezTo>
                  <a:cubicBezTo>
                    <a:pt x="178" y="656"/>
                    <a:pt x="133" y="678"/>
                    <a:pt x="161" y="700"/>
                  </a:cubicBezTo>
                  <a:cubicBezTo>
                    <a:pt x="161" y="700"/>
                    <a:pt x="161" y="700"/>
                    <a:pt x="161" y="700"/>
                  </a:cubicBezTo>
                  <a:cubicBezTo>
                    <a:pt x="161" y="700"/>
                    <a:pt x="161" y="700"/>
                    <a:pt x="161" y="700"/>
                  </a:cubicBezTo>
                  <a:cubicBezTo>
                    <a:pt x="161" y="700"/>
                    <a:pt x="161" y="700"/>
                    <a:pt x="162" y="700"/>
                  </a:cubicBezTo>
                  <a:cubicBezTo>
                    <a:pt x="162" y="700"/>
                    <a:pt x="162" y="700"/>
                    <a:pt x="162" y="700"/>
                  </a:cubicBezTo>
                  <a:cubicBezTo>
                    <a:pt x="191" y="720"/>
                    <a:pt x="198" y="670"/>
                    <a:pt x="215" y="685"/>
                  </a:cubicBezTo>
                  <a:cubicBezTo>
                    <a:pt x="216" y="685"/>
                    <a:pt x="216" y="686"/>
                    <a:pt x="217" y="686"/>
                  </a:cubicBezTo>
                  <a:cubicBezTo>
                    <a:pt x="217" y="686"/>
                    <a:pt x="217" y="686"/>
                    <a:pt x="217" y="686"/>
                  </a:cubicBezTo>
                  <a:cubicBezTo>
                    <a:pt x="239" y="693"/>
                    <a:pt x="199" y="725"/>
                    <a:pt x="231" y="740"/>
                  </a:cubicBezTo>
                  <a:cubicBezTo>
                    <a:pt x="231" y="740"/>
                    <a:pt x="231" y="740"/>
                    <a:pt x="231" y="740"/>
                  </a:cubicBezTo>
                  <a:cubicBezTo>
                    <a:pt x="231" y="740"/>
                    <a:pt x="231" y="740"/>
                    <a:pt x="231" y="740"/>
                  </a:cubicBezTo>
                  <a:cubicBezTo>
                    <a:pt x="231" y="740"/>
                    <a:pt x="232" y="741"/>
                    <a:pt x="232" y="741"/>
                  </a:cubicBezTo>
                  <a:cubicBezTo>
                    <a:pt x="232" y="741"/>
                    <a:pt x="232" y="741"/>
                    <a:pt x="232" y="741"/>
                  </a:cubicBezTo>
                  <a:cubicBezTo>
                    <a:pt x="264" y="754"/>
                    <a:pt x="261" y="703"/>
                    <a:pt x="281" y="714"/>
                  </a:cubicBezTo>
                  <a:cubicBezTo>
                    <a:pt x="282" y="715"/>
                    <a:pt x="282" y="715"/>
                    <a:pt x="283" y="715"/>
                  </a:cubicBezTo>
                  <a:cubicBezTo>
                    <a:pt x="283" y="715"/>
                    <a:pt x="283" y="715"/>
                    <a:pt x="283" y="715"/>
                  </a:cubicBezTo>
                  <a:cubicBezTo>
                    <a:pt x="306" y="718"/>
                    <a:pt x="273" y="757"/>
                    <a:pt x="308" y="765"/>
                  </a:cubicBezTo>
                  <a:cubicBezTo>
                    <a:pt x="308" y="765"/>
                    <a:pt x="308" y="765"/>
                    <a:pt x="308" y="765"/>
                  </a:cubicBezTo>
                  <a:cubicBezTo>
                    <a:pt x="308" y="765"/>
                    <a:pt x="308" y="765"/>
                    <a:pt x="308" y="765"/>
                  </a:cubicBezTo>
                  <a:cubicBezTo>
                    <a:pt x="308" y="765"/>
                    <a:pt x="309" y="765"/>
                    <a:pt x="309" y="765"/>
                  </a:cubicBezTo>
                  <a:cubicBezTo>
                    <a:pt x="309" y="765"/>
                    <a:pt x="309" y="765"/>
                    <a:pt x="309" y="765"/>
                  </a:cubicBezTo>
                  <a:cubicBezTo>
                    <a:pt x="344" y="772"/>
                    <a:pt x="330" y="723"/>
                    <a:pt x="352" y="729"/>
                  </a:cubicBezTo>
                  <a:cubicBezTo>
                    <a:pt x="352" y="730"/>
                    <a:pt x="353" y="730"/>
                    <a:pt x="353" y="730"/>
                  </a:cubicBezTo>
                  <a:cubicBezTo>
                    <a:pt x="353" y="729"/>
                    <a:pt x="353" y="730"/>
                    <a:pt x="353" y="729"/>
                  </a:cubicBezTo>
                  <a:cubicBezTo>
                    <a:pt x="376" y="728"/>
                    <a:pt x="353" y="773"/>
                    <a:pt x="388" y="774"/>
                  </a:cubicBezTo>
                  <a:cubicBezTo>
                    <a:pt x="388" y="774"/>
                    <a:pt x="388" y="774"/>
                    <a:pt x="388" y="774"/>
                  </a:cubicBezTo>
                  <a:cubicBezTo>
                    <a:pt x="388" y="774"/>
                    <a:pt x="388" y="774"/>
                    <a:pt x="389" y="774"/>
                  </a:cubicBezTo>
                  <a:cubicBezTo>
                    <a:pt x="389" y="774"/>
                    <a:pt x="389" y="774"/>
                    <a:pt x="389" y="774"/>
                  </a:cubicBezTo>
                  <a:cubicBezTo>
                    <a:pt x="389" y="774"/>
                    <a:pt x="389" y="774"/>
                    <a:pt x="389" y="774"/>
                  </a:cubicBezTo>
                  <a:cubicBezTo>
                    <a:pt x="425" y="773"/>
                    <a:pt x="401" y="728"/>
                    <a:pt x="424" y="729"/>
                  </a:cubicBezTo>
                  <a:cubicBezTo>
                    <a:pt x="424" y="730"/>
                    <a:pt x="425" y="729"/>
                    <a:pt x="425" y="729"/>
                  </a:cubicBezTo>
                  <a:cubicBezTo>
                    <a:pt x="425" y="729"/>
                    <a:pt x="425" y="729"/>
                    <a:pt x="425" y="729"/>
                  </a:cubicBezTo>
                  <a:cubicBezTo>
                    <a:pt x="447" y="723"/>
                    <a:pt x="434" y="771"/>
                    <a:pt x="468" y="765"/>
                  </a:cubicBezTo>
                  <a:cubicBezTo>
                    <a:pt x="468" y="765"/>
                    <a:pt x="468" y="765"/>
                    <a:pt x="468" y="765"/>
                  </a:cubicBezTo>
                  <a:cubicBezTo>
                    <a:pt x="469" y="765"/>
                    <a:pt x="469" y="765"/>
                    <a:pt x="469" y="765"/>
                  </a:cubicBezTo>
                  <a:cubicBezTo>
                    <a:pt x="469" y="765"/>
                    <a:pt x="469" y="765"/>
                    <a:pt x="470" y="765"/>
                  </a:cubicBezTo>
                  <a:cubicBezTo>
                    <a:pt x="470" y="765"/>
                    <a:pt x="470" y="765"/>
                    <a:pt x="470" y="765"/>
                  </a:cubicBezTo>
                  <a:cubicBezTo>
                    <a:pt x="504" y="757"/>
                    <a:pt x="471" y="717"/>
                    <a:pt x="494" y="715"/>
                  </a:cubicBezTo>
                  <a:cubicBezTo>
                    <a:pt x="495" y="714"/>
                    <a:pt x="495" y="714"/>
                    <a:pt x="496" y="714"/>
                  </a:cubicBezTo>
                  <a:cubicBezTo>
                    <a:pt x="496" y="714"/>
                    <a:pt x="496" y="714"/>
                    <a:pt x="496" y="714"/>
                  </a:cubicBezTo>
                  <a:cubicBezTo>
                    <a:pt x="516" y="703"/>
                    <a:pt x="513" y="754"/>
                    <a:pt x="545" y="740"/>
                  </a:cubicBezTo>
                  <a:cubicBezTo>
                    <a:pt x="545" y="740"/>
                    <a:pt x="545" y="740"/>
                    <a:pt x="545" y="740"/>
                  </a:cubicBezTo>
                  <a:cubicBezTo>
                    <a:pt x="546" y="740"/>
                    <a:pt x="546" y="740"/>
                    <a:pt x="546" y="740"/>
                  </a:cubicBezTo>
                  <a:cubicBezTo>
                    <a:pt x="546" y="740"/>
                    <a:pt x="546" y="740"/>
                    <a:pt x="546" y="740"/>
                  </a:cubicBezTo>
                  <a:cubicBezTo>
                    <a:pt x="546" y="740"/>
                    <a:pt x="546" y="740"/>
                    <a:pt x="546" y="740"/>
                  </a:cubicBezTo>
                  <a:cubicBezTo>
                    <a:pt x="578" y="724"/>
                    <a:pt x="538" y="693"/>
                    <a:pt x="560" y="685"/>
                  </a:cubicBezTo>
                  <a:cubicBezTo>
                    <a:pt x="561" y="685"/>
                    <a:pt x="561" y="685"/>
                    <a:pt x="561" y="684"/>
                  </a:cubicBezTo>
                  <a:cubicBezTo>
                    <a:pt x="561" y="684"/>
                    <a:pt x="561" y="684"/>
                    <a:pt x="561" y="684"/>
                  </a:cubicBezTo>
                  <a:cubicBezTo>
                    <a:pt x="579" y="669"/>
                    <a:pt x="586" y="720"/>
                    <a:pt x="615" y="700"/>
                  </a:cubicBezTo>
                  <a:cubicBezTo>
                    <a:pt x="615" y="700"/>
                    <a:pt x="615" y="700"/>
                    <a:pt x="615" y="700"/>
                  </a:cubicBezTo>
                  <a:cubicBezTo>
                    <a:pt x="616" y="700"/>
                    <a:pt x="616" y="699"/>
                    <a:pt x="616" y="699"/>
                  </a:cubicBezTo>
                  <a:cubicBezTo>
                    <a:pt x="616" y="699"/>
                    <a:pt x="616" y="699"/>
                    <a:pt x="616" y="699"/>
                  </a:cubicBezTo>
                  <a:cubicBezTo>
                    <a:pt x="616" y="699"/>
                    <a:pt x="616" y="699"/>
                    <a:pt x="616" y="699"/>
                  </a:cubicBezTo>
                  <a:cubicBezTo>
                    <a:pt x="644" y="677"/>
                    <a:pt x="599" y="655"/>
                    <a:pt x="618" y="643"/>
                  </a:cubicBezTo>
                  <a:cubicBezTo>
                    <a:pt x="619" y="643"/>
                    <a:pt x="619" y="642"/>
                    <a:pt x="619" y="642"/>
                  </a:cubicBezTo>
                  <a:cubicBezTo>
                    <a:pt x="619" y="642"/>
                    <a:pt x="620" y="642"/>
                    <a:pt x="620" y="642"/>
                  </a:cubicBezTo>
                  <a:cubicBezTo>
                    <a:pt x="634" y="623"/>
                    <a:pt x="651" y="671"/>
                    <a:pt x="675" y="646"/>
                  </a:cubicBezTo>
                  <a:cubicBezTo>
                    <a:pt x="676" y="646"/>
                    <a:pt x="676" y="646"/>
                    <a:pt x="676" y="646"/>
                  </a:cubicBezTo>
                  <a:cubicBezTo>
                    <a:pt x="676" y="645"/>
                    <a:pt x="676" y="645"/>
                    <a:pt x="676" y="645"/>
                  </a:cubicBezTo>
                  <a:cubicBezTo>
                    <a:pt x="676" y="645"/>
                    <a:pt x="676" y="645"/>
                    <a:pt x="676" y="645"/>
                  </a:cubicBezTo>
                  <a:cubicBezTo>
                    <a:pt x="676" y="645"/>
                    <a:pt x="676" y="645"/>
                    <a:pt x="676" y="645"/>
                  </a:cubicBezTo>
                  <a:cubicBezTo>
                    <a:pt x="699" y="618"/>
                    <a:pt x="650" y="605"/>
                    <a:pt x="667" y="589"/>
                  </a:cubicBezTo>
                  <a:cubicBezTo>
                    <a:pt x="667" y="589"/>
                    <a:pt x="667" y="589"/>
                    <a:pt x="667" y="588"/>
                  </a:cubicBezTo>
                  <a:cubicBezTo>
                    <a:pt x="668" y="588"/>
                    <a:pt x="668" y="588"/>
                    <a:pt x="668" y="588"/>
                  </a:cubicBezTo>
                  <a:cubicBezTo>
                    <a:pt x="677" y="567"/>
                    <a:pt x="704" y="610"/>
                    <a:pt x="723" y="580"/>
                  </a:cubicBezTo>
                  <a:cubicBezTo>
                    <a:pt x="723" y="580"/>
                    <a:pt x="723" y="580"/>
                    <a:pt x="723" y="580"/>
                  </a:cubicBezTo>
                  <a:cubicBezTo>
                    <a:pt x="723" y="580"/>
                    <a:pt x="723" y="580"/>
                    <a:pt x="723" y="580"/>
                  </a:cubicBezTo>
                  <a:cubicBezTo>
                    <a:pt x="723" y="579"/>
                    <a:pt x="724" y="579"/>
                    <a:pt x="724" y="579"/>
                  </a:cubicBezTo>
                  <a:cubicBezTo>
                    <a:pt x="724" y="579"/>
                    <a:pt x="724" y="579"/>
                    <a:pt x="724" y="579"/>
                  </a:cubicBezTo>
                  <a:cubicBezTo>
                    <a:pt x="740" y="548"/>
                    <a:pt x="690" y="546"/>
                    <a:pt x="703" y="527"/>
                  </a:cubicBezTo>
                  <a:cubicBezTo>
                    <a:pt x="703" y="527"/>
                    <a:pt x="703" y="526"/>
                    <a:pt x="703" y="526"/>
                  </a:cubicBezTo>
                  <a:cubicBezTo>
                    <a:pt x="703" y="526"/>
                    <a:pt x="703" y="526"/>
                    <a:pt x="703" y="526"/>
                  </a:cubicBezTo>
                  <a:cubicBezTo>
                    <a:pt x="709" y="503"/>
                    <a:pt x="744" y="540"/>
                    <a:pt x="756" y="506"/>
                  </a:cubicBezTo>
                  <a:cubicBezTo>
                    <a:pt x="756" y="506"/>
                    <a:pt x="756" y="506"/>
                    <a:pt x="756" y="506"/>
                  </a:cubicBezTo>
                  <a:cubicBezTo>
                    <a:pt x="756" y="506"/>
                    <a:pt x="756" y="506"/>
                    <a:pt x="756" y="506"/>
                  </a:cubicBezTo>
                  <a:cubicBezTo>
                    <a:pt x="756" y="505"/>
                    <a:pt x="756" y="505"/>
                    <a:pt x="756" y="505"/>
                  </a:cubicBezTo>
                  <a:cubicBezTo>
                    <a:pt x="756" y="505"/>
                    <a:pt x="756" y="505"/>
                    <a:pt x="756" y="505"/>
                  </a:cubicBezTo>
                  <a:cubicBezTo>
                    <a:pt x="766" y="471"/>
                    <a:pt x="716" y="480"/>
                    <a:pt x="725" y="459"/>
                  </a:cubicBezTo>
                  <a:cubicBezTo>
                    <a:pt x="725" y="458"/>
                    <a:pt x="725" y="458"/>
                    <a:pt x="725" y="457"/>
                  </a:cubicBezTo>
                  <a:cubicBezTo>
                    <a:pt x="725" y="457"/>
                    <a:pt x="725" y="457"/>
                    <a:pt x="725" y="457"/>
                  </a:cubicBezTo>
                  <a:cubicBezTo>
                    <a:pt x="726" y="434"/>
                    <a:pt x="768" y="462"/>
                    <a:pt x="773" y="427"/>
                  </a:cubicBezTo>
                  <a:cubicBezTo>
                    <a:pt x="773" y="427"/>
                    <a:pt x="773" y="427"/>
                    <a:pt x="773" y="427"/>
                  </a:cubicBezTo>
                  <a:cubicBezTo>
                    <a:pt x="773" y="427"/>
                    <a:pt x="773" y="427"/>
                    <a:pt x="773" y="427"/>
                  </a:cubicBezTo>
                  <a:cubicBezTo>
                    <a:pt x="773" y="426"/>
                    <a:pt x="773" y="426"/>
                    <a:pt x="773" y="426"/>
                  </a:cubicBezTo>
                  <a:cubicBezTo>
                    <a:pt x="773" y="426"/>
                    <a:pt x="773" y="426"/>
                    <a:pt x="773" y="426"/>
                  </a:cubicBezTo>
                  <a:cubicBezTo>
                    <a:pt x="776" y="391"/>
                    <a:pt x="728" y="410"/>
                    <a:pt x="733" y="387"/>
                  </a:cubicBezTo>
                  <a:close/>
                  <a:moveTo>
                    <a:pt x="675" y="293"/>
                  </a:moveTo>
                  <a:cubicBezTo>
                    <a:pt x="675" y="293"/>
                    <a:pt x="675" y="293"/>
                    <a:pt x="675" y="293"/>
                  </a:cubicBezTo>
                  <a:cubicBezTo>
                    <a:pt x="675" y="293"/>
                    <a:pt x="676" y="293"/>
                    <a:pt x="676" y="293"/>
                  </a:cubicBezTo>
                  <a:cubicBezTo>
                    <a:pt x="701" y="371"/>
                    <a:pt x="675" y="374"/>
                    <a:pt x="648" y="367"/>
                  </a:cubicBezTo>
                  <a:cubicBezTo>
                    <a:pt x="622" y="361"/>
                    <a:pt x="569" y="349"/>
                    <a:pt x="562" y="330"/>
                  </a:cubicBezTo>
                  <a:cubicBezTo>
                    <a:pt x="562" y="330"/>
                    <a:pt x="562" y="330"/>
                    <a:pt x="562" y="330"/>
                  </a:cubicBezTo>
                  <a:cubicBezTo>
                    <a:pt x="562" y="330"/>
                    <a:pt x="562" y="330"/>
                    <a:pt x="562" y="330"/>
                  </a:cubicBezTo>
                  <a:cubicBezTo>
                    <a:pt x="562" y="330"/>
                    <a:pt x="562" y="330"/>
                    <a:pt x="562" y="330"/>
                  </a:cubicBezTo>
                  <a:cubicBezTo>
                    <a:pt x="562" y="330"/>
                    <a:pt x="562" y="330"/>
                    <a:pt x="562" y="330"/>
                  </a:cubicBezTo>
                  <a:cubicBezTo>
                    <a:pt x="557" y="311"/>
                    <a:pt x="592" y="270"/>
                    <a:pt x="610" y="249"/>
                  </a:cubicBezTo>
                  <a:cubicBezTo>
                    <a:pt x="627" y="228"/>
                    <a:pt x="650" y="215"/>
                    <a:pt x="675" y="293"/>
                  </a:cubicBezTo>
                  <a:close/>
                  <a:moveTo>
                    <a:pt x="388" y="84"/>
                  </a:moveTo>
                  <a:cubicBezTo>
                    <a:pt x="388" y="84"/>
                    <a:pt x="388" y="84"/>
                    <a:pt x="388" y="84"/>
                  </a:cubicBezTo>
                  <a:cubicBezTo>
                    <a:pt x="470" y="84"/>
                    <a:pt x="464" y="110"/>
                    <a:pt x="450" y="133"/>
                  </a:cubicBezTo>
                  <a:cubicBezTo>
                    <a:pt x="436" y="156"/>
                    <a:pt x="408" y="203"/>
                    <a:pt x="388" y="203"/>
                  </a:cubicBezTo>
                  <a:cubicBezTo>
                    <a:pt x="388" y="203"/>
                    <a:pt x="388" y="203"/>
                    <a:pt x="388" y="203"/>
                  </a:cubicBezTo>
                  <a:cubicBezTo>
                    <a:pt x="388" y="203"/>
                    <a:pt x="388" y="203"/>
                    <a:pt x="388" y="203"/>
                  </a:cubicBezTo>
                  <a:cubicBezTo>
                    <a:pt x="388" y="203"/>
                    <a:pt x="388" y="203"/>
                    <a:pt x="388" y="203"/>
                  </a:cubicBezTo>
                  <a:cubicBezTo>
                    <a:pt x="388" y="203"/>
                    <a:pt x="388" y="203"/>
                    <a:pt x="388" y="203"/>
                  </a:cubicBezTo>
                  <a:cubicBezTo>
                    <a:pt x="368" y="203"/>
                    <a:pt x="340" y="156"/>
                    <a:pt x="326" y="133"/>
                  </a:cubicBezTo>
                  <a:cubicBezTo>
                    <a:pt x="311" y="110"/>
                    <a:pt x="306" y="84"/>
                    <a:pt x="388" y="84"/>
                  </a:cubicBezTo>
                  <a:close/>
                  <a:moveTo>
                    <a:pt x="100" y="293"/>
                  </a:moveTo>
                  <a:cubicBezTo>
                    <a:pt x="100" y="293"/>
                    <a:pt x="100" y="293"/>
                    <a:pt x="100" y="293"/>
                  </a:cubicBezTo>
                  <a:cubicBezTo>
                    <a:pt x="100" y="293"/>
                    <a:pt x="100" y="293"/>
                    <a:pt x="100" y="293"/>
                  </a:cubicBezTo>
                  <a:cubicBezTo>
                    <a:pt x="126" y="215"/>
                    <a:pt x="149" y="228"/>
                    <a:pt x="166" y="249"/>
                  </a:cubicBezTo>
                  <a:cubicBezTo>
                    <a:pt x="184" y="270"/>
                    <a:pt x="219" y="311"/>
                    <a:pt x="214" y="330"/>
                  </a:cubicBezTo>
                  <a:cubicBezTo>
                    <a:pt x="214" y="330"/>
                    <a:pt x="214" y="330"/>
                    <a:pt x="214" y="330"/>
                  </a:cubicBezTo>
                  <a:cubicBezTo>
                    <a:pt x="214" y="330"/>
                    <a:pt x="214" y="330"/>
                    <a:pt x="214" y="330"/>
                  </a:cubicBezTo>
                  <a:cubicBezTo>
                    <a:pt x="214" y="330"/>
                    <a:pt x="214" y="330"/>
                    <a:pt x="214" y="330"/>
                  </a:cubicBezTo>
                  <a:cubicBezTo>
                    <a:pt x="214" y="330"/>
                    <a:pt x="214" y="330"/>
                    <a:pt x="214" y="330"/>
                  </a:cubicBezTo>
                  <a:cubicBezTo>
                    <a:pt x="207" y="349"/>
                    <a:pt x="154" y="361"/>
                    <a:pt x="128" y="368"/>
                  </a:cubicBezTo>
                  <a:cubicBezTo>
                    <a:pt x="101" y="374"/>
                    <a:pt x="75" y="371"/>
                    <a:pt x="100" y="293"/>
                  </a:cubicBezTo>
                  <a:close/>
                  <a:moveTo>
                    <a:pt x="148" y="527"/>
                  </a:moveTo>
                  <a:cubicBezTo>
                    <a:pt x="134" y="532"/>
                    <a:pt x="119" y="524"/>
                    <a:pt x="114" y="510"/>
                  </a:cubicBezTo>
                  <a:cubicBezTo>
                    <a:pt x="94" y="445"/>
                    <a:pt x="94" y="445"/>
                    <a:pt x="94" y="445"/>
                  </a:cubicBezTo>
                  <a:cubicBezTo>
                    <a:pt x="89" y="431"/>
                    <a:pt x="97" y="415"/>
                    <a:pt x="111" y="411"/>
                  </a:cubicBezTo>
                  <a:cubicBezTo>
                    <a:pt x="223" y="375"/>
                    <a:pt x="223" y="375"/>
                    <a:pt x="223" y="375"/>
                  </a:cubicBezTo>
                  <a:cubicBezTo>
                    <a:pt x="237" y="371"/>
                    <a:pt x="253" y="379"/>
                    <a:pt x="257" y="393"/>
                  </a:cubicBezTo>
                  <a:cubicBezTo>
                    <a:pt x="278" y="458"/>
                    <a:pt x="278" y="458"/>
                    <a:pt x="278" y="458"/>
                  </a:cubicBezTo>
                  <a:cubicBezTo>
                    <a:pt x="282" y="472"/>
                    <a:pt x="274" y="487"/>
                    <a:pt x="260" y="492"/>
                  </a:cubicBezTo>
                  <a:lnTo>
                    <a:pt x="148" y="527"/>
                  </a:lnTo>
                  <a:close/>
                  <a:moveTo>
                    <a:pt x="289" y="628"/>
                  </a:moveTo>
                  <a:cubicBezTo>
                    <a:pt x="287" y="655"/>
                    <a:pt x="277" y="680"/>
                    <a:pt x="210" y="631"/>
                  </a:cubicBezTo>
                  <a:cubicBezTo>
                    <a:pt x="210" y="631"/>
                    <a:pt x="210" y="631"/>
                    <a:pt x="210" y="631"/>
                  </a:cubicBezTo>
                  <a:cubicBezTo>
                    <a:pt x="210" y="631"/>
                    <a:pt x="210" y="631"/>
                    <a:pt x="210" y="631"/>
                  </a:cubicBezTo>
                  <a:cubicBezTo>
                    <a:pt x="144" y="583"/>
                    <a:pt x="164" y="566"/>
                    <a:pt x="189" y="555"/>
                  </a:cubicBezTo>
                  <a:cubicBezTo>
                    <a:pt x="214" y="545"/>
                    <a:pt x="264" y="524"/>
                    <a:pt x="280" y="535"/>
                  </a:cubicBezTo>
                  <a:cubicBezTo>
                    <a:pt x="280" y="535"/>
                    <a:pt x="280" y="535"/>
                    <a:pt x="280" y="535"/>
                  </a:cubicBezTo>
                  <a:cubicBezTo>
                    <a:pt x="280" y="535"/>
                    <a:pt x="280" y="535"/>
                    <a:pt x="280" y="535"/>
                  </a:cubicBezTo>
                  <a:cubicBezTo>
                    <a:pt x="280" y="535"/>
                    <a:pt x="280" y="535"/>
                    <a:pt x="280" y="535"/>
                  </a:cubicBezTo>
                  <a:cubicBezTo>
                    <a:pt x="280" y="535"/>
                    <a:pt x="280" y="535"/>
                    <a:pt x="280" y="535"/>
                  </a:cubicBezTo>
                  <a:cubicBezTo>
                    <a:pt x="296" y="547"/>
                    <a:pt x="291" y="601"/>
                    <a:pt x="289" y="628"/>
                  </a:cubicBezTo>
                  <a:close/>
                  <a:moveTo>
                    <a:pt x="287" y="300"/>
                  </a:moveTo>
                  <a:cubicBezTo>
                    <a:pt x="275" y="309"/>
                    <a:pt x="258" y="306"/>
                    <a:pt x="249" y="294"/>
                  </a:cubicBezTo>
                  <a:cubicBezTo>
                    <a:pt x="181" y="198"/>
                    <a:pt x="181" y="198"/>
                    <a:pt x="181" y="198"/>
                  </a:cubicBezTo>
                  <a:cubicBezTo>
                    <a:pt x="172" y="186"/>
                    <a:pt x="175" y="169"/>
                    <a:pt x="187" y="161"/>
                  </a:cubicBezTo>
                  <a:cubicBezTo>
                    <a:pt x="242" y="121"/>
                    <a:pt x="242" y="121"/>
                    <a:pt x="242" y="121"/>
                  </a:cubicBezTo>
                  <a:cubicBezTo>
                    <a:pt x="254" y="112"/>
                    <a:pt x="271" y="115"/>
                    <a:pt x="280" y="127"/>
                  </a:cubicBezTo>
                  <a:cubicBezTo>
                    <a:pt x="349" y="223"/>
                    <a:pt x="349" y="223"/>
                    <a:pt x="349" y="223"/>
                  </a:cubicBezTo>
                  <a:cubicBezTo>
                    <a:pt x="357" y="235"/>
                    <a:pt x="354" y="252"/>
                    <a:pt x="342" y="260"/>
                  </a:cubicBezTo>
                  <a:lnTo>
                    <a:pt x="287" y="300"/>
                  </a:lnTo>
                  <a:close/>
                  <a:moveTo>
                    <a:pt x="451" y="660"/>
                  </a:moveTo>
                  <a:cubicBezTo>
                    <a:pt x="451" y="675"/>
                    <a:pt x="439" y="687"/>
                    <a:pt x="424" y="687"/>
                  </a:cubicBezTo>
                  <a:cubicBezTo>
                    <a:pt x="356" y="686"/>
                    <a:pt x="356" y="686"/>
                    <a:pt x="356" y="686"/>
                  </a:cubicBezTo>
                  <a:cubicBezTo>
                    <a:pt x="341" y="686"/>
                    <a:pt x="329" y="674"/>
                    <a:pt x="329" y="659"/>
                  </a:cubicBezTo>
                  <a:cubicBezTo>
                    <a:pt x="330" y="542"/>
                    <a:pt x="330" y="542"/>
                    <a:pt x="330" y="542"/>
                  </a:cubicBezTo>
                  <a:cubicBezTo>
                    <a:pt x="330" y="527"/>
                    <a:pt x="342" y="515"/>
                    <a:pt x="357" y="515"/>
                  </a:cubicBezTo>
                  <a:cubicBezTo>
                    <a:pt x="425" y="515"/>
                    <a:pt x="425" y="515"/>
                    <a:pt x="425" y="515"/>
                  </a:cubicBezTo>
                  <a:cubicBezTo>
                    <a:pt x="440" y="515"/>
                    <a:pt x="452" y="527"/>
                    <a:pt x="452" y="542"/>
                  </a:cubicBezTo>
                  <a:lnTo>
                    <a:pt x="451" y="660"/>
                  </a:lnTo>
                  <a:close/>
                  <a:moveTo>
                    <a:pt x="388" y="475"/>
                  </a:moveTo>
                  <a:cubicBezTo>
                    <a:pt x="339" y="475"/>
                    <a:pt x="299" y="436"/>
                    <a:pt x="299" y="387"/>
                  </a:cubicBezTo>
                  <a:cubicBezTo>
                    <a:pt x="299" y="338"/>
                    <a:pt x="339" y="298"/>
                    <a:pt x="388" y="298"/>
                  </a:cubicBezTo>
                  <a:cubicBezTo>
                    <a:pt x="437" y="298"/>
                    <a:pt x="477" y="338"/>
                    <a:pt x="477" y="387"/>
                  </a:cubicBezTo>
                  <a:cubicBezTo>
                    <a:pt x="477" y="436"/>
                    <a:pt x="437" y="475"/>
                    <a:pt x="388" y="475"/>
                  </a:cubicBezTo>
                  <a:close/>
                  <a:moveTo>
                    <a:pt x="440" y="260"/>
                  </a:moveTo>
                  <a:cubicBezTo>
                    <a:pt x="428" y="251"/>
                    <a:pt x="425" y="234"/>
                    <a:pt x="434" y="222"/>
                  </a:cubicBezTo>
                  <a:cubicBezTo>
                    <a:pt x="504" y="128"/>
                    <a:pt x="504" y="128"/>
                    <a:pt x="504" y="128"/>
                  </a:cubicBezTo>
                  <a:cubicBezTo>
                    <a:pt x="513" y="116"/>
                    <a:pt x="530" y="113"/>
                    <a:pt x="542" y="122"/>
                  </a:cubicBezTo>
                  <a:cubicBezTo>
                    <a:pt x="596" y="162"/>
                    <a:pt x="596" y="162"/>
                    <a:pt x="596" y="162"/>
                  </a:cubicBezTo>
                  <a:cubicBezTo>
                    <a:pt x="608" y="171"/>
                    <a:pt x="611" y="188"/>
                    <a:pt x="602" y="200"/>
                  </a:cubicBezTo>
                  <a:cubicBezTo>
                    <a:pt x="533" y="295"/>
                    <a:pt x="533" y="295"/>
                    <a:pt x="533" y="295"/>
                  </a:cubicBezTo>
                  <a:cubicBezTo>
                    <a:pt x="524" y="307"/>
                    <a:pt x="507" y="309"/>
                    <a:pt x="495" y="300"/>
                  </a:cubicBezTo>
                  <a:lnTo>
                    <a:pt x="440" y="260"/>
                  </a:lnTo>
                  <a:close/>
                  <a:moveTo>
                    <a:pt x="566" y="631"/>
                  </a:moveTo>
                  <a:cubicBezTo>
                    <a:pt x="566" y="631"/>
                    <a:pt x="566" y="631"/>
                    <a:pt x="566" y="631"/>
                  </a:cubicBezTo>
                  <a:cubicBezTo>
                    <a:pt x="566" y="631"/>
                    <a:pt x="566" y="631"/>
                    <a:pt x="566" y="631"/>
                  </a:cubicBezTo>
                  <a:cubicBezTo>
                    <a:pt x="499" y="679"/>
                    <a:pt x="489" y="655"/>
                    <a:pt x="487" y="628"/>
                  </a:cubicBezTo>
                  <a:cubicBezTo>
                    <a:pt x="485" y="601"/>
                    <a:pt x="480" y="547"/>
                    <a:pt x="496" y="535"/>
                  </a:cubicBezTo>
                  <a:cubicBezTo>
                    <a:pt x="496" y="535"/>
                    <a:pt x="496" y="535"/>
                    <a:pt x="496" y="535"/>
                  </a:cubicBezTo>
                  <a:cubicBezTo>
                    <a:pt x="496" y="535"/>
                    <a:pt x="496" y="535"/>
                    <a:pt x="496" y="535"/>
                  </a:cubicBezTo>
                  <a:cubicBezTo>
                    <a:pt x="496" y="535"/>
                    <a:pt x="496" y="535"/>
                    <a:pt x="496" y="535"/>
                  </a:cubicBezTo>
                  <a:cubicBezTo>
                    <a:pt x="496" y="535"/>
                    <a:pt x="496" y="535"/>
                    <a:pt x="496" y="535"/>
                  </a:cubicBezTo>
                  <a:cubicBezTo>
                    <a:pt x="512" y="524"/>
                    <a:pt x="562" y="545"/>
                    <a:pt x="587" y="555"/>
                  </a:cubicBezTo>
                  <a:cubicBezTo>
                    <a:pt x="613" y="565"/>
                    <a:pt x="632" y="583"/>
                    <a:pt x="566" y="631"/>
                  </a:cubicBezTo>
                  <a:close/>
                  <a:moveTo>
                    <a:pt x="688" y="447"/>
                  </a:moveTo>
                  <a:cubicBezTo>
                    <a:pt x="666" y="512"/>
                    <a:pt x="666" y="512"/>
                    <a:pt x="666" y="512"/>
                  </a:cubicBezTo>
                  <a:cubicBezTo>
                    <a:pt x="662" y="526"/>
                    <a:pt x="646" y="534"/>
                    <a:pt x="632" y="529"/>
                  </a:cubicBezTo>
                  <a:cubicBezTo>
                    <a:pt x="521" y="492"/>
                    <a:pt x="521" y="492"/>
                    <a:pt x="521" y="492"/>
                  </a:cubicBezTo>
                  <a:cubicBezTo>
                    <a:pt x="507" y="487"/>
                    <a:pt x="499" y="472"/>
                    <a:pt x="504" y="458"/>
                  </a:cubicBezTo>
                  <a:cubicBezTo>
                    <a:pt x="525" y="393"/>
                    <a:pt x="525" y="393"/>
                    <a:pt x="525" y="393"/>
                  </a:cubicBezTo>
                  <a:cubicBezTo>
                    <a:pt x="530" y="379"/>
                    <a:pt x="545" y="371"/>
                    <a:pt x="559" y="376"/>
                  </a:cubicBezTo>
                  <a:cubicBezTo>
                    <a:pt x="671" y="413"/>
                    <a:pt x="671" y="413"/>
                    <a:pt x="671" y="413"/>
                  </a:cubicBezTo>
                  <a:cubicBezTo>
                    <a:pt x="685" y="418"/>
                    <a:pt x="693" y="433"/>
                    <a:pt x="688" y="447"/>
                  </a:cubicBezTo>
                  <a:close/>
                </a:path>
              </a:pathLst>
            </a:custGeom>
            <a:grpFill/>
            <a:ln>
              <a:noFill/>
            </a:ln>
            <a:extLst>
              <a:ext uri="{91240B29-F687-4F45-9708-019B960494DF}">
                <a14:hiddenLine xmlns:a14="http://schemas.microsoft.com/office/drawing/2010/main" w="9" cap="flat">
                  <a:solidFill>
                    <a:srgbClr val="000000"/>
                  </a:solidFill>
                  <a:prstDash val="solid"/>
                  <a:miter lim="800000"/>
                  <a:headEnd/>
                  <a:tailEnd/>
                </a14:hiddenLine>
              </a:ext>
            </a:extLst>
          </p:spPr>
          <p:txBody>
            <a:bodyPr lIns="121920" tIns="60960" rIns="121920" bIns="60960"/>
            <a:lstStyle/>
            <a:p>
              <a:endParaRPr lang="zh-CN" altLang="en-US"/>
            </a:p>
          </p:txBody>
        </p:sp>
        <p:sp>
          <p:nvSpPr>
            <p:cNvPr id="51" name="Freeform 13"/>
            <p:cNvSpPr>
              <a:spLocks noEditPoints="1"/>
            </p:cNvSpPr>
            <p:nvPr/>
          </p:nvSpPr>
          <p:spPr bwMode="auto">
            <a:xfrm>
              <a:off x="5738455" y="2528916"/>
              <a:ext cx="3505201" cy="3497580"/>
            </a:xfrm>
            <a:custGeom>
              <a:avLst/>
              <a:gdLst>
                <a:gd name="T0" fmla="*/ 773 w 776"/>
                <a:gd name="T1" fmla="*/ 346 h 774"/>
                <a:gd name="T2" fmla="*/ 756 w 776"/>
                <a:gd name="T3" fmla="*/ 267 h 774"/>
                <a:gd name="T4" fmla="*/ 702 w 776"/>
                <a:gd name="T5" fmla="*/ 245 h 774"/>
                <a:gd name="T6" fmla="*/ 722 w 776"/>
                <a:gd name="T7" fmla="*/ 192 h 774"/>
                <a:gd name="T8" fmla="*/ 675 w 776"/>
                <a:gd name="T9" fmla="*/ 127 h 774"/>
                <a:gd name="T10" fmla="*/ 615 w 776"/>
                <a:gd name="T11" fmla="*/ 74 h 774"/>
                <a:gd name="T12" fmla="*/ 559 w 776"/>
                <a:gd name="T13" fmla="*/ 88 h 774"/>
                <a:gd name="T14" fmla="*/ 544 w 776"/>
                <a:gd name="T15" fmla="*/ 33 h 774"/>
                <a:gd name="T16" fmla="*/ 468 w 776"/>
                <a:gd name="T17" fmla="*/ 8 h 774"/>
                <a:gd name="T18" fmla="*/ 388 w 776"/>
                <a:gd name="T19" fmla="*/ 0 h 774"/>
                <a:gd name="T20" fmla="*/ 351 w 776"/>
                <a:gd name="T21" fmla="*/ 44 h 774"/>
                <a:gd name="T22" fmla="*/ 306 w 776"/>
                <a:gd name="T23" fmla="*/ 9 h 774"/>
                <a:gd name="T24" fmla="*/ 230 w 776"/>
                <a:gd name="T25" fmla="*/ 33 h 774"/>
                <a:gd name="T26" fmla="*/ 161 w 776"/>
                <a:gd name="T27" fmla="*/ 74 h 774"/>
                <a:gd name="T28" fmla="*/ 157 w 776"/>
                <a:gd name="T29" fmla="*/ 131 h 774"/>
                <a:gd name="T30" fmla="*/ 100 w 776"/>
                <a:gd name="T31" fmla="*/ 129 h 774"/>
                <a:gd name="T32" fmla="*/ 53 w 776"/>
                <a:gd name="T33" fmla="*/ 194 h 774"/>
                <a:gd name="T34" fmla="*/ 20 w 776"/>
                <a:gd name="T35" fmla="*/ 267 h 774"/>
                <a:gd name="T36" fmla="*/ 51 w 776"/>
                <a:gd name="T37" fmla="*/ 316 h 774"/>
                <a:gd name="T38" fmla="*/ 3 w 776"/>
                <a:gd name="T39" fmla="*/ 347 h 774"/>
                <a:gd name="T40" fmla="*/ 3 w 776"/>
                <a:gd name="T41" fmla="*/ 428 h 774"/>
                <a:gd name="T42" fmla="*/ 20 w 776"/>
                <a:gd name="T43" fmla="*/ 506 h 774"/>
                <a:gd name="T44" fmla="*/ 74 w 776"/>
                <a:gd name="T45" fmla="*/ 528 h 774"/>
                <a:gd name="T46" fmla="*/ 54 w 776"/>
                <a:gd name="T47" fmla="*/ 581 h 774"/>
                <a:gd name="T48" fmla="*/ 101 w 776"/>
                <a:gd name="T49" fmla="*/ 646 h 774"/>
                <a:gd name="T50" fmla="*/ 161 w 776"/>
                <a:gd name="T51" fmla="*/ 700 h 774"/>
                <a:gd name="T52" fmla="*/ 217 w 776"/>
                <a:gd name="T53" fmla="*/ 686 h 774"/>
                <a:gd name="T54" fmla="*/ 232 w 776"/>
                <a:gd name="T55" fmla="*/ 741 h 774"/>
                <a:gd name="T56" fmla="*/ 308 w 776"/>
                <a:gd name="T57" fmla="*/ 765 h 774"/>
                <a:gd name="T58" fmla="*/ 388 w 776"/>
                <a:gd name="T59" fmla="*/ 774 h 774"/>
                <a:gd name="T60" fmla="*/ 425 w 776"/>
                <a:gd name="T61" fmla="*/ 729 h 774"/>
                <a:gd name="T62" fmla="*/ 470 w 776"/>
                <a:gd name="T63" fmla="*/ 765 h 774"/>
                <a:gd name="T64" fmla="*/ 546 w 776"/>
                <a:gd name="T65" fmla="*/ 740 h 774"/>
                <a:gd name="T66" fmla="*/ 615 w 776"/>
                <a:gd name="T67" fmla="*/ 700 h 774"/>
                <a:gd name="T68" fmla="*/ 619 w 776"/>
                <a:gd name="T69" fmla="*/ 642 h 774"/>
                <a:gd name="T70" fmla="*/ 676 w 776"/>
                <a:gd name="T71" fmla="*/ 645 h 774"/>
                <a:gd name="T72" fmla="*/ 723 w 776"/>
                <a:gd name="T73" fmla="*/ 580 h 774"/>
                <a:gd name="T74" fmla="*/ 756 w 776"/>
                <a:gd name="T75" fmla="*/ 506 h 774"/>
                <a:gd name="T76" fmla="*/ 725 w 776"/>
                <a:gd name="T77" fmla="*/ 457 h 774"/>
                <a:gd name="T78" fmla="*/ 773 w 776"/>
                <a:gd name="T79" fmla="*/ 426 h 774"/>
                <a:gd name="T80" fmla="*/ 562 w 776"/>
                <a:gd name="T81" fmla="*/ 330 h 774"/>
                <a:gd name="T82" fmla="*/ 675 w 776"/>
                <a:gd name="T83" fmla="*/ 293 h 774"/>
                <a:gd name="T84" fmla="*/ 388 w 776"/>
                <a:gd name="T85" fmla="*/ 203 h 774"/>
                <a:gd name="T86" fmla="*/ 100 w 776"/>
                <a:gd name="T87" fmla="*/ 293 h 774"/>
                <a:gd name="T88" fmla="*/ 214 w 776"/>
                <a:gd name="T89" fmla="*/ 330 h 774"/>
                <a:gd name="T90" fmla="*/ 94 w 776"/>
                <a:gd name="T91" fmla="*/ 445 h 774"/>
                <a:gd name="T92" fmla="*/ 148 w 776"/>
                <a:gd name="T93" fmla="*/ 527 h 774"/>
                <a:gd name="T94" fmla="*/ 280 w 776"/>
                <a:gd name="T95" fmla="*/ 535 h 774"/>
                <a:gd name="T96" fmla="*/ 287 w 776"/>
                <a:gd name="T97" fmla="*/ 300 h 774"/>
                <a:gd name="T98" fmla="*/ 349 w 776"/>
                <a:gd name="T99" fmla="*/ 223 h 774"/>
                <a:gd name="T100" fmla="*/ 329 w 776"/>
                <a:gd name="T101" fmla="*/ 659 h 774"/>
                <a:gd name="T102" fmla="*/ 388 w 776"/>
                <a:gd name="T103" fmla="*/ 475 h 774"/>
                <a:gd name="T104" fmla="*/ 434 w 776"/>
                <a:gd name="T105" fmla="*/ 222 h 774"/>
                <a:gd name="T106" fmla="*/ 495 w 776"/>
                <a:gd name="T107" fmla="*/ 300 h 774"/>
                <a:gd name="T108" fmla="*/ 496 w 776"/>
                <a:gd name="T109" fmla="*/ 535 h 774"/>
                <a:gd name="T110" fmla="*/ 566 w 776"/>
                <a:gd name="T111" fmla="*/ 631 h 774"/>
                <a:gd name="T112" fmla="*/ 525 w 776"/>
                <a:gd name="T113" fmla="*/ 393 h 77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6" h="774">
                  <a:moveTo>
                    <a:pt x="733" y="387"/>
                  </a:moveTo>
                  <a:cubicBezTo>
                    <a:pt x="733" y="386"/>
                    <a:pt x="733" y="386"/>
                    <a:pt x="733" y="385"/>
                  </a:cubicBezTo>
                  <a:cubicBezTo>
                    <a:pt x="733" y="385"/>
                    <a:pt x="733" y="385"/>
                    <a:pt x="733" y="385"/>
                  </a:cubicBezTo>
                  <a:cubicBezTo>
                    <a:pt x="728" y="363"/>
                    <a:pt x="775" y="382"/>
                    <a:pt x="773" y="346"/>
                  </a:cubicBezTo>
                  <a:cubicBezTo>
                    <a:pt x="773" y="346"/>
                    <a:pt x="773" y="346"/>
                    <a:pt x="773" y="346"/>
                  </a:cubicBezTo>
                  <a:cubicBezTo>
                    <a:pt x="773" y="346"/>
                    <a:pt x="773" y="346"/>
                    <a:pt x="773" y="346"/>
                  </a:cubicBezTo>
                  <a:cubicBezTo>
                    <a:pt x="773" y="345"/>
                    <a:pt x="773" y="345"/>
                    <a:pt x="773" y="345"/>
                  </a:cubicBezTo>
                  <a:cubicBezTo>
                    <a:pt x="773" y="345"/>
                    <a:pt x="773" y="345"/>
                    <a:pt x="773" y="345"/>
                  </a:cubicBezTo>
                  <a:cubicBezTo>
                    <a:pt x="768" y="310"/>
                    <a:pt x="726" y="338"/>
                    <a:pt x="725" y="315"/>
                  </a:cubicBezTo>
                  <a:cubicBezTo>
                    <a:pt x="725" y="315"/>
                    <a:pt x="725" y="314"/>
                    <a:pt x="725" y="314"/>
                  </a:cubicBezTo>
                  <a:cubicBezTo>
                    <a:pt x="725" y="314"/>
                    <a:pt x="725" y="314"/>
                    <a:pt x="725" y="314"/>
                  </a:cubicBezTo>
                  <a:cubicBezTo>
                    <a:pt x="716" y="292"/>
                    <a:pt x="766" y="301"/>
                    <a:pt x="756" y="267"/>
                  </a:cubicBezTo>
                  <a:cubicBezTo>
                    <a:pt x="756" y="267"/>
                    <a:pt x="756" y="267"/>
                    <a:pt x="756" y="267"/>
                  </a:cubicBezTo>
                  <a:cubicBezTo>
                    <a:pt x="756" y="267"/>
                    <a:pt x="756" y="267"/>
                    <a:pt x="756" y="267"/>
                  </a:cubicBezTo>
                  <a:cubicBezTo>
                    <a:pt x="756" y="266"/>
                    <a:pt x="756" y="266"/>
                    <a:pt x="756" y="266"/>
                  </a:cubicBezTo>
                  <a:cubicBezTo>
                    <a:pt x="756" y="266"/>
                    <a:pt x="756" y="266"/>
                    <a:pt x="756" y="266"/>
                  </a:cubicBezTo>
                  <a:cubicBezTo>
                    <a:pt x="744" y="233"/>
                    <a:pt x="708" y="269"/>
                    <a:pt x="703" y="247"/>
                  </a:cubicBezTo>
                  <a:cubicBezTo>
                    <a:pt x="703" y="246"/>
                    <a:pt x="703" y="246"/>
                    <a:pt x="702" y="245"/>
                  </a:cubicBezTo>
                  <a:cubicBezTo>
                    <a:pt x="702" y="245"/>
                    <a:pt x="702" y="245"/>
                    <a:pt x="702" y="245"/>
                  </a:cubicBezTo>
                  <a:cubicBezTo>
                    <a:pt x="689" y="226"/>
                    <a:pt x="740" y="224"/>
                    <a:pt x="723" y="193"/>
                  </a:cubicBezTo>
                  <a:cubicBezTo>
                    <a:pt x="723" y="193"/>
                    <a:pt x="723" y="193"/>
                    <a:pt x="723" y="193"/>
                  </a:cubicBezTo>
                  <a:cubicBezTo>
                    <a:pt x="723" y="193"/>
                    <a:pt x="723" y="193"/>
                    <a:pt x="723" y="193"/>
                  </a:cubicBezTo>
                  <a:cubicBezTo>
                    <a:pt x="723" y="193"/>
                    <a:pt x="723" y="192"/>
                    <a:pt x="722" y="192"/>
                  </a:cubicBezTo>
                  <a:cubicBezTo>
                    <a:pt x="722" y="192"/>
                    <a:pt x="722" y="192"/>
                    <a:pt x="722" y="192"/>
                  </a:cubicBezTo>
                  <a:cubicBezTo>
                    <a:pt x="704" y="162"/>
                    <a:pt x="677" y="205"/>
                    <a:pt x="667" y="184"/>
                  </a:cubicBezTo>
                  <a:cubicBezTo>
                    <a:pt x="667" y="184"/>
                    <a:pt x="666" y="183"/>
                    <a:pt x="666" y="183"/>
                  </a:cubicBezTo>
                  <a:cubicBezTo>
                    <a:pt x="666" y="183"/>
                    <a:pt x="666" y="183"/>
                    <a:pt x="666" y="183"/>
                  </a:cubicBezTo>
                  <a:cubicBezTo>
                    <a:pt x="649" y="167"/>
                    <a:pt x="698" y="155"/>
                    <a:pt x="676" y="128"/>
                  </a:cubicBezTo>
                  <a:cubicBezTo>
                    <a:pt x="676" y="128"/>
                    <a:pt x="676" y="128"/>
                    <a:pt x="676" y="128"/>
                  </a:cubicBezTo>
                  <a:cubicBezTo>
                    <a:pt x="675" y="128"/>
                    <a:pt x="675" y="128"/>
                    <a:pt x="675" y="127"/>
                  </a:cubicBezTo>
                  <a:cubicBezTo>
                    <a:pt x="675" y="127"/>
                    <a:pt x="675" y="127"/>
                    <a:pt x="675" y="127"/>
                  </a:cubicBezTo>
                  <a:cubicBezTo>
                    <a:pt x="675" y="127"/>
                    <a:pt x="675" y="127"/>
                    <a:pt x="675" y="127"/>
                  </a:cubicBezTo>
                  <a:cubicBezTo>
                    <a:pt x="650" y="101"/>
                    <a:pt x="633" y="149"/>
                    <a:pt x="619" y="131"/>
                  </a:cubicBezTo>
                  <a:cubicBezTo>
                    <a:pt x="618" y="130"/>
                    <a:pt x="618" y="130"/>
                    <a:pt x="618" y="130"/>
                  </a:cubicBezTo>
                  <a:cubicBezTo>
                    <a:pt x="618" y="130"/>
                    <a:pt x="618" y="130"/>
                    <a:pt x="617" y="130"/>
                  </a:cubicBezTo>
                  <a:cubicBezTo>
                    <a:pt x="598" y="118"/>
                    <a:pt x="643" y="95"/>
                    <a:pt x="615" y="74"/>
                  </a:cubicBezTo>
                  <a:cubicBezTo>
                    <a:pt x="615" y="74"/>
                    <a:pt x="615" y="74"/>
                    <a:pt x="615" y="74"/>
                  </a:cubicBezTo>
                  <a:cubicBezTo>
                    <a:pt x="615" y="74"/>
                    <a:pt x="615" y="73"/>
                    <a:pt x="615" y="73"/>
                  </a:cubicBezTo>
                  <a:cubicBezTo>
                    <a:pt x="615" y="73"/>
                    <a:pt x="615" y="73"/>
                    <a:pt x="614" y="73"/>
                  </a:cubicBezTo>
                  <a:cubicBezTo>
                    <a:pt x="614" y="73"/>
                    <a:pt x="614" y="73"/>
                    <a:pt x="614" y="73"/>
                  </a:cubicBezTo>
                  <a:cubicBezTo>
                    <a:pt x="585" y="53"/>
                    <a:pt x="578" y="103"/>
                    <a:pt x="561" y="88"/>
                  </a:cubicBezTo>
                  <a:cubicBezTo>
                    <a:pt x="560" y="88"/>
                    <a:pt x="560" y="88"/>
                    <a:pt x="559" y="88"/>
                  </a:cubicBezTo>
                  <a:cubicBezTo>
                    <a:pt x="559" y="88"/>
                    <a:pt x="559" y="88"/>
                    <a:pt x="559" y="88"/>
                  </a:cubicBezTo>
                  <a:cubicBezTo>
                    <a:pt x="537" y="80"/>
                    <a:pt x="577" y="49"/>
                    <a:pt x="545" y="33"/>
                  </a:cubicBezTo>
                  <a:cubicBezTo>
                    <a:pt x="545" y="33"/>
                    <a:pt x="545" y="33"/>
                    <a:pt x="545" y="33"/>
                  </a:cubicBezTo>
                  <a:cubicBezTo>
                    <a:pt x="545" y="33"/>
                    <a:pt x="545" y="33"/>
                    <a:pt x="545" y="33"/>
                  </a:cubicBezTo>
                  <a:cubicBezTo>
                    <a:pt x="545" y="33"/>
                    <a:pt x="544" y="33"/>
                    <a:pt x="544" y="33"/>
                  </a:cubicBezTo>
                  <a:cubicBezTo>
                    <a:pt x="544" y="33"/>
                    <a:pt x="544" y="33"/>
                    <a:pt x="544" y="33"/>
                  </a:cubicBezTo>
                  <a:cubicBezTo>
                    <a:pt x="511" y="19"/>
                    <a:pt x="515" y="70"/>
                    <a:pt x="495" y="59"/>
                  </a:cubicBezTo>
                  <a:cubicBezTo>
                    <a:pt x="494" y="59"/>
                    <a:pt x="494" y="59"/>
                    <a:pt x="493" y="59"/>
                  </a:cubicBezTo>
                  <a:cubicBezTo>
                    <a:pt x="493" y="59"/>
                    <a:pt x="493" y="59"/>
                    <a:pt x="493" y="59"/>
                  </a:cubicBezTo>
                  <a:cubicBezTo>
                    <a:pt x="470" y="56"/>
                    <a:pt x="503" y="17"/>
                    <a:pt x="468" y="8"/>
                  </a:cubicBezTo>
                  <a:cubicBezTo>
                    <a:pt x="468" y="8"/>
                    <a:pt x="468" y="8"/>
                    <a:pt x="468" y="8"/>
                  </a:cubicBezTo>
                  <a:cubicBezTo>
                    <a:pt x="468" y="8"/>
                    <a:pt x="468" y="8"/>
                    <a:pt x="468" y="8"/>
                  </a:cubicBezTo>
                  <a:cubicBezTo>
                    <a:pt x="468" y="8"/>
                    <a:pt x="467" y="8"/>
                    <a:pt x="467" y="8"/>
                  </a:cubicBezTo>
                  <a:cubicBezTo>
                    <a:pt x="467" y="8"/>
                    <a:pt x="467" y="8"/>
                    <a:pt x="467" y="8"/>
                  </a:cubicBezTo>
                  <a:cubicBezTo>
                    <a:pt x="432" y="2"/>
                    <a:pt x="446" y="51"/>
                    <a:pt x="424" y="44"/>
                  </a:cubicBezTo>
                  <a:cubicBezTo>
                    <a:pt x="424" y="44"/>
                    <a:pt x="423" y="44"/>
                    <a:pt x="423" y="44"/>
                  </a:cubicBezTo>
                  <a:cubicBezTo>
                    <a:pt x="423" y="44"/>
                    <a:pt x="423" y="44"/>
                    <a:pt x="423" y="44"/>
                  </a:cubicBezTo>
                  <a:cubicBezTo>
                    <a:pt x="400" y="46"/>
                    <a:pt x="423" y="1"/>
                    <a:pt x="388" y="0"/>
                  </a:cubicBezTo>
                  <a:cubicBezTo>
                    <a:pt x="388" y="0"/>
                    <a:pt x="388" y="0"/>
                    <a:pt x="388" y="0"/>
                  </a:cubicBezTo>
                  <a:cubicBezTo>
                    <a:pt x="388" y="0"/>
                    <a:pt x="388" y="0"/>
                    <a:pt x="387" y="0"/>
                  </a:cubicBezTo>
                  <a:cubicBezTo>
                    <a:pt x="387" y="0"/>
                    <a:pt x="387" y="0"/>
                    <a:pt x="387" y="0"/>
                  </a:cubicBezTo>
                  <a:cubicBezTo>
                    <a:pt x="387" y="0"/>
                    <a:pt x="387" y="0"/>
                    <a:pt x="387" y="0"/>
                  </a:cubicBezTo>
                  <a:cubicBezTo>
                    <a:pt x="351" y="1"/>
                    <a:pt x="375" y="46"/>
                    <a:pt x="352" y="44"/>
                  </a:cubicBezTo>
                  <a:cubicBezTo>
                    <a:pt x="352" y="44"/>
                    <a:pt x="351" y="44"/>
                    <a:pt x="351" y="44"/>
                  </a:cubicBezTo>
                  <a:cubicBezTo>
                    <a:pt x="351" y="44"/>
                    <a:pt x="351" y="44"/>
                    <a:pt x="351" y="44"/>
                  </a:cubicBezTo>
                  <a:cubicBezTo>
                    <a:pt x="328" y="51"/>
                    <a:pt x="342" y="2"/>
                    <a:pt x="308" y="8"/>
                  </a:cubicBezTo>
                  <a:cubicBezTo>
                    <a:pt x="308" y="8"/>
                    <a:pt x="308" y="8"/>
                    <a:pt x="308" y="8"/>
                  </a:cubicBezTo>
                  <a:cubicBezTo>
                    <a:pt x="307" y="8"/>
                    <a:pt x="307" y="8"/>
                    <a:pt x="307" y="8"/>
                  </a:cubicBezTo>
                  <a:cubicBezTo>
                    <a:pt x="307" y="8"/>
                    <a:pt x="307" y="8"/>
                    <a:pt x="306" y="8"/>
                  </a:cubicBezTo>
                  <a:cubicBezTo>
                    <a:pt x="306" y="8"/>
                    <a:pt x="306" y="8"/>
                    <a:pt x="306" y="9"/>
                  </a:cubicBezTo>
                  <a:cubicBezTo>
                    <a:pt x="272" y="17"/>
                    <a:pt x="305" y="56"/>
                    <a:pt x="282" y="59"/>
                  </a:cubicBezTo>
                  <a:cubicBezTo>
                    <a:pt x="281" y="59"/>
                    <a:pt x="281" y="59"/>
                    <a:pt x="280" y="59"/>
                  </a:cubicBezTo>
                  <a:cubicBezTo>
                    <a:pt x="280" y="59"/>
                    <a:pt x="280" y="59"/>
                    <a:pt x="280" y="59"/>
                  </a:cubicBezTo>
                  <a:cubicBezTo>
                    <a:pt x="260" y="71"/>
                    <a:pt x="263" y="20"/>
                    <a:pt x="231" y="33"/>
                  </a:cubicBezTo>
                  <a:cubicBezTo>
                    <a:pt x="231" y="33"/>
                    <a:pt x="231" y="33"/>
                    <a:pt x="231" y="33"/>
                  </a:cubicBezTo>
                  <a:cubicBezTo>
                    <a:pt x="230" y="33"/>
                    <a:pt x="230" y="33"/>
                    <a:pt x="230" y="33"/>
                  </a:cubicBezTo>
                  <a:cubicBezTo>
                    <a:pt x="230" y="34"/>
                    <a:pt x="230" y="34"/>
                    <a:pt x="230" y="34"/>
                  </a:cubicBezTo>
                  <a:cubicBezTo>
                    <a:pt x="230" y="34"/>
                    <a:pt x="230" y="34"/>
                    <a:pt x="230" y="34"/>
                  </a:cubicBezTo>
                  <a:cubicBezTo>
                    <a:pt x="198" y="49"/>
                    <a:pt x="238" y="80"/>
                    <a:pt x="216" y="88"/>
                  </a:cubicBezTo>
                  <a:cubicBezTo>
                    <a:pt x="215" y="88"/>
                    <a:pt x="215" y="89"/>
                    <a:pt x="215" y="89"/>
                  </a:cubicBezTo>
                  <a:cubicBezTo>
                    <a:pt x="215" y="89"/>
                    <a:pt x="215" y="89"/>
                    <a:pt x="214" y="89"/>
                  </a:cubicBezTo>
                  <a:cubicBezTo>
                    <a:pt x="197" y="104"/>
                    <a:pt x="190" y="54"/>
                    <a:pt x="161" y="74"/>
                  </a:cubicBezTo>
                  <a:cubicBezTo>
                    <a:pt x="161" y="74"/>
                    <a:pt x="161" y="74"/>
                    <a:pt x="161" y="74"/>
                  </a:cubicBezTo>
                  <a:cubicBezTo>
                    <a:pt x="160" y="74"/>
                    <a:pt x="160" y="74"/>
                    <a:pt x="160" y="74"/>
                  </a:cubicBezTo>
                  <a:cubicBezTo>
                    <a:pt x="160" y="74"/>
                    <a:pt x="160" y="74"/>
                    <a:pt x="160" y="74"/>
                  </a:cubicBezTo>
                  <a:cubicBezTo>
                    <a:pt x="160" y="74"/>
                    <a:pt x="160" y="74"/>
                    <a:pt x="160" y="74"/>
                  </a:cubicBezTo>
                  <a:cubicBezTo>
                    <a:pt x="132" y="96"/>
                    <a:pt x="177" y="118"/>
                    <a:pt x="158" y="130"/>
                  </a:cubicBezTo>
                  <a:cubicBezTo>
                    <a:pt x="157" y="131"/>
                    <a:pt x="157" y="131"/>
                    <a:pt x="157" y="131"/>
                  </a:cubicBezTo>
                  <a:cubicBezTo>
                    <a:pt x="156" y="131"/>
                    <a:pt x="156" y="132"/>
                    <a:pt x="156" y="132"/>
                  </a:cubicBezTo>
                  <a:cubicBezTo>
                    <a:pt x="142" y="150"/>
                    <a:pt x="125" y="102"/>
                    <a:pt x="100" y="128"/>
                  </a:cubicBezTo>
                  <a:cubicBezTo>
                    <a:pt x="100" y="128"/>
                    <a:pt x="100" y="128"/>
                    <a:pt x="100" y="128"/>
                  </a:cubicBezTo>
                  <a:cubicBezTo>
                    <a:pt x="100" y="128"/>
                    <a:pt x="100" y="128"/>
                    <a:pt x="100" y="128"/>
                  </a:cubicBezTo>
                  <a:cubicBezTo>
                    <a:pt x="100" y="128"/>
                    <a:pt x="100" y="129"/>
                    <a:pt x="100" y="129"/>
                  </a:cubicBezTo>
                  <a:cubicBezTo>
                    <a:pt x="100" y="129"/>
                    <a:pt x="100" y="129"/>
                    <a:pt x="100" y="129"/>
                  </a:cubicBezTo>
                  <a:cubicBezTo>
                    <a:pt x="77" y="156"/>
                    <a:pt x="126" y="168"/>
                    <a:pt x="109" y="184"/>
                  </a:cubicBezTo>
                  <a:cubicBezTo>
                    <a:pt x="109" y="184"/>
                    <a:pt x="109" y="185"/>
                    <a:pt x="108" y="185"/>
                  </a:cubicBezTo>
                  <a:cubicBezTo>
                    <a:pt x="108" y="185"/>
                    <a:pt x="108" y="185"/>
                    <a:pt x="108" y="185"/>
                  </a:cubicBezTo>
                  <a:cubicBezTo>
                    <a:pt x="99" y="206"/>
                    <a:pt x="72" y="163"/>
                    <a:pt x="53" y="193"/>
                  </a:cubicBezTo>
                  <a:cubicBezTo>
                    <a:pt x="53" y="193"/>
                    <a:pt x="53" y="193"/>
                    <a:pt x="53" y="193"/>
                  </a:cubicBezTo>
                  <a:cubicBezTo>
                    <a:pt x="53" y="193"/>
                    <a:pt x="53" y="194"/>
                    <a:pt x="53" y="194"/>
                  </a:cubicBezTo>
                  <a:cubicBezTo>
                    <a:pt x="53" y="194"/>
                    <a:pt x="52" y="194"/>
                    <a:pt x="52" y="194"/>
                  </a:cubicBezTo>
                  <a:cubicBezTo>
                    <a:pt x="52" y="194"/>
                    <a:pt x="52" y="194"/>
                    <a:pt x="52" y="194"/>
                  </a:cubicBezTo>
                  <a:cubicBezTo>
                    <a:pt x="35" y="225"/>
                    <a:pt x="86" y="227"/>
                    <a:pt x="73" y="246"/>
                  </a:cubicBezTo>
                  <a:cubicBezTo>
                    <a:pt x="73" y="247"/>
                    <a:pt x="73" y="247"/>
                    <a:pt x="73" y="248"/>
                  </a:cubicBezTo>
                  <a:cubicBezTo>
                    <a:pt x="73" y="248"/>
                    <a:pt x="73" y="248"/>
                    <a:pt x="73" y="248"/>
                  </a:cubicBezTo>
                  <a:cubicBezTo>
                    <a:pt x="67" y="270"/>
                    <a:pt x="32" y="234"/>
                    <a:pt x="20" y="267"/>
                  </a:cubicBezTo>
                  <a:cubicBezTo>
                    <a:pt x="20" y="267"/>
                    <a:pt x="20" y="267"/>
                    <a:pt x="20" y="267"/>
                  </a:cubicBezTo>
                  <a:cubicBezTo>
                    <a:pt x="20" y="267"/>
                    <a:pt x="20" y="268"/>
                    <a:pt x="20" y="268"/>
                  </a:cubicBezTo>
                  <a:cubicBezTo>
                    <a:pt x="20" y="268"/>
                    <a:pt x="20" y="268"/>
                    <a:pt x="20" y="268"/>
                  </a:cubicBezTo>
                  <a:cubicBezTo>
                    <a:pt x="20" y="268"/>
                    <a:pt x="20" y="268"/>
                    <a:pt x="20" y="268"/>
                  </a:cubicBezTo>
                  <a:cubicBezTo>
                    <a:pt x="10" y="302"/>
                    <a:pt x="60" y="294"/>
                    <a:pt x="51" y="315"/>
                  </a:cubicBezTo>
                  <a:cubicBezTo>
                    <a:pt x="51" y="315"/>
                    <a:pt x="51" y="316"/>
                    <a:pt x="51" y="316"/>
                  </a:cubicBezTo>
                  <a:cubicBezTo>
                    <a:pt x="51" y="316"/>
                    <a:pt x="51" y="316"/>
                    <a:pt x="51" y="316"/>
                  </a:cubicBezTo>
                  <a:cubicBezTo>
                    <a:pt x="50" y="339"/>
                    <a:pt x="8" y="311"/>
                    <a:pt x="3" y="346"/>
                  </a:cubicBezTo>
                  <a:cubicBezTo>
                    <a:pt x="3" y="346"/>
                    <a:pt x="3" y="346"/>
                    <a:pt x="3" y="346"/>
                  </a:cubicBezTo>
                  <a:cubicBezTo>
                    <a:pt x="3" y="346"/>
                    <a:pt x="3" y="347"/>
                    <a:pt x="3" y="347"/>
                  </a:cubicBezTo>
                  <a:cubicBezTo>
                    <a:pt x="3" y="347"/>
                    <a:pt x="3" y="347"/>
                    <a:pt x="3" y="347"/>
                  </a:cubicBezTo>
                  <a:cubicBezTo>
                    <a:pt x="3" y="347"/>
                    <a:pt x="3" y="347"/>
                    <a:pt x="3" y="347"/>
                  </a:cubicBezTo>
                  <a:cubicBezTo>
                    <a:pt x="0" y="383"/>
                    <a:pt x="48" y="364"/>
                    <a:pt x="43" y="386"/>
                  </a:cubicBezTo>
                  <a:cubicBezTo>
                    <a:pt x="43" y="387"/>
                    <a:pt x="43" y="388"/>
                    <a:pt x="43" y="388"/>
                  </a:cubicBezTo>
                  <a:cubicBezTo>
                    <a:pt x="43" y="388"/>
                    <a:pt x="43" y="388"/>
                    <a:pt x="43" y="388"/>
                  </a:cubicBezTo>
                  <a:cubicBezTo>
                    <a:pt x="48" y="411"/>
                    <a:pt x="1" y="392"/>
                    <a:pt x="3" y="427"/>
                  </a:cubicBezTo>
                  <a:cubicBezTo>
                    <a:pt x="3" y="427"/>
                    <a:pt x="3" y="427"/>
                    <a:pt x="3" y="427"/>
                  </a:cubicBezTo>
                  <a:cubicBezTo>
                    <a:pt x="3" y="427"/>
                    <a:pt x="3" y="428"/>
                    <a:pt x="3" y="428"/>
                  </a:cubicBezTo>
                  <a:cubicBezTo>
                    <a:pt x="3" y="428"/>
                    <a:pt x="3" y="428"/>
                    <a:pt x="3" y="428"/>
                  </a:cubicBezTo>
                  <a:cubicBezTo>
                    <a:pt x="3" y="428"/>
                    <a:pt x="3" y="428"/>
                    <a:pt x="3" y="428"/>
                  </a:cubicBezTo>
                  <a:cubicBezTo>
                    <a:pt x="8" y="463"/>
                    <a:pt x="50" y="435"/>
                    <a:pt x="51" y="458"/>
                  </a:cubicBezTo>
                  <a:cubicBezTo>
                    <a:pt x="51" y="459"/>
                    <a:pt x="51" y="459"/>
                    <a:pt x="51" y="459"/>
                  </a:cubicBezTo>
                  <a:cubicBezTo>
                    <a:pt x="51" y="460"/>
                    <a:pt x="51" y="460"/>
                    <a:pt x="51" y="460"/>
                  </a:cubicBezTo>
                  <a:cubicBezTo>
                    <a:pt x="60" y="481"/>
                    <a:pt x="10" y="472"/>
                    <a:pt x="20" y="506"/>
                  </a:cubicBezTo>
                  <a:cubicBezTo>
                    <a:pt x="20" y="506"/>
                    <a:pt x="20" y="506"/>
                    <a:pt x="20" y="506"/>
                  </a:cubicBezTo>
                  <a:cubicBezTo>
                    <a:pt x="20" y="506"/>
                    <a:pt x="20" y="507"/>
                    <a:pt x="20" y="507"/>
                  </a:cubicBezTo>
                  <a:cubicBezTo>
                    <a:pt x="20" y="507"/>
                    <a:pt x="20" y="507"/>
                    <a:pt x="20" y="507"/>
                  </a:cubicBezTo>
                  <a:cubicBezTo>
                    <a:pt x="20" y="507"/>
                    <a:pt x="20" y="507"/>
                    <a:pt x="20" y="507"/>
                  </a:cubicBezTo>
                  <a:cubicBezTo>
                    <a:pt x="32" y="541"/>
                    <a:pt x="68" y="504"/>
                    <a:pt x="73" y="527"/>
                  </a:cubicBezTo>
                  <a:cubicBezTo>
                    <a:pt x="73" y="527"/>
                    <a:pt x="73" y="528"/>
                    <a:pt x="74" y="528"/>
                  </a:cubicBezTo>
                  <a:cubicBezTo>
                    <a:pt x="74" y="528"/>
                    <a:pt x="74" y="528"/>
                    <a:pt x="74" y="528"/>
                  </a:cubicBezTo>
                  <a:cubicBezTo>
                    <a:pt x="87" y="547"/>
                    <a:pt x="36" y="549"/>
                    <a:pt x="53" y="580"/>
                  </a:cubicBezTo>
                  <a:cubicBezTo>
                    <a:pt x="53" y="580"/>
                    <a:pt x="53" y="580"/>
                    <a:pt x="53" y="580"/>
                  </a:cubicBezTo>
                  <a:cubicBezTo>
                    <a:pt x="53" y="580"/>
                    <a:pt x="53" y="580"/>
                    <a:pt x="53" y="581"/>
                  </a:cubicBezTo>
                  <a:cubicBezTo>
                    <a:pt x="53" y="581"/>
                    <a:pt x="53" y="581"/>
                    <a:pt x="54" y="581"/>
                  </a:cubicBezTo>
                  <a:cubicBezTo>
                    <a:pt x="54" y="581"/>
                    <a:pt x="54" y="581"/>
                    <a:pt x="54" y="581"/>
                  </a:cubicBezTo>
                  <a:cubicBezTo>
                    <a:pt x="72" y="611"/>
                    <a:pt x="99" y="568"/>
                    <a:pt x="109" y="589"/>
                  </a:cubicBezTo>
                  <a:cubicBezTo>
                    <a:pt x="109" y="590"/>
                    <a:pt x="110" y="590"/>
                    <a:pt x="110" y="590"/>
                  </a:cubicBezTo>
                  <a:cubicBezTo>
                    <a:pt x="110" y="590"/>
                    <a:pt x="110" y="590"/>
                    <a:pt x="110" y="590"/>
                  </a:cubicBezTo>
                  <a:cubicBezTo>
                    <a:pt x="127" y="606"/>
                    <a:pt x="78" y="619"/>
                    <a:pt x="100" y="646"/>
                  </a:cubicBezTo>
                  <a:cubicBezTo>
                    <a:pt x="100" y="646"/>
                    <a:pt x="100" y="646"/>
                    <a:pt x="100" y="646"/>
                  </a:cubicBezTo>
                  <a:cubicBezTo>
                    <a:pt x="101" y="646"/>
                    <a:pt x="101" y="646"/>
                    <a:pt x="101" y="646"/>
                  </a:cubicBezTo>
                  <a:cubicBezTo>
                    <a:pt x="101" y="646"/>
                    <a:pt x="101" y="646"/>
                    <a:pt x="101" y="646"/>
                  </a:cubicBezTo>
                  <a:cubicBezTo>
                    <a:pt x="101" y="646"/>
                    <a:pt x="101" y="646"/>
                    <a:pt x="101" y="646"/>
                  </a:cubicBezTo>
                  <a:cubicBezTo>
                    <a:pt x="126" y="672"/>
                    <a:pt x="143" y="624"/>
                    <a:pt x="157" y="643"/>
                  </a:cubicBezTo>
                  <a:cubicBezTo>
                    <a:pt x="158" y="643"/>
                    <a:pt x="158" y="643"/>
                    <a:pt x="158" y="644"/>
                  </a:cubicBezTo>
                  <a:cubicBezTo>
                    <a:pt x="158" y="644"/>
                    <a:pt x="158" y="644"/>
                    <a:pt x="158" y="644"/>
                  </a:cubicBezTo>
                  <a:cubicBezTo>
                    <a:pt x="178" y="656"/>
                    <a:pt x="133" y="678"/>
                    <a:pt x="161" y="700"/>
                  </a:cubicBezTo>
                  <a:cubicBezTo>
                    <a:pt x="161" y="700"/>
                    <a:pt x="161" y="700"/>
                    <a:pt x="161" y="700"/>
                  </a:cubicBezTo>
                  <a:cubicBezTo>
                    <a:pt x="161" y="700"/>
                    <a:pt x="161" y="700"/>
                    <a:pt x="161" y="700"/>
                  </a:cubicBezTo>
                  <a:cubicBezTo>
                    <a:pt x="161" y="700"/>
                    <a:pt x="161" y="700"/>
                    <a:pt x="162" y="700"/>
                  </a:cubicBezTo>
                  <a:cubicBezTo>
                    <a:pt x="162" y="700"/>
                    <a:pt x="162" y="700"/>
                    <a:pt x="162" y="700"/>
                  </a:cubicBezTo>
                  <a:cubicBezTo>
                    <a:pt x="191" y="720"/>
                    <a:pt x="198" y="670"/>
                    <a:pt x="215" y="685"/>
                  </a:cubicBezTo>
                  <a:cubicBezTo>
                    <a:pt x="216" y="685"/>
                    <a:pt x="216" y="686"/>
                    <a:pt x="217" y="686"/>
                  </a:cubicBezTo>
                  <a:cubicBezTo>
                    <a:pt x="217" y="686"/>
                    <a:pt x="217" y="686"/>
                    <a:pt x="217" y="686"/>
                  </a:cubicBezTo>
                  <a:cubicBezTo>
                    <a:pt x="239" y="693"/>
                    <a:pt x="199" y="725"/>
                    <a:pt x="231" y="740"/>
                  </a:cubicBezTo>
                  <a:cubicBezTo>
                    <a:pt x="231" y="740"/>
                    <a:pt x="231" y="740"/>
                    <a:pt x="231" y="740"/>
                  </a:cubicBezTo>
                  <a:cubicBezTo>
                    <a:pt x="231" y="740"/>
                    <a:pt x="231" y="740"/>
                    <a:pt x="231" y="740"/>
                  </a:cubicBezTo>
                  <a:cubicBezTo>
                    <a:pt x="231" y="740"/>
                    <a:pt x="232" y="741"/>
                    <a:pt x="232" y="741"/>
                  </a:cubicBezTo>
                  <a:cubicBezTo>
                    <a:pt x="232" y="741"/>
                    <a:pt x="232" y="741"/>
                    <a:pt x="232" y="741"/>
                  </a:cubicBezTo>
                  <a:cubicBezTo>
                    <a:pt x="264" y="754"/>
                    <a:pt x="261" y="703"/>
                    <a:pt x="281" y="714"/>
                  </a:cubicBezTo>
                  <a:cubicBezTo>
                    <a:pt x="282" y="715"/>
                    <a:pt x="282" y="715"/>
                    <a:pt x="283" y="715"/>
                  </a:cubicBezTo>
                  <a:cubicBezTo>
                    <a:pt x="283" y="715"/>
                    <a:pt x="283" y="715"/>
                    <a:pt x="283" y="715"/>
                  </a:cubicBezTo>
                  <a:cubicBezTo>
                    <a:pt x="306" y="718"/>
                    <a:pt x="273" y="757"/>
                    <a:pt x="308" y="765"/>
                  </a:cubicBezTo>
                  <a:cubicBezTo>
                    <a:pt x="308" y="765"/>
                    <a:pt x="308" y="765"/>
                    <a:pt x="308" y="765"/>
                  </a:cubicBezTo>
                  <a:cubicBezTo>
                    <a:pt x="308" y="765"/>
                    <a:pt x="308" y="765"/>
                    <a:pt x="308" y="765"/>
                  </a:cubicBezTo>
                  <a:cubicBezTo>
                    <a:pt x="308" y="765"/>
                    <a:pt x="309" y="765"/>
                    <a:pt x="309" y="765"/>
                  </a:cubicBezTo>
                  <a:cubicBezTo>
                    <a:pt x="309" y="765"/>
                    <a:pt x="309" y="765"/>
                    <a:pt x="309" y="765"/>
                  </a:cubicBezTo>
                  <a:cubicBezTo>
                    <a:pt x="344" y="772"/>
                    <a:pt x="330" y="723"/>
                    <a:pt x="352" y="729"/>
                  </a:cubicBezTo>
                  <a:cubicBezTo>
                    <a:pt x="352" y="730"/>
                    <a:pt x="353" y="730"/>
                    <a:pt x="353" y="730"/>
                  </a:cubicBezTo>
                  <a:cubicBezTo>
                    <a:pt x="353" y="729"/>
                    <a:pt x="353" y="730"/>
                    <a:pt x="353" y="729"/>
                  </a:cubicBezTo>
                  <a:cubicBezTo>
                    <a:pt x="376" y="728"/>
                    <a:pt x="353" y="773"/>
                    <a:pt x="388" y="774"/>
                  </a:cubicBezTo>
                  <a:cubicBezTo>
                    <a:pt x="388" y="774"/>
                    <a:pt x="388" y="774"/>
                    <a:pt x="388" y="774"/>
                  </a:cubicBezTo>
                  <a:cubicBezTo>
                    <a:pt x="388" y="774"/>
                    <a:pt x="388" y="774"/>
                    <a:pt x="389" y="774"/>
                  </a:cubicBezTo>
                  <a:cubicBezTo>
                    <a:pt x="389" y="774"/>
                    <a:pt x="389" y="774"/>
                    <a:pt x="389" y="774"/>
                  </a:cubicBezTo>
                  <a:cubicBezTo>
                    <a:pt x="389" y="774"/>
                    <a:pt x="389" y="774"/>
                    <a:pt x="389" y="774"/>
                  </a:cubicBezTo>
                  <a:cubicBezTo>
                    <a:pt x="425" y="773"/>
                    <a:pt x="401" y="728"/>
                    <a:pt x="424" y="729"/>
                  </a:cubicBezTo>
                  <a:cubicBezTo>
                    <a:pt x="424" y="730"/>
                    <a:pt x="425" y="729"/>
                    <a:pt x="425" y="729"/>
                  </a:cubicBezTo>
                  <a:cubicBezTo>
                    <a:pt x="425" y="729"/>
                    <a:pt x="425" y="729"/>
                    <a:pt x="425" y="729"/>
                  </a:cubicBezTo>
                  <a:cubicBezTo>
                    <a:pt x="447" y="723"/>
                    <a:pt x="434" y="771"/>
                    <a:pt x="468" y="765"/>
                  </a:cubicBezTo>
                  <a:cubicBezTo>
                    <a:pt x="468" y="765"/>
                    <a:pt x="468" y="765"/>
                    <a:pt x="468" y="765"/>
                  </a:cubicBezTo>
                  <a:cubicBezTo>
                    <a:pt x="469" y="765"/>
                    <a:pt x="469" y="765"/>
                    <a:pt x="469" y="765"/>
                  </a:cubicBezTo>
                  <a:cubicBezTo>
                    <a:pt x="469" y="765"/>
                    <a:pt x="469" y="765"/>
                    <a:pt x="470" y="765"/>
                  </a:cubicBezTo>
                  <a:cubicBezTo>
                    <a:pt x="470" y="765"/>
                    <a:pt x="470" y="765"/>
                    <a:pt x="470" y="765"/>
                  </a:cubicBezTo>
                  <a:cubicBezTo>
                    <a:pt x="504" y="757"/>
                    <a:pt x="471" y="717"/>
                    <a:pt x="494" y="715"/>
                  </a:cubicBezTo>
                  <a:cubicBezTo>
                    <a:pt x="495" y="714"/>
                    <a:pt x="495" y="714"/>
                    <a:pt x="496" y="714"/>
                  </a:cubicBezTo>
                  <a:cubicBezTo>
                    <a:pt x="496" y="714"/>
                    <a:pt x="496" y="714"/>
                    <a:pt x="496" y="714"/>
                  </a:cubicBezTo>
                  <a:cubicBezTo>
                    <a:pt x="516" y="703"/>
                    <a:pt x="513" y="754"/>
                    <a:pt x="545" y="740"/>
                  </a:cubicBezTo>
                  <a:cubicBezTo>
                    <a:pt x="545" y="740"/>
                    <a:pt x="545" y="740"/>
                    <a:pt x="545" y="740"/>
                  </a:cubicBezTo>
                  <a:cubicBezTo>
                    <a:pt x="546" y="740"/>
                    <a:pt x="546" y="740"/>
                    <a:pt x="546" y="740"/>
                  </a:cubicBezTo>
                  <a:cubicBezTo>
                    <a:pt x="546" y="740"/>
                    <a:pt x="546" y="740"/>
                    <a:pt x="546" y="740"/>
                  </a:cubicBezTo>
                  <a:cubicBezTo>
                    <a:pt x="546" y="740"/>
                    <a:pt x="546" y="740"/>
                    <a:pt x="546" y="740"/>
                  </a:cubicBezTo>
                  <a:cubicBezTo>
                    <a:pt x="578" y="724"/>
                    <a:pt x="538" y="693"/>
                    <a:pt x="560" y="685"/>
                  </a:cubicBezTo>
                  <a:cubicBezTo>
                    <a:pt x="561" y="685"/>
                    <a:pt x="561" y="685"/>
                    <a:pt x="561" y="684"/>
                  </a:cubicBezTo>
                  <a:cubicBezTo>
                    <a:pt x="561" y="684"/>
                    <a:pt x="561" y="684"/>
                    <a:pt x="561" y="684"/>
                  </a:cubicBezTo>
                  <a:cubicBezTo>
                    <a:pt x="579" y="669"/>
                    <a:pt x="586" y="720"/>
                    <a:pt x="615" y="700"/>
                  </a:cubicBezTo>
                  <a:cubicBezTo>
                    <a:pt x="615" y="700"/>
                    <a:pt x="615" y="700"/>
                    <a:pt x="615" y="700"/>
                  </a:cubicBezTo>
                  <a:cubicBezTo>
                    <a:pt x="616" y="700"/>
                    <a:pt x="616" y="699"/>
                    <a:pt x="616" y="699"/>
                  </a:cubicBezTo>
                  <a:cubicBezTo>
                    <a:pt x="616" y="699"/>
                    <a:pt x="616" y="699"/>
                    <a:pt x="616" y="699"/>
                  </a:cubicBezTo>
                  <a:cubicBezTo>
                    <a:pt x="616" y="699"/>
                    <a:pt x="616" y="699"/>
                    <a:pt x="616" y="699"/>
                  </a:cubicBezTo>
                  <a:cubicBezTo>
                    <a:pt x="644" y="677"/>
                    <a:pt x="599" y="655"/>
                    <a:pt x="618" y="643"/>
                  </a:cubicBezTo>
                  <a:cubicBezTo>
                    <a:pt x="619" y="643"/>
                    <a:pt x="619" y="642"/>
                    <a:pt x="619" y="642"/>
                  </a:cubicBezTo>
                  <a:cubicBezTo>
                    <a:pt x="619" y="642"/>
                    <a:pt x="620" y="642"/>
                    <a:pt x="620" y="642"/>
                  </a:cubicBezTo>
                  <a:cubicBezTo>
                    <a:pt x="634" y="623"/>
                    <a:pt x="651" y="671"/>
                    <a:pt x="675" y="646"/>
                  </a:cubicBezTo>
                  <a:cubicBezTo>
                    <a:pt x="676" y="646"/>
                    <a:pt x="676" y="646"/>
                    <a:pt x="676" y="646"/>
                  </a:cubicBezTo>
                  <a:cubicBezTo>
                    <a:pt x="676" y="645"/>
                    <a:pt x="676" y="645"/>
                    <a:pt x="676" y="645"/>
                  </a:cubicBezTo>
                  <a:cubicBezTo>
                    <a:pt x="676" y="645"/>
                    <a:pt x="676" y="645"/>
                    <a:pt x="676" y="645"/>
                  </a:cubicBezTo>
                  <a:cubicBezTo>
                    <a:pt x="676" y="645"/>
                    <a:pt x="676" y="645"/>
                    <a:pt x="676" y="645"/>
                  </a:cubicBezTo>
                  <a:cubicBezTo>
                    <a:pt x="699" y="618"/>
                    <a:pt x="650" y="605"/>
                    <a:pt x="667" y="589"/>
                  </a:cubicBezTo>
                  <a:cubicBezTo>
                    <a:pt x="667" y="589"/>
                    <a:pt x="667" y="589"/>
                    <a:pt x="667" y="588"/>
                  </a:cubicBezTo>
                  <a:cubicBezTo>
                    <a:pt x="668" y="588"/>
                    <a:pt x="668" y="588"/>
                    <a:pt x="668" y="588"/>
                  </a:cubicBezTo>
                  <a:cubicBezTo>
                    <a:pt x="677" y="567"/>
                    <a:pt x="704" y="610"/>
                    <a:pt x="723" y="580"/>
                  </a:cubicBezTo>
                  <a:cubicBezTo>
                    <a:pt x="723" y="580"/>
                    <a:pt x="723" y="580"/>
                    <a:pt x="723" y="580"/>
                  </a:cubicBezTo>
                  <a:cubicBezTo>
                    <a:pt x="723" y="580"/>
                    <a:pt x="723" y="580"/>
                    <a:pt x="723" y="580"/>
                  </a:cubicBezTo>
                  <a:cubicBezTo>
                    <a:pt x="723" y="579"/>
                    <a:pt x="724" y="579"/>
                    <a:pt x="724" y="579"/>
                  </a:cubicBezTo>
                  <a:cubicBezTo>
                    <a:pt x="724" y="579"/>
                    <a:pt x="724" y="579"/>
                    <a:pt x="724" y="579"/>
                  </a:cubicBezTo>
                  <a:cubicBezTo>
                    <a:pt x="740" y="548"/>
                    <a:pt x="690" y="546"/>
                    <a:pt x="703" y="527"/>
                  </a:cubicBezTo>
                  <a:cubicBezTo>
                    <a:pt x="703" y="527"/>
                    <a:pt x="703" y="526"/>
                    <a:pt x="703" y="526"/>
                  </a:cubicBezTo>
                  <a:cubicBezTo>
                    <a:pt x="703" y="526"/>
                    <a:pt x="703" y="526"/>
                    <a:pt x="703" y="526"/>
                  </a:cubicBezTo>
                  <a:cubicBezTo>
                    <a:pt x="709" y="503"/>
                    <a:pt x="744" y="540"/>
                    <a:pt x="756" y="506"/>
                  </a:cubicBezTo>
                  <a:cubicBezTo>
                    <a:pt x="756" y="506"/>
                    <a:pt x="756" y="506"/>
                    <a:pt x="756" y="506"/>
                  </a:cubicBezTo>
                  <a:cubicBezTo>
                    <a:pt x="756" y="506"/>
                    <a:pt x="756" y="506"/>
                    <a:pt x="756" y="506"/>
                  </a:cubicBezTo>
                  <a:cubicBezTo>
                    <a:pt x="756" y="505"/>
                    <a:pt x="756" y="505"/>
                    <a:pt x="756" y="505"/>
                  </a:cubicBezTo>
                  <a:cubicBezTo>
                    <a:pt x="756" y="505"/>
                    <a:pt x="756" y="505"/>
                    <a:pt x="756" y="505"/>
                  </a:cubicBezTo>
                  <a:cubicBezTo>
                    <a:pt x="766" y="471"/>
                    <a:pt x="716" y="480"/>
                    <a:pt x="725" y="459"/>
                  </a:cubicBezTo>
                  <a:cubicBezTo>
                    <a:pt x="725" y="458"/>
                    <a:pt x="725" y="458"/>
                    <a:pt x="725" y="457"/>
                  </a:cubicBezTo>
                  <a:cubicBezTo>
                    <a:pt x="725" y="457"/>
                    <a:pt x="725" y="457"/>
                    <a:pt x="725" y="457"/>
                  </a:cubicBezTo>
                  <a:cubicBezTo>
                    <a:pt x="726" y="434"/>
                    <a:pt x="768" y="462"/>
                    <a:pt x="773" y="427"/>
                  </a:cubicBezTo>
                  <a:cubicBezTo>
                    <a:pt x="773" y="427"/>
                    <a:pt x="773" y="427"/>
                    <a:pt x="773" y="427"/>
                  </a:cubicBezTo>
                  <a:cubicBezTo>
                    <a:pt x="773" y="427"/>
                    <a:pt x="773" y="427"/>
                    <a:pt x="773" y="427"/>
                  </a:cubicBezTo>
                  <a:cubicBezTo>
                    <a:pt x="773" y="426"/>
                    <a:pt x="773" y="426"/>
                    <a:pt x="773" y="426"/>
                  </a:cubicBezTo>
                  <a:cubicBezTo>
                    <a:pt x="773" y="426"/>
                    <a:pt x="773" y="426"/>
                    <a:pt x="773" y="426"/>
                  </a:cubicBezTo>
                  <a:cubicBezTo>
                    <a:pt x="776" y="391"/>
                    <a:pt x="728" y="410"/>
                    <a:pt x="733" y="387"/>
                  </a:cubicBezTo>
                  <a:close/>
                  <a:moveTo>
                    <a:pt x="675" y="293"/>
                  </a:moveTo>
                  <a:cubicBezTo>
                    <a:pt x="675" y="293"/>
                    <a:pt x="675" y="293"/>
                    <a:pt x="675" y="293"/>
                  </a:cubicBezTo>
                  <a:cubicBezTo>
                    <a:pt x="675" y="293"/>
                    <a:pt x="676" y="293"/>
                    <a:pt x="676" y="293"/>
                  </a:cubicBezTo>
                  <a:cubicBezTo>
                    <a:pt x="701" y="371"/>
                    <a:pt x="675" y="374"/>
                    <a:pt x="648" y="367"/>
                  </a:cubicBezTo>
                  <a:cubicBezTo>
                    <a:pt x="622" y="361"/>
                    <a:pt x="569" y="349"/>
                    <a:pt x="562" y="330"/>
                  </a:cubicBezTo>
                  <a:cubicBezTo>
                    <a:pt x="562" y="330"/>
                    <a:pt x="562" y="330"/>
                    <a:pt x="562" y="330"/>
                  </a:cubicBezTo>
                  <a:cubicBezTo>
                    <a:pt x="562" y="330"/>
                    <a:pt x="562" y="330"/>
                    <a:pt x="562" y="330"/>
                  </a:cubicBezTo>
                  <a:cubicBezTo>
                    <a:pt x="562" y="330"/>
                    <a:pt x="562" y="330"/>
                    <a:pt x="562" y="330"/>
                  </a:cubicBezTo>
                  <a:cubicBezTo>
                    <a:pt x="562" y="330"/>
                    <a:pt x="562" y="330"/>
                    <a:pt x="562" y="330"/>
                  </a:cubicBezTo>
                  <a:cubicBezTo>
                    <a:pt x="557" y="311"/>
                    <a:pt x="592" y="270"/>
                    <a:pt x="610" y="249"/>
                  </a:cubicBezTo>
                  <a:cubicBezTo>
                    <a:pt x="627" y="228"/>
                    <a:pt x="650" y="215"/>
                    <a:pt x="675" y="293"/>
                  </a:cubicBezTo>
                  <a:close/>
                  <a:moveTo>
                    <a:pt x="388" y="84"/>
                  </a:moveTo>
                  <a:cubicBezTo>
                    <a:pt x="388" y="84"/>
                    <a:pt x="388" y="84"/>
                    <a:pt x="388" y="84"/>
                  </a:cubicBezTo>
                  <a:cubicBezTo>
                    <a:pt x="470" y="84"/>
                    <a:pt x="464" y="110"/>
                    <a:pt x="450" y="133"/>
                  </a:cubicBezTo>
                  <a:cubicBezTo>
                    <a:pt x="436" y="156"/>
                    <a:pt x="408" y="203"/>
                    <a:pt x="388" y="203"/>
                  </a:cubicBezTo>
                  <a:cubicBezTo>
                    <a:pt x="388" y="203"/>
                    <a:pt x="388" y="203"/>
                    <a:pt x="388" y="203"/>
                  </a:cubicBezTo>
                  <a:cubicBezTo>
                    <a:pt x="388" y="203"/>
                    <a:pt x="388" y="203"/>
                    <a:pt x="388" y="203"/>
                  </a:cubicBezTo>
                  <a:cubicBezTo>
                    <a:pt x="388" y="203"/>
                    <a:pt x="388" y="203"/>
                    <a:pt x="388" y="203"/>
                  </a:cubicBezTo>
                  <a:cubicBezTo>
                    <a:pt x="388" y="203"/>
                    <a:pt x="388" y="203"/>
                    <a:pt x="388" y="203"/>
                  </a:cubicBezTo>
                  <a:cubicBezTo>
                    <a:pt x="368" y="203"/>
                    <a:pt x="340" y="156"/>
                    <a:pt x="326" y="133"/>
                  </a:cubicBezTo>
                  <a:cubicBezTo>
                    <a:pt x="311" y="110"/>
                    <a:pt x="306" y="84"/>
                    <a:pt x="388" y="84"/>
                  </a:cubicBezTo>
                  <a:close/>
                  <a:moveTo>
                    <a:pt x="100" y="293"/>
                  </a:moveTo>
                  <a:cubicBezTo>
                    <a:pt x="100" y="293"/>
                    <a:pt x="100" y="293"/>
                    <a:pt x="100" y="293"/>
                  </a:cubicBezTo>
                  <a:cubicBezTo>
                    <a:pt x="100" y="293"/>
                    <a:pt x="100" y="293"/>
                    <a:pt x="100" y="293"/>
                  </a:cubicBezTo>
                  <a:cubicBezTo>
                    <a:pt x="126" y="215"/>
                    <a:pt x="149" y="228"/>
                    <a:pt x="166" y="249"/>
                  </a:cubicBezTo>
                  <a:cubicBezTo>
                    <a:pt x="184" y="270"/>
                    <a:pt x="219" y="311"/>
                    <a:pt x="214" y="330"/>
                  </a:cubicBezTo>
                  <a:cubicBezTo>
                    <a:pt x="214" y="330"/>
                    <a:pt x="214" y="330"/>
                    <a:pt x="214" y="330"/>
                  </a:cubicBezTo>
                  <a:cubicBezTo>
                    <a:pt x="214" y="330"/>
                    <a:pt x="214" y="330"/>
                    <a:pt x="214" y="330"/>
                  </a:cubicBezTo>
                  <a:cubicBezTo>
                    <a:pt x="214" y="330"/>
                    <a:pt x="214" y="330"/>
                    <a:pt x="214" y="330"/>
                  </a:cubicBezTo>
                  <a:cubicBezTo>
                    <a:pt x="214" y="330"/>
                    <a:pt x="214" y="330"/>
                    <a:pt x="214" y="330"/>
                  </a:cubicBezTo>
                  <a:cubicBezTo>
                    <a:pt x="207" y="349"/>
                    <a:pt x="154" y="361"/>
                    <a:pt x="128" y="368"/>
                  </a:cubicBezTo>
                  <a:cubicBezTo>
                    <a:pt x="101" y="374"/>
                    <a:pt x="75" y="371"/>
                    <a:pt x="100" y="293"/>
                  </a:cubicBezTo>
                  <a:close/>
                  <a:moveTo>
                    <a:pt x="148" y="527"/>
                  </a:moveTo>
                  <a:cubicBezTo>
                    <a:pt x="134" y="532"/>
                    <a:pt x="119" y="524"/>
                    <a:pt x="114" y="510"/>
                  </a:cubicBezTo>
                  <a:cubicBezTo>
                    <a:pt x="94" y="445"/>
                    <a:pt x="94" y="445"/>
                    <a:pt x="94" y="445"/>
                  </a:cubicBezTo>
                  <a:cubicBezTo>
                    <a:pt x="89" y="431"/>
                    <a:pt x="97" y="415"/>
                    <a:pt x="111" y="411"/>
                  </a:cubicBezTo>
                  <a:cubicBezTo>
                    <a:pt x="223" y="375"/>
                    <a:pt x="223" y="375"/>
                    <a:pt x="223" y="375"/>
                  </a:cubicBezTo>
                  <a:cubicBezTo>
                    <a:pt x="237" y="371"/>
                    <a:pt x="253" y="379"/>
                    <a:pt x="257" y="393"/>
                  </a:cubicBezTo>
                  <a:cubicBezTo>
                    <a:pt x="278" y="458"/>
                    <a:pt x="278" y="458"/>
                    <a:pt x="278" y="458"/>
                  </a:cubicBezTo>
                  <a:cubicBezTo>
                    <a:pt x="282" y="472"/>
                    <a:pt x="274" y="487"/>
                    <a:pt x="260" y="492"/>
                  </a:cubicBezTo>
                  <a:lnTo>
                    <a:pt x="148" y="527"/>
                  </a:lnTo>
                  <a:close/>
                  <a:moveTo>
                    <a:pt x="289" y="628"/>
                  </a:moveTo>
                  <a:cubicBezTo>
                    <a:pt x="287" y="655"/>
                    <a:pt x="277" y="680"/>
                    <a:pt x="210" y="631"/>
                  </a:cubicBezTo>
                  <a:cubicBezTo>
                    <a:pt x="210" y="631"/>
                    <a:pt x="210" y="631"/>
                    <a:pt x="210" y="631"/>
                  </a:cubicBezTo>
                  <a:cubicBezTo>
                    <a:pt x="210" y="631"/>
                    <a:pt x="210" y="631"/>
                    <a:pt x="210" y="631"/>
                  </a:cubicBezTo>
                  <a:cubicBezTo>
                    <a:pt x="144" y="583"/>
                    <a:pt x="164" y="566"/>
                    <a:pt x="189" y="555"/>
                  </a:cubicBezTo>
                  <a:cubicBezTo>
                    <a:pt x="214" y="545"/>
                    <a:pt x="264" y="524"/>
                    <a:pt x="280" y="535"/>
                  </a:cubicBezTo>
                  <a:cubicBezTo>
                    <a:pt x="280" y="535"/>
                    <a:pt x="280" y="535"/>
                    <a:pt x="280" y="535"/>
                  </a:cubicBezTo>
                  <a:cubicBezTo>
                    <a:pt x="280" y="535"/>
                    <a:pt x="280" y="535"/>
                    <a:pt x="280" y="535"/>
                  </a:cubicBezTo>
                  <a:cubicBezTo>
                    <a:pt x="280" y="535"/>
                    <a:pt x="280" y="535"/>
                    <a:pt x="280" y="535"/>
                  </a:cubicBezTo>
                  <a:cubicBezTo>
                    <a:pt x="280" y="535"/>
                    <a:pt x="280" y="535"/>
                    <a:pt x="280" y="535"/>
                  </a:cubicBezTo>
                  <a:cubicBezTo>
                    <a:pt x="296" y="547"/>
                    <a:pt x="291" y="601"/>
                    <a:pt x="289" y="628"/>
                  </a:cubicBezTo>
                  <a:close/>
                  <a:moveTo>
                    <a:pt x="287" y="300"/>
                  </a:moveTo>
                  <a:cubicBezTo>
                    <a:pt x="275" y="309"/>
                    <a:pt x="258" y="306"/>
                    <a:pt x="249" y="294"/>
                  </a:cubicBezTo>
                  <a:cubicBezTo>
                    <a:pt x="181" y="198"/>
                    <a:pt x="181" y="198"/>
                    <a:pt x="181" y="198"/>
                  </a:cubicBezTo>
                  <a:cubicBezTo>
                    <a:pt x="172" y="186"/>
                    <a:pt x="175" y="169"/>
                    <a:pt x="187" y="161"/>
                  </a:cubicBezTo>
                  <a:cubicBezTo>
                    <a:pt x="242" y="121"/>
                    <a:pt x="242" y="121"/>
                    <a:pt x="242" y="121"/>
                  </a:cubicBezTo>
                  <a:cubicBezTo>
                    <a:pt x="254" y="112"/>
                    <a:pt x="271" y="115"/>
                    <a:pt x="280" y="127"/>
                  </a:cubicBezTo>
                  <a:cubicBezTo>
                    <a:pt x="349" y="223"/>
                    <a:pt x="349" y="223"/>
                    <a:pt x="349" y="223"/>
                  </a:cubicBezTo>
                  <a:cubicBezTo>
                    <a:pt x="357" y="235"/>
                    <a:pt x="354" y="252"/>
                    <a:pt x="342" y="260"/>
                  </a:cubicBezTo>
                  <a:lnTo>
                    <a:pt x="287" y="300"/>
                  </a:lnTo>
                  <a:close/>
                  <a:moveTo>
                    <a:pt x="451" y="660"/>
                  </a:moveTo>
                  <a:cubicBezTo>
                    <a:pt x="451" y="675"/>
                    <a:pt x="439" y="687"/>
                    <a:pt x="424" y="687"/>
                  </a:cubicBezTo>
                  <a:cubicBezTo>
                    <a:pt x="356" y="686"/>
                    <a:pt x="356" y="686"/>
                    <a:pt x="356" y="686"/>
                  </a:cubicBezTo>
                  <a:cubicBezTo>
                    <a:pt x="341" y="686"/>
                    <a:pt x="329" y="674"/>
                    <a:pt x="329" y="659"/>
                  </a:cubicBezTo>
                  <a:cubicBezTo>
                    <a:pt x="330" y="542"/>
                    <a:pt x="330" y="542"/>
                    <a:pt x="330" y="542"/>
                  </a:cubicBezTo>
                  <a:cubicBezTo>
                    <a:pt x="330" y="527"/>
                    <a:pt x="342" y="515"/>
                    <a:pt x="357" y="515"/>
                  </a:cubicBezTo>
                  <a:cubicBezTo>
                    <a:pt x="425" y="515"/>
                    <a:pt x="425" y="515"/>
                    <a:pt x="425" y="515"/>
                  </a:cubicBezTo>
                  <a:cubicBezTo>
                    <a:pt x="440" y="515"/>
                    <a:pt x="452" y="527"/>
                    <a:pt x="452" y="542"/>
                  </a:cubicBezTo>
                  <a:lnTo>
                    <a:pt x="451" y="660"/>
                  </a:lnTo>
                  <a:close/>
                  <a:moveTo>
                    <a:pt x="388" y="475"/>
                  </a:moveTo>
                  <a:cubicBezTo>
                    <a:pt x="339" y="475"/>
                    <a:pt x="299" y="436"/>
                    <a:pt x="299" y="387"/>
                  </a:cubicBezTo>
                  <a:cubicBezTo>
                    <a:pt x="299" y="338"/>
                    <a:pt x="339" y="298"/>
                    <a:pt x="388" y="298"/>
                  </a:cubicBezTo>
                  <a:cubicBezTo>
                    <a:pt x="437" y="298"/>
                    <a:pt x="477" y="338"/>
                    <a:pt x="477" y="387"/>
                  </a:cubicBezTo>
                  <a:cubicBezTo>
                    <a:pt x="477" y="436"/>
                    <a:pt x="437" y="475"/>
                    <a:pt x="388" y="475"/>
                  </a:cubicBezTo>
                  <a:close/>
                  <a:moveTo>
                    <a:pt x="440" y="260"/>
                  </a:moveTo>
                  <a:cubicBezTo>
                    <a:pt x="428" y="251"/>
                    <a:pt x="425" y="234"/>
                    <a:pt x="434" y="222"/>
                  </a:cubicBezTo>
                  <a:cubicBezTo>
                    <a:pt x="504" y="128"/>
                    <a:pt x="504" y="128"/>
                    <a:pt x="504" y="128"/>
                  </a:cubicBezTo>
                  <a:cubicBezTo>
                    <a:pt x="513" y="116"/>
                    <a:pt x="530" y="113"/>
                    <a:pt x="542" y="122"/>
                  </a:cubicBezTo>
                  <a:cubicBezTo>
                    <a:pt x="596" y="162"/>
                    <a:pt x="596" y="162"/>
                    <a:pt x="596" y="162"/>
                  </a:cubicBezTo>
                  <a:cubicBezTo>
                    <a:pt x="608" y="171"/>
                    <a:pt x="611" y="188"/>
                    <a:pt x="602" y="200"/>
                  </a:cubicBezTo>
                  <a:cubicBezTo>
                    <a:pt x="533" y="295"/>
                    <a:pt x="533" y="295"/>
                    <a:pt x="533" y="295"/>
                  </a:cubicBezTo>
                  <a:cubicBezTo>
                    <a:pt x="524" y="307"/>
                    <a:pt x="507" y="309"/>
                    <a:pt x="495" y="300"/>
                  </a:cubicBezTo>
                  <a:lnTo>
                    <a:pt x="440" y="260"/>
                  </a:lnTo>
                  <a:close/>
                  <a:moveTo>
                    <a:pt x="566" y="631"/>
                  </a:moveTo>
                  <a:cubicBezTo>
                    <a:pt x="566" y="631"/>
                    <a:pt x="566" y="631"/>
                    <a:pt x="566" y="631"/>
                  </a:cubicBezTo>
                  <a:cubicBezTo>
                    <a:pt x="566" y="631"/>
                    <a:pt x="566" y="631"/>
                    <a:pt x="566" y="631"/>
                  </a:cubicBezTo>
                  <a:cubicBezTo>
                    <a:pt x="499" y="679"/>
                    <a:pt x="489" y="655"/>
                    <a:pt x="487" y="628"/>
                  </a:cubicBezTo>
                  <a:cubicBezTo>
                    <a:pt x="485" y="601"/>
                    <a:pt x="480" y="547"/>
                    <a:pt x="496" y="535"/>
                  </a:cubicBezTo>
                  <a:cubicBezTo>
                    <a:pt x="496" y="535"/>
                    <a:pt x="496" y="535"/>
                    <a:pt x="496" y="535"/>
                  </a:cubicBezTo>
                  <a:cubicBezTo>
                    <a:pt x="496" y="535"/>
                    <a:pt x="496" y="535"/>
                    <a:pt x="496" y="535"/>
                  </a:cubicBezTo>
                  <a:cubicBezTo>
                    <a:pt x="496" y="535"/>
                    <a:pt x="496" y="535"/>
                    <a:pt x="496" y="535"/>
                  </a:cubicBezTo>
                  <a:cubicBezTo>
                    <a:pt x="496" y="535"/>
                    <a:pt x="496" y="535"/>
                    <a:pt x="496" y="535"/>
                  </a:cubicBezTo>
                  <a:cubicBezTo>
                    <a:pt x="512" y="524"/>
                    <a:pt x="562" y="545"/>
                    <a:pt x="587" y="555"/>
                  </a:cubicBezTo>
                  <a:cubicBezTo>
                    <a:pt x="613" y="565"/>
                    <a:pt x="632" y="583"/>
                    <a:pt x="566" y="631"/>
                  </a:cubicBezTo>
                  <a:close/>
                  <a:moveTo>
                    <a:pt x="688" y="447"/>
                  </a:moveTo>
                  <a:cubicBezTo>
                    <a:pt x="666" y="512"/>
                    <a:pt x="666" y="512"/>
                    <a:pt x="666" y="512"/>
                  </a:cubicBezTo>
                  <a:cubicBezTo>
                    <a:pt x="662" y="526"/>
                    <a:pt x="646" y="534"/>
                    <a:pt x="632" y="529"/>
                  </a:cubicBezTo>
                  <a:cubicBezTo>
                    <a:pt x="521" y="492"/>
                    <a:pt x="521" y="492"/>
                    <a:pt x="521" y="492"/>
                  </a:cubicBezTo>
                  <a:cubicBezTo>
                    <a:pt x="507" y="487"/>
                    <a:pt x="499" y="472"/>
                    <a:pt x="504" y="458"/>
                  </a:cubicBezTo>
                  <a:cubicBezTo>
                    <a:pt x="525" y="393"/>
                    <a:pt x="525" y="393"/>
                    <a:pt x="525" y="393"/>
                  </a:cubicBezTo>
                  <a:cubicBezTo>
                    <a:pt x="530" y="379"/>
                    <a:pt x="545" y="371"/>
                    <a:pt x="559" y="376"/>
                  </a:cubicBezTo>
                  <a:cubicBezTo>
                    <a:pt x="671" y="413"/>
                    <a:pt x="671" y="413"/>
                    <a:pt x="671" y="413"/>
                  </a:cubicBezTo>
                  <a:cubicBezTo>
                    <a:pt x="685" y="418"/>
                    <a:pt x="693" y="433"/>
                    <a:pt x="688" y="447"/>
                  </a:cubicBezTo>
                  <a:close/>
                </a:path>
              </a:pathLst>
            </a:custGeom>
            <a:grpFill/>
            <a:ln w="9" cap="flat">
              <a:solidFill>
                <a:schemeClr val="bg1"/>
              </a:solidFill>
              <a:prstDash val="solid"/>
              <a:miter lim="800000"/>
              <a:headEnd/>
              <a:tailEnd/>
            </a:ln>
          </p:spPr>
          <p:txBody>
            <a:bodyPr lIns="121920" tIns="60960" rIns="121920" bIns="60960"/>
            <a:lstStyle/>
            <a:p>
              <a:endParaRPr lang="zh-CN" altLang="en-US"/>
            </a:p>
          </p:txBody>
        </p:sp>
      </p:grpSp>
      <p:grpSp>
        <p:nvGrpSpPr>
          <p:cNvPr id="52" name="Group 30"/>
          <p:cNvGrpSpPr>
            <a:grpSpLocks noChangeAspect="1"/>
          </p:cNvGrpSpPr>
          <p:nvPr/>
        </p:nvGrpSpPr>
        <p:grpSpPr bwMode="auto">
          <a:xfrm>
            <a:off x="12744128" y="3002905"/>
            <a:ext cx="698500" cy="693738"/>
            <a:chOff x="7965749" y="1588994"/>
            <a:chExt cx="1165862" cy="1155666"/>
          </a:xfrm>
          <a:solidFill>
            <a:schemeClr val="accent2"/>
          </a:solidFill>
        </p:grpSpPr>
        <p:sp>
          <p:nvSpPr>
            <p:cNvPr id="53" name="Freeform 244"/>
            <p:cNvSpPr>
              <a:spLocks noEditPoints="1"/>
            </p:cNvSpPr>
            <p:nvPr/>
          </p:nvSpPr>
          <p:spPr bwMode="auto">
            <a:xfrm>
              <a:off x="8015280" y="1588994"/>
              <a:ext cx="1116331" cy="1116329"/>
            </a:xfrm>
            <a:custGeom>
              <a:avLst/>
              <a:gdLst>
                <a:gd name="T0" fmla="*/ 1104230 w 738"/>
                <a:gd name="T1" fmla="*/ 671613 h 738"/>
                <a:gd name="T2" fmla="*/ 1116331 w 738"/>
                <a:gd name="T3" fmla="*/ 540013 h 738"/>
                <a:gd name="T4" fmla="*/ 977168 w 738"/>
                <a:gd name="T5" fmla="*/ 481020 h 738"/>
                <a:gd name="T6" fmla="*/ 943890 w 738"/>
                <a:gd name="T7" fmla="*/ 376648 h 738"/>
                <a:gd name="T8" fmla="*/ 1024060 w 738"/>
                <a:gd name="T9" fmla="*/ 252611 h 738"/>
                <a:gd name="T10" fmla="*/ 939352 w 738"/>
                <a:gd name="T11" fmla="*/ 149751 h 738"/>
                <a:gd name="T12" fmla="*/ 801701 w 738"/>
                <a:gd name="T13" fmla="*/ 207232 h 738"/>
                <a:gd name="T14" fmla="*/ 707917 w 738"/>
                <a:gd name="T15" fmla="*/ 157315 h 738"/>
                <a:gd name="T16" fmla="*/ 676152 w 738"/>
                <a:gd name="T17" fmla="*/ 12101 h 738"/>
                <a:gd name="T18" fmla="*/ 544552 w 738"/>
                <a:gd name="T19" fmla="*/ 0 h 738"/>
                <a:gd name="T20" fmla="*/ 487071 w 738"/>
                <a:gd name="T21" fmla="*/ 136138 h 738"/>
                <a:gd name="T22" fmla="*/ 381186 w 738"/>
                <a:gd name="T23" fmla="*/ 169416 h 738"/>
                <a:gd name="T24" fmla="*/ 255637 w 738"/>
                <a:gd name="T25" fmla="*/ 87733 h 738"/>
                <a:gd name="T26" fmla="*/ 154290 w 738"/>
                <a:gd name="T27" fmla="*/ 172441 h 738"/>
                <a:gd name="T28" fmla="*/ 210257 w 738"/>
                <a:gd name="T29" fmla="*/ 310091 h 738"/>
                <a:gd name="T30" fmla="*/ 158828 w 738"/>
                <a:gd name="T31" fmla="*/ 408413 h 738"/>
                <a:gd name="T32" fmla="*/ 12101 w 738"/>
                <a:gd name="T33" fmla="*/ 440179 h 738"/>
                <a:gd name="T34" fmla="*/ 0 w 738"/>
                <a:gd name="T35" fmla="*/ 573291 h 738"/>
                <a:gd name="T36" fmla="*/ 139163 w 738"/>
                <a:gd name="T37" fmla="*/ 630771 h 738"/>
                <a:gd name="T38" fmla="*/ 170929 w 738"/>
                <a:gd name="T39" fmla="*/ 733631 h 738"/>
                <a:gd name="T40" fmla="*/ 89246 w 738"/>
                <a:gd name="T41" fmla="*/ 860693 h 738"/>
                <a:gd name="T42" fmla="*/ 173954 w 738"/>
                <a:gd name="T43" fmla="*/ 963552 h 738"/>
                <a:gd name="T44" fmla="*/ 314630 w 738"/>
                <a:gd name="T45" fmla="*/ 906072 h 738"/>
                <a:gd name="T46" fmla="*/ 406901 w 738"/>
                <a:gd name="T47" fmla="*/ 954476 h 738"/>
                <a:gd name="T48" fmla="*/ 438667 w 738"/>
                <a:gd name="T49" fmla="*/ 1102715 h 738"/>
                <a:gd name="T50" fmla="*/ 571779 w 738"/>
                <a:gd name="T51" fmla="*/ 1116329 h 738"/>
                <a:gd name="T52" fmla="*/ 630772 w 738"/>
                <a:gd name="T53" fmla="*/ 975653 h 738"/>
                <a:gd name="T54" fmla="*/ 732120 w 738"/>
                <a:gd name="T55" fmla="*/ 945401 h 738"/>
                <a:gd name="T56" fmla="*/ 859182 w 738"/>
                <a:gd name="T57" fmla="*/ 1027083 h 738"/>
                <a:gd name="T58" fmla="*/ 962041 w 738"/>
                <a:gd name="T59" fmla="*/ 942375 h 738"/>
                <a:gd name="T60" fmla="*/ 906074 w 738"/>
                <a:gd name="T61" fmla="*/ 803212 h 738"/>
                <a:gd name="T62" fmla="*/ 957503 w 738"/>
                <a:gd name="T63" fmla="*/ 703378 h 738"/>
                <a:gd name="T64" fmla="*/ 1104230 w 738"/>
                <a:gd name="T65" fmla="*/ 671613 h 738"/>
                <a:gd name="T66" fmla="*/ 760860 w 738"/>
                <a:gd name="T67" fmla="*/ 606569 h 738"/>
                <a:gd name="T68" fmla="*/ 558166 w 738"/>
                <a:gd name="T69" fmla="*/ 763884 h 738"/>
                <a:gd name="T70" fmla="*/ 558166 w 738"/>
                <a:gd name="T71" fmla="*/ 763884 h 738"/>
                <a:gd name="T72" fmla="*/ 506736 w 738"/>
                <a:gd name="T73" fmla="*/ 759346 h 738"/>
                <a:gd name="T74" fmla="*/ 353959 w 738"/>
                <a:gd name="T75" fmla="*/ 505222 h 738"/>
                <a:gd name="T76" fmla="*/ 558166 w 738"/>
                <a:gd name="T77" fmla="*/ 346395 h 738"/>
                <a:gd name="T78" fmla="*/ 609595 w 738"/>
                <a:gd name="T79" fmla="*/ 352445 h 738"/>
                <a:gd name="T80" fmla="*/ 738170 w 738"/>
                <a:gd name="T81" fmla="*/ 449254 h 738"/>
                <a:gd name="T82" fmla="*/ 760860 w 738"/>
                <a:gd name="T83" fmla="*/ 606569 h 73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w="9525">
              <a:solidFill>
                <a:schemeClr val="bg1"/>
              </a:solidFill>
              <a:round/>
              <a:headEnd/>
              <a:tailEnd/>
            </a:ln>
          </p:spPr>
          <p:txBody>
            <a:bodyPr lIns="121920" tIns="60960" rIns="121920" bIns="60960"/>
            <a:lstStyle/>
            <a:p>
              <a:endParaRPr lang="zh-CN" altLang="en-US"/>
            </a:p>
          </p:txBody>
        </p:sp>
        <p:sp>
          <p:nvSpPr>
            <p:cNvPr id="54" name="Freeform 244"/>
            <p:cNvSpPr>
              <a:spLocks noEditPoints="1"/>
            </p:cNvSpPr>
            <p:nvPr/>
          </p:nvSpPr>
          <p:spPr bwMode="auto">
            <a:xfrm>
              <a:off x="7965749" y="1628331"/>
              <a:ext cx="1116331" cy="1116329"/>
            </a:xfrm>
            <a:custGeom>
              <a:avLst/>
              <a:gdLst>
                <a:gd name="T0" fmla="*/ 1104230 w 738"/>
                <a:gd name="T1" fmla="*/ 671613 h 738"/>
                <a:gd name="T2" fmla="*/ 1116331 w 738"/>
                <a:gd name="T3" fmla="*/ 540013 h 738"/>
                <a:gd name="T4" fmla="*/ 977168 w 738"/>
                <a:gd name="T5" fmla="*/ 481020 h 738"/>
                <a:gd name="T6" fmla="*/ 943890 w 738"/>
                <a:gd name="T7" fmla="*/ 376648 h 738"/>
                <a:gd name="T8" fmla="*/ 1024060 w 738"/>
                <a:gd name="T9" fmla="*/ 252611 h 738"/>
                <a:gd name="T10" fmla="*/ 939352 w 738"/>
                <a:gd name="T11" fmla="*/ 149751 h 738"/>
                <a:gd name="T12" fmla="*/ 801701 w 738"/>
                <a:gd name="T13" fmla="*/ 207232 h 738"/>
                <a:gd name="T14" fmla="*/ 707917 w 738"/>
                <a:gd name="T15" fmla="*/ 157315 h 738"/>
                <a:gd name="T16" fmla="*/ 676152 w 738"/>
                <a:gd name="T17" fmla="*/ 12101 h 738"/>
                <a:gd name="T18" fmla="*/ 544552 w 738"/>
                <a:gd name="T19" fmla="*/ 0 h 738"/>
                <a:gd name="T20" fmla="*/ 487071 w 738"/>
                <a:gd name="T21" fmla="*/ 136138 h 738"/>
                <a:gd name="T22" fmla="*/ 381186 w 738"/>
                <a:gd name="T23" fmla="*/ 169416 h 738"/>
                <a:gd name="T24" fmla="*/ 255637 w 738"/>
                <a:gd name="T25" fmla="*/ 87733 h 738"/>
                <a:gd name="T26" fmla="*/ 154290 w 738"/>
                <a:gd name="T27" fmla="*/ 172441 h 738"/>
                <a:gd name="T28" fmla="*/ 210257 w 738"/>
                <a:gd name="T29" fmla="*/ 310091 h 738"/>
                <a:gd name="T30" fmla="*/ 158828 w 738"/>
                <a:gd name="T31" fmla="*/ 408413 h 738"/>
                <a:gd name="T32" fmla="*/ 12101 w 738"/>
                <a:gd name="T33" fmla="*/ 440179 h 738"/>
                <a:gd name="T34" fmla="*/ 0 w 738"/>
                <a:gd name="T35" fmla="*/ 573291 h 738"/>
                <a:gd name="T36" fmla="*/ 139163 w 738"/>
                <a:gd name="T37" fmla="*/ 630771 h 738"/>
                <a:gd name="T38" fmla="*/ 170929 w 738"/>
                <a:gd name="T39" fmla="*/ 733631 h 738"/>
                <a:gd name="T40" fmla="*/ 89246 w 738"/>
                <a:gd name="T41" fmla="*/ 860693 h 738"/>
                <a:gd name="T42" fmla="*/ 173954 w 738"/>
                <a:gd name="T43" fmla="*/ 963552 h 738"/>
                <a:gd name="T44" fmla="*/ 314630 w 738"/>
                <a:gd name="T45" fmla="*/ 906072 h 738"/>
                <a:gd name="T46" fmla="*/ 406901 w 738"/>
                <a:gd name="T47" fmla="*/ 954476 h 738"/>
                <a:gd name="T48" fmla="*/ 438667 w 738"/>
                <a:gd name="T49" fmla="*/ 1102715 h 738"/>
                <a:gd name="T50" fmla="*/ 571779 w 738"/>
                <a:gd name="T51" fmla="*/ 1116329 h 738"/>
                <a:gd name="T52" fmla="*/ 630772 w 738"/>
                <a:gd name="T53" fmla="*/ 975653 h 738"/>
                <a:gd name="T54" fmla="*/ 732120 w 738"/>
                <a:gd name="T55" fmla="*/ 945401 h 738"/>
                <a:gd name="T56" fmla="*/ 859182 w 738"/>
                <a:gd name="T57" fmla="*/ 1027083 h 738"/>
                <a:gd name="T58" fmla="*/ 962041 w 738"/>
                <a:gd name="T59" fmla="*/ 942375 h 738"/>
                <a:gd name="T60" fmla="*/ 906074 w 738"/>
                <a:gd name="T61" fmla="*/ 803212 h 738"/>
                <a:gd name="T62" fmla="*/ 957503 w 738"/>
                <a:gd name="T63" fmla="*/ 703378 h 738"/>
                <a:gd name="T64" fmla="*/ 1104230 w 738"/>
                <a:gd name="T65" fmla="*/ 671613 h 738"/>
                <a:gd name="T66" fmla="*/ 760860 w 738"/>
                <a:gd name="T67" fmla="*/ 606569 h 738"/>
                <a:gd name="T68" fmla="*/ 558166 w 738"/>
                <a:gd name="T69" fmla="*/ 763884 h 738"/>
                <a:gd name="T70" fmla="*/ 558166 w 738"/>
                <a:gd name="T71" fmla="*/ 763884 h 738"/>
                <a:gd name="T72" fmla="*/ 506736 w 738"/>
                <a:gd name="T73" fmla="*/ 759346 h 738"/>
                <a:gd name="T74" fmla="*/ 353959 w 738"/>
                <a:gd name="T75" fmla="*/ 505222 h 738"/>
                <a:gd name="T76" fmla="*/ 558166 w 738"/>
                <a:gd name="T77" fmla="*/ 346395 h 738"/>
                <a:gd name="T78" fmla="*/ 609595 w 738"/>
                <a:gd name="T79" fmla="*/ 352445 h 738"/>
                <a:gd name="T80" fmla="*/ 738170 w 738"/>
                <a:gd name="T81" fmla="*/ 449254 h 738"/>
                <a:gd name="T82" fmla="*/ 760860 w 738"/>
                <a:gd name="T83" fmla="*/ 606569 h 73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w="9525">
              <a:solidFill>
                <a:schemeClr val="bg1"/>
              </a:solidFill>
              <a:round/>
              <a:headEnd/>
              <a:tailEnd/>
            </a:ln>
          </p:spPr>
          <p:txBody>
            <a:bodyPr lIns="121920" tIns="60960" rIns="121920" bIns="60960"/>
            <a:lstStyle/>
            <a:p>
              <a:endParaRPr lang="zh-CN" altLang="en-US"/>
            </a:p>
          </p:txBody>
        </p:sp>
      </p:grpSp>
      <p:grpSp>
        <p:nvGrpSpPr>
          <p:cNvPr id="68" name="Group 46"/>
          <p:cNvGrpSpPr>
            <a:grpSpLocks/>
          </p:cNvGrpSpPr>
          <p:nvPr/>
        </p:nvGrpSpPr>
        <p:grpSpPr bwMode="auto">
          <a:xfrm>
            <a:off x="1445559" y="4489467"/>
            <a:ext cx="490268" cy="3120291"/>
            <a:chOff x="951571" y="1657350"/>
            <a:chExt cx="202844" cy="1676400"/>
          </a:xfrm>
        </p:grpSpPr>
        <p:cxnSp>
          <p:nvCxnSpPr>
            <p:cNvPr id="84" name="Straight Connector 62"/>
            <p:cNvCxnSpPr/>
            <p:nvPr/>
          </p:nvCxnSpPr>
          <p:spPr>
            <a:xfrm flipV="1">
              <a:off x="1053228"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5" name="Rounded Rectangle 63"/>
            <p:cNvSpPr/>
            <p:nvPr/>
          </p:nvSpPr>
          <p:spPr>
            <a:xfrm>
              <a:off x="951795" y="2626231"/>
              <a:ext cx="202866" cy="62214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69" name="Group 47"/>
          <p:cNvGrpSpPr>
            <a:grpSpLocks/>
          </p:cNvGrpSpPr>
          <p:nvPr/>
        </p:nvGrpSpPr>
        <p:grpSpPr bwMode="auto">
          <a:xfrm>
            <a:off x="2376624" y="4489467"/>
            <a:ext cx="490268" cy="3120291"/>
            <a:chOff x="1346378" y="1657350"/>
            <a:chExt cx="202844" cy="1676400"/>
          </a:xfrm>
        </p:grpSpPr>
        <p:cxnSp>
          <p:nvCxnSpPr>
            <p:cNvPr id="82" name="Straight Connector 60"/>
            <p:cNvCxnSpPr/>
            <p:nvPr/>
          </p:nvCxnSpPr>
          <p:spPr>
            <a:xfrm flipV="1">
              <a:off x="1449123"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3" name="Rounded Rectangle 61"/>
            <p:cNvSpPr/>
            <p:nvPr/>
          </p:nvSpPr>
          <p:spPr>
            <a:xfrm>
              <a:off x="1347690" y="1824734"/>
              <a:ext cx="202866" cy="138720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70" name="Group 48"/>
          <p:cNvGrpSpPr>
            <a:grpSpLocks/>
          </p:cNvGrpSpPr>
          <p:nvPr/>
        </p:nvGrpSpPr>
        <p:grpSpPr bwMode="auto">
          <a:xfrm>
            <a:off x="3307689" y="4489467"/>
            <a:ext cx="490268" cy="3120291"/>
            <a:chOff x="1695492" y="1657350"/>
            <a:chExt cx="202844" cy="1676400"/>
          </a:xfrm>
        </p:grpSpPr>
        <p:cxnSp>
          <p:nvCxnSpPr>
            <p:cNvPr id="80" name="Straight Connector 58"/>
            <p:cNvCxnSpPr/>
            <p:nvPr/>
          </p:nvCxnSpPr>
          <p:spPr>
            <a:xfrm flipV="1">
              <a:off x="1797169"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1" name="Rounded Rectangle 59"/>
            <p:cNvSpPr/>
            <p:nvPr/>
          </p:nvSpPr>
          <p:spPr>
            <a:xfrm>
              <a:off x="1695735" y="2189051"/>
              <a:ext cx="202866" cy="103970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71" name="Group 49"/>
          <p:cNvGrpSpPr>
            <a:grpSpLocks/>
          </p:cNvGrpSpPr>
          <p:nvPr/>
        </p:nvGrpSpPr>
        <p:grpSpPr bwMode="auto">
          <a:xfrm>
            <a:off x="4238753" y="4489467"/>
            <a:ext cx="490268" cy="3120291"/>
            <a:chOff x="2090299" y="1657350"/>
            <a:chExt cx="202844" cy="1676400"/>
          </a:xfrm>
        </p:grpSpPr>
        <p:cxnSp>
          <p:nvCxnSpPr>
            <p:cNvPr id="78" name="Straight Connector 56"/>
            <p:cNvCxnSpPr/>
            <p:nvPr/>
          </p:nvCxnSpPr>
          <p:spPr>
            <a:xfrm flipV="1">
              <a:off x="2193065"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9" name="Rounded Rectangle 57"/>
            <p:cNvSpPr/>
            <p:nvPr/>
          </p:nvSpPr>
          <p:spPr>
            <a:xfrm>
              <a:off x="2091633" y="2334777"/>
              <a:ext cx="202866" cy="9023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72" name="Group 50"/>
          <p:cNvGrpSpPr>
            <a:grpSpLocks/>
          </p:cNvGrpSpPr>
          <p:nvPr/>
        </p:nvGrpSpPr>
        <p:grpSpPr bwMode="auto">
          <a:xfrm>
            <a:off x="5169818" y="4489467"/>
            <a:ext cx="490268" cy="3120291"/>
            <a:chOff x="2482864" y="1657350"/>
            <a:chExt cx="202844" cy="1676400"/>
          </a:xfrm>
        </p:grpSpPr>
        <p:cxnSp>
          <p:nvCxnSpPr>
            <p:cNvPr id="76" name="Straight Connector 54"/>
            <p:cNvCxnSpPr/>
            <p:nvPr/>
          </p:nvCxnSpPr>
          <p:spPr>
            <a:xfrm flipV="1">
              <a:off x="2584560"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7" name="Rounded Rectangle 55"/>
            <p:cNvSpPr/>
            <p:nvPr/>
          </p:nvSpPr>
          <p:spPr>
            <a:xfrm>
              <a:off x="2483128" y="2116187"/>
              <a:ext cx="202866" cy="11097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73" name="Group 51"/>
          <p:cNvGrpSpPr>
            <a:grpSpLocks/>
          </p:cNvGrpSpPr>
          <p:nvPr/>
        </p:nvGrpSpPr>
        <p:grpSpPr bwMode="auto">
          <a:xfrm>
            <a:off x="6100883" y="4489467"/>
            <a:ext cx="490268" cy="3120291"/>
            <a:chOff x="2877671" y="1657350"/>
            <a:chExt cx="202844" cy="1676400"/>
          </a:xfrm>
        </p:grpSpPr>
        <p:cxnSp>
          <p:nvCxnSpPr>
            <p:cNvPr id="74" name="Straight Connector 52"/>
            <p:cNvCxnSpPr/>
            <p:nvPr/>
          </p:nvCxnSpPr>
          <p:spPr>
            <a:xfrm flipV="1">
              <a:off x="2980457"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5" name="Rounded Rectangle 53"/>
            <p:cNvSpPr/>
            <p:nvPr/>
          </p:nvSpPr>
          <p:spPr>
            <a:xfrm>
              <a:off x="2879024" y="1970460"/>
              <a:ext cx="202866" cy="1247084"/>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4" name="组合 3"/>
          <p:cNvGrpSpPr/>
          <p:nvPr/>
        </p:nvGrpSpPr>
        <p:grpSpPr>
          <a:xfrm>
            <a:off x="872319" y="7622976"/>
            <a:ext cx="6379394" cy="500454"/>
            <a:chOff x="872319" y="7622976"/>
            <a:chExt cx="6379394" cy="500454"/>
          </a:xfrm>
        </p:grpSpPr>
        <p:cxnSp>
          <p:nvCxnSpPr>
            <p:cNvPr id="67" name="Straight Connector 45"/>
            <p:cNvCxnSpPr/>
            <p:nvPr/>
          </p:nvCxnSpPr>
          <p:spPr bwMode="auto">
            <a:xfrm>
              <a:off x="872319" y="7622976"/>
              <a:ext cx="6379394"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Rectangle 1436"/>
            <p:cNvSpPr>
              <a:spLocks noChangeArrowheads="1"/>
            </p:cNvSpPr>
            <p:nvPr/>
          </p:nvSpPr>
          <p:spPr bwMode="auto">
            <a:xfrm>
              <a:off x="1567580"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id-ID" sz="1600">
                  <a:solidFill>
                    <a:srgbClr val="7F7F7F"/>
                  </a:solidFill>
                  <a:cs typeface="Arial" pitchFamily="34" charset="0"/>
                </a:rPr>
                <a:t>25</a:t>
              </a:r>
              <a:endParaRPr lang="en-US" altLang="zh-CN" sz="4000">
                <a:solidFill>
                  <a:srgbClr val="7F7F7F"/>
                </a:solidFill>
                <a:cs typeface="Arial" pitchFamily="34" charset="0"/>
              </a:endParaRPr>
            </a:p>
          </p:txBody>
        </p:sp>
        <p:sp>
          <p:nvSpPr>
            <p:cNvPr id="62" name="Rectangle 1436"/>
            <p:cNvSpPr>
              <a:spLocks noChangeArrowheads="1"/>
            </p:cNvSpPr>
            <p:nvPr/>
          </p:nvSpPr>
          <p:spPr bwMode="auto">
            <a:xfrm>
              <a:off x="2524752"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97</a:t>
              </a:r>
              <a:endParaRPr lang="en-US" altLang="zh-CN" sz="4000">
                <a:solidFill>
                  <a:srgbClr val="7F7F7F"/>
                </a:solidFill>
                <a:cs typeface="Arial" pitchFamily="34" charset="0"/>
              </a:endParaRPr>
            </a:p>
          </p:txBody>
        </p:sp>
        <p:sp>
          <p:nvSpPr>
            <p:cNvPr id="63" name="Rectangle 1436"/>
            <p:cNvSpPr>
              <a:spLocks noChangeArrowheads="1"/>
            </p:cNvSpPr>
            <p:nvPr/>
          </p:nvSpPr>
          <p:spPr bwMode="auto">
            <a:xfrm>
              <a:off x="3461055"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80</a:t>
              </a:r>
              <a:endParaRPr lang="en-US" altLang="zh-CN" sz="4000">
                <a:solidFill>
                  <a:srgbClr val="7F7F7F"/>
                </a:solidFill>
                <a:cs typeface="Arial" pitchFamily="34" charset="0"/>
              </a:endParaRPr>
            </a:p>
          </p:txBody>
        </p:sp>
        <p:sp>
          <p:nvSpPr>
            <p:cNvPr id="64" name="Rectangle 1436"/>
            <p:cNvSpPr>
              <a:spLocks noChangeArrowheads="1"/>
            </p:cNvSpPr>
            <p:nvPr/>
          </p:nvSpPr>
          <p:spPr bwMode="auto">
            <a:xfrm>
              <a:off x="4397359"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63</a:t>
              </a:r>
              <a:endParaRPr lang="en-US" altLang="zh-CN" sz="4000">
                <a:solidFill>
                  <a:srgbClr val="7F7F7F"/>
                </a:solidFill>
                <a:cs typeface="Arial" pitchFamily="34" charset="0"/>
              </a:endParaRPr>
            </a:p>
          </p:txBody>
        </p:sp>
        <p:sp>
          <p:nvSpPr>
            <p:cNvPr id="65" name="Rectangle 1436"/>
            <p:cNvSpPr>
              <a:spLocks noChangeArrowheads="1"/>
            </p:cNvSpPr>
            <p:nvPr/>
          </p:nvSpPr>
          <p:spPr bwMode="auto">
            <a:xfrm>
              <a:off x="5333666"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82</a:t>
              </a:r>
              <a:endParaRPr lang="en-US" altLang="zh-CN" sz="4000">
                <a:solidFill>
                  <a:srgbClr val="7F7F7F"/>
                </a:solidFill>
                <a:cs typeface="Arial" pitchFamily="34" charset="0"/>
              </a:endParaRPr>
            </a:p>
          </p:txBody>
        </p:sp>
        <p:sp>
          <p:nvSpPr>
            <p:cNvPr id="66" name="Rectangle 1436"/>
            <p:cNvSpPr>
              <a:spLocks noChangeArrowheads="1"/>
            </p:cNvSpPr>
            <p:nvPr/>
          </p:nvSpPr>
          <p:spPr bwMode="auto">
            <a:xfrm>
              <a:off x="6298662"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90</a:t>
              </a:r>
              <a:endParaRPr lang="en-US" altLang="zh-CN" sz="4000">
                <a:solidFill>
                  <a:srgbClr val="7F7F7F"/>
                </a:solidFill>
                <a:cs typeface="Arial" pitchFamily="34" charset="0"/>
              </a:endParaRPr>
            </a:p>
          </p:txBody>
        </p:sp>
      </p:grpSp>
      <p:grpSp>
        <p:nvGrpSpPr>
          <p:cNvPr id="86" name="Group 64"/>
          <p:cNvGrpSpPr>
            <a:grpSpLocks/>
          </p:cNvGrpSpPr>
          <p:nvPr/>
        </p:nvGrpSpPr>
        <p:grpSpPr bwMode="auto">
          <a:xfrm>
            <a:off x="8821415" y="6125518"/>
            <a:ext cx="446088" cy="1352550"/>
            <a:chOff x="2633018" y="1804018"/>
            <a:chExt cx="445205" cy="1352282"/>
          </a:xfrm>
        </p:grpSpPr>
        <p:sp>
          <p:nvSpPr>
            <p:cNvPr id="87" name="Freeform 12"/>
            <p:cNvSpPr>
              <a:spLocks/>
            </p:cNvSpPr>
            <p:nvPr/>
          </p:nvSpPr>
          <p:spPr bwMode="auto">
            <a:xfrm>
              <a:off x="2759767" y="1804018"/>
              <a:ext cx="131502" cy="201572"/>
            </a:xfrm>
            <a:custGeom>
              <a:avLst/>
              <a:gdLst>
                <a:gd name="T0" fmla="*/ 18 w 110"/>
                <a:gd name="T1" fmla="*/ 157 h 167"/>
                <a:gd name="T2" fmla="*/ 59 w 110"/>
                <a:gd name="T3" fmla="*/ 166 h 167"/>
                <a:gd name="T4" fmla="*/ 81 w 110"/>
                <a:gd name="T5" fmla="*/ 157 h 167"/>
                <a:gd name="T6" fmla="*/ 94 w 110"/>
                <a:gd name="T7" fmla="*/ 148 h 167"/>
                <a:gd name="T8" fmla="*/ 105 w 110"/>
                <a:gd name="T9" fmla="*/ 101 h 167"/>
                <a:gd name="T10" fmla="*/ 110 w 110"/>
                <a:gd name="T11" fmla="*/ 62 h 167"/>
                <a:gd name="T12" fmla="*/ 38 w 110"/>
                <a:gd name="T13" fmla="*/ 9 h 167"/>
                <a:gd name="T14" fmla="*/ 3 w 110"/>
                <a:gd name="T15" fmla="*/ 84 h 167"/>
                <a:gd name="T16" fmla="*/ 8 w 110"/>
                <a:gd name="T17" fmla="*/ 113 h 167"/>
                <a:gd name="T18" fmla="*/ 13 w 110"/>
                <a:gd name="T19" fmla="*/ 125 h 167"/>
                <a:gd name="T20" fmla="*/ 18 w 110"/>
                <a:gd name="T21" fmla="*/ 157 h 167"/>
                <a:gd name="T22" fmla="*/ 18 w 110"/>
                <a:gd name="T23" fmla="*/ 15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167">
                  <a:moveTo>
                    <a:pt x="18" y="157"/>
                  </a:moveTo>
                  <a:cubicBezTo>
                    <a:pt x="15" y="164"/>
                    <a:pt x="55" y="167"/>
                    <a:pt x="59" y="166"/>
                  </a:cubicBezTo>
                  <a:cubicBezTo>
                    <a:pt x="67" y="164"/>
                    <a:pt x="75" y="161"/>
                    <a:pt x="81" y="157"/>
                  </a:cubicBezTo>
                  <a:cubicBezTo>
                    <a:pt x="85" y="155"/>
                    <a:pt x="90" y="149"/>
                    <a:pt x="94" y="148"/>
                  </a:cubicBezTo>
                  <a:cubicBezTo>
                    <a:pt x="86" y="141"/>
                    <a:pt x="102" y="109"/>
                    <a:pt x="105" y="101"/>
                  </a:cubicBezTo>
                  <a:cubicBezTo>
                    <a:pt x="109" y="88"/>
                    <a:pt x="110" y="76"/>
                    <a:pt x="110" y="62"/>
                  </a:cubicBezTo>
                  <a:cubicBezTo>
                    <a:pt x="108" y="23"/>
                    <a:pt x="77" y="0"/>
                    <a:pt x="38" y="9"/>
                  </a:cubicBezTo>
                  <a:cubicBezTo>
                    <a:pt x="3" y="17"/>
                    <a:pt x="0" y="55"/>
                    <a:pt x="3" y="84"/>
                  </a:cubicBezTo>
                  <a:cubicBezTo>
                    <a:pt x="4" y="94"/>
                    <a:pt x="7" y="103"/>
                    <a:pt x="8" y="113"/>
                  </a:cubicBezTo>
                  <a:cubicBezTo>
                    <a:pt x="8" y="118"/>
                    <a:pt x="10" y="121"/>
                    <a:pt x="13" y="125"/>
                  </a:cubicBezTo>
                  <a:cubicBezTo>
                    <a:pt x="20" y="135"/>
                    <a:pt x="21" y="145"/>
                    <a:pt x="18" y="157"/>
                  </a:cubicBezTo>
                  <a:cubicBezTo>
                    <a:pt x="18" y="157"/>
                    <a:pt x="26" y="131"/>
                    <a:pt x="18" y="157"/>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 name="Freeform 13"/>
            <p:cNvSpPr>
              <a:spLocks/>
            </p:cNvSpPr>
            <p:nvPr/>
          </p:nvSpPr>
          <p:spPr bwMode="auto">
            <a:xfrm>
              <a:off x="2633018" y="1988132"/>
              <a:ext cx="445205" cy="1168168"/>
            </a:xfrm>
            <a:custGeom>
              <a:avLst/>
              <a:gdLst>
                <a:gd name="T0" fmla="*/ 356 w 369"/>
                <a:gd name="T1" fmla="*/ 203 h 968"/>
                <a:gd name="T2" fmla="*/ 311 w 369"/>
                <a:gd name="T3" fmla="*/ 42 h 968"/>
                <a:gd name="T4" fmla="*/ 282 w 369"/>
                <a:gd name="T5" fmla="*/ 26 h 968"/>
                <a:gd name="T6" fmla="*/ 193 w 369"/>
                <a:gd name="T7" fmla="*/ 47 h 968"/>
                <a:gd name="T8" fmla="*/ 211 w 369"/>
                <a:gd name="T9" fmla="*/ 184 h 968"/>
                <a:gd name="T10" fmla="*/ 246 w 369"/>
                <a:gd name="T11" fmla="*/ 325 h 968"/>
                <a:gd name="T12" fmla="*/ 89 w 369"/>
                <a:gd name="T13" fmla="*/ 364 h 968"/>
                <a:gd name="T14" fmla="*/ 74 w 369"/>
                <a:gd name="T15" fmla="*/ 327 h 968"/>
                <a:gd name="T16" fmla="*/ 109 w 369"/>
                <a:gd name="T17" fmla="*/ 132 h 968"/>
                <a:gd name="T18" fmla="*/ 114 w 369"/>
                <a:gd name="T19" fmla="*/ 15 h 968"/>
                <a:gd name="T20" fmla="*/ 20 w 369"/>
                <a:gd name="T21" fmla="*/ 81 h 968"/>
                <a:gd name="T22" fmla="*/ 3 w 369"/>
                <a:gd name="T23" fmla="*/ 444 h 968"/>
                <a:gd name="T24" fmla="*/ 17 w 369"/>
                <a:gd name="T25" fmla="*/ 514 h 968"/>
                <a:gd name="T26" fmla="*/ 40 w 369"/>
                <a:gd name="T27" fmla="*/ 530 h 968"/>
                <a:gd name="T28" fmla="*/ 35 w 369"/>
                <a:gd name="T29" fmla="*/ 500 h 968"/>
                <a:gd name="T30" fmla="*/ 44 w 369"/>
                <a:gd name="T31" fmla="*/ 502 h 968"/>
                <a:gd name="T32" fmla="*/ 55 w 369"/>
                <a:gd name="T33" fmla="*/ 503 h 968"/>
                <a:gd name="T34" fmla="*/ 54 w 369"/>
                <a:gd name="T35" fmla="*/ 470 h 968"/>
                <a:gd name="T36" fmla="*/ 60 w 369"/>
                <a:gd name="T37" fmla="*/ 444 h 968"/>
                <a:gd name="T38" fmla="*/ 69 w 369"/>
                <a:gd name="T39" fmla="*/ 534 h 968"/>
                <a:gd name="T40" fmla="*/ 86 w 369"/>
                <a:gd name="T41" fmla="*/ 773 h 968"/>
                <a:gd name="T42" fmla="*/ 118 w 369"/>
                <a:gd name="T43" fmla="*/ 871 h 968"/>
                <a:gd name="T44" fmla="*/ 89 w 369"/>
                <a:gd name="T45" fmla="*/ 928 h 968"/>
                <a:gd name="T46" fmla="*/ 151 w 369"/>
                <a:gd name="T47" fmla="*/ 916 h 968"/>
                <a:gd name="T48" fmla="*/ 177 w 369"/>
                <a:gd name="T49" fmla="*/ 873 h 968"/>
                <a:gd name="T50" fmla="*/ 176 w 369"/>
                <a:gd name="T51" fmla="*/ 824 h 968"/>
                <a:gd name="T52" fmla="*/ 170 w 369"/>
                <a:gd name="T53" fmla="*/ 706 h 968"/>
                <a:gd name="T54" fmla="*/ 171 w 369"/>
                <a:gd name="T55" fmla="*/ 499 h 968"/>
                <a:gd name="T56" fmla="*/ 241 w 369"/>
                <a:gd name="T57" fmla="*/ 837 h 968"/>
                <a:gd name="T58" fmla="*/ 268 w 369"/>
                <a:gd name="T59" fmla="*/ 894 h 968"/>
                <a:gd name="T60" fmla="*/ 262 w 369"/>
                <a:gd name="T61" fmla="*/ 922 h 968"/>
                <a:gd name="T62" fmla="*/ 355 w 369"/>
                <a:gd name="T63" fmla="*/ 949 h 968"/>
                <a:gd name="T64" fmla="*/ 334 w 369"/>
                <a:gd name="T65" fmla="*/ 877 h 968"/>
                <a:gd name="T66" fmla="*/ 329 w 369"/>
                <a:gd name="T67" fmla="*/ 738 h 968"/>
                <a:gd name="T68" fmla="*/ 308 w 369"/>
                <a:gd name="T69" fmla="*/ 622 h 968"/>
                <a:gd name="T70" fmla="*/ 296 w 369"/>
                <a:gd name="T71" fmla="*/ 484 h 968"/>
                <a:gd name="T72" fmla="*/ 281 w 369"/>
                <a:gd name="T73" fmla="*/ 399 h 968"/>
                <a:gd name="T74" fmla="*/ 284 w 369"/>
                <a:gd name="T75" fmla="*/ 405 h 968"/>
                <a:gd name="T76" fmla="*/ 316 w 369"/>
                <a:gd name="T77" fmla="*/ 343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9" h="968">
                  <a:moveTo>
                    <a:pt x="316" y="343"/>
                  </a:moveTo>
                  <a:cubicBezTo>
                    <a:pt x="338" y="301"/>
                    <a:pt x="358" y="252"/>
                    <a:pt x="356" y="203"/>
                  </a:cubicBezTo>
                  <a:cubicBezTo>
                    <a:pt x="356" y="183"/>
                    <a:pt x="350" y="164"/>
                    <a:pt x="344" y="145"/>
                  </a:cubicBezTo>
                  <a:cubicBezTo>
                    <a:pt x="334" y="110"/>
                    <a:pt x="323" y="76"/>
                    <a:pt x="311" y="42"/>
                  </a:cubicBezTo>
                  <a:cubicBezTo>
                    <a:pt x="310" y="38"/>
                    <a:pt x="309" y="34"/>
                    <a:pt x="307" y="30"/>
                  </a:cubicBezTo>
                  <a:cubicBezTo>
                    <a:pt x="305" y="28"/>
                    <a:pt x="285" y="27"/>
                    <a:pt x="282" y="26"/>
                  </a:cubicBezTo>
                  <a:cubicBezTo>
                    <a:pt x="256" y="21"/>
                    <a:pt x="231" y="11"/>
                    <a:pt x="207" y="0"/>
                  </a:cubicBezTo>
                  <a:cubicBezTo>
                    <a:pt x="213" y="7"/>
                    <a:pt x="192" y="37"/>
                    <a:pt x="193" y="47"/>
                  </a:cubicBezTo>
                  <a:cubicBezTo>
                    <a:pt x="194" y="55"/>
                    <a:pt x="195" y="64"/>
                    <a:pt x="197" y="73"/>
                  </a:cubicBezTo>
                  <a:cubicBezTo>
                    <a:pt x="201" y="110"/>
                    <a:pt x="206" y="147"/>
                    <a:pt x="211" y="184"/>
                  </a:cubicBezTo>
                  <a:cubicBezTo>
                    <a:pt x="214" y="212"/>
                    <a:pt x="218" y="239"/>
                    <a:pt x="226" y="266"/>
                  </a:cubicBezTo>
                  <a:cubicBezTo>
                    <a:pt x="232" y="286"/>
                    <a:pt x="239" y="305"/>
                    <a:pt x="246" y="325"/>
                  </a:cubicBezTo>
                  <a:cubicBezTo>
                    <a:pt x="248" y="331"/>
                    <a:pt x="254" y="355"/>
                    <a:pt x="261" y="357"/>
                  </a:cubicBezTo>
                  <a:cubicBezTo>
                    <a:pt x="212" y="385"/>
                    <a:pt x="139" y="393"/>
                    <a:pt x="89" y="364"/>
                  </a:cubicBezTo>
                  <a:cubicBezTo>
                    <a:pt x="84" y="361"/>
                    <a:pt x="71" y="356"/>
                    <a:pt x="72" y="349"/>
                  </a:cubicBezTo>
                  <a:cubicBezTo>
                    <a:pt x="73" y="341"/>
                    <a:pt x="73" y="334"/>
                    <a:pt x="74" y="327"/>
                  </a:cubicBezTo>
                  <a:cubicBezTo>
                    <a:pt x="78" y="302"/>
                    <a:pt x="81" y="278"/>
                    <a:pt x="85" y="254"/>
                  </a:cubicBezTo>
                  <a:cubicBezTo>
                    <a:pt x="92" y="213"/>
                    <a:pt x="104" y="173"/>
                    <a:pt x="109" y="132"/>
                  </a:cubicBezTo>
                  <a:cubicBezTo>
                    <a:pt x="113" y="107"/>
                    <a:pt x="116" y="82"/>
                    <a:pt x="119" y="58"/>
                  </a:cubicBezTo>
                  <a:cubicBezTo>
                    <a:pt x="120" y="41"/>
                    <a:pt x="118" y="31"/>
                    <a:pt x="114" y="15"/>
                  </a:cubicBezTo>
                  <a:cubicBezTo>
                    <a:pt x="94" y="36"/>
                    <a:pt x="64" y="49"/>
                    <a:pt x="39" y="62"/>
                  </a:cubicBezTo>
                  <a:cubicBezTo>
                    <a:pt x="24" y="69"/>
                    <a:pt x="21" y="67"/>
                    <a:pt x="20" y="81"/>
                  </a:cubicBezTo>
                  <a:cubicBezTo>
                    <a:pt x="15" y="130"/>
                    <a:pt x="11" y="178"/>
                    <a:pt x="7" y="226"/>
                  </a:cubicBezTo>
                  <a:cubicBezTo>
                    <a:pt x="0" y="298"/>
                    <a:pt x="3" y="372"/>
                    <a:pt x="3" y="444"/>
                  </a:cubicBezTo>
                  <a:cubicBezTo>
                    <a:pt x="7" y="444"/>
                    <a:pt x="11" y="444"/>
                    <a:pt x="15" y="444"/>
                  </a:cubicBezTo>
                  <a:cubicBezTo>
                    <a:pt x="12" y="467"/>
                    <a:pt x="5" y="492"/>
                    <a:pt x="17" y="514"/>
                  </a:cubicBezTo>
                  <a:cubicBezTo>
                    <a:pt x="21" y="521"/>
                    <a:pt x="25" y="529"/>
                    <a:pt x="32" y="535"/>
                  </a:cubicBezTo>
                  <a:cubicBezTo>
                    <a:pt x="39" y="541"/>
                    <a:pt x="44" y="539"/>
                    <a:pt x="40" y="530"/>
                  </a:cubicBezTo>
                  <a:cubicBezTo>
                    <a:pt x="41" y="532"/>
                    <a:pt x="60" y="531"/>
                    <a:pt x="48" y="521"/>
                  </a:cubicBezTo>
                  <a:cubicBezTo>
                    <a:pt x="40" y="514"/>
                    <a:pt x="36" y="511"/>
                    <a:pt x="35" y="500"/>
                  </a:cubicBezTo>
                  <a:cubicBezTo>
                    <a:pt x="34" y="496"/>
                    <a:pt x="33" y="488"/>
                    <a:pt x="36" y="485"/>
                  </a:cubicBezTo>
                  <a:cubicBezTo>
                    <a:pt x="40" y="482"/>
                    <a:pt x="42" y="499"/>
                    <a:pt x="44" y="502"/>
                  </a:cubicBezTo>
                  <a:cubicBezTo>
                    <a:pt x="45" y="505"/>
                    <a:pt x="60" y="519"/>
                    <a:pt x="59" y="507"/>
                  </a:cubicBezTo>
                  <a:cubicBezTo>
                    <a:pt x="59" y="506"/>
                    <a:pt x="56" y="504"/>
                    <a:pt x="55" y="503"/>
                  </a:cubicBezTo>
                  <a:cubicBezTo>
                    <a:pt x="53" y="499"/>
                    <a:pt x="52" y="494"/>
                    <a:pt x="52" y="490"/>
                  </a:cubicBezTo>
                  <a:cubicBezTo>
                    <a:pt x="52" y="484"/>
                    <a:pt x="54" y="477"/>
                    <a:pt x="54" y="470"/>
                  </a:cubicBezTo>
                  <a:cubicBezTo>
                    <a:pt x="54" y="460"/>
                    <a:pt x="49" y="452"/>
                    <a:pt x="48" y="442"/>
                  </a:cubicBezTo>
                  <a:cubicBezTo>
                    <a:pt x="53" y="442"/>
                    <a:pt x="60" y="439"/>
                    <a:pt x="60" y="444"/>
                  </a:cubicBezTo>
                  <a:cubicBezTo>
                    <a:pt x="61" y="450"/>
                    <a:pt x="62" y="457"/>
                    <a:pt x="62" y="463"/>
                  </a:cubicBezTo>
                  <a:cubicBezTo>
                    <a:pt x="65" y="487"/>
                    <a:pt x="67" y="511"/>
                    <a:pt x="69" y="534"/>
                  </a:cubicBezTo>
                  <a:cubicBezTo>
                    <a:pt x="73" y="574"/>
                    <a:pt x="77" y="614"/>
                    <a:pt x="80" y="653"/>
                  </a:cubicBezTo>
                  <a:cubicBezTo>
                    <a:pt x="84" y="693"/>
                    <a:pt x="84" y="733"/>
                    <a:pt x="86" y="773"/>
                  </a:cubicBezTo>
                  <a:cubicBezTo>
                    <a:pt x="87" y="785"/>
                    <a:pt x="86" y="797"/>
                    <a:pt x="90" y="808"/>
                  </a:cubicBezTo>
                  <a:cubicBezTo>
                    <a:pt x="99" y="829"/>
                    <a:pt x="109" y="850"/>
                    <a:pt x="118" y="871"/>
                  </a:cubicBezTo>
                  <a:cubicBezTo>
                    <a:pt x="120" y="876"/>
                    <a:pt x="112" y="881"/>
                    <a:pt x="109" y="885"/>
                  </a:cubicBezTo>
                  <a:cubicBezTo>
                    <a:pt x="100" y="897"/>
                    <a:pt x="89" y="912"/>
                    <a:pt x="89" y="928"/>
                  </a:cubicBezTo>
                  <a:cubicBezTo>
                    <a:pt x="90" y="952"/>
                    <a:pt x="132" y="946"/>
                    <a:pt x="145" y="936"/>
                  </a:cubicBezTo>
                  <a:cubicBezTo>
                    <a:pt x="150" y="932"/>
                    <a:pt x="149" y="921"/>
                    <a:pt x="151" y="916"/>
                  </a:cubicBezTo>
                  <a:cubicBezTo>
                    <a:pt x="154" y="908"/>
                    <a:pt x="159" y="908"/>
                    <a:pt x="167" y="908"/>
                  </a:cubicBezTo>
                  <a:cubicBezTo>
                    <a:pt x="185" y="907"/>
                    <a:pt x="179" y="885"/>
                    <a:pt x="177" y="873"/>
                  </a:cubicBezTo>
                  <a:cubicBezTo>
                    <a:pt x="175" y="862"/>
                    <a:pt x="181" y="856"/>
                    <a:pt x="187" y="847"/>
                  </a:cubicBezTo>
                  <a:cubicBezTo>
                    <a:pt x="192" y="840"/>
                    <a:pt x="181" y="831"/>
                    <a:pt x="176" y="824"/>
                  </a:cubicBezTo>
                  <a:cubicBezTo>
                    <a:pt x="170" y="815"/>
                    <a:pt x="173" y="796"/>
                    <a:pt x="173" y="786"/>
                  </a:cubicBezTo>
                  <a:cubicBezTo>
                    <a:pt x="172" y="759"/>
                    <a:pt x="171" y="733"/>
                    <a:pt x="170" y="706"/>
                  </a:cubicBezTo>
                  <a:cubicBezTo>
                    <a:pt x="169" y="676"/>
                    <a:pt x="169" y="647"/>
                    <a:pt x="169" y="618"/>
                  </a:cubicBezTo>
                  <a:cubicBezTo>
                    <a:pt x="170" y="578"/>
                    <a:pt x="171" y="539"/>
                    <a:pt x="171" y="499"/>
                  </a:cubicBezTo>
                  <a:cubicBezTo>
                    <a:pt x="191" y="565"/>
                    <a:pt x="217" y="632"/>
                    <a:pt x="226" y="699"/>
                  </a:cubicBezTo>
                  <a:cubicBezTo>
                    <a:pt x="232" y="745"/>
                    <a:pt x="236" y="791"/>
                    <a:pt x="241" y="837"/>
                  </a:cubicBezTo>
                  <a:cubicBezTo>
                    <a:pt x="242" y="848"/>
                    <a:pt x="241" y="861"/>
                    <a:pt x="248" y="870"/>
                  </a:cubicBezTo>
                  <a:cubicBezTo>
                    <a:pt x="255" y="878"/>
                    <a:pt x="264" y="885"/>
                    <a:pt x="268" y="894"/>
                  </a:cubicBezTo>
                  <a:cubicBezTo>
                    <a:pt x="272" y="902"/>
                    <a:pt x="268" y="915"/>
                    <a:pt x="267" y="923"/>
                  </a:cubicBezTo>
                  <a:cubicBezTo>
                    <a:pt x="265" y="923"/>
                    <a:pt x="264" y="922"/>
                    <a:pt x="262" y="922"/>
                  </a:cubicBezTo>
                  <a:cubicBezTo>
                    <a:pt x="285" y="928"/>
                    <a:pt x="298" y="961"/>
                    <a:pt x="322" y="964"/>
                  </a:cubicBezTo>
                  <a:cubicBezTo>
                    <a:pt x="338" y="967"/>
                    <a:pt x="353" y="968"/>
                    <a:pt x="355" y="949"/>
                  </a:cubicBezTo>
                  <a:cubicBezTo>
                    <a:pt x="358" y="928"/>
                    <a:pt x="346" y="917"/>
                    <a:pt x="335" y="900"/>
                  </a:cubicBezTo>
                  <a:cubicBezTo>
                    <a:pt x="330" y="891"/>
                    <a:pt x="332" y="887"/>
                    <a:pt x="334" y="877"/>
                  </a:cubicBezTo>
                  <a:cubicBezTo>
                    <a:pt x="336" y="863"/>
                    <a:pt x="337" y="849"/>
                    <a:pt x="337" y="835"/>
                  </a:cubicBezTo>
                  <a:cubicBezTo>
                    <a:pt x="337" y="802"/>
                    <a:pt x="333" y="770"/>
                    <a:pt x="329" y="738"/>
                  </a:cubicBezTo>
                  <a:cubicBezTo>
                    <a:pt x="325" y="713"/>
                    <a:pt x="321" y="687"/>
                    <a:pt x="316" y="662"/>
                  </a:cubicBezTo>
                  <a:cubicBezTo>
                    <a:pt x="313" y="649"/>
                    <a:pt x="305" y="636"/>
                    <a:pt x="308" y="622"/>
                  </a:cubicBezTo>
                  <a:cubicBezTo>
                    <a:pt x="312" y="604"/>
                    <a:pt x="310" y="586"/>
                    <a:pt x="308" y="568"/>
                  </a:cubicBezTo>
                  <a:cubicBezTo>
                    <a:pt x="305" y="540"/>
                    <a:pt x="300" y="512"/>
                    <a:pt x="296" y="484"/>
                  </a:cubicBezTo>
                  <a:cubicBezTo>
                    <a:pt x="292" y="462"/>
                    <a:pt x="288" y="440"/>
                    <a:pt x="284" y="417"/>
                  </a:cubicBezTo>
                  <a:cubicBezTo>
                    <a:pt x="283" y="411"/>
                    <a:pt x="282" y="405"/>
                    <a:pt x="281" y="399"/>
                  </a:cubicBezTo>
                  <a:cubicBezTo>
                    <a:pt x="280" y="394"/>
                    <a:pt x="287" y="393"/>
                    <a:pt x="291" y="391"/>
                  </a:cubicBezTo>
                  <a:cubicBezTo>
                    <a:pt x="289" y="396"/>
                    <a:pt x="286" y="400"/>
                    <a:pt x="284" y="405"/>
                  </a:cubicBezTo>
                  <a:cubicBezTo>
                    <a:pt x="294" y="384"/>
                    <a:pt x="306" y="364"/>
                    <a:pt x="316" y="343"/>
                  </a:cubicBezTo>
                  <a:cubicBezTo>
                    <a:pt x="369" y="242"/>
                    <a:pt x="264" y="444"/>
                    <a:pt x="316" y="343"/>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sp>
        <p:nvSpPr>
          <p:cNvPr id="3" name="矩形 2"/>
          <p:cNvSpPr/>
          <p:nvPr/>
        </p:nvSpPr>
        <p:spPr>
          <a:xfrm>
            <a:off x="1413460" y="2856059"/>
            <a:ext cx="5967795" cy="1135054"/>
          </a:xfrm>
          <a:prstGeom prst="rect">
            <a:avLst/>
          </a:prstGeom>
        </p:spPr>
        <p:txBody>
          <a:bodyPr wrap="square">
            <a:spAutoFit/>
          </a:bodyPr>
          <a:lstStyle/>
          <a:p>
            <a:pPr algn="r" defTabSz="452872">
              <a:lnSpc>
                <a:spcPct val="150000"/>
              </a:lnSpc>
              <a:spcBef>
                <a:spcPts val="1189"/>
              </a:spcBef>
              <a:defRPr sz="1800"/>
            </a:pPr>
            <a:r>
              <a:rPr lang="zh-CN" altLang="en-US" sz="24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p>
        </p:txBody>
      </p:sp>
    </p:spTree>
    <p:extLst>
      <p:ext uri="{BB962C8B-B14F-4D97-AF65-F5344CB8AC3E}">
        <p14:creationId xmlns:p14="http://schemas.microsoft.com/office/powerpoint/2010/main" val="4147726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anim calcmode="lin" valueType="num">
                                      <p:cBhvr>
                                        <p:cTn id="10" dur="500" fill="hold"/>
                                        <p:tgtEl>
                                          <p:spTgt spid="38"/>
                                        </p:tgtEl>
                                        <p:attrNameLst>
                                          <p:attrName>ppt_x</p:attrName>
                                        </p:attrNameLst>
                                      </p:cBhvr>
                                      <p:tavLst>
                                        <p:tav tm="0">
                                          <p:val>
                                            <p:fltVal val="0.5"/>
                                          </p:val>
                                        </p:tav>
                                        <p:tav tm="100000">
                                          <p:val>
                                            <p:strVal val="#ppt_x"/>
                                          </p:val>
                                        </p:tav>
                                      </p:tavLst>
                                    </p:anim>
                                    <p:anim calcmode="lin" valueType="num">
                                      <p:cBhvr>
                                        <p:cTn id="11" dur="500" fill="hold"/>
                                        <p:tgtEl>
                                          <p:spTgt spid="38"/>
                                        </p:tgtEl>
                                        <p:attrNameLst>
                                          <p:attrName>ppt_y</p:attrName>
                                        </p:attrNameLst>
                                      </p:cBhvr>
                                      <p:tavLst>
                                        <p:tav tm="0">
                                          <p:val>
                                            <p:fltVal val="0.5"/>
                                          </p:val>
                                        </p:tav>
                                        <p:tav tm="100000">
                                          <p:val>
                                            <p:strVal val="#ppt_y"/>
                                          </p:val>
                                        </p:tav>
                                      </p:tavLst>
                                    </p:anim>
                                  </p:childTnLst>
                                </p:cTn>
                              </p:par>
                              <p:par>
                                <p:cTn id="12" presetID="2" presetClass="entr" presetSubtype="8" fill="hold" grpId="0" nodeType="withEffect">
                                  <p:stCondLst>
                                    <p:cond delay="2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fade">
                                      <p:cBhvr>
                                        <p:cTn id="18" dur="1000"/>
                                        <p:tgtEl>
                                          <p:spTgt spid="68"/>
                                        </p:tgtEl>
                                      </p:cBhvr>
                                    </p:animEffect>
                                    <p:anim calcmode="lin" valueType="num">
                                      <p:cBhvr>
                                        <p:cTn id="19" dur="1000" fill="hold"/>
                                        <p:tgtEl>
                                          <p:spTgt spid="68"/>
                                        </p:tgtEl>
                                        <p:attrNameLst>
                                          <p:attrName>ppt_x</p:attrName>
                                        </p:attrNameLst>
                                      </p:cBhvr>
                                      <p:tavLst>
                                        <p:tav tm="0">
                                          <p:val>
                                            <p:strVal val="#ppt_x"/>
                                          </p:val>
                                        </p:tav>
                                        <p:tav tm="100000">
                                          <p:val>
                                            <p:strVal val="#ppt_x"/>
                                          </p:val>
                                        </p:tav>
                                      </p:tavLst>
                                    </p:anim>
                                    <p:anim calcmode="lin" valueType="num">
                                      <p:cBhvr>
                                        <p:cTn id="20" dur="1000" fill="hold"/>
                                        <p:tgtEl>
                                          <p:spTgt spid="68"/>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1000"/>
                                        <p:tgtEl>
                                          <p:spTgt spid="69"/>
                                        </p:tgtEl>
                                      </p:cBhvr>
                                    </p:animEffect>
                                    <p:anim calcmode="lin" valueType="num">
                                      <p:cBhvr>
                                        <p:cTn id="24" dur="1000" fill="hold"/>
                                        <p:tgtEl>
                                          <p:spTgt spid="69"/>
                                        </p:tgtEl>
                                        <p:attrNameLst>
                                          <p:attrName>ppt_x</p:attrName>
                                        </p:attrNameLst>
                                      </p:cBhvr>
                                      <p:tavLst>
                                        <p:tav tm="0">
                                          <p:val>
                                            <p:strVal val="#ppt_x"/>
                                          </p:val>
                                        </p:tav>
                                        <p:tav tm="100000">
                                          <p:val>
                                            <p:strVal val="#ppt_x"/>
                                          </p:val>
                                        </p:tav>
                                      </p:tavLst>
                                    </p:anim>
                                    <p:anim calcmode="lin" valueType="num">
                                      <p:cBhvr>
                                        <p:cTn id="25" dur="1000" fill="hold"/>
                                        <p:tgtEl>
                                          <p:spTgt spid="69"/>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fade">
                                      <p:cBhvr>
                                        <p:cTn id="28" dur="1000"/>
                                        <p:tgtEl>
                                          <p:spTgt spid="70"/>
                                        </p:tgtEl>
                                      </p:cBhvr>
                                    </p:animEffect>
                                    <p:anim calcmode="lin" valueType="num">
                                      <p:cBhvr>
                                        <p:cTn id="29" dur="1000" fill="hold"/>
                                        <p:tgtEl>
                                          <p:spTgt spid="70"/>
                                        </p:tgtEl>
                                        <p:attrNameLst>
                                          <p:attrName>ppt_x</p:attrName>
                                        </p:attrNameLst>
                                      </p:cBhvr>
                                      <p:tavLst>
                                        <p:tav tm="0">
                                          <p:val>
                                            <p:strVal val="#ppt_x"/>
                                          </p:val>
                                        </p:tav>
                                        <p:tav tm="100000">
                                          <p:val>
                                            <p:strVal val="#ppt_x"/>
                                          </p:val>
                                        </p:tav>
                                      </p:tavLst>
                                    </p:anim>
                                    <p:anim calcmode="lin" valueType="num">
                                      <p:cBhvr>
                                        <p:cTn id="30" dur="1000" fill="hold"/>
                                        <p:tgtEl>
                                          <p:spTgt spid="70"/>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fade">
                                      <p:cBhvr>
                                        <p:cTn id="33" dur="1000"/>
                                        <p:tgtEl>
                                          <p:spTgt spid="71"/>
                                        </p:tgtEl>
                                      </p:cBhvr>
                                    </p:animEffect>
                                    <p:anim calcmode="lin" valueType="num">
                                      <p:cBhvr>
                                        <p:cTn id="34" dur="1000" fill="hold"/>
                                        <p:tgtEl>
                                          <p:spTgt spid="71"/>
                                        </p:tgtEl>
                                        <p:attrNameLst>
                                          <p:attrName>ppt_x</p:attrName>
                                        </p:attrNameLst>
                                      </p:cBhvr>
                                      <p:tavLst>
                                        <p:tav tm="0">
                                          <p:val>
                                            <p:strVal val="#ppt_x"/>
                                          </p:val>
                                        </p:tav>
                                        <p:tav tm="100000">
                                          <p:val>
                                            <p:strVal val="#ppt_x"/>
                                          </p:val>
                                        </p:tav>
                                      </p:tavLst>
                                    </p:anim>
                                    <p:anim calcmode="lin" valueType="num">
                                      <p:cBhvr>
                                        <p:cTn id="35" dur="1000" fill="hold"/>
                                        <p:tgtEl>
                                          <p:spTgt spid="7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fade">
                                      <p:cBhvr>
                                        <p:cTn id="38" dur="1000"/>
                                        <p:tgtEl>
                                          <p:spTgt spid="72"/>
                                        </p:tgtEl>
                                      </p:cBhvr>
                                    </p:animEffect>
                                    <p:anim calcmode="lin" valueType="num">
                                      <p:cBhvr>
                                        <p:cTn id="39" dur="1000" fill="hold"/>
                                        <p:tgtEl>
                                          <p:spTgt spid="72"/>
                                        </p:tgtEl>
                                        <p:attrNameLst>
                                          <p:attrName>ppt_x</p:attrName>
                                        </p:attrNameLst>
                                      </p:cBhvr>
                                      <p:tavLst>
                                        <p:tav tm="0">
                                          <p:val>
                                            <p:strVal val="#ppt_x"/>
                                          </p:val>
                                        </p:tav>
                                        <p:tav tm="100000">
                                          <p:val>
                                            <p:strVal val="#ppt_x"/>
                                          </p:val>
                                        </p:tav>
                                      </p:tavLst>
                                    </p:anim>
                                    <p:anim calcmode="lin" valueType="num">
                                      <p:cBhvr>
                                        <p:cTn id="40" dur="1000" fill="hold"/>
                                        <p:tgtEl>
                                          <p:spTgt spid="72"/>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fade">
                                      <p:cBhvr>
                                        <p:cTn id="43" dur="1000"/>
                                        <p:tgtEl>
                                          <p:spTgt spid="73"/>
                                        </p:tgtEl>
                                      </p:cBhvr>
                                    </p:animEffect>
                                    <p:anim calcmode="lin" valueType="num">
                                      <p:cBhvr>
                                        <p:cTn id="44" dur="1000" fill="hold"/>
                                        <p:tgtEl>
                                          <p:spTgt spid="73"/>
                                        </p:tgtEl>
                                        <p:attrNameLst>
                                          <p:attrName>ppt_x</p:attrName>
                                        </p:attrNameLst>
                                      </p:cBhvr>
                                      <p:tavLst>
                                        <p:tav tm="0">
                                          <p:val>
                                            <p:strVal val="#ppt_x"/>
                                          </p:val>
                                        </p:tav>
                                        <p:tav tm="100000">
                                          <p:val>
                                            <p:strVal val="#ppt_x"/>
                                          </p:val>
                                        </p:tav>
                                      </p:tavLst>
                                    </p:anim>
                                    <p:anim calcmode="lin" valueType="num">
                                      <p:cBhvr>
                                        <p:cTn id="45" dur="1000" fill="hold"/>
                                        <p:tgtEl>
                                          <p:spTgt spid="73"/>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25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par>
                                <p:cTn id="51" presetID="2" presetClass="entr" presetSubtype="2" fill="hold" nodeType="withEffect">
                                  <p:stCondLst>
                                    <p:cond delay="50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fill="hold"/>
                                        <p:tgtEl>
                                          <p:spTgt spid="49"/>
                                        </p:tgtEl>
                                        <p:attrNameLst>
                                          <p:attrName>ppt_x</p:attrName>
                                        </p:attrNameLst>
                                      </p:cBhvr>
                                      <p:tavLst>
                                        <p:tav tm="0">
                                          <p:val>
                                            <p:strVal val="1+#ppt_w/2"/>
                                          </p:val>
                                        </p:tav>
                                        <p:tav tm="100000">
                                          <p:val>
                                            <p:strVal val="#ppt_x"/>
                                          </p:val>
                                        </p:tav>
                                      </p:tavLst>
                                    </p:anim>
                                    <p:anim calcmode="lin" valueType="num">
                                      <p:cBhvr additive="base">
                                        <p:cTn id="54" dur="500" fill="hold"/>
                                        <p:tgtEl>
                                          <p:spTgt spid="49"/>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50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1+#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500"/>
                                  </p:stCondLst>
                                  <p:childTnLst>
                                    <p:set>
                                      <p:cBhvr>
                                        <p:cTn id="60" dur="1" fill="hold">
                                          <p:stCondLst>
                                            <p:cond delay="0"/>
                                          </p:stCondLst>
                                        </p:cTn>
                                        <p:tgtEl>
                                          <p:spTgt spid="46"/>
                                        </p:tgtEl>
                                        <p:attrNameLst>
                                          <p:attrName>style.visibility</p:attrName>
                                        </p:attrNameLst>
                                      </p:cBhvr>
                                      <p:to>
                                        <p:strVal val="visible"/>
                                      </p:to>
                                    </p:set>
                                    <p:anim calcmode="lin" valueType="num">
                                      <p:cBhvr additive="base">
                                        <p:cTn id="61" dur="500" fill="hold"/>
                                        <p:tgtEl>
                                          <p:spTgt spid="46"/>
                                        </p:tgtEl>
                                        <p:attrNameLst>
                                          <p:attrName>ppt_x</p:attrName>
                                        </p:attrNameLst>
                                      </p:cBhvr>
                                      <p:tavLst>
                                        <p:tav tm="0">
                                          <p:val>
                                            <p:strVal val="1+#ppt_w/2"/>
                                          </p:val>
                                        </p:tav>
                                        <p:tav tm="100000">
                                          <p:val>
                                            <p:strVal val="#ppt_x"/>
                                          </p:val>
                                        </p:tav>
                                      </p:tavLst>
                                    </p:anim>
                                    <p:anim calcmode="lin" valueType="num">
                                      <p:cBhvr additive="base">
                                        <p:cTn id="62" dur="500" fill="hold"/>
                                        <p:tgtEl>
                                          <p:spTgt spid="46"/>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50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500"/>
                                  </p:stCondLst>
                                  <p:childTnLst>
                                    <p:set>
                                      <p:cBhvr>
                                        <p:cTn id="68" dur="1" fill="hold">
                                          <p:stCondLst>
                                            <p:cond delay="0"/>
                                          </p:stCondLst>
                                        </p:cTn>
                                        <p:tgtEl>
                                          <p:spTgt spid="52"/>
                                        </p:tgtEl>
                                        <p:attrNameLst>
                                          <p:attrName>style.visibility</p:attrName>
                                        </p:attrNameLst>
                                      </p:cBhvr>
                                      <p:to>
                                        <p:strVal val="visible"/>
                                      </p:to>
                                    </p:set>
                                    <p:anim calcmode="lin" valueType="num">
                                      <p:cBhvr additive="base">
                                        <p:cTn id="69" dur="500" fill="hold"/>
                                        <p:tgtEl>
                                          <p:spTgt spid="52"/>
                                        </p:tgtEl>
                                        <p:attrNameLst>
                                          <p:attrName>ppt_x</p:attrName>
                                        </p:attrNameLst>
                                      </p:cBhvr>
                                      <p:tavLst>
                                        <p:tav tm="0">
                                          <p:val>
                                            <p:strVal val="1+#ppt_w/2"/>
                                          </p:val>
                                        </p:tav>
                                        <p:tav tm="100000">
                                          <p:val>
                                            <p:strVal val="#ppt_x"/>
                                          </p:val>
                                        </p:tav>
                                      </p:tavLst>
                                    </p:anim>
                                    <p:anim calcmode="lin" valueType="num">
                                      <p:cBhvr additive="base">
                                        <p:cTn id="70" dur="500" fill="hold"/>
                                        <p:tgtEl>
                                          <p:spTgt spid="52"/>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500"/>
                                  </p:stCondLst>
                                  <p:childTnLst>
                                    <p:set>
                                      <p:cBhvr>
                                        <p:cTn id="72" dur="1" fill="hold">
                                          <p:stCondLst>
                                            <p:cond delay="0"/>
                                          </p:stCondLst>
                                        </p:cTn>
                                        <p:tgtEl>
                                          <p:spTgt spid="86"/>
                                        </p:tgtEl>
                                        <p:attrNameLst>
                                          <p:attrName>style.visibility</p:attrName>
                                        </p:attrNameLst>
                                      </p:cBhvr>
                                      <p:to>
                                        <p:strVal val="visible"/>
                                      </p:to>
                                    </p:set>
                                    <p:anim calcmode="lin" valueType="num">
                                      <p:cBhvr additive="base">
                                        <p:cTn id="73" dur="500" fill="hold"/>
                                        <p:tgtEl>
                                          <p:spTgt spid="86"/>
                                        </p:tgtEl>
                                        <p:attrNameLst>
                                          <p:attrName>ppt_x</p:attrName>
                                        </p:attrNameLst>
                                      </p:cBhvr>
                                      <p:tavLst>
                                        <p:tav tm="0">
                                          <p:val>
                                            <p:strVal val="1+#ppt_w/2"/>
                                          </p:val>
                                        </p:tav>
                                        <p:tav tm="100000">
                                          <p:val>
                                            <p:strVal val="#ppt_x"/>
                                          </p:val>
                                        </p:tav>
                                      </p:tavLst>
                                    </p:anim>
                                    <p:anim calcmode="lin" valueType="num">
                                      <p:cBhvr additive="base">
                                        <p:cTn id="74" dur="500" fill="hold"/>
                                        <p:tgtEl>
                                          <p:spTgt spid="86"/>
                                        </p:tgtEl>
                                        <p:attrNameLst>
                                          <p:attrName>ppt_y</p:attrName>
                                        </p:attrNameLst>
                                      </p:cBhvr>
                                      <p:tavLst>
                                        <p:tav tm="0">
                                          <p:val>
                                            <p:strVal val="#ppt_y"/>
                                          </p:val>
                                        </p:tav>
                                        <p:tav tm="100000">
                                          <p:val>
                                            <p:strVal val="#ppt_y"/>
                                          </p:val>
                                        </p:tav>
                                      </p:tavLst>
                                    </p:anim>
                                  </p:childTnLst>
                                </p:cTn>
                              </p:par>
                              <p:par>
                                <p:cTn id="75" presetID="8" presetClass="emph" presetSubtype="0" fill="hold" nodeType="withEffect">
                                  <p:stCondLst>
                                    <p:cond delay="1000"/>
                                  </p:stCondLst>
                                  <p:childTnLst>
                                    <p:animRot by="21600000">
                                      <p:cBhvr>
                                        <p:cTn id="76" dur="2000" fill="hold"/>
                                        <p:tgtEl>
                                          <p:spTgt spid="49"/>
                                        </p:tgtEl>
                                        <p:attrNameLst>
                                          <p:attrName>r</p:attrName>
                                        </p:attrNameLst>
                                      </p:cBhvr>
                                    </p:animRot>
                                  </p:childTnLst>
                                </p:cTn>
                              </p:par>
                              <p:par>
                                <p:cTn id="77" presetID="8" presetClass="emph" presetSubtype="0" fill="hold" nodeType="withEffect">
                                  <p:stCondLst>
                                    <p:cond delay="1000"/>
                                  </p:stCondLst>
                                  <p:childTnLst>
                                    <p:animRot by="21600000">
                                      <p:cBhvr>
                                        <p:cTn id="78" dur="2000" fill="hold"/>
                                        <p:tgtEl>
                                          <p:spTgt spid="34"/>
                                        </p:tgtEl>
                                        <p:attrNameLst>
                                          <p:attrName>r</p:attrName>
                                        </p:attrNameLst>
                                      </p:cBhvr>
                                    </p:animRot>
                                  </p:childTnLst>
                                </p:cTn>
                              </p:par>
                              <p:par>
                                <p:cTn id="79" presetID="8" presetClass="emph" presetSubtype="0" fill="hold" nodeType="withEffect">
                                  <p:stCondLst>
                                    <p:cond delay="1000"/>
                                  </p:stCondLst>
                                  <p:childTnLst>
                                    <p:animRot by="21600000">
                                      <p:cBhvr>
                                        <p:cTn id="80" dur="2000" fill="hold"/>
                                        <p:tgtEl>
                                          <p:spTgt spid="46"/>
                                        </p:tgtEl>
                                        <p:attrNameLst>
                                          <p:attrName>r</p:attrName>
                                        </p:attrNameLst>
                                      </p:cBhvr>
                                    </p:animRot>
                                  </p:childTnLst>
                                </p:cTn>
                              </p:par>
                              <p:par>
                                <p:cTn id="81" presetID="8" presetClass="emph" presetSubtype="0" fill="hold" nodeType="withEffect">
                                  <p:stCondLst>
                                    <p:cond delay="1000"/>
                                  </p:stCondLst>
                                  <p:childTnLst>
                                    <p:animRot by="21600000">
                                      <p:cBhvr>
                                        <p:cTn id="82" dur="2000" fill="hold"/>
                                        <p:tgtEl>
                                          <p:spTgt spid="31"/>
                                        </p:tgtEl>
                                        <p:attrNameLst>
                                          <p:attrName>r</p:attrName>
                                        </p:attrNameLst>
                                      </p:cBhvr>
                                    </p:animRot>
                                  </p:childTnLst>
                                </p:cTn>
                              </p:par>
                              <p:par>
                                <p:cTn id="83" presetID="8" presetClass="emph" presetSubtype="0" fill="hold" nodeType="withEffect">
                                  <p:stCondLst>
                                    <p:cond delay="1000"/>
                                  </p:stCondLst>
                                  <p:childTnLst>
                                    <p:animRot by="21600000">
                                      <p:cBhvr>
                                        <p:cTn id="84" dur="2000" fill="hold"/>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融资用途</a:t>
            </a:r>
          </a:p>
        </p:txBody>
      </p:sp>
      <p:sp>
        <p:nvSpPr>
          <p:cNvPr id="21" name="TextBox 20"/>
          <p:cNvSpPr txBox="1"/>
          <p:nvPr/>
        </p:nvSpPr>
        <p:spPr>
          <a:xfrm>
            <a:off x="1114231" y="1152352"/>
            <a:ext cx="5479544" cy="970076"/>
          </a:xfrm>
          <a:prstGeom prst="rect">
            <a:avLst/>
          </a:prstGeom>
          <a:noFill/>
        </p:spPr>
        <p:txBody>
          <a:bodyPr wrap="square" lIns="168213" tIns="84107" rIns="168213" bIns="84107">
            <a:spAutoFit/>
          </a:bodyPr>
          <a:lstStyle/>
          <a:p>
            <a:pPr fontAlgn="auto">
              <a:spcBef>
                <a:spcPts val="0"/>
              </a:spcBef>
              <a:spcAft>
                <a:spcPts val="0"/>
              </a:spcAft>
              <a:defRPr/>
            </a:pPr>
            <a:r>
              <a:rPr lang="zh-CN" altLang="en-US" sz="5200" b="1" dirty="0">
                <a:solidFill>
                  <a:schemeClr val="accent1"/>
                </a:solidFill>
                <a:latin typeface="微软雅黑" pitchFamily="34" charset="-122"/>
                <a:ea typeface="微软雅黑" pitchFamily="34" charset="-122"/>
              </a:rPr>
              <a:t>资金主要用途</a:t>
            </a:r>
          </a:p>
        </p:txBody>
      </p:sp>
      <p:sp>
        <p:nvSpPr>
          <p:cNvPr id="46" name="KSO_Shape"/>
          <p:cNvSpPr>
            <a:spLocks/>
          </p:cNvSpPr>
          <p:nvPr/>
        </p:nvSpPr>
        <p:spPr bwMode="auto">
          <a:xfrm>
            <a:off x="499504" y="231889"/>
            <a:ext cx="518505" cy="48952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47" name="组合 46"/>
          <p:cNvGrpSpPr/>
          <p:nvPr/>
        </p:nvGrpSpPr>
        <p:grpSpPr>
          <a:xfrm>
            <a:off x="6263633" y="1862849"/>
            <a:ext cx="2239907" cy="2630873"/>
            <a:chOff x="9372085" y="2917903"/>
            <a:chExt cx="3200462" cy="3767734"/>
          </a:xfrm>
        </p:grpSpPr>
        <p:sp>
          <p:nvSpPr>
            <p:cNvPr id="48" name="Shape 727"/>
            <p:cNvSpPr/>
            <p:nvPr/>
          </p:nvSpPr>
          <p:spPr>
            <a:xfrm>
              <a:off x="9372085" y="2917903"/>
              <a:ext cx="3200462" cy="3767734"/>
            </a:xfrm>
            <a:custGeom>
              <a:avLst/>
              <a:gdLst/>
              <a:ahLst/>
              <a:cxnLst>
                <a:cxn ang="0">
                  <a:pos x="wd2" y="hd2"/>
                </a:cxn>
                <a:cxn ang="5400000">
                  <a:pos x="wd2" y="hd2"/>
                </a:cxn>
                <a:cxn ang="10800000">
                  <a:pos x="wd2" y="hd2"/>
                </a:cxn>
                <a:cxn ang="16200000">
                  <a:pos x="wd2" y="hd2"/>
                </a:cxn>
              </a:cxnLst>
              <a:rect l="0" t="0" r="r" b="b"/>
              <a:pathLst>
                <a:path w="21483" h="21600" extrusionOk="0">
                  <a:moveTo>
                    <a:pt x="18505" y="14572"/>
                  </a:moveTo>
                  <a:cubicBezTo>
                    <a:pt x="18974" y="14572"/>
                    <a:pt x="19549" y="14855"/>
                    <a:pt x="19783" y="15202"/>
                  </a:cubicBezTo>
                  <a:lnTo>
                    <a:pt x="21307" y="17456"/>
                  </a:lnTo>
                  <a:cubicBezTo>
                    <a:pt x="21541" y="17802"/>
                    <a:pt x="21541" y="18369"/>
                    <a:pt x="21307" y="18716"/>
                  </a:cubicBezTo>
                  <a:lnTo>
                    <a:pt x="19783" y="20970"/>
                  </a:lnTo>
                  <a:cubicBezTo>
                    <a:pt x="19549" y="21317"/>
                    <a:pt x="18974" y="21600"/>
                    <a:pt x="18505" y="21600"/>
                  </a:cubicBezTo>
                  <a:lnTo>
                    <a:pt x="15458" y="21600"/>
                  </a:lnTo>
                  <a:cubicBezTo>
                    <a:pt x="14989" y="21600"/>
                    <a:pt x="14414" y="21317"/>
                    <a:pt x="14180" y="20970"/>
                  </a:cubicBezTo>
                  <a:lnTo>
                    <a:pt x="12656" y="18716"/>
                  </a:lnTo>
                  <a:cubicBezTo>
                    <a:pt x="12422" y="18369"/>
                    <a:pt x="12422" y="17802"/>
                    <a:pt x="12656" y="17456"/>
                  </a:cubicBezTo>
                  <a:lnTo>
                    <a:pt x="13507" y="16198"/>
                  </a:lnTo>
                  <a:cubicBezTo>
                    <a:pt x="13741" y="15852"/>
                    <a:pt x="13741" y="15285"/>
                    <a:pt x="13506" y="14939"/>
                  </a:cubicBezTo>
                  <a:lnTo>
                    <a:pt x="13336" y="14686"/>
                  </a:lnTo>
                  <a:cubicBezTo>
                    <a:pt x="13102" y="14340"/>
                    <a:pt x="12527" y="14056"/>
                    <a:pt x="12059" y="14056"/>
                  </a:cubicBezTo>
                  <a:lnTo>
                    <a:pt x="5352" y="14056"/>
                  </a:lnTo>
                  <a:cubicBezTo>
                    <a:pt x="4884" y="14056"/>
                    <a:pt x="4309" y="13773"/>
                    <a:pt x="4075" y="13426"/>
                  </a:cubicBezTo>
                  <a:lnTo>
                    <a:pt x="175" y="7658"/>
                  </a:lnTo>
                  <a:cubicBezTo>
                    <a:pt x="-59" y="7312"/>
                    <a:pt x="-59" y="6745"/>
                    <a:pt x="175" y="6398"/>
                  </a:cubicBezTo>
                  <a:lnTo>
                    <a:pt x="4075" y="630"/>
                  </a:lnTo>
                  <a:cubicBezTo>
                    <a:pt x="4309" y="283"/>
                    <a:pt x="4884" y="0"/>
                    <a:pt x="5352" y="0"/>
                  </a:cubicBezTo>
                  <a:lnTo>
                    <a:pt x="13151" y="0"/>
                  </a:lnTo>
                  <a:cubicBezTo>
                    <a:pt x="13619" y="0"/>
                    <a:pt x="14194" y="283"/>
                    <a:pt x="14429" y="630"/>
                  </a:cubicBezTo>
                  <a:lnTo>
                    <a:pt x="18328" y="6398"/>
                  </a:lnTo>
                  <a:cubicBezTo>
                    <a:pt x="18562" y="6745"/>
                    <a:pt x="18562" y="7312"/>
                    <a:pt x="18328" y="7658"/>
                  </a:cubicBezTo>
                  <a:lnTo>
                    <a:pt x="14975" y="12618"/>
                  </a:lnTo>
                  <a:cubicBezTo>
                    <a:pt x="14741" y="12965"/>
                    <a:pt x="14741" y="13532"/>
                    <a:pt x="14975" y="13878"/>
                  </a:cubicBezTo>
                  <a:lnTo>
                    <a:pt x="15018" y="13942"/>
                  </a:lnTo>
                  <a:cubicBezTo>
                    <a:pt x="15252" y="14288"/>
                    <a:pt x="15827" y="14572"/>
                    <a:pt x="16295" y="14572"/>
                  </a:cubicBezTo>
                  <a:cubicBezTo>
                    <a:pt x="16295" y="14572"/>
                    <a:pt x="18505" y="14572"/>
                    <a:pt x="18505" y="14572"/>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746"/>
            <p:cNvSpPr/>
            <p:nvPr/>
          </p:nvSpPr>
          <p:spPr>
            <a:xfrm>
              <a:off x="11510088" y="5683482"/>
              <a:ext cx="719194" cy="823694"/>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0087B1"/>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50" name="Shape 747"/>
            <p:cNvSpPr/>
            <p:nvPr/>
          </p:nvSpPr>
          <p:spPr>
            <a:xfrm>
              <a:off x="9871729" y="3016605"/>
              <a:ext cx="1765011" cy="10798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01</a:t>
              </a:r>
            </a:p>
          </p:txBody>
        </p:sp>
        <p:sp>
          <p:nvSpPr>
            <p:cNvPr id="51" name="Shape 753"/>
            <p:cNvSpPr/>
            <p:nvPr/>
          </p:nvSpPr>
          <p:spPr>
            <a:xfrm>
              <a:off x="9569325" y="4022973"/>
              <a:ext cx="2314759" cy="355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Title Example</a:t>
              </a:r>
            </a:p>
          </p:txBody>
        </p:sp>
        <p:sp>
          <p:nvSpPr>
            <p:cNvPr id="52" name="Shape 759"/>
            <p:cNvSpPr/>
            <p:nvPr/>
          </p:nvSpPr>
          <p:spPr>
            <a:xfrm>
              <a:off x="9871729" y="4371958"/>
              <a:ext cx="1765011" cy="3966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20%</a:t>
              </a:r>
            </a:p>
          </p:txBody>
        </p:sp>
      </p:grpSp>
      <p:grpSp>
        <p:nvGrpSpPr>
          <p:cNvPr id="53" name="组合 52"/>
          <p:cNvGrpSpPr/>
          <p:nvPr/>
        </p:nvGrpSpPr>
        <p:grpSpPr>
          <a:xfrm>
            <a:off x="8484580" y="2375056"/>
            <a:ext cx="2200005" cy="2653854"/>
            <a:chOff x="12545456" y="3651446"/>
            <a:chExt cx="3143449" cy="3800646"/>
          </a:xfrm>
        </p:grpSpPr>
        <p:sp>
          <p:nvSpPr>
            <p:cNvPr id="54" name="Shape 732"/>
            <p:cNvSpPr/>
            <p:nvPr/>
          </p:nvSpPr>
          <p:spPr>
            <a:xfrm>
              <a:off x="12545456" y="3651446"/>
              <a:ext cx="3143449" cy="3800646"/>
            </a:xfrm>
            <a:custGeom>
              <a:avLst/>
              <a:gdLst/>
              <a:ahLst/>
              <a:cxnLst>
                <a:cxn ang="0">
                  <a:pos x="wd2" y="hd2"/>
                </a:cxn>
                <a:cxn ang="5400000">
                  <a:pos x="wd2" y="hd2"/>
                </a:cxn>
                <a:cxn ang="10800000">
                  <a:pos x="wd2" y="hd2"/>
                </a:cxn>
                <a:cxn ang="16200000">
                  <a:pos x="wd2" y="hd2"/>
                </a:cxn>
              </a:cxnLst>
              <a:rect l="0" t="0" r="r" b="b"/>
              <a:pathLst>
                <a:path w="21481" h="21600" extrusionOk="0">
                  <a:moveTo>
                    <a:pt x="8985" y="17492"/>
                  </a:moveTo>
                  <a:cubicBezTo>
                    <a:pt x="9223" y="17835"/>
                    <a:pt x="9223" y="18397"/>
                    <a:pt x="8985" y="18741"/>
                  </a:cubicBezTo>
                  <a:lnTo>
                    <a:pt x="7433" y="20976"/>
                  </a:lnTo>
                  <a:cubicBezTo>
                    <a:pt x="7195" y="21319"/>
                    <a:pt x="6610" y="21600"/>
                    <a:pt x="6133" y="21600"/>
                  </a:cubicBezTo>
                  <a:lnTo>
                    <a:pt x="3030" y="21600"/>
                  </a:lnTo>
                  <a:cubicBezTo>
                    <a:pt x="2553" y="21600"/>
                    <a:pt x="1968" y="21319"/>
                    <a:pt x="1730" y="20976"/>
                  </a:cubicBezTo>
                  <a:lnTo>
                    <a:pt x="178" y="18741"/>
                  </a:lnTo>
                  <a:cubicBezTo>
                    <a:pt x="-60" y="18397"/>
                    <a:pt x="-60" y="17835"/>
                    <a:pt x="178" y="17492"/>
                  </a:cubicBezTo>
                  <a:lnTo>
                    <a:pt x="1730" y="15257"/>
                  </a:lnTo>
                  <a:cubicBezTo>
                    <a:pt x="1968" y="14914"/>
                    <a:pt x="2553" y="14633"/>
                    <a:pt x="3030" y="14633"/>
                  </a:cubicBezTo>
                  <a:lnTo>
                    <a:pt x="4761" y="14633"/>
                  </a:lnTo>
                  <a:cubicBezTo>
                    <a:pt x="5238" y="14633"/>
                    <a:pt x="5823" y="14352"/>
                    <a:pt x="6062" y="14008"/>
                  </a:cubicBezTo>
                  <a:lnTo>
                    <a:pt x="6235" y="13758"/>
                  </a:lnTo>
                  <a:cubicBezTo>
                    <a:pt x="6474" y="13415"/>
                    <a:pt x="6474" y="12853"/>
                    <a:pt x="6235" y="12509"/>
                  </a:cubicBezTo>
                  <a:lnTo>
                    <a:pt x="2822" y="7592"/>
                  </a:lnTo>
                  <a:cubicBezTo>
                    <a:pt x="2583" y="7248"/>
                    <a:pt x="2583" y="6686"/>
                    <a:pt x="2822" y="6343"/>
                  </a:cubicBezTo>
                  <a:lnTo>
                    <a:pt x="6791" y="624"/>
                  </a:lnTo>
                  <a:cubicBezTo>
                    <a:pt x="7030" y="281"/>
                    <a:pt x="7615" y="0"/>
                    <a:pt x="8092" y="0"/>
                  </a:cubicBezTo>
                  <a:lnTo>
                    <a:pt x="16032" y="0"/>
                  </a:lnTo>
                  <a:cubicBezTo>
                    <a:pt x="16508" y="0"/>
                    <a:pt x="17094" y="281"/>
                    <a:pt x="17332" y="625"/>
                  </a:cubicBezTo>
                  <a:lnTo>
                    <a:pt x="21302" y="6343"/>
                  </a:lnTo>
                  <a:cubicBezTo>
                    <a:pt x="21540" y="6686"/>
                    <a:pt x="21540" y="7248"/>
                    <a:pt x="21302" y="7592"/>
                  </a:cubicBezTo>
                  <a:lnTo>
                    <a:pt x="17332" y="13310"/>
                  </a:lnTo>
                  <a:cubicBezTo>
                    <a:pt x="17093" y="13654"/>
                    <a:pt x="16508" y="13935"/>
                    <a:pt x="16031" y="13935"/>
                  </a:cubicBezTo>
                  <a:lnTo>
                    <a:pt x="9204" y="13935"/>
                  </a:lnTo>
                  <a:cubicBezTo>
                    <a:pt x="8727" y="13935"/>
                    <a:pt x="8142" y="14216"/>
                    <a:pt x="7904" y="14559"/>
                  </a:cubicBezTo>
                  <a:lnTo>
                    <a:pt x="7860" y="14622"/>
                  </a:lnTo>
                  <a:cubicBezTo>
                    <a:pt x="7621" y="14966"/>
                    <a:pt x="7621" y="15528"/>
                    <a:pt x="7860" y="15871"/>
                  </a:cubicBezTo>
                  <a:cubicBezTo>
                    <a:pt x="7860" y="15871"/>
                    <a:pt x="8985" y="17492"/>
                    <a:pt x="8985" y="17492"/>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accent5"/>
                </a:solidFill>
              </a:endParaRPr>
            </a:p>
          </p:txBody>
        </p:sp>
        <p:sp>
          <p:nvSpPr>
            <p:cNvPr id="55" name="Shape 739"/>
            <p:cNvSpPr/>
            <p:nvPr/>
          </p:nvSpPr>
          <p:spPr>
            <a:xfrm>
              <a:off x="12883936" y="6393571"/>
              <a:ext cx="719195" cy="823694"/>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A0BC35"/>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accent5"/>
                  </a:solidFill>
                </a:rPr>
                <a:t></a:t>
              </a:r>
            </a:p>
          </p:txBody>
        </p:sp>
        <p:sp>
          <p:nvSpPr>
            <p:cNvPr id="56" name="Shape 748"/>
            <p:cNvSpPr/>
            <p:nvPr/>
          </p:nvSpPr>
          <p:spPr>
            <a:xfrm>
              <a:off x="13449241" y="3742174"/>
              <a:ext cx="1765010" cy="10798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accent5"/>
                  </a:solidFill>
                </a:rPr>
                <a:t>02</a:t>
              </a:r>
            </a:p>
          </p:txBody>
        </p:sp>
        <p:sp>
          <p:nvSpPr>
            <p:cNvPr id="57" name="Shape 754"/>
            <p:cNvSpPr/>
            <p:nvPr/>
          </p:nvSpPr>
          <p:spPr>
            <a:xfrm>
              <a:off x="13199767" y="4733285"/>
              <a:ext cx="2314759" cy="355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accent5"/>
                  </a:solidFill>
                </a:rPr>
                <a:t>Title Example</a:t>
              </a:r>
            </a:p>
          </p:txBody>
        </p:sp>
        <p:sp>
          <p:nvSpPr>
            <p:cNvPr id="58" name="Shape 760"/>
            <p:cNvSpPr/>
            <p:nvPr/>
          </p:nvSpPr>
          <p:spPr>
            <a:xfrm>
              <a:off x="13474642" y="5092521"/>
              <a:ext cx="1765010" cy="3966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accent5"/>
                  </a:solidFill>
                </a:rPr>
                <a:t>30%</a:t>
              </a:r>
            </a:p>
          </p:txBody>
        </p:sp>
      </p:grpSp>
      <p:grpSp>
        <p:nvGrpSpPr>
          <p:cNvPr id="59" name="组合 58"/>
          <p:cNvGrpSpPr/>
          <p:nvPr/>
        </p:nvGrpSpPr>
        <p:grpSpPr>
          <a:xfrm>
            <a:off x="8484579" y="4780201"/>
            <a:ext cx="3005972" cy="1712071"/>
            <a:chOff x="12545456" y="7095909"/>
            <a:chExt cx="4295044" cy="2451897"/>
          </a:xfrm>
        </p:grpSpPr>
        <p:sp>
          <p:nvSpPr>
            <p:cNvPr id="60" name="Shape 731"/>
            <p:cNvSpPr/>
            <p:nvPr/>
          </p:nvSpPr>
          <p:spPr>
            <a:xfrm>
              <a:off x="12545456" y="7095909"/>
              <a:ext cx="4295044" cy="2451897"/>
            </a:xfrm>
            <a:custGeom>
              <a:avLst/>
              <a:gdLst/>
              <a:ahLst/>
              <a:cxnLst>
                <a:cxn ang="0">
                  <a:pos x="wd2" y="hd2"/>
                </a:cxn>
                <a:cxn ang="5400000">
                  <a:pos x="wd2" y="hd2"/>
                </a:cxn>
                <a:cxn ang="10800000">
                  <a:pos x="wd2" y="hd2"/>
                </a:cxn>
                <a:cxn ang="16200000">
                  <a:pos x="wd2" y="hd2"/>
                </a:cxn>
              </a:cxnLst>
              <a:rect l="0" t="0" r="r" b="b"/>
              <a:pathLst>
                <a:path w="21513" h="21600" extrusionOk="0">
                  <a:moveTo>
                    <a:pt x="5448" y="15522"/>
                  </a:moveTo>
                  <a:cubicBezTo>
                    <a:pt x="5274" y="16055"/>
                    <a:pt x="4845" y="16490"/>
                    <a:pt x="4495" y="16490"/>
                  </a:cubicBezTo>
                  <a:lnTo>
                    <a:pt x="2221" y="16490"/>
                  </a:lnTo>
                  <a:cubicBezTo>
                    <a:pt x="1871" y="16490"/>
                    <a:pt x="1443" y="16054"/>
                    <a:pt x="1268" y="15522"/>
                  </a:cubicBezTo>
                  <a:lnTo>
                    <a:pt x="131" y="12058"/>
                  </a:lnTo>
                  <a:cubicBezTo>
                    <a:pt x="-44" y="11526"/>
                    <a:pt x="-44" y="10655"/>
                    <a:pt x="131" y="10122"/>
                  </a:cubicBezTo>
                  <a:lnTo>
                    <a:pt x="1268" y="6658"/>
                  </a:lnTo>
                  <a:cubicBezTo>
                    <a:pt x="1443" y="6126"/>
                    <a:pt x="1872" y="5690"/>
                    <a:pt x="2221" y="5690"/>
                  </a:cubicBezTo>
                  <a:lnTo>
                    <a:pt x="4495" y="5690"/>
                  </a:lnTo>
                  <a:cubicBezTo>
                    <a:pt x="4845" y="5690"/>
                    <a:pt x="5273" y="6126"/>
                    <a:pt x="5448" y="6658"/>
                  </a:cubicBezTo>
                  <a:lnTo>
                    <a:pt x="6083" y="8591"/>
                  </a:lnTo>
                  <a:cubicBezTo>
                    <a:pt x="6258" y="9123"/>
                    <a:pt x="6686" y="9559"/>
                    <a:pt x="7036" y="9558"/>
                  </a:cubicBezTo>
                  <a:lnTo>
                    <a:pt x="7291" y="9558"/>
                  </a:lnTo>
                  <a:cubicBezTo>
                    <a:pt x="7640" y="9558"/>
                    <a:pt x="8069" y="9123"/>
                    <a:pt x="8244" y="8590"/>
                  </a:cubicBezTo>
                  <a:lnTo>
                    <a:pt x="10746" y="968"/>
                  </a:lnTo>
                  <a:cubicBezTo>
                    <a:pt x="10921" y="436"/>
                    <a:pt x="11350" y="0"/>
                    <a:pt x="11699" y="0"/>
                  </a:cubicBezTo>
                  <a:lnTo>
                    <a:pt x="17518" y="0"/>
                  </a:lnTo>
                  <a:cubicBezTo>
                    <a:pt x="17868" y="0"/>
                    <a:pt x="18297" y="436"/>
                    <a:pt x="18472" y="968"/>
                  </a:cubicBezTo>
                  <a:lnTo>
                    <a:pt x="21381" y="9832"/>
                  </a:lnTo>
                  <a:cubicBezTo>
                    <a:pt x="21556" y="10365"/>
                    <a:pt x="21556" y="11236"/>
                    <a:pt x="21381" y="11768"/>
                  </a:cubicBezTo>
                  <a:lnTo>
                    <a:pt x="18472" y="20632"/>
                  </a:lnTo>
                  <a:cubicBezTo>
                    <a:pt x="18297" y="21164"/>
                    <a:pt x="17868" y="21600"/>
                    <a:pt x="17518" y="21600"/>
                  </a:cubicBezTo>
                  <a:lnTo>
                    <a:pt x="11699" y="21600"/>
                  </a:lnTo>
                  <a:cubicBezTo>
                    <a:pt x="11350" y="21600"/>
                    <a:pt x="10921" y="21164"/>
                    <a:pt x="10746" y="20632"/>
                  </a:cubicBezTo>
                  <a:lnTo>
                    <a:pt x="8244" y="13010"/>
                  </a:lnTo>
                  <a:cubicBezTo>
                    <a:pt x="8069" y="12477"/>
                    <a:pt x="7640" y="12042"/>
                    <a:pt x="7290" y="12042"/>
                  </a:cubicBezTo>
                  <a:lnTo>
                    <a:pt x="7226" y="12042"/>
                  </a:lnTo>
                  <a:cubicBezTo>
                    <a:pt x="6877" y="12042"/>
                    <a:pt x="6448" y="12477"/>
                    <a:pt x="6273" y="13010"/>
                  </a:cubicBezTo>
                  <a:cubicBezTo>
                    <a:pt x="6273" y="13010"/>
                    <a:pt x="5448" y="15522"/>
                    <a:pt x="5448" y="15522"/>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61" name="组合 60"/>
            <p:cNvGrpSpPr/>
            <p:nvPr/>
          </p:nvGrpSpPr>
          <p:grpSpPr>
            <a:xfrm>
              <a:off x="12924218" y="7118994"/>
              <a:ext cx="3707908" cy="1806694"/>
              <a:chOff x="12924218" y="7118994"/>
              <a:chExt cx="3707908" cy="1806694"/>
            </a:xfrm>
          </p:grpSpPr>
          <p:sp>
            <p:nvSpPr>
              <p:cNvPr id="62" name="Shape 742"/>
              <p:cNvSpPr/>
              <p:nvPr/>
            </p:nvSpPr>
            <p:spPr>
              <a:xfrm>
                <a:off x="12924218" y="7972279"/>
                <a:ext cx="719195" cy="823695"/>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002641"/>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63" name="Shape 749"/>
              <p:cNvSpPr/>
              <p:nvPr/>
            </p:nvSpPr>
            <p:spPr>
              <a:xfrm>
                <a:off x="14592241" y="7118994"/>
                <a:ext cx="1765010" cy="10798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03</a:t>
                </a:r>
              </a:p>
            </p:txBody>
          </p:sp>
          <p:sp>
            <p:nvSpPr>
              <p:cNvPr id="64" name="Shape 755"/>
              <p:cNvSpPr/>
              <p:nvPr/>
            </p:nvSpPr>
            <p:spPr>
              <a:xfrm>
                <a:off x="14317367" y="8206181"/>
                <a:ext cx="2314759" cy="355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Title Example</a:t>
                </a:r>
              </a:p>
            </p:txBody>
          </p:sp>
          <p:sp>
            <p:nvSpPr>
              <p:cNvPr id="65" name="Shape 761"/>
              <p:cNvSpPr/>
              <p:nvPr/>
            </p:nvSpPr>
            <p:spPr>
              <a:xfrm>
                <a:off x="14592241" y="8528991"/>
                <a:ext cx="1765010" cy="3966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45%</a:t>
                </a:r>
              </a:p>
            </p:txBody>
          </p:sp>
        </p:grpSp>
      </p:grpSp>
      <p:grpSp>
        <p:nvGrpSpPr>
          <p:cNvPr id="66" name="组合 65"/>
          <p:cNvGrpSpPr/>
          <p:nvPr/>
        </p:nvGrpSpPr>
        <p:grpSpPr>
          <a:xfrm>
            <a:off x="7569416" y="5760075"/>
            <a:ext cx="2239875" cy="2630866"/>
            <a:chOff x="11237836" y="8499209"/>
            <a:chExt cx="3200417" cy="3767725"/>
          </a:xfrm>
        </p:grpSpPr>
        <p:sp>
          <p:nvSpPr>
            <p:cNvPr id="67" name="Shape 730"/>
            <p:cNvSpPr/>
            <p:nvPr/>
          </p:nvSpPr>
          <p:spPr>
            <a:xfrm>
              <a:off x="11237836" y="8499209"/>
              <a:ext cx="3200417" cy="3767725"/>
            </a:xfrm>
            <a:custGeom>
              <a:avLst/>
              <a:gdLst/>
              <a:ahLst/>
              <a:cxnLst>
                <a:cxn ang="0">
                  <a:pos x="wd2" y="hd2"/>
                </a:cxn>
                <a:cxn ang="5400000">
                  <a:pos x="wd2" y="hd2"/>
                </a:cxn>
                <a:cxn ang="10800000">
                  <a:pos x="wd2" y="hd2"/>
                </a:cxn>
                <a:cxn ang="16200000">
                  <a:pos x="wd2" y="hd2"/>
                </a:cxn>
              </a:cxnLst>
              <a:rect l="0" t="0" r="r" b="b"/>
              <a:pathLst>
                <a:path w="21483" h="21600" extrusionOk="0">
                  <a:moveTo>
                    <a:pt x="2976" y="7028"/>
                  </a:moveTo>
                  <a:cubicBezTo>
                    <a:pt x="2508" y="7028"/>
                    <a:pt x="1933" y="6745"/>
                    <a:pt x="1699" y="6398"/>
                  </a:cubicBezTo>
                  <a:lnTo>
                    <a:pt x="175" y="4144"/>
                  </a:lnTo>
                  <a:cubicBezTo>
                    <a:pt x="-59" y="3797"/>
                    <a:pt x="-59" y="3231"/>
                    <a:pt x="175" y="2884"/>
                  </a:cubicBezTo>
                  <a:lnTo>
                    <a:pt x="1699" y="630"/>
                  </a:lnTo>
                  <a:cubicBezTo>
                    <a:pt x="1933" y="283"/>
                    <a:pt x="2508" y="0"/>
                    <a:pt x="2977" y="0"/>
                  </a:cubicBezTo>
                  <a:lnTo>
                    <a:pt x="6024" y="0"/>
                  </a:lnTo>
                  <a:cubicBezTo>
                    <a:pt x="6493" y="0"/>
                    <a:pt x="7068" y="283"/>
                    <a:pt x="7302" y="630"/>
                  </a:cubicBezTo>
                  <a:lnTo>
                    <a:pt x="8826" y="2884"/>
                  </a:lnTo>
                  <a:cubicBezTo>
                    <a:pt x="9060" y="3230"/>
                    <a:pt x="9060" y="3797"/>
                    <a:pt x="8826" y="4144"/>
                  </a:cubicBezTo>
                  <a:lnTo>
                    <a:pt x="7975" y="5402"/>
                  </a:lnTo>
                  <a:cubicBezTo>
                    <a:pt x="7741" y="5748"/>
                    <a:pt x="7741" y="6315"/>
                    <a:pt x="7976" y="6661"/>
                  </a:cubicBezTo>
                  <a:lnTo>
                    <a:pt x="8146" y="6914"/>
                  </a:lnTo>
                  <a:cubicBezTo>
                    <a:pt x="8380" y="7260"/>
                    <a:pt x="8955" y="7544"/>
                    <a:pt x="9424" y="7544"/>
                  </a:cubicBezTo>
                  <a:lnTo>
                    <a:pt x="16130" y="7544"/>
                  </a:lnTo>
                  <a:cubicBezTo>
                    <a:pt x="16598" y="7544"/>
                    <a:pt x="17173" y="7827"/>
                    <a:pt x="17407" y="8174"/>
                  </a:cubicBezTo>
                  <a:lnTo>
                    <a:pt x="21307" y="13942"/>
                  </a:lnTo>
                  <a:cubicBezTo>
                    <a:pt x="21541" y="14288"/>
                    <a:pt x="21541" y="14855"/>
                    <a:pt x="21307" y="15202"/>
                  </a:cubicBezTo>
                  <a:lnTo>
                    <a:pt x="17407" y="20970"/>
                  </a:lnTo>
                  <a:cubicBezTo>
                    <a:pt x="17173" y="21317"/>
                    <a:pt x="16598" y="21600"/>
                    <a:pt x="16130" y="21600"/>
                  </a:cubicBezTo>
                  <a:lnTo>
                    <a:pt x="8331" y="21600"/>
                  </a:lnTo>
                  <a:cubicBezTo>
                    <a:pt x="7863" y="21600"/>
                    <a:pt x="7288" y="21317"/>
                    <a:pt x="7054" y="20970"/>
                  </a:cubicBezTo>
                  <a:lnTo>
                    <a:pt x="3154" y="15202"/>
                  </a:lnTo>
                  <a:cubicBezTo>
                    <a:pt x="2920" y="14855"/>
                    <a:pt x="2920" y="14288"/>
                    <a:pt x="3154" y="13942"/>
                  </a:cubicBezTo>
                  <a:lnTo>
                    <a:pt x="6507" y="8982"/>
                  </a:lnTo>
                  <a:cubicBezTo>
                    <a:pt x="6742" y="8635"/>
                    <a:pt x="6742" y="8068"/>
                    <a:pt x="6507" y="7722"/>
                  </a:cubicBezTo>
                  <a:lnTo>
                    <a:pt x="6464" y="7658"/>
                  </a:lnTo>
                  <a:cubicBezTo>
                    <a:pt x="6230" y="7312"/>
                    <a:pt x="5655" y="7028"/>
                    <a:pt x="5187" y="7028"/>
                  </a:cubicBezTo>
                  <a:cubicBezTo>
                    <a:pt x="5187" y="7028"/>
                    <a:pt x="2976" y="7028"/>
                    <a:pt x="2976" y="7028"/>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68" name="Shape 740"/>
            <p:cNvSpPr/>
            <p:nvPr/>
          </p:nvSpPr>
          <p:spPr>
            <a:xfrm>
              <a:off x="11548994" y="8698099"/>
              <a:ext cx="719195" cy="823694"/>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69" name="Shape 750"/>
            <p:cNvSpPr/>
            <p:nvPr/>
          </p:nvSpPr>
          <p:spPr>
            <a:xfrm>
              <a:off x="12181642" y="9828327"/>
              <a:ext cx="1765010" cy="10798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04</a:t>
              </a:r>
            </a:p>
          </p:txBody>
        </p:sp>
        <p:sp>
          <p:nvSpPr>
            <p:cNvPr id="70" name="Shape 756"/>
            <p:cNvSpPr/>
            <p:nvPr/>
          </p:nvSpPr>
          <p:spPr>
            <a:xfrm>
              <a:off x="11906766" y="10879713"/>
              <a:ext cx="2314760" cy="355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rPr>
                <a:t>Title Example</a:t>
              </a:r>
            </a:p>
          </p:txBody>
        </p:sp>
        <p:sp>
          <p:nvSpPr>
            <p:cNvPr id="71" name="Shape 762"/>
            <p:cNvSpPr/>
            <p:nvPr/>
          </p:nvSpPr>
          <p:spPr>
            <a:xfrm>
              <a:off x="12181642" y="11288072"/>
              <a:ext cx="1765010" cy="3966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23%</a:t>
              </a:r>
            </a:p>
          </p:txBody>
        </p:sp>
      </p:grpSp>
      <p:grpSp>
        <p:nvGrpSpPr>
          <p:cNvPr id="72" name="组合 71"/>
          <p:cNvGrpSpPr/>
          <p:nvPr/>
        </p:nvGrpSpPr>
        <p:grpSpPr>
          <a:xfrm>
            <a:off x="5393112" y="5225598"/>
            <a:ext cx="2200023" cy="2653844"/>
            <a:chOff x="8128251" y="7733773"/>
            <a:chExt cx="3143475" cy="3800631"/>
          </a:xfrm>
        </p:grpSpPr>
        <p:sp>
          <p:nvSpPr>
            <p:cNvPr id="73" name="Shape 729"/>
            <p:cNvSpPr/>
            <p:nvPr/>
          </p:nvSpPr>
          <p:spPr>
            <a:xfrm>
              <a:off x="8128251" y="7733773"/>
              <a:ext cx="3143475" cy="3800631"/>
            </a:xfrm>
            <a:custGeom>
              <a:avLst/>
              <a:gdLst/>
              <a:ahLst/>
              <a:cxnLst>
                <a:cxn ang="0">
                  <a:pos x="wd2" y="hd2"/>
                </a:cxn>
                <a:cxn ang="5400000">
                  <a:pos x="wd2" y="hd2"/>
                </a:cxn>
                <a:cxn ang="10800000">
                  <a:pos x="wd2" y="hd2"/>
                </a:cxn>
                <a:cxn ang="16200000">
                  <a:pos x="wd2" y="hd2"/>
                </a:cxn>
              </a:cxnLst>
              <a:rect l="0" t="0" r="r" b="b"/>
              <a:pathLst>
                <a:path w="21481" h="21600" extrusionOk="0">
                  <a:moveTo>
                    <a:pt x="12495" y="4108"/>
                  </a:moveTo>
                  <a:cubicBezTo>
                    <a:pt x="12257" y="3765"/>
                    <a:pt x="12257" y="3203"/>
                    <a:pt x="12495" y="2859"/>
                  </a:cubicBezTo>
                  <a:lnTo>
                    <a:pt x="14046" y="624"/>
                  </a:lnTo>
                  <a:cubicBezTo>
                    <a:pt x="14285" y="281"/>
                    <a:pt x="14870" y="0"/>
                    <a:pt x="15347" y="0"/>
                  </a:cubicBezTo>
                  <a:lnTo>
                    <a:pt x="18450" y="0"/>
                  </a:lnTo>
                  <a:cubicBezTo>
                    <a:pt x="18927" y="0"/>
                    <a:pt x="19512" y="281"/>
                    <a:pt x="19750" y="624"/>
                  </a:cubicBezTo>
                  <a:lnTo>
                    <a:pt x="21302" y="2859"/>
                  </a:lnTo>
                  <a:cubicBezTo>
                    <a:pt x="21540" y="3203"/>
                    <a:pt x="21540" y="3765"/>
                    <a:pt x="21302" y="4108"/>
                  </a:cubicBezTo>
                  <a:lnTo>
                    <a:pt x="19750" y="6343"/>
                  </a:lnTo>
                  <a:cubicBezTo>
                    <a:pt x="19512" y="6686"/>
                    <a:pt x="18927" y="6967"/>
                    <a:pt x="18450" y="6967"/>
                  </a:cubicBezTo>
                  <a:lnTo>
                    <a:pt x="16719" y="6967"/>
                  </a:lnTo>
                  <a:cubicBezTo>
                    <a:pt x="16242" y="6967"/>
                    <a:pt x="15657" y="7248"/>
                    <a:pt x="15418" y="7592"/>
                  </a:cubicBezTo>
                  <a:lnTo>
                    <a:pt x="15245" y="7842"/>
                  </a:lnTo>
                  <a:cubicBezTo>
                    <a:pt x="15006" y="8185"/>
                    <a:pt x="15006" y="8747"/>
                    <a:pt x="15245" y="9091"/>
                  </a:cubicBezTo>
                  <a:lnTo>
                    <a:pt x="18658" y="14008"/>
                  </a:lnTo>
                  <a:cubicBezTo>
                    <a:pt x="18897" y="14352"/>
                    <a:pt x="18897" y="14914"/>
                    <a:pt x="18658" y="15257"/>
                  </a:cubicBezTo>
                  <a:lnTo>
                    <a:pt x="14689" y="20976"/>
                  </a:lnTo>
                  <a:cubicBezTo>
                    <a:pt x="14450" y="21319"/>
                    <a:pt x="13865" y="21600"/>
                    <a:pt x="13388" y="21600"/>
                  </a:cubicBezTo>
                  <a:lnTo>
                    <a:pt x="5449" y="21600"/>
                  </a:lnTo>
                  <a:cubicBezTo>
                    <a:pt x="4972" y="21600"/>
                    <a:pt x="4387" y="21319"/>
                    <a:pt x="4148" y="20975"/>
                  </a:cubicBezTo>
                  <a:lnTo>
                    <a:pt x="178" y="15257"/>
                  </a:lnTo>
                  <a:cubicBezTo>
                    <a:pt x="-60" y="14914"/>
                    <a:pt x="-60" y="14352"/>
                    <a:pt x="178" y="14008"/>
                  </a:cubicBezTo>
                  <a:lnTo>
                    <a:pt x="4148" y="8290"/>
                  </a:lnTo>
                  <a:cubicBezTo>
                    <a:pt x="4387" y="7946"/>
                    <a:pt x="4972" y="7665"/>
                    <a:pt x="5449" y="7665"/>
                  </a:cubicBezTo>
                  <a:lnTo>
                    <a:pt x="12276" y="7665"/>
                  </a:lnTo>
                  <a:cubicBezTo>
                    <a:pt x="12753" y="7665"/>
                    <a:pt x="13338" y="7384"/>
                    <a:pt x="13576" y="7041"/>
                  </a:cubicBezTo>
                  <a:lnTo>
                    <a:pt x="13620" y="6978"/>
                  </a:lnTo>
                  <a:cubicBezTo>
                    <a:pt x="13859" y="6634"/>
                    <a:pt x="13859" y="6072"/>
                    <a:pt x="13620" y="5729"/>
                  </a:cubicBezTo>
                  <a:cubicBezTo>
                    <a:pt x="13620" y="5729"/>
                    <a:pt x="12495" y="4108"/>
                    <a:pt x="12495" y="4108"/>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4" name="Shape 745"/>
            <p:cNvSpPr/>
            <p:nvPr/>
          </p:nvSpPr>
          <p:spPr>
            <a:xfrm>
              <a:off x="10287794" y="7908452"/>
              <a:ext cx="719194" cy="823694"/>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A0BC35"/>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75" name="Shape 751"/>
            <p:cNvSpPr/>
            <p:nvPr/>
          </p:nvSpPr>
          <p:spPr>
            <a:xfrm>
              <a:off x="8678521" y="9122852"/>
              <a:ext cx="1765010" cy="10798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05</a:t>
              </a:r>
            </a:p>
          </p:txBody>
        </p:sp>
        <p:sp>
          <p:nvSpPr>
            <p:cNvPr id="76" name="Shape 757"/>
            <p:cNvSpPr/>
            <p:nvPr/>
          </p:nvSpPr>
          <p:spPr>
            <a:xfrm>
              <a:off x="8403645" y="10167171"/>
              <a:ext cx="2314760" cy="355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rPr>
                <a:t>Title Example</a:t>
              </a:r>
            </a:p>
          </p:txBody>
        </p:sp>
        <p:sp>
          <p:nvSpPr>
            <p:cNvPr id="77" name="Shape 763"/>
            <p:cNvSpPr/>
            <p:nvPr/>
          </p:nvSpPr>
          <p:spPr>
            <a:xfrm>
              <a:off x="8678521" y="10645220"/>
              <a:ext cx="1765010" cy="3966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98%</a:t>
              </a:r>
            </a:p>
          </p:txBody>
        </p:sp>
      </p:grpSp>
      <p:grpSp>
        <p:nvGrpSpPr>
          <p:cNvPr id="78" name="组合 77"/>
          <p:cNvGrpSpPr/>
          <p:nvPr/>
        </p:nvGrpSpPr>
        <p:grpSpPr>
          <a:xfrm>
            <a:off x="4578392" y="3765610"/>
            <a:ext cx="3005974" cy="1713389"/>
            <a:chOff x="6964150" y="5642891"/>
            <a:chExt cx="4295048" cy="2453784"/>
          </a:xfrm>
        </p:grpSpPr>
        <p:sp>
          <p:nvSpPr>
            <p:cNvPr id="79" name="Shape 728"/>
            <p:cNvSpPr/>
            <p:nvPr/>
          </p:nvSpPr>
          <p:spPr>
            <a:xfrm>
              <a:off x="6964150" y="5644770"/>
              <a:ext cx="4295048" cy="2451905"/>
            </a:xfrm>
            <a:custGeom>
              <a:avLst/>
              <a:gdLst/>
              <a:ahLst/>
              <a:cxnLst>
                <a:cxn ang="0">
                  <a:pos x="wd2" y="hd2"/>
                </a:cxn>
                <a:cxn ang="5400000">
                  <a:pos x="wd2" y="hd2"/>
                </a:cxn>
                <a:cxn ang="10800000">
                  <a:pos x="wd2" y="hd2"/>
                </a:cxn>
                <a:cxn ang="16200000">
                  <a:pos x="wd2" y="hd2"/>
                </a:cxn>
              </a:cxnLst>
              <a:rect l="0" t="0" r="r" b="b"/>
              <a:pathLst>
                <a:path w="21513" h="21600" extrusionOk="0">
                  <a:moveTo>
                    <a:pt x="16064" y="6078"/>
                  </a:moveTo>
                  <a:cubicBezTo>
                    <a:pt x="16238" y="5546"/>
                    <a:pt x="16667" y="5110"/>
                    <a:pt x="17017" y="5110"/>
                  </a:cubicBezTo>
                  <a:lnTo>
                    <a:pt x="19291" y="5110"/>
                  </a:lnTo>
                  <a:cubicBezTo>
                    <a:pt x="19640" y="5110"/>
                    <a:pt x="20069" y="5546"/>
                    <a:pt x="20244" y="6078"/>
                  </a:cubicBezTo>
                  <a:lnTo>
                    <a:pt x="21381" y="9542"/>
                  </a:lnTo>
                  <a:cubicBezTo>
                    <a:pt x="21556" y="10075"/>
                    <a:pt x="21556" y="10946"/>
                    <a:pt x="21381" y="11478"/>
                  </a:cubicBezTo>
                  <a:lnTo>
                    <a:pt x="20244" y="14942"/>
                  </a:lnTo>
                  <a:cubicBezTo>
                    <a:pt x="20069" y="15474"/>
                    <a:pt x="19640" y="15910"/>
                    <a:pt x="19291" y="15910"/>
                  </a:cubicBezTo>
                  <a:lnTo>
                    <a:pt x="17017" y="15910"/>
                  </a:lnTo>
                  <a:cubicBezTo>
                    <a:pt x="16667" y="15910"/>
                    <a:pt x="16238" y="15474"/>
                    <a:pt x="16064" y="14942"/>
                  </a:cubicBezTo>
                  <a:lnTo>
                    <a:pt x="15429" y="13010"/>
                  </a:lnTo>
                  <a:cubicBezTo>
                    <a:pt x="15254" y="12477"/>
                    <a:pt x="14825" y="12042"/>
                    <a:pt x="14476" y="12042"/>
                  </a:cubicBezTo>
                  <a:lnTo>
                    <a:pt x="14221" y="12042"/>
                  </a:lnTo>
                  <a:cubicBezTo>
                    <a:pt x="13872" y="12042"/>
                    <a:pt x="13443" y="12477"/>
                    <a:pt x="13268" y="13010"/>
                  </a:cubicBezTo>
                  <a:lnTo>
                    <a:pt x="10766" y="20632"/>
                  </a:lnTo>
                  <a:cubicBezTo>
                    <a:pt x="10591" y="21164"/>
                    <a:pt x="10162" y="21600"/>
                    <a:pt x="9813" y="21600"/>
                  </a:cubicBezTo>
                  <a:lnTo>
                    <a:pt x="3994" y="21600"/>
                  </a:lnTo>
                  <a:cubicBezTo>
                    <a:pt x="3644" y="21600"/>
                    <a:pt x="3215" y="21164"/>
                    <a:pt x="3040" y="20632"/>
                  </a:cubicBezTo>
                  <a:lnTo>
                    <a:pt x="131" y="11768"/>
                  </a:lnTo>
                  <a:cubicBezTo>
                    <a:pt x="-44" y="11235"/>
                    <a:pt x="-44" y="10364"/>
                    <a:pt x="131" y="9832"/>
                  </a:cubicBezTo>
                  <a:lnTo>
                    <a:pt x="3040" y="968"/>
                  </a:lnTo>
                  <a:cubicBezTo>
                    <a:pt x="3215" y="436"/>
                    <a:pt x="3644" y="0"/>
                    <a:pt x="3994" y="0"/>
                  </a:cubicBezTo>
                  <a:lnTo>
                    <a:pt x="9813" y="0"/>
                  </a:lnTo>
                  <a:cubicBezTo>
                    <a:pt x="10162" y="0"/>
                    <a:pt x="10591" y="436"/>
                    <a:pt x="10766" y="968"/>
                  </a:cubicBezTo>
                  <a:lnTo>
                    <a:pt x="13268" y="8590"/>
                  </a:lnTo>
                  <a:cubicBezTo>
                    <a:pt x="13443" y="9123"/>
                    <a:pt x="13872" y="9558"/>
                    <a:pt x="14221" y="9558"/>
                  </a:cubicBezTo>
                  <a:lnTo>
                    <a:pt x="14286" y="9558"/>
                  </a:lnTo>
                  <a:cubicBezTo>
                    <a:pt x="14635" y="9558"/>
                    <a:pt x="15064" y="9123"/>
                    <a:pt x="15239" y="8590"/>
                  </a:cubicBezTo>
                  <a:cubicBezTo>
                    <a:pt x="15239" y="8590"/>
                    <a:pt x="16064" y="6078"/>
                    <a:pt x="16064" y="6078"/>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80" name="Shape 743"/>
            <p:cNvSpPr/>
            <p:nvPr/>
          </p:nvSpPr>
          <p:spPr>
            <a:xfrm>
              <a:off x="10132347" y="6335457"/>
              <a:ext cx="719194" cy="823694"/>
            </a:xfrm>
            <a:prstGeom prst="rect">
              <a:avLst/>
            </a:prstGeom>
            <a:ln w="12700">
              <a:miter lim="400000"/>
            </a:ln>
            <a:extLst>
              <a:ext uri="{C572A759-6A51-4108-AA02-DFA0A04FC94B}">
                <ma14:wrappingTextBoxFlag xmlns="" xmlns:ma14="http://schemas.microsoft.com/office/mac/drawingml/2011/main" val="1"/>
              </a:ext>
            </a:extLst>
          </p:spPr>
          <p:txBody>
            <a:bodyPr wrap="none" lIns="71437" tIns="71437" rIns="71437" bIns="71437" anchor="ctr">
              <a:spAutoFit/>
            </a:bodyPr>
            <a:lstStyle>
              <a:lvl1pPr>
                <a:lnSpc>
                  <a:spcPct val="150000"/>
                </a:lnSpc>
                <a:defRPr sz="4000">
                  <a:solidFill>
                    <a:srgbClr val="D44024"/>
                  </a:solidFill>
                  <a:latin typeface="FontAwesome"/>
                  <a:ea typeface="FontAwesome"/>
                  <a:cs typeface="FontAwesome"/>
                  <a:sym typeface="FontAwesome"/>
                </a:defRPr>
              </a:lvl1pPr>
            </a:lstStyle>
            <a:p>
              <a:pPr lvl="0">
                <a:lnSpc>
                  <a:spcPct val="100000"/>
                </a:lnSpc>
                <a:defRPr sz="1800">
                  <a:solidFill>
                    <a:srgbClr val="000000"/>
                  </a:solidFill>
                </a:defRPr>
              </a:pPr>
              <a:r>
                <a:rPr sz="2800" dirty="0">
                  <a:solidFill>
                    <a:schemeClr val="bg1"/>
                  </a:solidFill>
                </a:rPr>
                <a:t></a:t>
              </a:r>
            </a:p>
          </p:txBody>
        </p:sp>
        <p:sp>
          <p:nvSpPr>
            <p:cNvPr id="81" name="Shape 752"/>
            <p:cNvSpPr/>
            <p:nvPr/>
          </p:nvSpPr>
          <p:spPr>
            <a:xfrm>
              <a:off x="7467727" y="5642891"/>
              <a:ext cx="1765010" cy="10798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06</a:t>
              </a:r>
            </a:p>
          </p:txBody>
        </p:sp>
        <p:sp>
          <p:nvSpPr>
            <p:cNvPr id="82" name="Shape 758"/>
            <p:cNvSpPr/>
            <p:nvPr/>
          </p:nvSpPr>
          <p:spPr>
            <a:xfrm>
              <a:off x="7192852" y="6692922"/>
              <a:ext cx="2314760" cy="355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rPr>
                <a:t>Title Example</a:t>
              </a:r>
            </a:p>
          </p:txBody>
        </p:sp>
        <p:sp>
          <p:nvSpPr>
            <p:cNvPr id="83" name="Shape 764"/>
            <p:cNvSpPr/>
            <p:nvPr/>
          </p:nvSpPr>
          <p:spPr>
            <a:xfrm>
              <a:off x="7467727" y="7095909"/>
              <a:ext cx="1765010" cy="39669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85%</a:t>
              </a:r>
            </a:p>
          </p:txBody>
        </p:sp>
      </p:grpSp>
      <p:grpSp>
        <p:nvGrpSpPr>
          <p:cNvPr id="84" name="组合 83"/>
          <p:cNvGrpSpPr/>
          <p:nvPr/>
        </p:nvGrpSpPr>
        <p:grpSpPr>
          <a:xfrm>
            <a:off x="1404591" y="2576809"/>
            <a:ext cx="4147652" cy="980859"/>
            <a:chOff x="2429305" y="3940379"/>
            <a:chExt cx="5926320" cy="1404710"/>
          </a:xfrm>
        </p:grpSpPr>
        <p:sp>
          <p:nvSpPr>
            <p:cNvPr id="85" name="Shape 738"/>
            <p:cNvSpPr/>
            <p:nvPr/>
          </p:nvSpPr>
          <p:spPr>
            <a:xfrm>
              <a:off x="6386672" y="3940379"/>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2"/>
                  </a:lnTo>
                  <a:cubicBezTo>
                    <a:pt x="21600" y="10802"/>
                    <a:pt x="19013" y="21600"/>
                    <a:pt x="19013" y="21600"/>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86" name="Shape 765"/>
            <p:cNvSpPr/>
            <p:nvPr/>
          </p:nvSpPr>
          <p:spPr>
            <a:xfrm>
              <a:off x="6586967" y="3984873"/>
              <a:ext cx="1428602" cy="355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#1</a:t>
              </a:r>
            </a:p>
          </p:txBody>
        </p:sp>
        <p:sp>
          <p:nvSpPr>
            <p:cNvPr id="87" name="Shape 801"/>
            <p:cNvSpPr/>
            <p:nvPr/>
          </p:nvSpPr>
          <p:spPr>
            <a:xfrm>
              <a:off x="2429305" y="4551696"/>
              <a:ext cx="5917328" cy="79339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r"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88" name="组合 87"/>
          <p:cNvGrpSpPr/>
          <p:nvPr/>
        </p:nvGrpSpPr>
        <p:grpSpPr>
          <a:xfrm>
            <a:off x="1690345" y="4460218"/>
            <a:ext cx="2663294" cy="1513797"/>
            <a:chOff x="2837601" y="6637658"/>
            <a:chExt cx="3805414" cy="2167944"/>
          </a:xfrm>
        </p:grpSpPr>
        <p:sp>
          <p:nvSpPr>
            <p:cNvPr id="89" name="Shape 736"/>
            <p:cNvSpPr/>
            <p:nvPr/>
          </p:nvSpPr>
          <p:spPr>
            <a:xfrm>
              <a:off x="4607641" y="6637658"/>
              <a:ext cx="1968953" cy="466128"/>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1"/>
                  </a:lnTo>
                  <a:cubicBezTo>
                    <a:pt x="21600" y="10801"/>
                    <a:pt x="19013" y="21600"/>
                    <a:pt x="19013" y="21600"/>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0" name="Shape 770"/>
            <p:cNvSpPr/>
            <p:nvPr/>
          </p:nvSpPr>
          <p:spPr>
            <a:xfrm>
              <a:off x="4877816" y="6692922"/>
              <a:ext cx="1428602" cy="355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#6</a:t>
              </a:r>
            </a:p>
          </p:txBody>
        </p:sp>
        <p:sp>
          <p:nvSpPr>
            <p:cNvPr id="91" name="Shape 801"/>
            <p:cNvSpPr/>
            <p:nvPr/>
          </p:nvSpPr>
          <p:spPr>
            <a:xfrm>
              <a:off x="2837601" y="7218815"/>
              <a:ext cx="3805414" cy="158678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r"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92" name="组合 91"/>
          <p:cNvGrpSpPr/>
          <p:nvPr/>
        </p:nvGrpSpPr>
        <p:grpSpPr>
          <a:xfrm>
            <a:off x="1458644" y="6912767"/>
            <a:ext cx="3855605" cy="1337111"/>
            <a:chOff x="2506537" y="10150008"/>
            <a:chExt cx="5509032" cy="1914908"/>
          </a:xfrm>
        </p:grpSpPr>
        <p:sp>
          <p:nvSpPr>
            <p:cNvPr id="93" name="Shape 737"/>
            <p:cNvSpPr/>
            <p:nvPr/>
          </p:nvSpPr>
          <p:spPr>
            <a:xfrm>
              <a:off x="5658538" y="10150008"/>
              <a:ext cx="1968954" cy="466127"/>
            </a:xfrm>
            <a:custGeom>
              <a:avLst/>
              <a:gdLst/>
              <a:ahLst/>
              <a:cxnLst>
                <a:cxn ang="0">
                  <a:pos x="wd2" y="hd2"/>
                </a:cxn>
                <a:cxn ang="5400000">
                  <a:pos x="wd2" y="hd2"/>
                </a:cxn>
                <a:cxn ang="10800000">
                  <a:pos x="wd2" y="hd2"/>
                </a:cxn>
                <a:cxn ang="16200000">
                  <a:pos x="wd2" y="hd2"/>
                </a:cxn>
              </a:cxnLst>
              <a:rect l="0" t="0" r="r" b="b"/>
              <a:pathLst>
                <a:path w="21600" h="21600" extrusionOk="0">
                  <a:moveTo>
                    <a:pt x="19013" y="0"/>
                  </a:moveTo>
                  <a:lnTo>
                    <a:pt x="0" y="0"/>
                  </a:lnTo>
                  <a:lnTo>
                    <a:pt x="0" y="21600"/>
                  </a:lnTo>
                  <a:lnTo>
                    <a:pt x="19013" y="21600"/>
                  </a:lnTo>
                  <a:lnTo>
                    <a:pt x="21600" y="10799"/>
                  </a:lnTo>
                  <a:cubicBezTo>
                    <a:pt x="21600" y="10799"/>
                    <a:pt x="19013" y="0"/>
                    <a:pt x="19013" y="0"/>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4" name="Shape 769"/>
            <p:cNvSpPr/>
            <p:nvPr/>
          </p:nvSpPr>
          <p:spPr>
            <a:xfrm>
              <a:off x="5865935" y="10192571"/>
              <a:ext cx="1428602" cy="355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#5</a:t>
              </a:r>
            </a:p>
          </p:txBody>
        </p:sp>
        <p:sp>
          <p:nvSpPr>
            <p:cNvPr id="95" name="Shape 801"/>
            <p:cNvSpPr/>
            <p:nvPr/>
          </p:nvSpPr>
          <p:spPr>
            <a:xfrm>
              <a:off x="2506537" y="10874826"/>
              <a:ext cx="5509032" cy="1190090"/>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r"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96" name="组合 95"/>
          <p:cNvGrpSpPr/>
          <p:nvPr/>
        </p:nvGrpSpPr>
        <p:grpSpPr>
          <a:xfrm>
            <a:off x="11001514" y="3086334"/>
            <a:ext cx="3994151" cy="1303026"/>
            <a:chOff x="16141745" y="4670083"/>
            <a:chExt cx="5706992" cy="1866094"/>
          </a:xfrm>
        </p:grpSpPr>
        <p:sp>
          <p:nvSpPr>
            <p:cNvPr id="97" name="Shape 734"/>
            <p:cNvSpPr/>
            <p:nvPr/>
          </p:nvSpPr>
          <p:spPr>
            <a:xfrm>
              <a:off x="16141745" y="4670083"/>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21600"/>
                  </a:moveTo>
                  <a:lnTo>
                    <a:pt x="21600" y="21600"/>
                  </a:lnTo>
                  <a:lnTo>
                    <a:pt x="21600" y="0"/>
                  </a:lnTo>
                  <a:lnTo>
                    <a:pt x="2587" y="0"/>
                  </a:lnTo>
                  <a:lnTo>
                    <a:pt x="0" y="10802"/>
                  </a:lnTo>
                  <a:cubicBezTo>
                    <a:pt x="0" y="10802"/>
                    <a:pt x="2587" y="21600"/>
                    <a:pt x="2587" y="21600"/>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8" name="Shape 766"/>
            <p:cNvSpPr/>
            <p:nvPr/>
          </p:nvSpPr>
          <p:spPr>
            <a:xfrm>
              <a:off x="16598820" y="4695483"/>
              <a:ext cx="1428601" cy="355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accent5"/>
                  </a:solidFill>
                </a:rPr>
                <a:t>Issue #2</a:t>
              </a:r>
            </a:p>
          </p:txBody>
        </p:sp>
        <p:sp>
          <p:nvSpPr>
            <p:cNvPr id="99" name="Shape 801"/>
            <p:cNvSpPr/>
            <p:nvPr/>
          </p:nvSpPr>
          <p:spPr>
            <a:xfrm>
              <a:off x="16339705" y="5346087"/>
              <a:ext cx="5509032" cy="1190090"/>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100" name="组合 99"/>
          <p:cNvGrpSpPr/>
          <p:nvPr/>
        </p:nvGrpSpPr>
        <p:grpSpPr>
          <a:xfrm>
            <a:off x="11731518" y="5473489"/>
            <a:ext cx="3614275" cy="1264604"/>
            <a:chOff x="17184801" y="8088786"/>
            <a:chExt cx="5164211" cy="1811069"/>
          </a:xfrm>
        </p:grpSpPr>
        <p:sp>
          <p:nvSpPr>
            <p:cNvPr id="101" name="Shape 733"/>
            <p:cNvSpPr/>
            <p:nvPr/>
          </p:nvSpPr>
          <p:spPr>
            <a:xfrm>
              <a:off x="17184801" y="8088786"/>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 name="Shape 767"/>
            <p:cNvSpPr/>
            <p:nvPr/>
          </p:nvSpPr>
          <p:spPr>
            <a:xfrm>
              <a:off x="17665620" y="8097796"/>
              <a:ext cx="1428601" cy="355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#3</a:t>
              </a:r>
            </a:p>
          </p:txBody>
        </p:sp>
        <p:sp>
          <p:nvSpPr>
            <p:cNvPr id="103" name="Shape 801"/>
            <p:cNvSpPr/>
            <p:nvPr/>
          </p:nvSpPr>
          <p:spPr>
            <a:xfrm>
              <a:off x="17313119" y="8709765"/>
              <a:ext cx="5035893" cy="119009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l"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104" name="组合 103"/>
          <p:cNvGrpSpPr/>
          <p:nvPr/>
        </p:nvGrpSpPr>
        <p:grpSpPr>
          <a:xfrm>
            <a:off x="9977619" y="7420268"/>
            <a:ext cx="5368173" cy="1028617"/>
            <a:chOff x="14678766" y="10876814"/>
            <a:chExt cx="7670246" cy="1473107"/>
          </a:xfrm>
        </p:grpSpPr>
        <p:sp>
          <p:nvSpPr>
            <p:cNvPr id="105" name="Shape 735"/>
            <p:cNvSpPr/>
            <p:nvPr/>
          </p:nvSpPr>
          <p:spPr>
            <a:xfrm>
              <a:off x="14678766" y="10876814"/>
              <a:ext cx="1968954"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6" name="Shape 768"/>
            <p:cNvSpPr/>
            <p:nvPr/>
          </p:nvSpPr>
          <p:spPr>
            <a:xfrm>
              <a:off x="15232559" y="10906685"/>
              <a:ext cx="1428602" cy="355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#4</a:t>
              </a:r>
            </a:p>
          </p:txBody>
        </p:sp>
        <p:sp>
          <p:nvSpPr>
            <p:cNvPr id="107" name="Shape 801"/>
            <p:cNvSpPr/>
            <p:nvPr/>
          </p:nvSpPr>
          <p:spPr>
            <a:xfrm>
              <a:off x="14911104" y="11556528"/>
              <a:ext cx="7437908" cy="79339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l"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sp>
        <p:nvSpPr>
          <p:cNvPr id="4" name="矩形 3"/>
          <p:cNvSpPr/>
          <p:nvPr/>
        </p:nvSpPr>
        <p:spPr>
          <a:xfrm>
            <a:off x="7560232" y="4812386"/>
            <a:ext cx="1005403" cy="584775"/>
          </a:xfrm>
          <a:prstGeom prst="rect">
            <a:avLst/>
          </a:prstGeom>
        </p:spPr>
        <p:txBody>
          <a:bodyPr wrap="none">
            <a:spAutoFit/>
          </a:bodyPr>
          <a:lstStyle/>
          <a:p>
            <a:r>
              <a:rPr lang="zh-CN" altLang="en-US" sz="3200" b="1" dirty="0">
                <a:solidFill>
                  <a:schemeClr val="accent1"/>
                </a:solidFill>
                <a:latin typeface="微软雅黑" pitchFamily="34" charset="-122"/>
                <a:ea typeface="微软雅黑" pitchFamily="34" charset="-122"/>
              </a:rPr>
              <a:t>资金</a:t>
            </a:r>
            <a:endParaRPr lang="zh-CN" altLang="en-US" sz="3200" dirty="0"/>
          </a:p>
        </p:txBody>
      </p:sp>
    </p:spTree>
    <p:extLst>
      <p:ext uri="{BB962C8B-B14F-4D97-AF65-F5344CB8AC3E}">
        <p14:creationId xmlns:p14="http://schemas.microsoft.com/office/powerpoint/2010/main" val="33971425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52" presetClass="entr" presetSubtype="0"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Scale>
                                      <p:cBhvr>
                                        <p:cTn id="16"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47"/>
                                        </p:tgtEl>
                                        <p:attrNameLst>
                                          <p:attrName>ppt_x</p:attrName>
                                          <p:attrName>ppt_y</p:attrName>
                                        </p:attrNameLst>
                                      </p:cBhvr>
                                    </p:animMotion>
                                    <p:animEffect transition="in" filter="fade">
                                      <p:cBhvr>
                                        <p:cTn id="18" dur="1000"/>
                                        <p:tgtEl>
                                          <p:spTgt spid="47"/>
                                        </p:tgtEl>
                                      </p:cBhvr>
                                    </p:animEffect>
                                  </p:childTnLst>
                                </p:cTn>
                              </p:par>
                              <p:par>
                                <p:cTn id="19" presetID="52" presetClass="entr" presetSubtype="0" fill="hold" nodeType="withEffect">
                                  <p:stCondLst>
                                    <p:cond delay="250"/>
                                  </p:stCondLst>
                                  <p:childTnLst>
                                    <p:set>
                                      <p:cBhvr>
                                        <p:cTn id="20" dur="1" fill="hold">
                                          <p:stCondLst>
                                            <p:cond delay="0"/>
                                          </p:stCondLst>
                                        </p:cTn>
                                        <p:tgtEl>
                                          <p:spTgt spid="53"/>
                                        </p:tgtEl>
                                        <p:attrNameLst>
                                          <p:attrName>style.visibility</p:attrName>
                                        </p:attrNameLst>
                                      </p:cBhvr>
                                      <p:to>
                                        <p:strVal val="visible"/>
                                      </p:to>
                                    </p:set>
                                    <p:animScale>
                                      <p:cBhvr>
                                        <p:cTn id="21" dur="1000" decel="50000" fill="hold">
                                          <p:stCondLst>
                                            <p:cond delay="0"/>
                                          </p:stCondLst>
                                        </p:cTn>
                                        <p:tgtEl>
                                          <p:spTgt spid="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3"/>
                                        </p:tgtEl>
                                        <p:attrNameLst>
                                          <p:attrName>ppt_x</p:attrName>
                                          <p:attrName>ppt_y</p:attrName>
                                        </p:attrNameLst>
                                      </p:cBhvr>
                                    </p:animMotion>
                                    <p:animEffect transition="in" filter="fade">
                                      <p:cBhvr>
                                        <p:cTn id="23" dur="1000"/>
                                        <p:tgtEl>
                                          <p:spTgt spid="53"/>
                                        </p:tgtEl>
                                      </p:cBhvr>
                                    </p:animEffect>
                                  </p:childTnLst>
                                </p:cTn>
                              </p:par>
                              <p:par>
                                <p:cTn id="24" presetID="52" presetClass="entr" presetSubtype="0" fill="hold" nodeType="withEffect">
                                  <p:stCondLst>
                                    <p:cond delay="500"/>
                                  </p:stCondLst>
                                  <p:childTnLst>
                                    <p:set>
                                      <p:cBhvr>
                                        <p:cTn id="25" dur="1" fill="hold">
                                          <p:stCondLst>
                                            <p:cond delay="0"/>
                                          </p:stCondLst>
                                        </p:cTn>
                                        <p:tgtEl>
                                          <p:spTgt spid="59"/>
                                        </p:tgtEl>
                                        <p:attrNameLst>
                                          <p:attrName>style.visibility</p:attrName>
                                        </p:attrNameLst>
                                      </p:cBhvr>
                                      <p:to>
                                        <p:strVal val="visible"/>
                                      </p:to>
                                    </p:set>
                                    <p:animScale>
                                      <p:cBhvr>
                                        <p:cTn id="26"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9"/>
                                        </p:tgtEl>
                                        <p:attrNameLst>
                                          <p:attrName>ppt_x</p:attrName>
                                          <p:attrName>ppt_y</p:attrName>
                                        </p:attrNameLst>
                                      </p:cBhvr>
                                    </p:animMotion>
                                    <p:animEffect transition="in" filter="fade">
                                      <p:cBhvr>
                                        <p:cTn id="28" dur="1000"/>
                                        <p:tgtEl>
                                          <p:spTgt spid="59"/>
                                        </p:tgtEl>
                                      </p:cBhvr>
                                    </p:animEffect>
                                  </p:childTnLst>
                                </p:cTn>
                              </p:par>
                              <p:par>
                                <p:cTn id="29" presetID="52" presetClass="entr" presetSubtype="0" fill="hold" nodeType="withEffect">
                                  <p:stCondLst>
                                    <p:cond delay="750"/>
                                  </p:stCondLst>
                                  <p:childTnLst>
                                    <p:set>
                                      <p:cBhvr>
                                        <p:cTn id="30" dur="1" fill="hold">
                                          <p:stCondLst>
                                            <p:cond delay="0"/>
                                          </p:stCondLst>
                                        </p:cTn>
                                        <p:tgtEl>
                                          <p:spTgt spid="66"/>
                                        </p:tgtEl>
                                        <p:attrNameLst>
                                          <p:attrName>style.visibility</p:attrName>
                                        </p:attrNameLst>
                                      </p:cBhvr>
                                      <p:to>
                                        <p:strVal val="visible"/>
                                      </p:to>
                                    </p:set>
                                    <p:animScale>
                                      <p:cBhvr>
                                        <p:cTn id="31"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6"/>
                                        </p:tgtEl>
                                        <p:attrNameLst>
                                          <p:attrName>ppt_x</p:attrName>
                                          <p:attrName>ppt_y</p:attrName>
                                        </p:attrNameLst>
                                      </p:cBhvr>
                                    </p:animMotion>
                                    <p:animEffect transition="in" filter="fade">
                                      <p:cBhvr>
                                        <p:cTn id="33" dur="1000"/>
                                        <p:tgtEl>
                                          <p:spTgt spid="66"/>
                                        </p:tgtEl>
                                      </p:cBhvr>
                                    </p:animEffect>
                                  </p:childTnLst>
                                </p:cTn>
                              </p:par>
                              <p:par>
                                <p:cTn id="34" presetID="52" presetClass="entr" presetSubtype="0" fill="hold" nodeType="withEffect">
                                  <p:stCondLst>
                                    <p:cond delay="1000"/>
                                  </p:stCondLst>
                                  <p:childTnLst>
                                    <p:set>
                                      <p:cBhvr>
                                        <p:cTn id="35" dur="1" fill="hold">
                                          <p:stCondLst>
                                            <p:cond delay="0"/>
                                          </p:stCondLst>
                                        </p:cTn>
                                        <p:tgtEl>
                                          <p:spTgt spid="72"/>
                                        </p:tgtEl>
                                        <p:attrNameLst>
                                          <p:attrName>style.visibility</p:attrName>
                                        </p:attrNameLst>
                                      </p:cBhvr>
                                      <p:to>
                                        <p:strVal val="visible"/>
                                      </p:to>
                                    </p:set>
                                    <p:animScale>
                                      <p:cBhvr>
                                        <p:cTn id="36" dur="10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2"/>
                                        </p:tgtEl>
                                        <p:attrNameLst>
                                          <p:attrName>ppt_x</p:attrName>
                                          <p:attrName>ppt_y</p:attrName>
                                        </p:attrNameLst>
                                      </p:cBhvr>
                                    </p:animMotion>
                                    <p:animEffect transition="in" filter="fade">
                                      <p:cBhvr>
                                        <p:cTn id="38" dur="1000"/>
                                        <p:tgtEl>
                                          <p:spTgt spid="72"/>
                                        </p:tgtEl>
                                      </p:cBhvr>
                                    </p:animEffect>
                                  </p:childTnLst>
                                </p:cTn>
                              </p:par>
                              <p:par>
                                <p:cTn id="39" presetID="52" presetClass="entr" presetSubtype="0" fill="hold" nodeType="withEffect">
                                  <p:stCondLst>
                                    <p:cond delay="1250"/>
                                  </p:stCondLst>
                                  <p:childTnLst>
                                    <p:set>
                                      <p:cBhvr>
                                        <p:cTn id="40" dur="1" fill="hold">
                                          <p:stCondLst>
                                            <p:cond delay="0"/>
                                          </p:stCondLst>
                                        </p:cTn>
                                        <p:tgtEl>
                                          <p:spTgt spid="78"/>
                                        </p:tgtEl>
                                        <p:attrNameLst>
                                          <p:attrName>style.visibility</p:attrName>
                                        </p:attrNameLst>
                                      </p:cBhvr>
                                      <p:to>
                                        <p:strVal val="visible"/>
                                      </p:to>
                                    </p:set>
                                    <p:animScale>
                                      <p:cBhvr>
                                        <p:cTn id="41" dur="10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78"/>
                                        </p:tgtEl>
                                        <p:attrNameLst>
                                          <p:attrName>ppt_x</p:attrName>
                                          <p:attrName>ppt_y</p:attrName>
                                        </p:attrNameLst>
                                      </p:cBhvr>
                                    </p:animMotion>
                                    <p:animEffect transition="in" filter="fade">
                                      <p:cBhvr>
                                        <p:cTn id="43" dur="1000"/>
                                        <p:tgtEl>
                                          <p:spTgt spid="78"/>
                                        </p:tgtEl>
                                      </p:cBhvr>
                                    </p:animEffect>
                                  </p:childTnLst>
                                </p:cTn>
                              </p:par>
                            </p:childTnLst>
                          </p:cTn>
                        </p:par>
                        <p:par>
                          <p:cTn id="44" fill="hold">
                            <p:stCondLst>
                              <p:cond delay="2750"/>
                            </p:stCondLst>
                            <p:childTnLst>
                              <p:par>
                                <p:cTn id="45" presetID="2" presetClass="entr" presetSubtype="8" fill="hold" nodeType="afterEffect">
                                  <p:stCondLst>
                                    <p:cond delay="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500" fill="hold"/>
                                        <p:tgtEl>
                                          <p:spTgt spid="84"/>
                                        </p:tgtEl>
                                        <p:attrNameLst>
                                          <p:attrName>ppt_x</p:attrName>
                                        </p:attrNameLst>
                                      </p:cBhvr>
                                      <p:tavLst>
                                        <p:tav tm="0">
                                          <p:val>
                                            <p:strVal val="0-#ppt_w/2"/>
                                          </p:val>
                                        </p:tav>
                                        <p:tav tm="100000">
                                          <p:val>
                                            <p:strVal val="#ppt_x"/>
                                          </p:val>
                                        </p:tav>
                                      </p:tavLst>
                                    </p:anim>
                                    <p:anim calcmode="lin" valueType="num">
                                      <p:cBhvr additive="base">
                                        <p:cTn id="48" dur="500" fill="hold"/>
                                        <p:tgtEl>
                                          <p:spTgt spid="84"/>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250"/>
                                  </p:stCondLst>
                                  <p:childTnLst>
                                    <p:set>
                                      <p:cBhvr>
                                        <p:cTn id="50" dur="1" fill="hold">
                                          <p:stCondLst>
                                            <p:cond delay="0"/>
                                          </p:stCondLst>
                                        </p:cTn>
                                        <p:tgtEl>
                                          <p:spTgt spid="88"/>
                                        </p:tgtEl>
                                        <p:attrNameLst>
                                          <p:attrName>style.visibility</p:attrName>
                                        </p:attrNameLst>
                                      </p:cBhvr>
                                      <p:to>
                                        <p:strVal val="visible"/>
                                      </p:to>
                                    </p:set>
                                    <p:anim calcmode="lin" valueType="num">
                                      <p:cBhvr additive="base">
                                        <p:cTn id="51" dur="500" fill="hold"/>
                                        <p:tgtEl>
                                          <p:spTgt spid="88"/>
                                        </p:tgtEl>
                                        <p:attrNameLst>
                                          <p:attrName>ppt_x</p:attrName>
                                        </p:attrNameLst>
                                      </p:cBhvr>
                                      <p:tavLst>
                                        <p:tav tm="0">
                                          <p:val>
                                            <p:strVal val="0-#ppt_w/2"/>
                                          </p:val>
                                        </p:tav>
                                        <p:tav tm="100000">
                                          <p:val>
                                            <p:strVal val="#ppt_x"/>
                                          </p:val>
                                        </p:tav>
                                      </p:tavLst>
                                    </p:anim>
                                    <p:anim calcmode="lin" valueType="num">
                                      <p:cBhvr additive="base">
                                        <p:cTn id="52" dur="500" fill="hold"/>
                                        <p:tgtEl>
                                          <p:spTgt spid="8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500"/>
                                  </p:stCondLst>
                                  <p:childTnLst>
                                    <p:set>
                                      <p:cBhvr>
                                        <p:cTn id="54" dur="1" fill="hold">
                                          <p:stCondLst>
                                            <p:cond delay="0"/>
                                          </p:stCondLst>
                                        </p:cTn>
                                        <p:tgtEl>
                                          <p:spTgt spid="92"/>
                                        </p:tgtEl>
                                        <p:attrNameLst>
                                          <p:attrName>style.visibility</p:attrName>
                                        </p:attrNameLst>
                                      </p:cBhvr>
                                      <p:to>
                                        <p:strVal val="visible"/>
                                      </p:to>
                                    </p:set>
                                    <p:anim calcmode="lin" valueType="num">
                                      <p:cBhvr additive="base">
                                        <p:cTn id="55" dur="500" fill="hold"/>
                                        <p:tgtEl>
                                          <p:spTgt spid="92"/>
                                        </p:tgtEl>
                                        <p:attrNameLst>
                                          <p:attrName>ppt_x</p:attrName>
                                        </p:attrNameLst>
                                      </p:cBhvr>
                                      <p:tavLst>
                                        <p:tav tm="0">
                                          <p:val>
                                            <p:strVal val="0-#ppt_w/2"/>
                                          </p:val>
                                        </p:tav>
                                        <p:tav tm="100000">
                                          <p:val>
                                            <p:strVal val="#ppt_x"/>
                                          </p:val>
                                        </p:tav>
                                      </p:tavLst>
                                    </p:anim>
                                    <p:anim calcmode="lin" valueType="num">
                                      <p:cBhvr additive="base">
                                        <p:cTn id="56" dur="500" fill="hold"/>
                                        <p:tgtEl>
                                          <p:spTgt spid="92"/>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750"/>
                                  </p:stCondLst>
                                  <p:childTnLst>
                                    <p:set>
                                      <p:cBhvr>
                                        <p:cTn id="58" dur="1" fill="hold">
                                          <p:stCondLst>
                                            <p:cond delay="0"/>
                                          </p:stCondLst>
                                        </p:cTn>
                                        <p:tgtEl>
                                          <p:spTgt spid="96"/>
                                        </p:tgtEl>
                                        <p:attrNameLst>
                                          <p:attrName>style.visibility</p:attrName>
                                        </p:attrNameLst>
                                      </p:cBhvr>
                                      <p:to>
                                        <p:strVal val="visible"/>
                                      </p:to>
                                    </p:set>
                                    <p:anim calcmode="lin" valueType="num">
                                      <p:cBhvr additive="base">
                                        <p:cTn id="59" dur="500" fill="hold"/>
                                        <p:tgtEl>
                                          <p:spTgt spid="96"/>
                                        </p:tgtEl>
                                        <p:attrNameLst>
                                          <p:attrName>ppt_x</p:attrName>
                                        </p:attrNameLst>
                                      </p:cBhvr>
                                      <p:tavLst>
                                        <p:tav tm="0">
                                          <p:val>
                                            <p:strVal val="1+#ppt_w/2"/>
                                          </p:val>
                                        </p:tav>
                                        <p:tav tm="100000">
                                          <p:val>
                                            <p:strVal val="#ppt_x"/>
                                          </p:val>
                                        </p:tav>
                                      </p:tavLst>
                                    </p:anim>
                                    <p:anim calcmode="lin" valueType="num">
                                      <p:cBhvr additive="base">
                                        <p:cTn id="60" dur="500" fill="hold"/>
                                        <p:tgtEl>
                                          <p:spTgt spid="96"/>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1000"/>
                                  </p:stCondLst>
                                  <p:childTnLst>
                                    <p:set>
                                      <p:cBhvr>
                                        <p:cTn id="62" dur="1" fill="hold">
                                          <p:stCondLst>
                                            <p:cond delay="0"/>
                                          </p:stCondLst>
                                        </p:cTn>
                                        <p:tgtEl>
                                          <p:spTgt spid="100"/>
                                        </p:tgtEl>
                                        <p:attrNameLst>
                                          <p:attrName>style.visibility</p:attrName>
                                        </p:attrNameLst>
                                      </p:cBhvr>
                                      <p:to>
                                        <p:strVal val="visible"/>
                                      </p:to>
                                    </p:set>
                                    <p:anim calcmode="lin" valueType="num">
                                      <p:cBhvr additive="base">
                                        <p:cTn id="63" dur="500" fill="hold"/>
                                        <p:tgtEl>
                                          <p:spTgt spid="100"/>
                                        </p:tgtEl>
                                        <p:attrNameLst>
                                          <p:attrName>ppt_x</p:attrName>
                                        </p:attrNameLst>
                                      </p:cBhvr>
                                      <p:tavLst>
                                        <p:tav tm="0">
                                          <p:val>
                                            <p:strVal val="1+#ppt_w/2"/>
                                          </p:val>
                                        </p:tav>
                                        <p:tav tm="100000">
                                          <p:val>
                                            <p:strVal val="#ppt_x"/>
                                          </p:val>
                                        </p:tav>
                                      </p:tavLst>
                                    </p:anim>
                                    <p:anim calcmode="lin" valueType="num">
                                      <p:cBhvr additive="base">
                                        <p:cTn id="64" dur="500" fill="hold"/>
                                        <p:tgtEl>
                                          <p:spTgt spid="100"/>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1250"/>
                                  </p:stCondLst>
                                  <p:childTnLst>
                                    <p:set>
                                      <p:cBhvr>
                                        <p:cTn id="66" dur="1" fill="hold">
                                          <p:stCondLst>
                                            <p:cond delay="0"/>
                                          </p:stCondLst>
                                        </p:cTn>
                                        <p:tgtEl>
                                          <p:spTgt spid="104"/>
                                        </p:tgtEl>
                                        <p:attrNameLst>
                                          <p:attrName>style.visibility</p:attrName>
                                        </p:attrNameLst>
                                      </p:cBhvr>
                                      <p:to>
                                        <p:strVal val="visible"/>
                                      </p:to>
                                    </p:set>
                                    <p:anim calcmode="lin" valueType="num">
                                      <p:cBhvr additive="base">
                                        <p:cTn id="67" dur="500" fill="hold"/>
                                        <p:tgtEl>
                                          <p:spTgt spid="104"/>
                                        </p:tgtEl>
                                        <p:attrNameLst>
                                          <p:attrName>ppt_x</p:attrName>
                                        </p:attrNameLst>
                                      </p:cBhvr>
                                      <p:tavLst>
                                        <p:tav tm="0">
                                          <p:val>
                                            <p:strVal val="1+#ppt_w/2"/>
                                          </p:val>
                                        </p:tav>
                                        <p:tav tm="100000">
                                          <p:val>
                                            <p:strVal val="#ppt_x"/>
                                          </p:val>
                                        </p:tav>
                                      </p:tavLst>
                                    </p:anim>
                                    <p:anim calcmode="lin" valueType="num">
                                      <p:cBhvr additive="base">
                                        <p:cTn id="68" dur="5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3564831" y="6152745"/>
            <a:ext cx="9866492" cy="9866492"/>
          </a:xfrm>
          <a:prstGeom prst="ellipse">
            <a:avLst/>
          </a:prstGeom>
          <a:blipFill dpi="0" rotWithShape="1">
            <a:blip r:embed="rId3" cstate="screen">
              <a:extLst>
                <a:ext uri="{28A0092B-C50C-407E-A947-70E740481C1C}">
                  <a14:useLocalDpi xmlns:a14="http://schemas.microsoft.com/office/drawing/2010/main"/>
                </a:ext>
              </a:extLst>
            </a:blip>
            <a:srcRect/>
            <a:stretch>
              <a:fillRect l="-19000" r="-7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84" name="虚点"/>
          <p:cNvPicPr>
            <a:picLocks noChangeAspect="1"/>
          </p:cNvPicPr>
          <p:nvPr/>
        </p:nvPicPr>
        <p:blipFill>
          <a:blip r:embed="rId4"/>
          <a:stretch>
            <a:fillRect/>
          </a:stretch>
        </p:blipFill>
        <p:spPr>
          <a:xfrm>
            <a:off x="1407932" y="3751549"/>
            <a:ext cx="14418653" cy="14106659"/>
          </a:xfrm>
          <a:prstGeom prst="rect">
            <a:avLst/>
          </a:prstGeom>
        </p:spPr>
      </p:pic>
      <p:sp>
        <p:nvSpPr>
          <p:cNvPr id="5" name="TextBox 7"/>
          <p:cNvSpPr>
            <a:spLocks noChangeArrowheads="1"/>
          </p:cNvSpPr>
          <p:nvPr/>
        </p:nvSpPr>
        <p:spPr bwMode="auto">
          <a:xfrm>
            <a:off x="2579793" y="3063678"/>
            <a:ext cx="11128623"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8800" b="1" spc="600" dirty="0">
                <a:solidFill>
                  <a:schemeClr val="bg1"/>
                </a:solidFill>
                <a:latin typeface="微软雅黑" pitchFamily="34" charset="-122"/>
                <a:ea typeface="微软雅黑" pitchFamily="34" charset="-122"/>
                <a:sym typeface="微软雅黑" pitchFamily="34" charset="-122"/>
              </a:rPr>
              <a:t>谢谢聆听</a:t>
            </a:r>
          </a:p>
        </p:txBody>
      </p:sp>
      <p:grpSp>
        <p:nvGrpSpPr>
          <p:cNvPr id="46" name="组合 45"/>
          <p:cNvGrpSpPr/>
          <p:nvPr/>
        </p:nvGrpSpPr>
        <p:grpSpPr>
          <a:xfrm>
            <a:off x="7540625" y="1382488"/>
            <a:ext cx="1644758" cy="1578328"/>
            <a:chOff x="14471966" y="3403"/>
            <a:chExt cx="1778229" cy="1706410"/>
          </a:xfrm>
        </p:grpSpPr>
        <p:sp>
          <p:nvSpPr>
            <p:cNvPr id="38" name="Shape 13"/>
            <p:cNvSpPr/>
            <p:nvPr/>
          </p:nvSpPr>
          <p:spPr>
            <a:xfrm>
              <a:off x="14471966" y="999940"/>
              <a:ext cx="1778229" cy="709873"/>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indent="12700" algn="l" defTabSz="825500">
                <a:defRPr sz="10000">
                  <a:solidFill>
                    <a:srgbClr val="53585F"/>
                  </a:solidFill>
                  <a:latin typeface="Lato Light"/>
                  <a:ea typeface="Lato Light"/>
                  <a:cs typeface="Lato Light"/>
                  <a:sym typeface="Lato Light"/>
                </a:defRPr>
              </a:lvl1pPr>
            </a:lstStyle>
            <a:p>
              <a:pPr lvl="0" algn="ctr">
                <a:defRPr sz="1800">
                  <a:solidFill>
                    <a:srgbClr val="000000"/>
                  </a:solidFill>
                </a:defRPr>
              </a:pPr>
              <a:r>
                <a:rPr lang="en-US" sz="3600" b="1" dirty="0">
                  <a:solidFill>
                    <a:schemeClr val="bg1"/>
                  </a:solidFill>
                  <a:latin typeface="微软雅黑" pitchFamily="34" charset="-122"/>
                  <a:ea typeface="微软雅黑" pitchFamily="34" charset="-122"/>
                </a:rPr>
                <a:t>LOGO</a:t>
              </a:r>
              <a:endParaRPr sz="3600" b="1" dirty="0">
                <a:solidFill>
                  <a:schemeClr val="bg1"/>
                </a:solidFill>
                <a:latin typeface="微软雅黑" pitchFamily="34" charset="-122"/>
                <a:ea typeface="微软雅黑" pitchFamily="34" charset="-122"/>
              </a:endParaRPr>
            </a:p>
          </p:txBody>
        </p:sp>
        <p:sp>
          <p:nvSpPr>
            <p:cNvPr id="39" name="Freeform 7"/>
            <p:cNvSpPr>
              <a:spLocks/>
            </p:cNvSpPr>
            <p:nvPr/>
          </p:nvSpPr>
          <p:spPr bwMode="auto">
            <a:xfrm>
              <a:off x="14696844" y="3403"/>
              <a:ext cx="1397775" cy="1035067"/>
            </a:xfrm>
            <a:custGeom>
              <a:avLst/>
              <a:gdLst>
                <a:gd name="T0" fmla="*/ 1566 w 1959"/>
                <a:gd name="T1" fmla="*/ 471 h 1454"/>
                <a:gd name="T2" fmla="*/ 975 w 1959"/>
                <a:gd name="T3" fmla="*/ 1069 h 1454"/>
                <a:gd name="T4" fmla="*/ 385 w 1959"/>
                <a:gd name="T5" fmla="*/ 471 h 1454"/>
                <a:gd name="T6" fmla="*/ 590 w 1959"/>
                <a:gd name="T7" fmla="*/ 274 h 1454"/>
                <a:gd name="T8" fmla="*/ 839 w 1959"/>
                <a:gd name="T9" fmla="*/ 274 h 1454"/>
                <a:gd name="T10" fmla="*/ 839 w 1959"/>
                <a:gd name="T11" fmla="*/ 0 h 1454"/>
                <a:gd name="T12" fmla="*/ 471 w 1959"/>
                <a:gd name="T13" fmla="*/ 0 h 1454"/>
                <a:gd name="T14" fmla="*/ 0 w 1959"/>
                <a:gd name="T15" fmla="*/ 471 h 1454"/>
                <a:gd name="T16" fmla="*/ 975 w 1959"/>
                <a:gd name="T17" fmla="*/ 1454 h 1454"/>
                <a:gd name="T18" fmla="*/ 1959 w 1959"/>
                <a:gd name="T19" fmla="*/ 471 h 1454"/>
                <a:gd name="T20" fmla="*/ 1480 w 1959"/>
                <a:gd name="T21" fmla="*/ 0 h 1454"/>
                <a:gd name="T22" fmla="*/ 1112 w 1959"/>
                <a:gd name="T23" fmla="*/ 0 h 1454"/>
                <a:gd name="T24" fmla="*/ 1112 w 1959"/>
                <a:gd name="T25" fmla="*/ 274 h 1454"/>
                <a:gd name="T26" fmla="*/ 1369 w 1959"/>
                <a:gd name="T27" fmla="*/ 274 h 1454"/>
                <a:gd name="T28" fmla="*/ 1566 w 1959"/>
                <a:gd name="T29" fmla="*/ 471 h 1454"/>
                <a:gd name="T30" fmla="*/ 1566 w 1959"/>
                <a:gd name="T31" fmla="*/ 471 h 1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9" h="1454">
                  <a:moveTo>
                    <a:pt x="1566" y="471"/>
                  </a:moveTo>
                  <a:lnTo>
                    <a:pt x="975" y="1069"/>
                  </a:lnTo>
                  <a:lnTo>
                    <a:pt x="385" y="471"/>
                  </a:lnTo>
                  <a:lnTo>
                    <a:pt x="590" y="274"/>
                  </a:lnTo>
                  <a:lnTo>
                    <a:pt x="839" y="274"/>
                  </a:lnTo>
                  <a:lnTo>
                    <a:pt x="839" y="0"/>
                  </a:lnTo>
                  <a:lnTo>
                    <a:pt x="471" y="0"/>
                  </a:lnTo>
                  <a:lnTo>
                    <a:pt x="0" y="471"/>
                  </a:lnTo>
                  <a:lnTo>
                    <a:pt x="975" y="1454"/>
                  </a:lnTo>
                  <a:lnTo>
                    <a:pt x="1959" y="471"/>
                  </a:lnTo>
                  <a:lnTo>
                    <a:pt x="1480" y="0"/>
                  </a:lnTo>
                  <a:lnTo>
                    <a:pt x="1112" y="0"/>
                  </a:lnTo>
                  <a:lnTo>
                    <a:pt x="1112" y="274"/>
                  </a:lnTo>
                  <a:lnTo>
                    <a:pt x="1369" y="274"/>
                  </a:lnTo>
                  <a:lnTo>
                    <a:pt x="1566" y="471"/>
                  </a:lnTo>
                  <a:lnTo>
                    <a:pt x="1566" y="47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schemeClr val="bg1"/>
                </a:solidFill>
              </a:endParaRPr>
            </a:p>
          </p:txBody>
        </p:sp>
      </p:grpSp>
      <p:grpSp>
        <p:nvGrpSpPr>
          <p:cNvPr id="10" name="组合 9"/>
          <p:cNvGrpSpPr/>
          <p:nvPr/>
        </p:nvGrpSpPr>
        <p:grpSpPr>
          <a:xfrm>
            <a:off x="5069037" y="6895088"/>
            <a:ext cx="3362833" cy="3067132"/>
            <a:chOff x="16813087" y="5768157"/>
            <a:chExt cx="4063357" cy="3706058"/>
          </a:xfrm>
        </p:grpSpPr>
        <p:cxnSp>
          <p:nvCxnSpPr>
            <p:cNvPr id="74" name="直接连接符 48"/>
            <p:cNvCxnSpPr>
              <a:cxnSpLocks noChangeShapeType="1"/>
            </p:cNvCxnSpPr>
            <p:nvPr/>
          </p:nvCxnSpPr>
          <p:spPr bwMode="auto">
            <a:xfrm>
              <a:off x="18261997" y="5810047"/>
              <a:ext cx="1251780" cy="125178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5" name="直接连接符 49"/>
            <p:cNvCxnSpPr>
              <a:cxnSpLocks noChangeShapeType="1"/>
            </p:cNvCxnSpPr>
            <p:nvPr/>
          </p:nvCxnSpPr>
          <p:spPr bwMode="auto">
            <a:xfrm flipV="1">
              <a:off x="16818015" y="7061827"/>
              <a:ext cx="2695762" cy="1360202"/>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6" name="直接连接符 52"/>
            <p:cNvCxnSpPr>
              <a:cxnSpLocks noChangeShapeType="1"/>
            </p:cNvCxnSpPr>
            <p:nvPr/>
          </p:nvCxnSpPr>
          <p:spPr bwMode="auto">
            <a:xfrm flipV="1">
              <a:off x="17919484" y="7061827"/>
              <a:ext cx="1594294" cy="236064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7" name="直接连接符 55"/>
            <p:cNvCxnSpPr>
              <a:cxnSpLocks noChangeShapeType="1"/>
            </p:cNvCxnSpPr>
            <p:nvPr/>
          </p:nvCxnSpPr>
          <p:spPr bwMode="auto">
            <a:xfrm>
              <a:off x="19299399" y="5819903"/>
              <a:ext cx="211916" cy="1241923"/>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8" name="直接连接符 58"/>
            <p:cNvCxnSpPr>
              <a:cxnSpLocks noChangeShapeType="1"/>
            </p:cNvCxnSpPr>
            <p:nvPr/>
          </p:nvCxnSpPr>
          <p:spPr bwMode="auto">
            <a:xfrm>
              <a:off x="19516242" y="7061827"/>
              <a:ext cx="1360202" cy="236064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0" name="直接连接符 65"/>
            <p:cNvCxnSpPr>
              <a:cxnSpLocks noChangeShapeType="1"/>
            </p:cNvCxnSpPr>
            <p:nvPr/>
          </p:nvCxnSpPr>
          <p:spPr bwMode="auto">
            <a:xfrm flipH="1">
              <a:off x="16837728" y="5819903"/>
              <a:ext cx="1419341" cy="2602125"/>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1" name="直接连接符 68"/>
            <p:cNvCxnSpPr>
              <a:cxnSpLocks noChangeShapeType="1"/>
            </p:cNvCxnSpPr>
            <p:nvPr/>
          </p:nvCxnSpPr>
          <p:spPr bwMode="auto">
            <a:xfrm flipH="1" flipV="1">
              <a:off x="16832800" y="8422028"/>
              <a:ext cx="1081756" cy="1010295"/>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2" name="直接连接符 71"/>
            <p:cNvCxnSpPr>
              <a:cxnSpLocks noChangeShapeType="1"/>
            </p:cNvCxnSpPr>
            <p:nvPr/>
          </p:nvCxnSpPr>
          <p:spPr bwMode="auto">
            <a:xfrm>
              <a:off x="18264462" y="5819903"/>
              <a:ext cx="1030008" cy="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83" name="椭圆 74"/>
            <p:cNvSpPr>
              <a:spLocks noChangeArrowheads="1"/>
            </p:cNvSpPr>
            <p:nvPr/>
          </p:nvSpPr>
          <p:spPr bwMode="auto">
            <a:xfrm>
              <a:off x="19469423" y="7022401"/>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sp>
          <p:nvSpPr>
            <p:cNvPr id="84" name="椭圆 75"/>
            <p:cNvSpPr>
              <a:spLocks noChangeArrowheads="1"/>
            </p:cNvSpPr>
            <p:nvPr/>
          </p:nvSpPr>
          <p:spPr bwMode="auto">
            <a:xfrm>
              <a:off x="19240259" y="5768157"/>
              <a:ext cx="105957" cy="105957"/>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sp>
          <p:nvSpPr>
            <p:cNvPr id="85" name="椭圆 76"/>
            <p:cNvSpPr>
              <a:spLocks noChangeArrowheads="1"/>
            </p:cNvSpPr>
            <p:nvPr/>
          </p:nvSpPr>
          <p:spPr bwMode="auto">
            <a:xfrm>
              <a:off x="16813087" y="8370282"/>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sp>
          <p:nvSpPr>
            <p:cNvPr id="86" name="椭圆 77"/>
            <p:cNvSpPr>
              <a:spLocks noChangeArrowheads="1"/>
            </p:cNvSpPr>
            <p:nvPr/>
          </p:nvSpPr>
          <p:spPr bwMode="auto">
            <a:xfrm>
              <a:off x="17877593" y="9370721"/>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grpSp>
      <p:grpSp>
        <p:nvGrpSpPr>
          <p:cNvPr id="11" name="组合 10"/>
          <p:cNvGrpSpPr/>
          <p:nvPr/>
        </p:nvGrpSpPr>
        <p:grpSpPr>
          <a:xfrm>
            <a:off x="11732758" y="9001529"/>
            <a:ext cx="988119" cy="741704"/>
            <a:chOff x="24353336" y="8690620"/>
            <a:chExt cx="988119" cy="741704"/>
          </a:xfrm>
        </p:grpSpPr>
        <p:cxnSp>
          <p:nvCxnSpPr>
            <p:cNvPr id="79" name="直接连接符 61"/>
            <p:cNvCxnSpPr>
              <a:cxnSpLocks noChangeShapeType="1"/>
            </p:cNvCxnSpPr>
            <p:nvPr/>
          </p:nvCxnSpPr>
          <p:spPr bwMode="auto">
            <a:xfrm flipH="1">
              <a:off x="24353336" y="8695548"/>
              <a:ext cx="251342" cy="726919"/>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8" name="直接连接符 82"/>
            <p:cNvCxnSpPr>
              <a:cxnSpLocks noChangeShapeType="1"/>
            </p:cNvCxnSpPr>
            <p:nvPr/>
          </p:nvCxnSpPr>
          <p:spPr bwMode="auto">
            <a:xfrm flipH="1" flipV="1">
              <a:off x="24587430" y="8695548"/>
              <a:ext cx="697349" cy="229164"/>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9" name="直接连接符 85"/>
            <p:cNvCxnSpPr>
              <a:cxnSpLocks noChangeShapeType="1"/>
            </p:cNvCxnSpPr>
            <p:nvPr/>
          </p:nvCxnSpPr>
          <p:spPr bwMode="auto">
            <a:xfrm flipV="1">
              <a:off x="25129539" y="8924712"/>
              <a:ext cx="150311" cy="507612"/>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90" name="直接连接符 91"/>
            <p:cNvCxnSpPr>
              <a:cxnSpLocks noChangeShapeType="1"/>
            </p:cNvCxnSpPr>
            <p:nvPr/>
          </p:nvCxnSpPr>
          <p:spPr bwMode="auto">
            <a:xfrm flipH="1" flipV="1">
              <a:off x="24604678" y="8700476"/>
              <a:ext cx="485435" cy="72199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91" name="椭圆 99"/>
            <p:cNvSpPr>
              <a:spLocks noChangeArrowheads="1"/>
            </p:cNvSpPr>
            <p:nvPr/>
          </p:nvSpPr>
          <p:spPr bwMode="auto">
            <a:xfrm>
              <a:off x="24557860" y="8690620"/>
              <a:ext cx="105957"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sp>
          <p:nvSpPr>
            <p:cNvPr id="92" name="椭圆 100"/>
            <p:cNvSpPr>
              <a:spLocks noChangeArrowheads="1"/>
            </p:cNvSpPr>
            <p:nvPr/>
          </p:nvSpPr>
          <p:spPr bwMode="auto">
            <a:xfrm>
              <a:off x="25237961" y="8885286"/>
              <a:ext cx="103494" cy="105959"/>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grpSp>
      <p:grpSp>
        <p:nvGrpSpPr>
          <p:cNvPr id="115" name="实点"/>
          <p:cNvGrpSpPr/>
          <p:nvPr/>
        </p:nvGrpSpPr>
        <p:grpSpPr>
          <a:xfrm>
            <a:off x="2196220" y="5026358"/>
            <a:ext cx="12583133" cy="11653973"/>
            <a:chOff x="-1112838" y="-6292080"/>
            <a:chExt cx="14425613" cy="13360401"/>
          </a:xfrm>
          <a:solidFill>
            <a:schemeClr val="accent3"/>
          </a:solidFill>
        </p:grpSpPr>
        <p:sp>
          <p:nvSpPr>
            <p:cNvPr id="116"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17"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18"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19"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0"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1"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2"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3"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4"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5"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6"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7"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8"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9"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0"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1"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2"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3"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4"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5"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6"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7"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8"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9"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0"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1"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2"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3"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4"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5"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6"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7"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8"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9"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0"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1"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2"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3"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4"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5"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6"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7"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8"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9"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0"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1"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2"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3"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4"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5"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6"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7"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8"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9"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0"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1"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2"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3"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4"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5"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6"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7"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8"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9"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0"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1"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2"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3"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4"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5"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6"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7"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8"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9"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0"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1"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2"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3"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4"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5"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6"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7"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8"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9"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0"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1"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2"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3"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4"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5"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6"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7"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8"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9"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0"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1"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2"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3"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4"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5"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6"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7"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8"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9"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0"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1"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2"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3"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4"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5"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6"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7"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8"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9"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0"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1"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2"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3"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4"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5"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6"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7"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8"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9"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0"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1"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2"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3"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4"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5"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6"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7"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8"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9"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0"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1"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2"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3"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4"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5"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6"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7"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8"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9"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0"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1"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2"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3"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4"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5"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6"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7"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8"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9"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0"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1"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2"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3"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4"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5"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6"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7"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8"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9"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80"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81"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82"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83"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grpSp>
      <p:sp>
        <p:nvSpPr>
          <p:cNvPr id="285" name="矩形 36"/>
          <p:cNvSpPr>
            <a:spLocks noChangeArrowheads="1"/>
          </p:cNvSpPr>
          <p:nvPr/>
        </p:nvSpPr>
        <p:spPr bwMode="auto">
          <a:xfrm>
            <a:off x="2753004" y="4507111"/>
            <a:ext cx="102625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altLang="zh-CN" sz="2400" dirty="0">
                <a:solidFill>
                  <a:schemeClr val="bg1"/>
                </a:solidFill>
                <a:latin typeface="Arial" pitchFamily="34" charset="0"/>
              </a:rPr>
              <a:t>Professional Commercial Project Plan</a:t>
            </a:r>
            <a:endParaRPr lang="zh-CN" altLang="en-US" sz="2400" dirty="0">
              <a:solidFill>
                <a:schemeClr val="bg1"/>
              </a:solidFill>
            </a:endParaRPr>
          </a:p>
        </p:txBody>
      </p:sp>
      <p:sp>
        <p:nvSpPr>
          <p:cNvPr id="4" name="TextBox 7"/>
          <p:cNvSpPr>
            <a:spLocks noChangeArrowheads="1"/>
          </p:cNvSpPr>
          <p:nvPr/>
        </p:nvSpPr>
        <p:spPr bwMode="auto">
          <a:xfrm>
            <a:off x="4561595" y="8884295"/>
            <a:ext cx="81291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400" b="1" dirty="0">
                <a:solidFill>
                  <a:schemeClr val="bg1"/>
                </a:solidFill>
                <a:latin typeface="微软雅黑" pitchFamily="34" charset="-122"/>
                <a:ea typeface="微软雅黑" pitchFamily="34" charset="-122"/>
                <a:sym typeface="微软雅黑" pitchFamily="34" charset="-122"/>
              </a:rPr>
              <a:t>这里输入商业计划书或公司团队名称</a:t>
            </a:r>
          </a:p>
        </p:txBody>
      </p:sp>
      <p:grpSp>
        <p:nvGrpSpPr>
          <p:cNvPr id="13" name="组合 12"/>
          <p:cNvGrpSpPr/>
          <p:nvPr/>
        </p:nvGrpSpPr>
        <p:grpSpPr>
          <a:xfrm>
            <a:off x="2052663" y="4497957"/>
            <a:ext cx="13159633" cy="12595080"/>
            <a:chOff x="2329347" y="3868208"/>
            <a:chExt cx="12696448" cy="12151766"/>
          </a:xfrm>
        </p:grpSpPr>
        <p:grpSp>
          <p:nvGrpSpPr>
            <p:cNvPr id="65" name="组合 38"/>
            <p:cNvGrpSpPr>
              <a:grpSpLocks/>
            </p:cNvGrpSpPr>
            <p:nvPr/>
          </p:nvGrpSpPr>
          <p:grpSpPr bwMode="auto">
            <a:xfrm>
              <a:off x="11143244" y="4086006"/>
              <a:ext cx="312944" cy="335122"/>
              <a:chOff x="0" y="0"/>
              <a:chExt cx="1579866" cy="1685211"/>
            </a:xfrm>
          </p:grpSpPr>
          <p:grpSp>
            <p:nvGrpSpPr>
              <p:cNvPr id="66" name="组合 39"/>
              <p:cNvGrpSpPr>
                <a:grpSpLocks/>
              </p:cNvGrpSpPr>
              <p:nvPr/>
            </p:nvGrpSpPr>
            <p:grpSpPr bwMode="auto">
              <a:xfrm>
                <a:off x="0" y="138230"/>
                <a:ext cx="1276851" cy="1546981"/>
                <a:chOff x="0" y="0"/>
                <a:chExt cx="1276851" cy="1546981"/>
              </a:xfrm>
            </p:grpSpPr>
            <p:sp>
              <p:nvSpPr>
                <p:cNvPr id="71" name="等腰三角形 44"/>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72" name="等腰三角形 45"/>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73" name="等腰三角形 46"/>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67" name="组合 40"/>
              <p:cNvGrpSpPr>
                <a:grpSpLocks/>
              </p:cNvGrpSpPr>
              <p:nvPr/>
            </p:nvGrpSpPr>
            <p:grpSpPr bwMode="auto">
              <a:xfrm flipH="1" flipV="1">
                <a:off x="303015" y="0"/>
                <a:ext cx="1276851" cy="1546981"/>
                <a:chOff x="0" y="0"/>
                <a:chExt cx="1276851" cy="1546981"/>
              </a:xfrm>
            </p:grpSpPr>
            <p:sp>
              <p:nvSpPr>
                <p:cNvPr id="68" name="等腰三角形 41"/>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9" name="等腰三角形 42"/>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70" name="等腰三角形 43"/>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nvGrpSpPr>
            <p:cNvPr id="488" name="组合 487"/>
            <p:cNvGrpSpPr/>
            <p:nvPr/>
          </p:nvGrpSpPr>
          <p:grpSpPr>
            <a:xfrm rot="1313263">
              <a:off x="2329347" y="3868208"/>
              <a:ext cx="12151766" cy="12151766"/>
              <a:chOff x="804839" y="2704271"/>
              <a:chExt cx="10425480" cy="10425480"/>
            </a:xfrm>
          </p:grpSpPr>
          <p:sp>
            <p:nvSpPr>
              <p:cNvPr id="489"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0" name="椭圆 489"/>
              <p:cNvSpPr/>
              <p:nvPr/>
            </p:nvSpPr>
            <p:spPr bwMode="auto">
              <a:xfrm>
                <a:off x="1758061" y="4631451"/>
                <a:ext cx="249195" cy="249195"/>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1" name="椭圆 490"/>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2" name="椭圆 491"/>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3" name="椭圆 492"/>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4" name="椭圆 493"/>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grpSp>
        <p:grpSp>
          <p:nvGrpSpPr>
            <p:cNvPr id="40" name="组合 21"/>
            <p:cNvGrpSpPr>
              <a:grpSpLocks/>
            </p:cNvGrpSpPr>
            <p:nvPr/>
          </p:nvGrpSpPr>
          <p:grpSpPr bwMode="auto">
            <a:xfrm>
              <a:off x="14146098" y="10429425"/>
              <a:ext cx="879697" cy="938836"/>
              <a:chOff x="0" y="0"/>
              <a:chExt cx="1579866" cy="1685211"/>
            </a:xfrm>
          </p:grpSpPr>
          <p:grpSp>
            <p:nvGrpSpPr>
              <p:cNvPr id="41" name="组合 16"/>
              <p:cNvGrpSpPr>
                <a:grpSpLocks/>
              </p:cNvGrpSpPr>
              <p:nvPr/>
            </p:nvGrpSpPr>
            <p:grpSpPr bwMode="auto">
              <a:xfrm>
                <a:off x="0" y="138230"/>
                <a:ext cx="1276851" cy="1546981"/>
                <a:chOff x="0" y="0"/>
                <a:chExt cx="1276851" cy="1546981"/>
              </a:xfrm>
            </p:grpSpPr>
            <p:sp>
              <p:nvSpPr>
                <p:cNvPr id="53"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4"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5"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42" name="组合 17"/>
              <p:cNvGrpSpPr>
                <a:grpSpLocks/>
              </p:cNvGrpSpPr>
              <p:nvPr/>
            </p:nvGrpSpPr>
            <p:grpSpPr bwMode="auto">
              <a:xfrm flipH="1" flipV="1">
                <a:off x="303015" y="0"/>
                <a:ext cx="1276851" cy="1546981"/>
                <a:chOff x="0" y="0"/>
                <a:chExt cx="1276851" cy="1546981"/>
              </a:xfrm>
            </p:grpSpPr>
            <p:sp>
              <p:nvSpPr>
                <p:cNvPr id="43"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44"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45"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nvGrpSpPr>
            <p:cNvPr id="495" name="组合 21"/>
            <p:cNvGrpSpPr>
              <a:grpSpLocks/>
            </p:cNvGrpSpPr>
            <p:nvPr/>
          </p:nvGrpSpPr>
          <p:grpSpPr bwMode="auto">
            <a:xfrm>
              <a:off x="2953648" y="12869781"/>
              <a:ext cx="652523" cy="696389"/>
              <a:chOff x="0" y="0"/>
              <a:chExt cx="1579866" cy="1685211"/>
            </a:xfrm>
          </p:grpSpPr>
          <p:grpSp>
            <p:nvGrpSpPr>
              <p:cNvPr id="496" name="组合 16"/>
              <p:cNvGrpSpPr>
                <a:grpSpLocks/>
              </p:cNvGrpSpPr>
              <p:nvPr/>
            </p:nvGrpSpPr>
            <p:grpSpPr bwMode="auto">
              <a:xfrm>
                <a:off x="0" y="138230"/>
                <a:ext cx="1276851" cy="1546981"/>
                <a:chOff x="0" y="0"/>
                <a:chExt cx="1276851" cy="1546981"/>
              </a:xfrm>
            </p:grpSpPr>
            <p:sp>
              <p:nvSpPr>
                <p:cNvPr id="501"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2"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3"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497" name="组合 17"/>
              <p:cNvGrpSpPr>
                <a:grpSpLocks/>
              </p:cNvGrpSpPr>
              <p:nvPr/>
            </p:nvGrpSpPr>
            <p:grpSpPr bwMode="auto">
              <a:xfrm flipH="1" flipV="1">
                <a:off x="303015" y="0"/>
                <a:ext cx="1276851" cy="1546981"/>
                <a:chOff x="0" y="0"/>
                <a:chExt cx="1276851" cy="1546981"/>
              </a:xfrm>
            </p:grpSpPr>
            <p:sp>
              <p:nvSpPr>
                <p:cNvPr id="498"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499"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0"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grpSp>
        <p:nvGrpSpPr>
          <p:cNvPr id="15" name="组合 14"/>
          <p:cNvGrpSpPr/>
          <p:nvPr/>
        </p:nvGrpSpPr>
        <p:grpSpPr>
          <a:xfrm>
            <a:off x="2868479" y="5356268"/>
            <a:ext cx="11192544" cy="11637120"/>
            <a:chOff x="2774946" y="4405059"/>
            <a:chExt cx="11397718" cy="11850444"/>
          </a:xfrm>
        </p:grpSpPr>
        <p:grpSp>
          <p:nvGrpSpPr>
            <p:cNvPr id="56" name="组合 22"/>
            <p:cNvGrpSpPr>
              <a:grpSpLocks/>
            </p:cNvGrpSpPr>
            <p:nvPr/>
          </p:nvGrpSpPr>
          <p:grpSpPr bwMode="auto">
            <a:xfrm>
              <a:off x="3114077" y="7577018"/>
              <a:ext cx="312944" cy="332659"/>
              <a:chOff x="0" y="0"/>
              <a:chExt cx="1579866" cy="1685211"/>
            </a:xfrm>
          </p:grpSpPr>
          <p:grpSp>
            <p:nvGrpSpPr>
              <p:cNvPr id="57" name="组合 23"/>
              <p:cNvGrpSpPr>
                <a:grpSpLocks/>
              </p:cNvGrpSpPr>
              <p:nvPr/>
            </p:nvGrpSpPr>
            <p:grpSpPr bwMode="auto">
              <a:xfrm>
                <a:off x="0" y="138230"/>
                <a:ext cx="1276851" cy="1546981"/>
                <a:chOff x="0" y="0"/>
                <a:chExt cx="1276851" cy="1546981"/>
              </a:xfrm>
            </p:grpSpPr>
            <p:sp>
              <p:nvSpPr>
                <p:cNvPr id="62"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3"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4"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58" name="组合 24"/>
              <p:cNvGrpSpPr>
                <a:grpSpLocks/>
              </p:cNvGrpSpPr>
              <p:nvPr/>
            </p:nvGrpSpPr>
            <p:grpSpPr bwMode="auto">
              <a:xfrm flipH="1" flipV="1">
                <a:off x="303015" y="0"/>
                <a:ext cx="1276851" cy="1546981"/>
                <a:chOff x="0" y="0"/>
                <a:chExt cx="1276851" cy="1546981"/>
              </a:xfrm>
            </p:grpSpPr>
            <p:sp>
              <p:nvSpPr>
                <p:cNvPr id="59"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0"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1"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nvGrpSpPr>
            <p:cNvPr id="480" name="组合 479"/>
            <p:cNvGrpSpPr/>
            <p:nvPr/>
          </p:nvGrpSpPr>
          <p:grpSpPr>
            <a:xfrm>
              <a:off x="2774946" y="4405059"/>
              <a:ext cx="11397718" cy="11397718"/>
              <a:chOff x="804839" y="2704271"/>
              <a:chExt cx="10425480" cy="10425480"/>
            </a:xfrm>
          </p:grpSpPr>
          <p:sp>
            <p:nvSpPr>
              <p:cNvPr id="481"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2" name="椭圆 481"/>
              <p:cNvSpPr/>
              <p:nvPr/>
            </p:nvSpPr>
            <p:spPr bwMode="auto">
              <a:xfrm>
                <a:off x="1811243" y="4675824"/>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3" name="椭圆 482"/>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4" name="椭圆 483"/>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5" name="椭圆 484"/>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6" name="椭圆 485"/>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grpSp>
        <p:grpSp>
          <p:nvGrpSpPr>
            <p:cNvPr id="504" name="组合 22"/>
            <p:cNvGrpSpPr>
              <a:grpSpLocks/>
            </p:cNvGrpSpPr>
            <p:nvPr/>
          </p:nvGrpSpPr>
          <p:grpSpPr bwMode="auto">
            <a:xfrm>
              <a:off x="11894424" y="5386636"/>
              <a:ext cx="600552" cy="638386"/>
              <a:chOff x="0" y="0"/>
              <a:chExt cx="1579866" cy="1685211"/>
            </a:xfrm>
          </p:grpSpPr>
          <p:grpSp>
            <p:nvGrpSpPr>
              <p:cNvPr id="505" name="组合 23"/>
              <p:cNvGrpSpPr>
                <a:grpSpLocks/>
              </p:cNvGrpSpPr>
              <p:nvPr/>
            </p:nvGrpSpPr>
            <p:grpSpPr bwMode="auto">
              <a:xfrm>
                <a:off x="0" y="138230"/>
                <a:ext cx="1276851" cy="1546981"/>
                <a:chOff x="0" y="0"/>
                <a:chExt cx="1276851" cy="1546981"/>
              </a:xfrm>
            </p:grpSpPr>
            <p:sp>
              <p:nvSpPr>
                <p:cNvPr id="510"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11"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12"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506" name="组合 24"/>
              <p:cNvGrpSpPr>
                <a:grpSpLocks/>
              </p:cNvGrpSpPr>
              <p:nvPr/>
            </p:nvGrpSpPr>
            <p:grpSpPr bwMode="auto">
              <a:xfrm flipH="1" flipV="1">
                <a:off x="303015" y="0"/>
                <a:ext cx="1276851" cy="1546981"/>
                <a:chOff x="0" y="0"/>
                <a:chExt cx="1276851" cy="1546981"/>
              </a:xfrm>
            </p:grpSpPr>
            <p:sp>
              <p:nvSpPr>
                <p:cNvPr id="507"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8"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9"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nvGrpSpPr>
            <p:cNvPr id="513" name="组合 22"/>
            <p:cNvGrpSpPr>
              <a:grpSpLocks/>
            </p:cNvGrpSpPr>
            <p:nvPr/>
          </p:nvGrpSpPr>
          <p:grpSpPr bwMode="auto">
            <a:xfrm>
              <a:off x="7958582" y="15922844"/>
              <a:ext cx="312944" cy="332659"/>
              <a:chOff x="0" y="0"/>
              <a:chExt cx="1579866" cy="1685211"/>
            </a:xfrm>
          </p:grpSpPr>
          <p:grpSp>
            <p:nvGrpSpPr>
              <p:cNvPr id="514" name="组合 23"/>
              <p:cNvGrpSpPr>
                <a:grpSpLocks/>
              </p:cNvGrpSpPr>
              <p:nvPr/>
            </p:nvGrpSpPr>
            <p:grpSpPr bwMode="auto">
              <a:xfrm>
                <a:off x="0" y="138230"/>
                <a:ext cx="1276851" cy="1546981"/>
                <a:chOff x="0" y="0"/>
                <a:chExt cx="1276851" cy="1546981"/>
              </a:xfrm>
            </p:grpSpPr>
            <p:sp>
              <p:nvSpPr>
                <p:cNvPr id="519"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20"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21"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515" name="组合 24"/>
              <p:cNvGrpSpPr>
                <a:grpSpLocks/>
              </p:cNvGrpSpPr>
              <p:nvPr/>
            </p:nvGrpSpPr>
            <p:grpSpPr bwMode="auto">
              <a:xfrm flipH="1" flipV="1">
                <a:off x="303015" y="0"/>
                <a:ext cx="1276851" cy="1546981"/>
                <a:chOff x="0" y="0"/>
                <a:chExt cx="1276851" cy="1546981"/>
              </a:xfrm>
            </p:grpSpPr>
            <p:sp>
              <p:nvSpPr>
                <p:cNvPr id="516"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17"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18"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spTree>
    <p:extLst>
      <p:ext uri="{BB962C8B-B14F-4D97-AF65-F5344CB8AC3E}">
        <p14:creationId xmlns:p14="http://schemas.microsoft.com/office/powerpoint/2010/main" val="10299732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anim calcmode="lin" valueType="num">
                                      <p:cBhvr>
                                        <p:cTn id="10" dur="500" fill="hold"/>
                                        <p:tgtEl>
                                          <p:spTgt spid="12"/>
                                        </p:tgtEl>
                                        <p:attrNameLst>
                                          <p:attrName>ppt_x</p:attrName>
                                        </p:attrNameLst>
                                      </p:cBhvr>
                                      <p:tavLst>
                                        <p:tav tm="0">
                                          <p:val>
                                            <p:fltVal val="0.5"/>
                                          </p:val>
                                        </p:tav>
                                        <p:tav tm="100000">
                                          <p:val>
                                            <p:strVal val="#ppt_x"/>
                                          </p:val>
                                        </p:tav>
                                      </p:tavLst>
                                    </p:anim>
                                    <p:anim calcmode="lin" valueType="num">
                                      <p:cBhvr>
                                        <p:cTn id="11" dur="500" fill="hold"/>
                                        <p:tgtEl>
                                          <p:spTgt spid="1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84"/>
                                        </p:tgtEl>
                                        <p:attrNameLst>
                                          <p:attrName>style.visibility</p:attrName>
                                        </p:attrNameLst>
                                      </p:cBhvr>
                                      <p:to>
                                        <p:strVal val="visible"/>
                                      </p:to>
                                    </p:set>
                                    <p:anim calcmode="lin" valueType="num">
                                      <p:cBhvr>
                                        <p:cTn id="14" dur="500" fill="hold"/>
                                        <p:tgtEl>
                                          <p:spTgt spid="284"/>
                                        </p:tgtEl>
                                        <p:attrNameLst>
                                          <p:attrName>ppt_w</p:attrName>
                                        </p:attrNameLst>
                                      </p:cBhvr>
                                      <p:tavLst>
                                        <p:tav tm="0">
                                          <p:val>
                                            <p:fltVal val="0"/>
                                          </p:val>
                                        </p:tav>
                                        <p:tav tm="100000">
                                          <p:val>
                                            <p:strVal val="#ppt_w"/>
                                          </p:val>
                                        </p:tav>
                                      </p:tavLst>
                                    </p:anim>
                                    <p:anim calcmode="lin" valueType="num">
                                      <p:cBhvr>
                                        <p:cTn id="15" dur="500" fill="hold"/>
                                        <p:tgtEl>
                                          <p:spTgt spid="284"/>
                                        </p:tgtEl>
                                        <p:attrNameLst>
                                          <p:attrName>ppt_h</p:attrName>
                                        </p:attrNameLst>
                                      </p:cBhvr>
                                      <p:tavLst>
                                        <p:tav tm="0">
                                          <p:val>
                                            <p:fltVal val="0"/>
                                          </p:val>
                                        </p:tav>
                                        <p:tav tm="100000">
                                          <p:val>
                                            <p:strVal val="#ppt_h"/>
                                          </p:val>
                                        </p:tav>
                                      </p:tavLst>
                                    </p:anim>
                                    <p:animEffect transition="in" filter="fade">
                                      <p:cBhvr>
                                        <p:cTn id="16" dur="500"/>
                                        <p:tgtEl>
                                          <p:spTgt spid="284"/>
                                        </p:tgtEl>
                                      </p:cBhvr>
                                    </p:animEffect>
                                    <p:anim calcmode="lin" valueType="num">
                                      <p:cBhvr>
                                        <p:cTn id="17" dur="500" fill="hold"/>
                                        <p:tgtEl>
                                          <p:spTgt spid="284"/>
                                        </p:tgtEl>
                                        <p:attrNameLst>
                                          <p:attrName>ppt_x</p:attrName>
                                        </p:attrNameLst>
                                      </p:cBhvr>
                                      <p:tavLst>
                                        <p:tav tm="0">
                                          <p:val>
                                            <p:fltVal val="0.5"/>
                                          </p:val>
                                        </p:tav>
                                        <p:tav tm="100000">
                                          <p:val>
                                            <p:strVal val="#ppt_x"/>
                                          </p:val>
                                        </p:tav>
                                      </p:tavLst>
                                    </p:anim>
                                    <p:anim calcmode="lin" valueType="num">
                                      <p:cBhvr>
                                        <p:cTn id="18" dur="500" fill="hold"/>
                                        <p:tgtEl>
                                          <p:spTgt spid="284"/>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115"/>
                                        </p:tgtEl>
                                        <p:attrNameLst>
                                          <p:attrName>style.visibility</p:attrName>
                                        </p:attrNameLst>
                                      </p:cBhvr>
                                      <p:to>
                                        <p:strVal val="visible"/>
                                      </p:to>
                                    </p:set>
                                    <p:anim calcmode="lin" valueType="num">
                                      <p:cBhvr>
                                        <p:cTn id="21" dur="500" fill="hold"/>
                                        <p:tgtEl>
                                          <p:spTgt spid="115"/>
                                        </p:tgtEl>
                                        <p:attrNameLst>
                                          <p:attrName>ppt_w</p:attrName>
                                        </p:attrNameLst>
                                      </p:cBhvr>
                                      <p:tavLst>
                                        <p:tav tm="0">
                                          <p:val>
                                            <p:fltVal val="0"/>
                                          </p:val>
                                        </p:tav>
                                        <p:tav tm="100000">
                                          <p:val>
                                            <p:strVal val="#ppt_w"/>
                                          </p:val>
                                        </p:tav>
                                      </p:tavLst>
                                    </p:anim>
                                    <p:anim calcmode="lin" valueType="num">
                                      <p:cBhvr>
                                        <p:cTn id="22" dur="500" fill="hold"/>
                                        <p:tgtEl>
                                          <p:spTgt spid="115"/>
                                        </p:tgtEl>
                                        <p:attrNameLst>
                                          <p:attrName>ppt_h</p:attrName>
                                        </p:attrNameLst>
                                      </p:cBhvr>
                                      <p:tavLst>
                                        <p:tav tm="0">
                                          <p:val>
                                            <p:fltVal val="0"/>
                                          </p:val>
                                        </p:tav>
                                        <p:tav tm="100000">
                                          <p:val>
                                            <p:strVal val="#ppt_h"/>
                                          </p:val>
                                        </p:tav>
                                      </p:tavLst>
                                    </p:anim>
                                    <p:animEffect transition="in" filter="fade">
                                      <p:cBhvr>
                                        <p:cTn id="23" dur="500"/>
                                        <p:tgtEl>
                                          <p:spTgt spid="115"/>
                                        </p:tgtEl>
                                      </p:cBhvr>
                                    </p:animEffect>
                                    <p:anim calcmode="lin" valueType="num">
                                      <p:cBhvr>
                                        <p:cTn id="24" dur="500" fill="hold"/>
                                        <p:tgtEl>
                                          <p:spTgt spid="115"/>
                                        </p:tgtEl>
                                        <p:attrNameLst>
                                          <p:attrName>ppt_x</p:attrName>
                                        </p:attrNameLst>
                                      </p:cBhvr>
                                      <p:tavLst>
                                        <p:tav tm="0">
                                          <p:val>
                                            <p:fltVal val="0.5"/>
                                          </p:val>
                                        </p:tav>
                                        <p:tav tm="100000">
                                          <p:val>
                                            <p:strVal val="#ppt_x"/>
                                          </p:val>
                                        </p:tav>
                                      </p:tavLst>
                                    </p:anim>
                                    <p:anim calcmode="lin" valueType="num">
                                      <p:cBhvr>
                                        <p:cTn id="25" dur="500" fill="hold"/>
                                        <p:tgtEl>
                                          <p:spTgt spid="11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anim calcmode="lin" valueType="num">
                                      <p:cBhvr>
                                        <p:cTn id="31" dur="500" fill="hold"/>
                                        <p:tgtEl>
                                          <p:spTgt spid="13"/>
                                        </p:tgtEl>
                                        <p:attrNameLst>
                                          <p:attrName>ppt_x</p:attrName>
                                        </p:attrNameLst>
                                      </p:cBhvr>
                                      <p:tavLst>
                                        <p:tav tm="0">
                                          <p:val>
                                            <p:fltVal val="0.5"/>
                                          </p:val>
                                        </p:tav>
                                        <p:tav tm="100000">
                                          <p:val>
                                            <p:strVal val="#ppt_x"/>
                                          </p:val>
                                        </p:tav>
                                      </p:tavLst>
                                    </p:anim>
                                    <p:anim calcmode="lin" valueType="num">
                                      <p:cBhvr>
                                        <p:cTn id="32" dur="500" fill="hold"/>
                                        <p:tgtEl>
                                          <p:spTgt spid="13"/>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fltVal val="0.5"/>
                                          </p:val>
                                        </p:tav>
                                        <p:tav tm="100000">
                                          <p:val>
                                            <p:strVal val="#ppt_x"/>
                                          </p:val>
                                        </p:tav>
                                      </p:tavLst>
                                    </p:anim>
                                    <p:anim calcmode="lin" valueType="num">
                                      <p:cBhvr>
                                        <p:cTn id="39" dur="500" fill="hold"/>
                                        <p:tgtEl>
                                          <p:spTgt spid="15"/>
                                        </p:tgtEl>
                                        <p:attrNameLst>
                                          <p:attrName>ppt_y</p:attrName>
                                        </p:attrNameLst>
                                      </p:cBhvr>
                                      <p:tavLst>
                                        <p:tav tm="0">
                                          <p:val>
                                            <p:fltVal val="0.5"/>
                                          </p:val>
                                        </p:tav>
                                        <p:tav tm="100000">
                                          <p:val>
                                            <p:strVal val="#ppt_y"/>
                                          </p:val>
                                        </p:tav>
                                      </p:tavLst>
                                    </p:anim>
                                  </p:childTnLst>
                                </p:cTn>
                              </p:par>
                            </p:childTnLst>
                          </p:cTn>
                        </p:par>
                        <p:par>
                          <p:cTn id="40" fill="hold">
                            <p:stCondLst>
                              <p:cond delay="500"/>
                            </p:stCondLst>
                            <p:childTnLst>
                              <p:par>
                                <p:cTn id="41" presetID="8" presetClass="emph" presetSubtype="0" fill="hold" grpId="1" nodeType="afterEffect">
                                  <p:stCondLst>
                                    <p:cond delay="50"/>
                                  </p:stCondLst>
                                  <p:childTnLst>
                                    <p:animRot by="21600000">
                                      <p:cBhvr>
                                        <p:cTn id="42" dur="8200" fill="hold"/>
                                        <p:tgtEl>
                                          <p:spTgt spid="12"/>
                                        </p:tgtEl>
                                        <p:attrNameLst>
                                          <p:attrName>r</p:attrName>
                                        </p:attrNameLst>
                                      </p:cBhvr>
                                    </p:animRot>
                                  </p:childTnLst>
                                </p:cTn>
                              </p:par>
                              <p:par>
                                <p:cTn id="43" presetID="8" presetClass="emph" presetSubtype="0" fill="hold" nodeType="withEffect">
                                  <p:stCondLst>
                                    <p:cond delay="50"/>
                                  </p:stCondLst>
                                  <p:childTnLst>
                                    <p:animRot by="21600000">
                                      <p:cBhvr>
                                        <p:cTn id="44" dur="9300" fill="hold"/>
                                        <p:tgtEl>
                                          <p:spTgt spid="284"/>
                                        </p:tgtEl>
                                        <p:attrNameLst>
                                          <p:attrName>r</p:attrName>
                                        </p:attrNameLst>
                                      </p:cBhvr>
                                    </p:animRot>
                                  </p:childTnLst>
                                </p:cTn>
                              </p:par>
                              <p:par>
                                <p:cTn id="45" presetID="8" presetClass="emph" presetSubtype="0" fill="hold" nodeType="withEffect">
                                  <p:stCondLst>
                                    <p:cond delay="150"/>
                                  </p:stCondLst>
                                  <p:childTnLst>
                                    <p:animRot by="10800000">
                                      <p:cBhvr>
                                        <p:cTn id="46" dur="7100" fill="hold"/>
                                        <p:tgtEl>
                                          <p:spTgt spid="115"/>
                                        </p:tgtEl>
                                        <p:attrNameLst>
                                          <p:attrName>r</p:attrName>
                                        </p:attrNameLst>
                                      </p:cBhvr>
                                    </p:animRot>
                                  </p:childTnLst>
                                </p:cTn>
                              </p:par>
                              <p:par>
                                <p:cTn id="47" presetID="8" presetClass="emph" presetSubtype="0" fill="hold" nodeType="withEffect">
                                  <p:stCondLst>
                                    <p:cond delay="50"/>
                                  </p:stCondLst>
                                  <p:childTnLst>
                                    <p:animRot by="10800000">
                                      <p:cBhvr>
                                        <p:cTn id="48" dur="5750" fill="hold"/>
                                        <p:tgtEl>
                                          <p:spTgt spid="13"/>
                                        </p:tgtEl>
                                        <p:attrNameLst>
                                          <p:attrName>r</p:attrName>
                                        </p:attrNameLst>
                                      </p:cBhvr>
                                    </p:animRot>
                                  </p:childTnLst>
                                </p:cTn>
                              </p:par>
                              <p:par>
                                <p:cTn id="49" presetID="8" presetClass="emph" presetSubtype="0" fill="hold" nodeType="withEffect">
                                  <p:stCondLst>
                                    <p:cond delay="0"/>
                                  </p:stCondLst>
                                  <p:childTnLst>
                                    <p:animRot by="21600000">
                                      <p:cBhvr>
                                        <p:cTn id="50" dur="8150" fill="hold"/>
                                        <p:tgtEl>
                                          <p:spTgt spid="15"/>
                                        </p:tgtEl>
                                        <p:attrNameLst>
                                          <p:attrName>r</p:attrName>
                                        </p:attrNameLst>
                                      </p:cBhvr>
                                    </p:animRot>
                                  </p:childTnLst>
                                </p:cTn>
                              </p:par>
                              <p:par>
                                <p:cTn id="51" presetID="41" presetClass="entr" presetSubtype="0" fill="hold" grpId="0" nodeType="withEffect">
                                  <p:stCondLst>
                                    <p:cond delay="50"/>
                                  </p:stCondLst>
                                  <p:iterate type="lt">
                                    <p:tmPct val="7407"/>
                                  </p:iterate>
                                  <p:childTnLst>
                                    <p:set>
                                      <p:cBhvr>
                                        <p:cTn id="52" dur="1" fill="hold">
                                          <p:stCondLst>
                                            <p:cond delay="0"/>
                                          </p:stCondLst>
                                        </p:cTn>
                                        <p:tgtEl>
                                          <p:spTgt spid="5"/>
                                        </p:tgtEl>
                                        <p:attrNameLst>
                                          <p:attrName>style.visibility</p:attrName>
                                        </p:attrNameLst>
                                      </p:cBhvr>
                                      <p:to>
                                        <p:strVal val="visible"/>
                                      </p:to>
                                    </p:set>
                                    <p:anim calcmode="lin" valueType="num">
                                      <p:cBhvr>
                                        <p:cTn id="53" dur="20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54" dur="2000" fill="hold"/>
                                        <p:tgtEl>
                                          <p:spTgt spid="5"/>
                                        </p:tgtEl>
                                        <p:attrNameLst>
                                          <p:attrName>ppt_y</p:attrName>
                                        </p:attrNameLst>
                                      </p:cBhvr>
                                      <p:tavLst>
                                        <p:tav tm="0">
                                          <p:val>
                                            <p:strVal val="#ppt_y"/>
                                          </p:val>
                                        </p:tav>
                                        <p:tav tm="100000">
                                          <p:val>
                                            <p:strVal val="#ppt_y"/>
                                          </p:val>
                                        </p:tav>
                                      </p:tavLst>
                                    </p:anim>
                                    <p:anim calcmode="lin" valueType="num">
                                      <p:cBhvr>
                                        <p:cTn id="55" dur="20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56" dur="20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2000" tmFilter="0,0; .5, 1; 1, 1"/>
                                        <p:tgtEl>
                                          <p:spTgt spid="5"/>
                                        </p:tgtEl>
                                      </p:cBhvr>
                                    </p:animEffect>
                                  </p:childTnLst>
                                </p:cTn>
                              </p:par>
                              <p:par>
                                <p:cTn id="58" presetID="47" presetClass="entr" presetSubtype="0" fill="hold" grpId="0" nodeType="withEffect">
                                  <p:stCondLst>
                                    <p:cond delay="3750"/>
                                  </p:stCondLst>
                                  <p:childTnLst>
                                    <p:set>
                                      <p:cBhvr>
                                        <p:cTn id="59" dur="1" fill="hold">
                                          <p:stCondLst>
                                            <p:cond delay="0"/>
                                          </p:stCondLst>
                                        </p:cTn>
                                        <p:tgtEl>
                                          <p:spTgt spid="285"/>
                                        </p:tgtEl>
                                        <p:attrNameLst>
                                          <p:attrName>style.visibility</p:attrName>
                                        </p:attrNameLst>
                                      </p:cBhvr>
                                      <p:to>
                                        <p:strVal val="visible"/>
                                      </p:to>
                                    </p:set>
                                    <p:animEffect transition="in" filter="fade">
                                      <p:cBhvr>
                                        <p:cTn id="60" dur="1000"/>
                                        <p:tgtEl>
                                          <p:spTgt spid="285"/>
                                        </p:tgtEl>
                                      </p:cBhvr>
                                    </p:animEffect>
                                    <p:anim calcmode="lin" valueType="num">
                                      <p:cBhvr>
                                        <p:cTn id="61" dur="1000" fill="hold"/>
                                        <p:tgtEl>
                                          <p:spTgt spid="285"/>
                                        </p:tgtEl>
                                        <p:attrNameLst>
                                          <p:attrName>ppt_x</p:attrName>
                                        </p:attrNameLst>
                                      </p:cBhvr>
                                      <p:tavLst>
                                        <p:tav tm="0">
                                          <p:val>
                                            <p:strVal val="#ppt_x"/>
                                          </p:val>
                                        </p:tav>
                                        <p:tav tm="100000">
                                          <p:val>
                                            <p:strVal val="#ppt_x"/>
                                          </p:val>
                                        </p:tav>
                                      </p:tavLst>
                                    </p:anim>
                                    <p:anim calcmode="lin" valueType="num">
                                      <p:cBhvr>
                                        <p:cTn id="62" dur="1000" fill="hold"/>
                                        <p:tgtEl>
                                          <p:spTgt spid="285"/>
                                        </p:tgtEl>
                                        <p:attrNameLst>
                                          <p:attrName>ppt_y</p:attrName>
                                        </p:attrNameLst>
                                      </p:cBhvr>
                                      <p:tavLst>
                                        <p:tav tm="0">
                                          <p:val>
                                            <p:strVal val="#ppt_y-.1"/>
                                          </p:val>
                                        </p:tav>
                                        <p:tav tm="100000">
                                          <p:val>
                                            <p:strVal val="#ppt_y"/>
                                          </p:val>
                                        </p:tav>
                                      </p:tavLst>
                                    </p:anim>
                                  </p:childTnLst>
                                </p:cTn>
                              </p:par>
                              <p:par>
                                <p:cTn id="63" presetID="53" presetClass="entr" presetSubtype="16" fill="hold" nodeType="withEffect">
                                  <p:stCondLst>
                                    <p:cond delay="5150"/>
                                  </p:stCondLst>
                                  <p:childTnLst>
                                    <p:set>
                                      <p:cBhvr>
                                        <p:cTn id="64" dur="1" fill="hold">
                                          <p:stCondLst>
                                            <p:cond delay="0"/>
                                          </p:stCondLst>
                                        </p:cTn>
                                        <p:tgtEl>
                                          <p:spTgt spid="46"/>
                                        </p:tgtEl>
                                        <p:attrNameLst>
                                          <p:attrName>style.visibility</p:attrName>
                                        </p:attrNameLst>
                                      </p:cBhvr>
                                      <p:to>
                                        <p:strVal val="visible"/>
                                      </p:to>
                                    </p:set>
                                    <p:anim calcmode="lin" valueType="num">
                                      <p:cBhvr>
                                        <p:cTn id="65" dur="900" fill="hold"/>
                                        <p:tgtEl>
                                          <p:spTgt spid="46"/>
                                        </p:tgtEl>
                                        <p:attrNameLst>
                                          <p:attrName>ppt_w</p:attrName>
                                        </p:attrNameLst>
                                      </p:cBhvr>
                                      <p:tavLst>
                                        <p:tav tm="0">
                                          <p:val>
                                            <p:fltVal val="0"/>
                                          </p:val>
                                        </p:tav>
                                        <p:tav tm="100000">
                                          <p:val>
                                            <p:strVal val="#ppt_w"/>
                                          </p:val>
                                        </p:tav>
                                      </p:tavLst>
                                    </p:anim>
                                    <p:anim calcmode="lin" valueType="num">
                                      <p:cBhvr>
                                        <p:cTn id="66" dur="900" fill="hold"/>
                                        <p:tgtEl>
                                          <p:spTgt spid="46"/>
                                        </p:tgtEl>
                                        <p:attrNameLst>
                                          <p:attrName>ppt_h</p:attrName>
                                        </p:attrNameLst>
                                      </p:cBhvr>
                                      <p:tavLst>
                                        <p:tav tm="0">
                                          <p:val>
                                            <p:fltVal val="0"/>
                                          </p:val>
                                        </p:tav>
                                        <p:tav tm="100000">
                                          <p:val>
                                            <p:strVal val="#ppt_h"/>
                                          </p:val>
                                        </p:tav>
                                      </p:tavLst>
                                    </p:anim>
                                    <p:animEffect transition="in" filter="fade">
                                      <p:cBhvr>
                                        <p:cTn id="67" dur="900"/>
                                        <p:tgtEl>
                                          <p:spTgt spid="46"/>
                                        </p:tgtEl>
                                      </p:cBhvr>
                                    </p:animEffect>
                                  </p:childTnLst>
                                </p:cTn>
                              </p:par>
                              <p:par>
                                <p:cTn id="68" presetID="53" presetClass="entr" presetSubtype="16" fill="hold" grpId="0" nodeType="withEffect">
                                  <p:stCondLst>
                                    <p:cond delay="6350"/>
                                  </p:stCondLst>
                                  <p:childTnLst>
                                    <p:set>
                                      <p:cBhvr>
                                        <p:cTn id="69" dur="1" fill="hold">
                                          <p:stCondLst>
                                            <p:cond delay="0"/>
                                          </p:stCondLst>
                                        </p:cTn>
                                        <p:tgtEl>
                                          <p:spTgt spid="4"/>
                                        </p:tgtEl>
                                        <p:attrNameLst>
                                          <p:attrName>style.visibility</p:attrName>
                                        </p:attrNameLst>
                                      </p:cBhvr>
                                      <p:to>
                                        <p:strVal val="visible"/>
                                      </p:to>
                                    </p:set>
                                    <p:anim calcmode="lin" valueType="num">
                                      <p:cBhvr>
                                        <p:cTn id="70" dur="700" fill="hold"/>
                                        <p:tgtEl>
                                          <p:spTgt spid="4"/>
                                        </p:tgtEl>
                                        <p:attrNameLst>
                                          <p:attrName>ppt_w</p:attrName>
                                        </p:attrNameLst>
                                      </p:cBhvr>
                                      <p:tavLst>
                                        <p:tav tm="0">
                                          <p:val>
                                            <p:fltVal val="0"/>
                                          </p:val>
                                        </p:tav>
                                        <p:tav tm="100000">
                                          <p:val>
                                            <p:strVal val="#ppt_w"/>
                                          </p:val>
                                        </p:tav>
                                      </p:tavLst>
                                    </p:anim>
                                    <p:anim calcmode="lin" valueType="num">
                                      <p:cBhvr>
                                        <p:cTn id="71" dur="700" fill="hold"/>
                                        <p:tgtEl>
                                          <p:spTgt spid="4"/>
                                        </p:tgtEl>
                                        <p:attrNameLst>
                                          <p:attrName>ppt_h</p:attrName>
                                        </p:attrNameLst>
                                      </p:cBhvr>
                                      <p:tavLst>
                                        <p:tav tm="0">
                                          <p:val>
                                            <p:fltVal val="0"/>
                                          </p:val>
                                        </p:tav>
                                        <p:tav tm="100000">
                                          <p:val>
                                            <p:strVal val="#ppt_h"/>
                                          </p:val>
                                        </p:tav>
                                      </p:tavLst>
                                    </p:anim>
                                    <p:animEffect transition="in" filter="fade">
                                      <p:cBhvr>
                                        <p:cTn id="72"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5" grpId="0"/>
      <p:bldP spid="285"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ULTRA_SCORM_COURSE_ID" val="276E2094-0ECE-4CDF-9A90-31A71D72DB8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K6q4UjXp5f2WAQAAOUQAAAdAAAAdW5pdmVyc2FsL2NvbW1vbl9tZXNzYWdlcy5sbmetWN1u2zYUvi/QdyAEFNiALW0HtCiGxAEtMTYRmXIlOU42DAIjMTZRScz049a72vX2FHuIAX2g3uwtdkjJSdwfSEoCxIBJ5fvO0TnfOYf04fGHLEUbUZRS5UfWy4MXFhJ5rBKZr46sRXjy4xsLlRXPE56qXBxZubLQ8ejpk8OU56uarwR8f/oEocNMlCUsy5Fe3a6RTI6s+Tiyvdkcs4vI9SZeNKYTa2Sr7JrnW+Sqlfrup9dvPrx89fr7w+ctrg9NMMOuu0+EDNOrFz2IWOh7bgRsxI0YOQ+t0aePf3/6+Od///w7DOwtQpcyYo3aL8PQc5+cadN/9TS98H3CwihwqUMiGkTMC01UXBISxxpdqBqt+UagSqGNFO9RtRaQ0UoWApWpTMyDWMFGXosuY443w5RFPglCn9oh9Zg1ClRRbH8wtLyu1qoAcyVKZMkvU5EYm6Ad8/y6ECWY5hVoC8FftZbwnyrjMj/oNO3jJWWTKPQ8N4gIc3Y71ojkCXIKrs0MZPFxQHwgKHgpintgI6M3A0c4TYcxTOlk6sIn1C5M5Wqdwqca6secQA7mIu9CgUaIDxILgqXnOzpoYApxdM3L8r0qkj193E1UFzFltgcStMM75KHm2BFDjiV0kKIQcdVFNiNBgCckGnvnIGRrxLwhCO8Uau50COKCBFAiJOjCMHxGJ1gLXpfYTv+7+oq5lnO6RTyOAafDt5GqLmFHhxSqwFRaeTDMTEDeLiBtFLvfKOOGFaJrViu5EeBHkYii0xA0GZs4WkVvF/SX6ARTlzgRyMrxllFomp+2mPEtylWFeLLheSzQpYh5DVrfwrNEJuaZzrOx/3st/0C8arvKs7YhMYecPxvqz14P+4pbdQk+VZXIrqsu0zpgrfv38UJr+psu9Hn1+9kPbMKwT73HyUwpszptuu6D83Pj2dAcdTrxwEj1z9ZjexI0vXVMoWGNpeqPIDBN9fyAAZj2R1F2AobmTYuGHk7zqwE2mdcSMIXuy3EGodpz4QxCOAC/JOOAhnBAWorLUladxw5TjU2Cvp7aGE58qajEbTFeiisFJ5xU8E1z+oApZDLdmdA7h5u9URHS0AWXGRCuGvEAZSoz8D/pwbmYkV0Emga/9yZLVaeJKd5UvjNNHmJbZ+LLY9NVoTKzm/JyJ95myBw/xIvm5fzG6HzA+L+pv975uVN+989SQLBvTyMbM5voI7+u1bQnCEpAh8INg8jFYw2HWsh4Fa9hmF6pOk96EjUHdoecYCBr37kn9DMHml3U7v48iATqWTc/ckP2K1OVKH/rIgnxeB9nFn1Q7b1mh+uEUFDdo9wZeDNKMpXB1kG3XRB1myQchtiezkD3QR+Hb4Ez7J9CyzKH7WFIE85hkNubY12lMhdDsA8bEPr9QjqPsOOYuzSUVCrjd80kTOCeELeX6hQu1X3J7Clm0D0/4xOJrAYSmoGz6y1Qvs36tng3X86fm1VpfpA4fH7n94n/AVBLAwQUAAIACACuquFIpG7HBfQDAADeEAAAJwAAAHVuaXZlcnNhbC9mbGFzaF9wdWJsaXNoaW5nX3NldHRpbmdzLnhtbOVYX28aRxB/51OsrspjOJzYtYMOLMsG2QoGFy5qrKqyltuB23pv93q7ByFPeW4/RV/6DSrl81R56bfo7C1gCDg5nLpKVSELbnbmN/9nbh0cv0kEmUCmuZINb69a8wjISDEuxw3vVdh+euQRbahkVCgJDU8qjxw3K0GaDwXX8QCMQVZNEEbqemoaXmxMWvf96XRa5TrN7KkSuUF8XY1U4qcZaJAGMj8VdIZfZpaC9uYIJQDwL1FyLtasVAgJHNKlYrkAwhlaLrl1ioq2oDr2fMc2pNHtOFO5ZKdKqIxk42HD++boxH4WPA7qjCcgbUx0E4mWbOqUMW6toGLA3wKJgY9jNPdw3yNTzkzc8J7XnlkYZPc3YQpw5zu1MKcKgyDNHD8BQxk11D06hQbeGL0gOBKbSZrwKMQTYgPQ8M7Cm0Hn4qx10+2FrcHNeXjZcTbsIBS2Xoc7CIUXYae1C39Z+PPrq1a/c9F9eRP2ep3w4upOCiO6FpDAX49YgJFVeRbBMmCBifNkKCkXWKQfhVGDwTIXNBtDqNocsziiQoNHfkph/F1OBTcz7IYadsMtQHqiU4hM36at4ZksB+8OzgGiYZjLZU0cvFjWxOHRmuu+037n1lYrA2oMjWIsHqQVpgX+KmnBNlJyzTX7TIZKsKVDkAyBdWkCKz0xuOWyjZx7HhlhEgS6epJxKjzCDboeLYV1PtSGm6L32qucBLFwSAC5HGyEIoppptcivoy6Lfyo+UNXGdA/ulA40n2s36tcMDJTORH8FohRBNOcJ/grBrLaTGSUqaSgYr8bogVH4yYcpsCOyyi6RhVJjpI4XFIBxmn4OedvyRBGKkNcoBMcRUjn2uFXdwJOqdZ3oHRh4xPXIhfds9brJ9ZByiZURjuCY21AkppHwaczIpVZyGE4IpprKJLCOCvOyvhWfXgaNE9y4dL8TydjBfoRU/I4WnZJzGctKK02ppOiEW1zFdDYghxT4jDxIMLJwmUOZQEjKomSYkZohNNb27aecJVrpLgGdtD64RY6ecJl8TTGKYgaMwZZKcja3rPn+wffHh69qFf9P9/9/vSTQvO9diWoVecW2+m9i7Oc1Efr8zNCn1iiG7JtlSW2UNmG0u0vBvMFtjniA9+unu2bqFiYX+MiGrRO+qfnpN8avOqEg3qZYugq7DsTxVhOI/seWUrGhrIM44f3v3x4/+6v3/4ox/xreebrcgZ0e2W4ei/LcPXdor5aWdKlTMDBPnaDCke74AnH6vxPtOl9HfPlHf6vdOkXvS+6Fn+cLn1QYr/6wfZ/iZh7Wl7a1m5pgb/1PmxPEi55gnG0m3t5iW4e7Nfw3rf1qFJBtPX/STQrfwNQSwMEFAACAAgArqrhSDiyGvbAAgAAUAoAACEAAAB1bml2ZXJzYWwvZmxhc2hfc2tpbl9zZXR0aW5ncy54bWyVVl1v2jAUfd+vQOyddBUdnZQiQQZSpW6t1qrvTnJJLBw7sh06/v3s2G5sSAjDqoTvPcf3+9JY7DFdfplM4owRxl9BSkwLoSVONsH5wzRtpGR0ljEqgcoZZbxCZLr8um0/cdQix1jsAFxxbtrPCGeHMujMzFfzu/ndNRRrY7u9ZCNjVY3o8YkVbJaibF9w1tB8NJzyWAMnmO51ED8WyWYxhCRYyEcJVeDT5l6f6yg1ByFAu/R9o88oi6AUSBf9bXKbXMnpTF2O/oR2wALLlrb6ps8QrUYFhEm+X+kzjKfq9bAqC30uEyT8laO9VRN0BB4+/nOuzyCD1U39Pz1Sc1bohIacy0X85BCGcjV+2qsbfUYJOiBtaLQKNj33yWK9WHsg+9Wf+1iPK2fkRef1ZCHooqcElpI3EEfuZnSiZB/PjVTzAcsdIkIBfFEHelFOv6BGuGdCWYf7Ax+Y5h7ICjrEOyNNBYnx1wOG8g6fJOt2Vfj+fco8BzkcrNDzsBN2yN8qrWdIT9ghXwnO4ZmS4xn8VGM4rsRrZIt5OftKCxSpq8uXuzmttvSkB1d4pq3AYSqWw1Jod95wBbpqcdTKjEvRmU8xRQdcIIkZ/aVx6bENRsTRicJ2Wn9fxRJLAn3t1vqolrTvsr6GzWiLGXaj+U3oYjP3iVQr/GGKpERZWanfJDGdWJ6aEWVkGvUz9JJUcOCPdMc8Tmt7iFQhvgf+xhi51gxlEq7FMjNYQ87EkZeCOOrPcWwf6Us+baoU+EbVDINrmlBmcCUuSqL+5DuGD8hDwoDSMGWpnqMIf/akJ7ANAIhnpSu/uRhN1RCJCRzAzb0naAMeiiwWqkOHmm0ln2An/fVgJSf96AG8hrRromsUHxcqegjvyq9+htGMb2CJUtFGFky9W8DdDAUr2W0y3Xm+dSOwrRS8rPTnKVRC/Z/kP1BLAwQUAAIACACuquFI2lyM28cDAADvDwAAJgAAAHVuaXZlcnNhbC9odG1sX3B1Ymxpc2hpbmdfc2V0dGluZ3MueG1s3VfNbhs3EL7rKYgtcozWzk/tCCsZhi3DQhTJlTZojKIwqOVIy5pLbkmuFOWUc/sUvfQNCuR5ilz6Fh0uJdmKbGflxilaCILE4cw3/zO70cHbTJApaMOVbAa79Z2AgEwU43LSDF7HJ4/3A2IslYwKJaEZSBWQg1YtyouR4CYdgrXIagjCSNPIbTNIrc0bYTibzerc5NrdKlFYxDf1RGVhrsGAtKDDXNA5/th5DiZYIFQAwG+m5EKsVasREnmkV4oVAghnaLnkzikqTm0mgtBzjWhyOdGqkOxICaWJnoyawTf7h+6z5PFIxzwD6UJiWkh0ZNugjHFnBBVD/g5ICnySorV7zwIy48ymzeDpzhMHg+zhJkwJ7l2nDuZIYQykXeBnYCmjlvqjV2jhrTVLgiexuaQZT2K8Ic7/ZnAcXwy7neP2Ra8ft4cXp/GrrrdhC6G4/SbeQijuxN32NvxV4U/Pz9qDbqf38iLu97tx5+xKCiO6FpAoXI9YhJFVhU5gFbDIpkU2kpQLrNFPwmjAYpULqicQqxOOWRxTYSAgP+Uw+a6ggts5NsMONsMlQH5ockjswKWtGVhdQHAF5wHRMMzlqiaev1jVxN7+muuh137l1o1WRtRamqRYPEgrTYvC66Ql21jJNdfcmYyUYCuHxhhlgb4cak5FQLhF35LVrXURsCdcYPyd7G59LO2Gc0lKtVmL4SqOrpST1g89ZcH86J3zpNtYv1eFYGSuCiL4JRCrCCauyPBfCuR6e5CxVllJFdRYYgRnQKYcZsAOqig6RxVZgZI4LXIB1mv4ueDvyAjGSiMu0CnOFqRz4/HrWwHn1JgrULq08ZEv+k7vuP3mkXOQsimVyZbgmG3Icvsg+HROpLJLOQxHQgsDZVIYZ+VdFd/q90+D4VkhfJq/dDKuQT9gSh5GyzaJ+awFldWmdFo2omuuEhpbkGNKPCZeJDgZuCygKmBCJVFSzAlNcB4b19ZTrgqDFN/AHtrc30IvT7gsTxNc9ahRM9CVIHd2nzx99vzbvf0XjXr45/vfH98ptNhUZ4I6dX5VHd26CqtJfbIQPyN0x1rckD1ROnOFyjaU3rzqFytpc8RHoVsIN++WcgV+ndUybB8Ojk7JoD183Y2HjSrp7SnsJJukWCBj96xXScYFpwrjxw+/fPzw/q/f/qjG/Gt15vNqBvT6Vbj6L6twDfzqPbu2diuZgKN64kcPDmvBM4719p9ovNt64J/37Ffpu7uf6XxXfqG+u1eq/v3h87+NgT+tXn7W3nai8Mb3yhrS11/SW7W/AVBLAwQUAAIACACuquFIfMLq66YBAAAkBgAAHwAAAHVuaXZlcnNhbC9odG1sX3NraW5fc2V0dGluZ3MuanONlE1vwjAMhu/8iiq7TmhDsLLdgIE0icOkcZt2CMWUijSOktDBEP99TflqWncjvpCXp69jR/G+FeSLRSx4CfbF72L/7u8LDZxm9QbufV006KnTmRHJAmZJCiKRwCpIdv70Ih+uBGXMZGE63304W1PyY+j+WXJhyrgiLDShGULLCO2b0LZU4h+vslNVx4pKbZ5vrEXZjlBakLYtUae8YNjdpFjlAiswZqCP6EOxCHTJI/BMu4Nur9trIq+Ok0nVMcJUcbmbYoztOY/WscaNXDQddbVToPMLX58O+ByOxmEZEImxbxbSauJx30UzqTQYA6e8T2MXJCz4HIRXUGfUGf2Besb1gip0lpjEnunBo4syrXgMtS71By58TOZetW6GLuqcha1tum8l+A50zeq168IDUW3UDReoNMauIzW03vMLKpAvEhmfUj+4IDl3WGfb1L1rof1ROAyHzHtCWHlCK+JFpk2D44ZXb8mHaypZp9SbF5QoKRGJxIoCM/I0tjpG3P4zYNxaHq3SfDrkkzFvA9dr0DNEUWwl2nxiBl//TNjsco5jztbhF1BLAwQUAAIACACuquF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CuquFIsuC9bWQAAABlAAAAHAAAAHVuaXZlcnNhbC9sb2NhbF9zZXR0aW5ncy54bWyzsa/IzVEoSy0qzszPs1Uy1DNQUkjNS85PycxLt1UKDXHTtVBSKC5JzEtJzMnPS7VVystXUrC347LJyU9OzAlOLSkBKixWKMhJrEwtCknNBTJKUv0Sc4Eqn61Y+GzufiV9Oy4AUEsDBBQAAgAIAPeSU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K6q4UgGCTn9RwgAACMgAAApAAAAdW5pdmVyc2FsL3NraW5fY3VzdG9taXphdGlvbl9zZXR0aW5ncy54bWy1Wttu48gRfc9XNBQskACBdaFuDjQKeGnZxMiUVqTtmQQB0RLbFmFetGRLM1roIc/JN+Rh3/IDAfYtP7NYIH+R6iZpkZIsk/ZkOAamq+tUVdetL55B/OQG6jpmoe/+SJgbBiZlzA0e4+FvEBosQi+MphGNKYvre8q9GzjhFz14CDkNqDEjgUMiR+Wz8bCBRuIP6vfkvtaHUVtpt1CvjVu4jzTcUWHuUtIuJRXmtFZTHdQPRCRyI7qgATstdVAvzB4D9CCmEdMDh34dSkXu/FRxBVcRcVzgi4fdNv92mdad1uYfajc7vQ7etWRJkrpI7WhNrbHr9S57chPhRrvTkHZKvyW1JNTsdJqX3V2z1+pIMBpddkFKG192UbvXbre0XQu3AI1kWdFa6q4nXTabMmjD/Ut1NxopvUYDNZtNqa3tOl1ppDQQcEsgQ5b63IGSJilSdycrcrMvoZE6UkbtHdZwV+2gfgt3G41dW1GkRmPv3P3q8u7aU0svJ3PnKwJPhuDkLM+t+onkGizWUQTMFvVXHmEUBcSnH2q//uunX//5n1qakyJ/M47MlCI1IQKZ44cJfFAXg2xGaM+nf56OXOdDbb5mLAwuFmHAwKSLIIx84tWGv00yJLW/DDLc0AhwDfGnBO6BLOheXVtud9qdsrBU12j0mq5F6K9IsB2Hj+HFnCyeHqNwHTillrfcrmjkucETX9RlT8W9c9yeGzOdUb9gH+7zrzxsBV0ppty8LuZfKaRH5tTbe6SlttQKuL3K1z1yAN24scsEVG7y7xx0RR5pMQB9mX/nMQFoKUatx7/XQYx+ZaVyEepoS6OikqQpnkWFq/Wqaj6tovCRO7uIez3QzzgvhB4TPHILG/wrBeIL5ApLRSl1W1/tKT3lgDEdHvaSgQ9aILj55pKShMipYquTm6lsfLbHk6uJrehXtaGaVCXiZfm7Vrf/tdnp/n5QT3ElJZk38nhclIWEsE6jnCzDmk3GNgjEY9vAn6za8Jef//HLz3/770//royf3Fpj3cC1YfqPygKmM3zHDfh7eQNuZzNsWLY51jVs66ZtTCzhoTG2sFYbfg7XaEk2FLEQbVz6BbElRdCo3Yii2HMdMcGbtxusaQl92uRG1g17hk1rpquWPjFqQzOMou0fhGSyZktIoyWJkePGZO5RR6iFZBHzvNGAdnEeQ/CXLV3gDH3iBhdltM/ke924sq3JZGza2NAySm2IAwdpEeGaqguaySaegYyIwL79Nrgt8lBIQLLnVRZyrV9dj+HH4oZcu49LD37YG6yZYgjJlAYlgJA4eAapZ5r3k5nGfQgKEUErEsdfwsgpJE0+dCVk64Y6gdRUrZx8i4vJZEPg3WABqUMXrIS8G2ya8hW2lcknyPHa0JhUBE0+Ql1+rAj6jE2oIWyWgBnynX4l84rgZZgVSFaDC8Lz3dsislgAjntz44brGCjcw1Amohrji8qaTPz9LQRSl8cvVHsiGJwtRo/uhoIpkQMbXgld0JFUrPHs+v5W/7M9kvUx1mxIN21yb1uiX3KlPtmiIGSIOBsSLCia0wVZQyVsYc5xHTHHIy9M+GHt/ogIS/vPd2nrMjT86bs3mFRoeCcsg8MyKIMDy4q9pp27LV3BGw3huf6iFWUc8GYTTBUb8kyffJsQxa6/9pIu/S0C9Wxc1WC9asf7/VU+bP8HY8ykBSs6dDTFDSuBMOzEfMuBzdOrBNSNEaibJv0cGj6/kVYSYExSGUaI3iHmDjxXMOQOPFpNxD1WTN2CE9c9nfN7SAmwqNUkaqfjzW+LHoUL+XOpzulDCOclj5JNcpCBvUuEv0yUc0elwtZi6dYYDDdA5mOSVCDVc31+myon9vYGZ65IdoPCeu7DteeI6vbcJ7EjgJ/XPj0+hz1EoS+oHomzvE42pT+905BkibNE77TaAeK5QEvHKlef74qYieWZem2rsqFifrfg9eyVx0F1cJ+MLdMeywqXAGXiE7ZYwi78wG985WUl1wINj2SQlyy+/iroQHtCRSn1j+WVJwgodd4j8bO8vxgho/FfS8ixZKUIFYOSwPQOlULPrNrSIf2+yYWEJJuOH/r8KauMnTzB0yDJliWr1zdQA+Z5a/eQG3n2EZqYOLeXxQgXlmXeX0jXzHMDWnFJ794y+MosfWrLmiau61BMnrt4SvZJB24a6csc8uDeXkGeei0b0EYPRFLHZdVlil0oay9Qu8l4X7mbk5vSM2H/BuIRaLas8KQSsCj0pvwx6vj1FRj42xlk5JBF/O6djfIc8TL8ksZu+EC8GNjypEPWKdgw5ae6VGSRdsg942Xg5FhTwiHfXehB/1aT1eTYi/RDlKoq4q02b/cz7chwuA6lUznL98RDfoN+ZUf8OeIhv8l7/wTuX0egw5k8Mns/U0iUp5eJHPDQQLSblCcbFXm4BWP+jhrnTEoJRU4/dOhQbGGW69O0mDktb3D9BYsHwfMp44Zj5lux7Jj/nqAwsU/e+vnsHTCXefTl1BbrgALML4sPT6V/miCn8j957j/0RUJFbLuiH2pwXSCLJe/YcQ2lMj7UuNp8lzzGrbJmxntZDimsOQ/1SfREIysMvWoqA75xVkKESaGfN29QP3LToH4uPoNU7MvhC9b+nEYYMsClWWoWaXnuZfZcdSdOjUXYC5N5PFuC6ACuMRkmRygkFSXRYpmlVDLIz8Pxj7ke3dCsS+UIOdecX/0ghso4n9gyG9MHlm9sKeVkBeTYjkogbXP7RMxzFydehIlb00lcMlNtx2FkHovVn+hU2bazr+kTG1HWoXmu561KCIW0PaELeF9y/6Ce32GhQR39GvSQBlCQ9+L/A/gfUEsDBBQAAgAIAK+q4UjFe8CSyxgAABM2AAAXAAAAdW5pdmVyc2FsL3VuaXZlcnNhbC5wbmftW2tUU9e2jrU+WhGw1CYIsg9aq7VIRFoBDYmKz+MpDwsiAolIJbWIISIQIA+tlVAJpNUKx6qkahUEBJRKIoRECyS1USJajDRAJFtEE0jcSN6vu4OvUs+4445xzh3j/OAH7LH32utb3/zmnGvNNbL2N5Hh66a/PettBAIxfcP61ZsQiDcBBOINxtTJ8JPF3nm/wpcJGZvWrULUtHs/hm/eJK78dCUCcZE9zZo0Cb5/K319XAYC8c5e59+E3hSAgkB8UrFh9cpoCn6oh1F4ITtHC2EOYA9gv8YesHcxXN/9uzzs1OTcv1/7at2bIT/tX3ghplVxa21xW3RhSeS7R0s+3vJV5/oAZvTcGPmbn53Rrfth4YaGyx90XLioHpllMAz3ZteY8IGpKfPqtbrclsLQvJQLcfX1gQS9rSs1RdEQP2J9KtWWUZTf9MgE+sseDqvU4QKzvDUrftXg2xfRfhKo7/p8jp/W+TAdfzGQFS5ipspqjga9CT+4Fzs4fT7YolPLJF7wLSIhetCV2ybbHk1ytvIq7s3enTd4Ufxb0BsvGmNIzvd4fqIp8OX+jyw3+HJ1pScsIWLfgSVYZ+OUHVTnxfU3I/y/+wEkBhSJTVlphsF6qeb9D9u/CvZQ7qpoZ9Uvdr79uGMd0JMopNtE85jv26qDvZSsivbiYmgCArFeYek17E5IWX+7sDDw9LLly5xj/m3DptjMrL3OcVcc/qlGNfgIBY+97/0NiZ1dHQFOxA2HGyvrzyQ7ORx+PzOGuE7s5PH+BlXlC9zDv8ecnD0bnIhAfPv++ar/d+Cb5g42/WeLJlvY1JQ19IdmucLkWhcAXZnNAaEr2Fev5arOl2dJQw3dGrNOHYSfu3Nj20AWtVg8YK5+webjj+wp0bf1aqys6jmT237ggb3eTv33HfhhB/Xb4rnO4dMj61lut8mfO99w/bIEWrms2GnY1ZU3l2DXi79zkg2uiBNNeawytAD2dMNZNG2nIYjxNOix3aJVhOrvJQft7iC+7N34h22AYR/QTASMVzWaJq0/beQM0EyW5DiJ3/8xxRP4qSoeA/qKDqI8fejGviMc9vbvC4i4VrkP5f5+r9rQ0FekOhdNZnbx6rzn24cU9iFRqvoVsViu0CoRYkyHC/sDfe62PUovIeJQLy2r2R2wsDWodHCZZOhZlz857AfdEY71gWjj4ZqtUpzDqrkyUCa3yRg2WZGMzwMcRvF87hW6zVwk+z2To37hz52bE3jrG39oq3jy+2cRJ62S92ICFiTAHnqwtGdgj0H/UvMqi3zTBjQpAmt6oPFSGEUaucKu/1SKL5D2zIcT70Ga7+6gvKwwwxX8C+entN1pnJfYg6f0HewJEppu9pxhY/8wq2KFuXsslZqM5lcu13cRSfz3Hy809Gjp2YZ+NCPEphba1ddL460gzg5q+phAOBszvN40772egdyX5mb+ITu8sfETs90gFOY9uTYlm+EwMBhz8MWyC3+OjWqjPHoDN8uZR1kMQzYjew6+RvXndmJZzkNYtYaEMeRlLHHQacuD+bgreXBXbt7AcsWVPJua4NatVGaEYMvBjOVYMZhB2/xK/nvJ7CEN/2l7Tyr+6axtZ5QZGKyM+CJFfoqDgs50tr1dt2hMvDeCxct/mzZzW7zyz1AxiT8h5B+/eqvSP3Jf2g8v8yolBrmgL5ahi+3iqQwn046PafD1D+fkPPRcqurN0y5iKLoa4l75OnP/Oyw3eQo1OLy+8qX9qjfmoYCGm8b0EymvyHZO+vti7K7jUF/wzZeZXV857ftt1HtLwRbyWC7XjHVpIiY4lvBXUJKc5Sbe+WerfnwTbGnwBIrvvErmqsYVb4mYaYFY7/JxouNE/5uJNv1qTIeXphMVvQ16tGMYjR6+OtHtgfwuV9udKUvsV0d4sHUN3OahB/13fLQYYVlf+3LtDUMT3+HV+yTfQy0jzHzNojQF1JcMWO5ddwQ5Z2gJt3ZNAMqvqFD/1PUt30o84weUtwg8oadAqSHqWuKWXmJIsB9A4hjyvngdigP1FRKsSk28wnz3OpvYXFFmwzXwKWziVGsXx9Z1/aCFsvkaj8LmiIeUS6N098jHKXn8Rb1Sii3XBVXLFrNkaIDIX4RHkrwACcXmbigyLO813L4TgWvOe3SKGb67ni6UyBcpFBtf12soEMsi+lWjK4mn+9dko5AjUVZUbWGh3h05Qu6zd2dIT2LWUrtW871rC8VspV4inkq+hlv7HWp9CeGPgN1AGxsyJr8/tcOoaw1croSUdpBWRDC4GwBDYrELtKcb27uuO4WP1XgA8ZiHlER+wnQv5tLXPOk/HAqUIDtPfoHZuA2FfApTAFd87C8ClaH+d8WWismFl1EuIsvssDX8hCI36CJaiAxjTQVlHmeumtOSrNQt9qAtAj6VD5mNlNNGcjfDFow++lpg6jcVu3WqWyjxCdXiNRaKjZKy0uVtyNy/xsyTbqWeX4NRb8OcSUp4FAu2DGcmmdTnt9J3ddJK0GiFgUKz8r/sHjj7egzWDBvr3iUVRiW5uIPY8m86fMtCZsxdbeXPAraf2EInFPTXErvP1fOlw/13RMw7dBr68mu8so6BYQlP0AzBxxbGLn4ajewDrnBxBQegeaiABa2SDh4PEJV+wlrpK3gwp+yTGWiYn/FSMTRYgFooEuMEpFbjErYxWGRgbzkkZxG3tEpAO0TpNFAL2EQqFWr4ImQfP/q13JOvETEp7/0yvNFXud3xsxAOsyIHJb6bkbMfQA6QO3CH5EUBfxPt75cyjZS15FM4rIAilGgdi3cDtQC3aEYS7FgSRlQxy2eVyxTIvv2LLXZDwUVfPEAiCLDYfCh1K536r0z9DtofLxuf8MaJjhP9fyEagK1LFEJewii7oD7tT8yWa/n1/PUTGuaNqWsN3RkROafe2LWRWiN9xa2Mbt4ppe8rKpRCxgTOS3qNAt0F0pCmUV0zfHoS7/Lo5i77P7g/3cnB2h5H1JNvX3rR+HMEmWy+ESitizLAFXGRYufj8pfcaUucmq5UvzQR6+lU/sfMV3Cj/rnV+Apt1ItfJL6g8cf8UQl/rnlBcejIqNBbY1/Q1193umPKhaoXplk+dzrtwN1xGv9lNBpoIqaDl5VmiODA++drEfTh1uwy6rAoPlz7ERtzyVKVp+miPaJpl0PnLZomqKS01siTPiX7kQBcmV5dTFBcSBjDAK6Kum3F2SdYbgrrH7JwEbM+YRfjSY8We2Ub2/I1JURUUFpvDG4PfBdGaGlxK2PYH/Rnaqk96t38vambx1AdmA0o37CScOYOL5xlZ09bFuazObs9cP7xeKP4oBX1wV3pggLLSX0DXIlYild+3k3kY7Ziw4PTqAViT+kgam7LsD5A4KfQUhhkeT+D3S8W8G0xY+XxN4cCyjlWP6lPARHbOqSUoO+2TcrDHJ/T64O0SIhrWNy2+zNIeYbjvd9PXMXH4AFujvHalAiNB9IBUSAzBQc1RGHWds/3mash0AYD3mmVi8TvoNnOVZ7O4qwjN8FvbUmmFkyYi/cBkruJVFbslTEehOtrd6SMfLGZvnRVjMtkcE6o/68gHS7fJrP6V7gjzeTjxgCNBwloo8xgI5EjEhk7YM4hiwgsEqHcud9YisK9wrf/bQt9w/pukotPpzGSNhiFuWuGSrjNlWOCSy4AW3jfYiVPImfCqhWO8Pax9/vi8V5ICziHEaeDC7lhcYcxBxOOKjII/fPzUdNFgXNFv17k2yhWFY0lLpSJJamxzWO4y4nUgkIIOjuV+OFuAi3jOnT2bXXUti7er0CbBLIrdRJ0X8G1baYbzB1wScbKR4Wu7Uyv89/tARAxD4f1IHjIMRnS7wChu4DlwqYxQXQym4oibHZHDpOTQlncmLm/oCaLAqeeRrmK9l20Dxf1y0WlK1olUQm3xMnVBEAajWr5ZSfYQjlB5vAYn2BbLVtd34alVyey3aKo1clTvyGAewa30FkQdIF5qGrLX4cqmKbiPcEXKpV0Pt/f/yr4y3L/G2EJ36OFnye7uEINutKMVtRiDZf68JdhHWQXGXK2MFwkHHGwu5bBr+23eLVZ4ujVZAclkfoPUA+BRhQohrCyA2td5qkNGZ1js62Q2rIhrf7fTWLkbEAkNNZpfpapVWNbLCw3CeNm38+lICH71oW4v6bmiaV+fgQSlZc5ltXTYjdOo1ZwJCkJI0liuZQ3Y3OdYY4H7KqyPOoG0czav2TNDaamX4sxPbguSU4v4Agtn5KW5cTFjrVr+Yjxyf35uCtNltnaYBN5S/GMxtyxMbkxANtaGu8nZj4BZDUn+Ymxta8BjM5KzingSOkZAOPgQ32H/mIwvDUJKqnGA8ktUxQ2zRHSx55nwvi0kLWPVDF/VQb6dC6Yt7S1rs7aOx228RADmgPX8h98XZM1ZpptkBp/TBtfQ8Zp/CdoHIL2D5m7B7DZYPZW887/2t8qxoHHgceBx4HHgceBx4HHgceBx4HHgceBx4H/LeDHXUROMznHdwPav73gRfuIEWRrnWeEvEo9D4/UK3cVvDzldv8Ddqj+nsY0wBGSr/huaDoS6Nuer7oRPM05MiI98v96+g7h/b2TNiJ4wf/WsXFoCs54zdXZEvnvQg59gsXYfv+syc1q4mg1lKHUbKHuUOygXYy23T7qAcRSqRBZJI63LXN2urSo9liVuvMYL8IozO7JrEnt4qV1E7uFuYpAMicMj+PkUY0imVBg0RFMR4cPNFcqwSJ2k1nnHGlHzsh36/yH0I/BrUt7CbrgjeTjksZwNtvmx87BD/gAvfYS7vfA/RgkkK1TX6lo0gosq3UNl+UkIc15zsq0plbosFuya/N61OF82xCJ0SEPOcH0yV3gkDOMLYDgcZpEUcrrGU7bCOUt3W3QOuzaoOY0vr1aWFtuw+3xZHf0aDpr6boRWU6URGdY4grSOD0PQKeGSnQzGpRmbSRRbGqJeOshebShJ9Y6y9+CfiINxXZ/Kc1FKcEaeihyBpLM7cmSX5+UqNNfJljbCNQO9XZegUx8cLfRxHGYjgAyLrhYKaSxXCGFtZRhKs3YVzDNCuXNoPch6X2/9y3QIHEiGpgFpkGONQm3xHKRRGLZXOlY5w8GpHALCal8h5ER0ivgK3aEjASeU9I4/ekjZNhrCyDkitrc/o8kOE5itI6ysZPmv5C+qNRUuhWWrtJNtTnKlqufiUwlz0DhRG0JmcfP8tIv+LuApMZSJBUStA/beTyjVsD/li3Usa/54vGEH8W33hXGQntc1oKGXSwkmAU5Wigf/CPhBppz9kkGzpDRvy/ghN7xq4A9Q5gPDQ9mQak+DhzwJZXyYVlAZgkxyBQMB9X3lMlf6gYuSSJDezdlciTuwnMqSJ9EvXeHkmuOE3/FoyTiV5SJAgH8Mijvkr25sHDESA59u00Cxr0V4M4qdPAKAO5boIPJqyPgCn3pWEtz6JDjOxowF1/siGiSF83YbmqUZP0q7AeUAZVi/LBTi6lQ6DuVuCOJJaqA0kpLQr4xsH8HzTEFbJlUNO2aCvZ/kEQizKlpnaQ1yjNda83NXmCLeRUGtvkqk2xJ4ktV+p42204HO2EkoD23SQM2FaieQu4wfKUmY2pnMjrGEPK16uIEBC8BOvtWqY3mc7dSnAi3xSkl6EoxBv1yJHWh8CzvPovr5YPf2qntkYRgo7U4FNBekzt4VoVlRobqYVHu5MrkCnyv3a9SPBlxf0+iPiivOprdFN0zsKQN1xcXqslBAf5fJEzdTPJSnh8p7/kgn2ncalGl2kKqjbe/6b9fby1zg8zQ2ZlJplCgRKkHJe/9YqS7QI2QIL/LQP0nHNwd4mD1EF4D9RUxjMwmh+GYdFBgPIgepF1LHKUQVuGTd74xonNNPsxpKQJROgDCEW4PGbwUw26GiVyimfdP+U2MrSpNo27JvstNXO1MwXqWW4DfCX0ESjRpyLiW0WI+/W1LgaOdPANLJykN211cyGRAiA5wLdr/BWsGBPLWE3rn90qHT2P9jaWGODfExh7HXAtmrZWRU8bu758F2A1au0ZTxcbRwXpbec9TJCOqt+GzUYLtO4GN0c3YaCcbYo/AMb3kmVjeZsLi+EofxvlG6Y5CgnqNfc0nsPhtB7t5Fctvmj/Uthj3FF7W2Mg5SmEmNS4Mlew87PKEzW2rny5SlyrS97h4gFkSRVPAu61qUNx1kGYVxNa6WbBr+dKAL070Jx+b/jdkDA2b7zApptzjOiyyoEOlVUQs3xCqDcmJ52M19VT5Jt09ON3CPdgeTo62n2VM1UU47qotdoOQseRGNDe0ajRYvJlm4icfdYKj4VNIhQNyYnp650AyCmnoGCSZQUlACU1pt0imPYX73+Xibp50DDhOJFjZJSQvHIDbPBp/gYcI8gXY/K57t8/7eCH2FRZq90faTOrISnYSrMGpQYsNYLldvRbDYUN++VEJ6bFcz/DU0C2wcD/zh/6o1g2VPAfyKCJS/Rzy1tKfBpeviGZPR1xto2rqOYscg5nrO8UXYad/qxSu1JFvoIB9B6qwgLjeUyn5MAUpg4oWlLbVT9i+10jgKuyn5ZthaIHtdjWkV4n/PirFXcKX70gHC2B3CKync3chEP4Pzxpli+5WspNhjr5tjAMq8J/wMjolloYttquSgY8UWD+hi+8h4hvR3Gmj+eWZUsSNfc70s286+uYoDKdGkc6ZM2SnYgCxM2irsMWeYEtrrGD46BGSxnCXK9B9ADVS4jOB+22VUnGUoXZZqxzscoPAisbE0QiXLk7lN5svbhqNqfrKMoj8w6hr/qmSJjI307xh8q4XzMEpLLeDqPe2f065mYqvz5PLexssR3CmI8f5ppuk3mZVTO2yK0Uz3sjtHAAr8h62uHO9Ykhur9HOeA/y+1YlWRyel7Vadw+BSLhBalbO7Oc0u543B5dUWrw3WYMqRi34LVCKqW8Ci5eHT853oz85UJ7rsCgYe47Da2d5LuFqBOxMkNBYoDVFNtMWCbrn5F4RDG7PaepnHx0NtL1Kwn3UoikFxgC6QECrGA0L069MXIK9S/3tXzSvbg30ojsMDKG390KynBehE+zjVGKBUsfpMMNZpIS0zNRr4JfzP302H+wwzfPpGE4DB8Dnnm3fblL4TWYac6yoGG7t6EhN4OXaRQ5r5oJOcR0cNJFKGZ7mMhts+aVUMHL2CLq8Ym3+sdE12nl6uwlN7ZvWvR07/B37BDVnernFeSZ6+Gk/BnaXO7yKnly6ovXJYv86OBWFrKhns2Nr4PQUpL78efIPVJdMbL2kauhMnohIJ0fgdL9rZAbrwC1DFM3F6T1f+k0otRabXwwl+Qq++5zKZup4T76JoG6H5zzqw9V8Pt1yvHfkXA9g6wCOIrkJtM5JQUFVWEL7GTPVBdw4eS00b2bAKheQA3q3uUc1c06NztSBAXtbS5nRpMLK58l9Qmw+5hmV2fQssTmWQaIEd2D2Kp3RyaHvjhsmEmuP4+8CWySnzDq/ZnNnbW+zoVnbvHMLz9CbR9h7cVZtfO/DCMdIRLbQdFxoOi0np1b4N1yJ05n2+MBx5e7IbTHSXctnTlyD8TjV6Hg2x7g+Y0O87LNrbWdalXMGHKbelzr41ox7O6pGA3xHniW+dxNWH+cJvEcfyKYPnIvyjUZWJdGaCJbLhI9I4s7YxF0Z9apnmp+l5K+kopn9pUmroafGWP92s3Tj5lGZn69275VPd4vKtDxb7J7VF4WJ51Rk57p6Ds5pvW1P4TVj3TZqcHhn29IXQmK+HhXJe9UL1s7MlQUJ7LoDDAfzee91QM5P1O6ni7F+0YSsGQowiXax0S5wEwwq725+QRF/iCTyYMOBcJg9EbEvrEB7MNJ2bPBSNPuKc1GiWgWW30aX21XWI8c6g05Yfy/HHkVWQsPmIWj6fJDTnYC/tUf9UldIl9Q58GDHMonsx2e1SZjdszaXDyta2rfE8Y8ceH08a/RqCguWKN7AjtwKm4/cqiafeioX2uRNbrRHYf0HF8XKcdYWHP/RquPHbb1aG94EwzLpC7fytRQWbDPVGy6nb8+upaWZBuoLC7TcyNC7m7rPNWrXtNaeza2mncyDqyO7SOPe3njPeg2wXtPcJNEzQpZEKxvIHBVtAs6DMD+roCW4dyBHMPmmeALi6ilvJfpY+55FeV2yx0yjpDqD7ca0OzlKGbzRjxXycHyoiOQnzu+zaRmO62nPkeAyKEGJ/spf/YOpWnapNOekj3bAnXEsUwP5eqtIg65JHOEkVoCvwBGG6cHQE9zctLmypvCyYh9SIAauxuv2espuDDSX0EJ8nmL0s4DitolumLo8dbwidzgi3b9NrUzrpDl3FMf/5cZC1QDYnzD7Rz9B8l+YxZTTR84AR199g2S5HkHfJJjh3DKc3p7NSzMocvSjm4+u7aSCcBHzkRhnJ+eEOZGfHjqZ9D0YNvLLNPRgDUGI730LfvqjR9OqwWm4VK7FgazEnxna9jXSOdSGNeGra1Zt++p/AFBLAwQUAAIACACvquFIY1AdNksAAABqAAAAGwAAAHVuaXZlcnNhbC91bml2ZXJzYWwucG5nLnhtbLOxr8jNUShLLSrOzM+zVTLUM1Cyt+PlsikoSi3LTC1XqACKAQUhQEmhEsg1QnDLM1NKMmyVzE2NEWIZqZnpGSW2SqZmpnBBfaCRAFBLAQIAABQAAgAIAK6q4UjXp5f2WAQAAOUQAAAdAAAAAAAAAAEAAAAAAAAAAAB1bml2ZXJzYWwvY29tbW9uX21lc3NhZ2VzLmxuZ1BLAQIAABQAAgAIAK6q4UikbscF9AMAAN4QAAAnAAAAAAAAAAEAAAAAAJMEAAB1bml2ZXJzYWwvZmxhc2hfcHVibGlzaGluZ19zZXR0aW5ncy54bWxQSwECAAAUAAIACACuquFIOLIa9sACAABQCgAAIQAAAAAAAAABAAAAAADMCAAAdW5pdmVyc2FsL2ZsYXNoX3NraW5fc2V0dGluZ3MueG1sUEsBAgAAFAACAAgArqrhSNpcjNvHAwAA7w8AACYAAAAAAAAAAQAAAAAAywsAAHVuaXZlcnNhbC9odG1sX3B1Ymxpc2hpbmdfc2V0dGluZ3MueG1sUEsBAgAAFAACAAgArqrhSHzC6uumAQAAJAYAAB8AAAAAAAAAAQAAAAAA1g8AAHVuaXZlcnNhbC9odG1sX3NraW5fc2V0dGluZ3MuanNQSwECAAAUAAIACACuquFIPTwv0cEAAADlAQAAGgAAAAAAAAABAAAAAAC5EQAAdW5pdmVyc2FsL2kxOG5fcHJlc2V0cy54bWxQSwECAAAUAAIACACuquFIsuC9bWQAAABlAAAAHAAAAAAAAAABAAAAAACyEgAAdW5pdmVyc2FsL2xvY2FsX3NldHRpbmdzLnhtbFBLAQIAABQAAgAIAPeSU0cjtE77+wIAALAIAAAUAAAAAAAAAAEAAAAAAFATAAB1bml2ZXJzYWwvcGxheWVyLnhtbFBLAQIAABQAAgAIAK6q4UgGCTn9RwgAACMgAAApAAAAAAAAAAEAAAAAAH0WAAB1bml2ZXJzYWwvc2tpbl9jdXN0b21pemF0aW9uX3NldHRpbmdzLnhtbFBLAQIAABQAAgAIAK+q4UjFe8CSyxgAABM2AAAXAAAAAAAAAAAAAAAAAAsfAAB1bml2ZXJzYWwvdW5pdmVyc2FsLnBuZ1BLAQIAABQAAgAIAK+q4UhjUB02SwAAAGoAAAAbAAAAAAAAAAEAAAAAAAs4AAB1bml2ZXJzYWwvdW5pdmVyc2FsLnBuZy54bWxQSwUGAAAAAAsACwBJAwAAjzgAAAAA"/>
  <p:tag name="ISPRING_PRESENTATION_TITLE" val="绿色星空"/>
</p:tagLst>
</file>

<file path=ppt/theme/theme1.xml><?xml version="1.0" encoding="utf-8"?>
<a:theme xmlns:a="http://schemas.openxmlformats.org/drawingml/2006/main" name="平面">
  <a:themeElements>
    <a:clrScheme name="自定义 16">
      <a:dk1>
        <a:sysClr val="windowText" lastClr="000000"/>
      </a:dk1>
      <a:lt1>
        <a:sysClr val="window" lastClr="FFFFFF"/>
      </a:lt1>
      <a:dk2>
        <a:srgbClr val="2C3C43"/>
      </a:dk2>
      <a:lt2>
        <a:srgbClr val="EBEBEB"/>
      </a:lt2>
      <a:accent1>
        <a:srgbClr val="3EB39C"/>
      </a:accent1>
      <a:accent2>
        <a:srgbClr val="349182"/>
      </a:accent2>
      <a:accent3>
        <a:srgbClr val="2A5F63"/>
      </a:accent3>
      <a:accent4>
        <a:srgbClr val="6BC396"/>
      </a:accent4>
      <a:accent5>
        <a:srgbClr val="2A4758"/>
      </a:accent5>
      <a:accent6>
        <a:srgbClr val="B0B0B0"/>
      </a:accent6>
      <a:hlink>
        <a:srgbClr val="37444D"/>
      </a:hlink>
      <a:folHlink>
        <a:srgbClr val="36C3AB"/>
      </a:folHlink>
    </a:clrScheme>
    <a:fontScheme name="平面">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平面">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7134</TotalTime>
  <Words>3763</Words>
  <Application>Microsoft Office PowerPoint</Application>
  <PresentationFormat>自定义</PresentationFormat>
  <Paragraphs>547</Paragraphs>
  <Slides>35</Slides>
  <Notes>35</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35</vt:i4>
      </vt:variant>
    </vt:vector>
  </HeadingPairs>
  <TitlesOfParts>
    <vt:vector size="61" baseType="lpstr">
      <vt:lpstr>FontAwesome</vt:lpstr>
      <vt:lpstr>Geneva</vt:lpstr>
      <vt:lpstr>Gill Sans</vt:lpstr>
      <vt:lpstr>Helvetica Light</vt:lpstr>
      <vt:lpstr>Kozuka Gothic Pr6N M</vt:lpstr>
      <vt:lpstr>Lato</vt:lpstr>
      <vt:lpstr>Lato Light</vt:lpstr>
      <vt:lpstr>Lato Regular</vt:lpstr>
      <vt:lpstr>MS PGothic</vt:lpstr>
      <vt:lpstr>Swiss911 XCm BT</vt:lpstr>
      <vt:lpstr>方正兰亭特黑_GBK</vt:lpstr>
      <vt:lpstr>方正兰亭纤黑简体</vt:lpstr>
      <vt:lpstr>方正姚体</vt:lpstr>
      <vt:lpstr>方正中等线简体</vt:lpstr>
      <vt:lpstr>华文新魏</vt:lpstr>
      <vt:lpstr>宋体</vt:lpstr>
      <vt:lpstr>宋体</vt:lpstr>
      <vt:lpstr>微软雅黑</vt:lpstr>
      <vt:lpstr>微软雅黑 Light</vt:lpstr>
      <vt:lpstr>Arial</vt:lpstr>
      <vt:lpstr>Calibri</vt:lpstr>
      <vt:lpstr>Open Sans</vt:lpstr>
      <vt:lpstr>Trebuchet MS</vt:lpstr>
      <vt:lpstr>Wingdings</vt:lpstr>
      <vt:lpstr>Wingdings 3</vt:lpstr>
      <vt:lpstr>平面</vt:lpstr>
      <vt:lpstr>PowerPoint 演示文稿</vt:lpstr>
      <vt:lpstr>PowerPoint 演示文稿</vt:lpstr>
      <vt:lpstr>PowerPoint 演示文稿</vt:lpstr>
      <vt:lpstr>公司简介</vt:lpstr>
      <vt:lpstr>团队介绍</vt:lpstr>
      <vt:lpstr>核心成员介绍</vt:lpstr>
      <vt:lpstr>主要人员构成</vt:lpstr>
      <vt:lpstr>组织架构</vt:lpstr>
      <vt:lpstr>PowerPoint 演示文稿</vt:lpstr>
      <vt:lpstr>项目来源</vt:lpstr>
      <vt:lpstr>需求分析</vt:lpstr>
      <vt:lpstr>项目解决了什么问题</vt:lpstr>
      <vt:lpstr>行业前景</vt:lpstr>
      <vt:lpstr>竞争对手</vt:lpstr>
      <vt:lpstr>可行性分析</vt:lpstr>
      <vt:lpstr>PowerPoint 演示文稿</vt:lpstr>
      <vt:lpstr>产品概述</vt:lpstr>
      <vt:lpstr>产品形式</vt:lpstr>
      <vt:lpstr>网络营销方案</vt:lpstr>
      <vt:lpstr>地面推广方案</vt:lpstr>
      <vt:lpstr>代理推广</vt:lpstr>
      <vt:lpstr>利润分析</vt:lpstr>
      <vt:lpstr>PowerPoint 演示文稿</vt:lpstr>
      <vt:lpstr>公司战略目标</vt:lpstr>
      <vt:lpstr>五年发展规划</vt:lpstr>
      <vt:lpstr>短期盈利计划</vt:lpstr>
      <vt:lpstr>产品开发计划</vt:lpstr>
      <vt:lpstr>市场拓展计划</vt:lpstr>
      <vt:lpstr>PowerPoint 演示文稿</vt:lpstr>
      <vt:lpstr>成本预算</vt:lpstr>
      <vt:lpstr>资金缺口</vt:lpstr>
      <vt:lpstr>SWOT分析</vt:lpstr>
      <vt:lpstr>融资计划</vt:lpstr>
      <vt:lpstr>融资用途</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绿色星空</dc:title>
  <dc:creator>第一PPT</dc:creator>
  <cp:keywords>www.1ppt.com</cp:keywords>
  <dc:description>www.1ppt.com</dc:description>
  <cp:lastModifiedBy>faith123</cp:lastModifiedBy>
  <cp:revision>407</cp:revision>
  <dcterms:created xsi:type="dcterms:W3CDTF">2015-04-24T01:01:13Z</dcterms:created>
  <dcterms:modified xsi:type="dcterms:W3CDTF">2019-06-13T06:37:53Z</dcterms:modified>
</cp:coreProperties>
</file>