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theme/theme2.xml" ContentType="application/vnd.openxmlformats-officedocument.theme+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3.xml" ContentType="application/vnd.openxmlformats-officedocument.theme+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theme/theme4.xml" ContentType="application/vnd.openxmlformats-officedocument.theme+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5.xml" ContentType="application/vnd.openxmlformats-officedocument.theme+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theme/theme6.xml" ContentType="application/vnd.openxmlformats-officedocument.theme+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theme/theme7.xml" ContentType="application/vnd.openxmlformats-officedocument.theme+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theme/theme8.xml" ContentType="application/vnd.openxmlformats-officedocument.theme+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theme/theme9.xml" ContentType="application/vnd.openxmlformats-officedocument.theme+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theme/theme10.xml" ContentType="application/vnd.openxmlformats-officedocument.theme+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theme/theme11.xml" ContentType="application/vnd.openxmlformats-officedocument.theme+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theme/theme12.xml" ContentType="application/vnd.openxmlformats-officedocument.theme+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theme/theme13.xml" ContentType="application/vnd.openxmlformats-officedocument.theme+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theme/theme14.xml" ContentType="application/vnd.openxmlformats-officedocument.theme+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theme/theme15.xml" ContentType="application/vnd.openxmlformats-officedocument.theme+xml"/>
  <Override PartName="/ppt/theme/theme16.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charts/chart1.xml" ContentType="application/vnd.openxmlformats-officedocument.drawingml.chart+xml"/>
  <Override PartName="/ppt/charts/chart2.xml" ContentType="application/vnd.openxmlformats-officedocument.drawingml.chart+xml"/>
  <Override PartName="/ppt/tags/tag26.xml" ContentType="application/vnd.openxmlformats-officedocument.presentationml.tags+xml"/>
  <Override PartName="/ppt/charts/chart3.xml" ContentType="application/vnd.openxmlformats-officedocument.drawingml.chart+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 id="2147483690" r:id="rId3"/>
    <p:sldMasterId id="2147483720" r:id="rId4"/>
    <p:sldMasterId id="2147483750" r:id="rId5"/>
    <p:sldMasterId id="2147483780" r:id="rId6"/>
    <p:sldMasterId id="2147483810" r:id="rId7"/>
    <p:sldMasterId id="2147483840" r:id="rId8"/>
    <p:sldMasterId id="2147483870" r:id="rId9"/>
    <p:sldMasterId id="2147483900" r:id="rId10"/>
    <p:sldMasterId id="2147483930" r:id="rId11"/>
    <p:sldMasterId id="2147483960" r:id="rId12"/>
    <p:sldMasterId id="2147483990" r:id="rId13"/>
    <p:sldMasterId id="2147484020" r:id="rId14"/>
    <p:sldMasterId id="2147484050" r:id="rId15"/>
  </p:sldMasterIdLst>
  <p:notesMasterIdLst>
    <p:notesMasterId r:id="rId46"/>
  </p:notesMasterIdLst>
  <p:sldIdLst>
    <p:sldId id="256" r:id="rId16"/>
    <p:sldId id="257" r:id="rId17"/>
    <p:sldId id="258" r:id="rId18"/>
    <p:sldId id="259" r:id="rId19"/>
    <p:sldId id="260" r:id="rId20"/>
    <p:sldId id="261" r:id="rId21"/>
    <p:sldId id="262" r:id="rId22"/>
    <p:sldId id="263" r:id="rId23"/>
    <p:sldId id="264" r:id="rId24"/>
    <p:sldId id="265" r:id="rId25"/>
    <p:sldId id="266" r:id="rId26"/>
    <p:sldId id="267" r:id="rId27"/>
    <p:sldId id="269" r:id="rId28"/>
    <p:sldId id="270" r:id="rId29"/>
    <p:sldId id="271" r:id="rId30"/>
    <p:sldId id="272" r:id="rId31"/>
    <p:sldId id="273" r:id="rId32"/>
    <p:sldId id="274" r:id="rId33"/>
    <p:sldId id="275" r:id="rId34"/>
    <p:sldId id="276" r:id="rId35"/>
    <p:sldId id="277" r:id="rId36"/>
    <p:sldId id="278" r:id="rId37"/>
    <p:sldId id="279" r:id="rId38"/>
    <p:sldId id="281" r:id="rId39"/>
    <p:sldId id="282" r:id="rId40"/>
    <p:sldId id="283" r:id="rId41"/>
    <p:sldId id="284" r:id="rId42"/>
    <p:sldId id="285" r:id="rId43"/>
    <p:sldId id="286" r:id="rId44"/>
    <p:sldId id="287" r:id="rId45"/>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759F81"/>
    <a:srgbClr val="D43B20"/>
    <a:srgbClr val="E3D7C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013" autoAdjust="0"/>
    <p:restoredTop sz="94465" autoAdjust="0"/>
  </p:normalViewPr>
  <p:slideViewPr>
    <p:cSldViewPr snapToGrid="0">
      <p:cViewPr>
        <p:scale>
          <a:sx n="60" d="100"/>
          <a:sy n="60" d="100"/>
        </p:scale>
        <p:origin x="-1248" y="-612"/>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Master" Target="slideMasters/slideMaster13.xml"/><Relationship Id="rId18" Type="http://schemas.openxmlformats.org/officeDocument/2006/relationships/slide" Target="slides/slide3.xml"/><Relationship Id="rId26" Type="http://schemas.openxmlformats.org/officeDocument/2006/relationships/slide" Target="slides/slide11.xml"/><Relationship Id="rId39" Type="http://schemas.openxmlformats.org/officeDocument/2006/relationships/slide" Target="slides/slide24.xml"/><Relationship Id="rId3" Type="http://schemas.openxmlformats.org/officeDocument/2006/relationships/slideMaster" Target="slideMasters/slideMaster3.xml"/><Relationship Id="rId21" Type="http://schemas.openxmlformats.org/officeDocument/2006/relationships/slide" Target="slides/slide6.xml"/><Relationship Id="rId34" Type="http://schemas.openxmlformats.org/officeDocument/2006/relationships/slide" Target="slides/slide19.xml"/><Relationship Id="rId42" Type="http://schemas.openxmlformats.org/officeDocument/2006/relationships/slide" Target="slides/slide27.xml"/><Relationship Id="rId47" Type="http://schemas.openxmlformats.org/officeDocument/2006/relationships/presProps" Target="presProps.xml"/><Relationship Id="rId50" Type="http://schemas.openxmlformats.org/officeDocument/2006/relationships/tableStyles" Target="tableStyles.xml"/><Relationship Id="rId7" Type="http://schemas.openxmlformats.org/officeDocument/2006/relationships/slideMaster" Target="slideMasters/slideMaster7.xml"/><Relationship Id="rId12" Type="http://schemas.openxmlformats.org/officeDocument/2006/relationships/slideMaster" Target="slideMasters/slideMaster12.xml"/><Relationship Id="rId17" Type="http://schemas.openxmlformats.org/officeDocument/2006/relationships/slide" Target="slides/slide2.xml"/><Relationship Id="rId25" Type="http://schemas.openxmlformats.org/officeDocument/2006/relationships/slide" Target="slides/slide10.xml"/><Relationship Id="rId33" Type="http://schemas.openxmlformats.org/officeDocument/2006/relationships/slide" Target="slides/slide18.xml"/><Relationship Id="rId38" Type="http://schemas.openxmlformats.org/officeDocument/2006/relationships/slide" Target="slides/slide23.xml"/><Relationship Id="rId46" Type="http://schemas.openxmlformats.org/officeDocument/2006/relationships/notesMaster" Target="notesMasters/notesMaster1.xml"/><Relationship Id="rId2" Type="http://schemas.openxmlformats.org/officeDocument/2006/relationships/slideMaster" Target="slideMasters/slideMaster2.xml"/><Relationship Id="rId16" Type="http://schemas.openxmlformats.org/officeDocument/2006/relationships/slide" Target="slides/slide1.xml"/><Relationship Id="rId20" Type="http://schemas.openxmlformats.org/officeDocument/2006/relationships/slide" Target="slides/slide5.xml"/><Relationship Id="rId29" Type="http://schemas.openxmlformats.org/officeDocument/2006/relationships/slide" Target="slides/slide14.xml"/><Relationship Id="rId41" Type="http://schemas.openxmlformats.org/officeDocument/2006/relationships/slide" Target="slides/slide26.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Master" Target="slideMasters/slideMaster11.xml"/><Relationship Id="rId24" Type="http://schemas.openxmlformats.org/officeDocument/2006/relationships/slide" Target="slides/slide9.xml"/><Relationship Id="rId32" Type="http://schemas.openxmlformats.org/officeDocument/2006/relationships/slide" Target="slides/slide17.xml"/><Relationship Id="rId37" Type="http://schemas.openxmlformats.org/officeDocument/2006/relationships/slide" Target="slides/slide22.xml"/><Relationship Id="rId40" Type="http://schemas.openxmlformats.org/officeDocument/2006/relationships/slide" Target="slides/slide25.xml"/><Relationship Id="rId45" Type="http://schemas.openxmlformats.org/officeDocument/2006/relationships/slide" Target="slides/slide30.xml"/><Relationship Id="rId5" Type="http://schemas.openxmlformats.org/officeDocument/2006/relationships/slideMaster" Target="slideMasters/slideMaster5.xml"/><Relationship Id="rId15" Type="http://schemas.openxmlformats.org/officeDocument/2006/relationships/slideMaster" Target="slideMasters/slideMaster15.xml"/><Relationship Id="rId23" Type="http://schemas.openxmlformats.org/officeDocument/2006/relationships/slide" Target="slides/slide8.xml"/><Relationship Id="rId28" Type="http://schemas.openxmlformats.org/officeDocument/2006/relationships/slide" Target="slides/slide13.xml"/><Relationship Id="rId36" Type="http://schemas.openxmlformats.org/officeDocument/2006/relationships/slide" Target="slides/slide21.xml"/><Relationship Id="rId49" Type="http://schemas.openxmlformats.org/officeDocument/2006/relationships/theme" Target="theme/theme1.xml"/><Relationship Id="rId10" Type="http://schemas.openxmlformats.org/officeDocument/2006/relationships/slideMaster" Target="slideMasters/slideMaster10.xml"/><Relationship Id="rId19" Type="http://schemas.openxmlformats.org/officeDocument/2006/relationships/slide" Target="slides/slide4.xml"/><Relationship Id="rId31" Type="http://schemas.openxmlformats.org/officeDocument/2006/relationships/slide" Target="slides/slide16.xml"/><Relationship Id="rId44" Type="http://schemas.openxmlformats.org/officeDocument/2006/relationships/slide" Target="slides/slide29.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Master" Target="slideMasters/slideMaster14.xml"/><Relationship Id="rId22" Type="http://schemas.openxmlformats.org/officeDocument/2006/relationships/slide" Target="slides/slide7.xml"/><Relationship Id="rId27" Type="http://schemas.openxmlformats.org/officeDocument/2006/relationships/slide" Target="slides/slide12.xml"/><Relationship Id="rId30" Type="http://schemas.openxmlformats.org/officeDocument/2006/relationships/slide" Target="slides/slide15.xml"/><Relationship Id="rId35" Type="http://schemas.openxmlformats.org/officeDocument/2006/relationships/slide" Target="slides/slide20.xml"/><Relationship Id="rId43" Type="http://schemas.openxmlformats.org/officeDocument/2006/relationships/slide" Target="slides/slide28.xml"/><Relationship Id="rId48" Type="http://schemas.openxmlformats.org/officeDocument/2006/relationships/viewProps" Target="viewProps.xml"/><Relationship Id="rId8" Type="http://schemas.openxmlformats.org/officeDocument/2006/relationships/slideMaster" Target="slideMasters/slideMaster8.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___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___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___3.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rgbClr val="D43B20"/>
            </a:solidFill>
            <a:ln>
              <a:noFill/>
            </a:ln>
          </c:spPr>
          <c:invertIfNegative val="0"/>
          <c:dLbls>
            <c:dLbl>
              <c:idx val="0"/>
              <c:layout/>
              <c:dLblPos val="outEnd"/>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0-0E46-44C1-95AD-337A314A9062}"/>
                </c:ext>
              </c:extLst>
            </c:dLbl>
            <c:dLbl>
              <c:idx val="1"/>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1-0E46-44C1-95AD-337A314A9062}"/>
                </c:ext>
              </c:extLst>
            </c:dLbl>
            <c:spPr>
              <a:noFill/>
              <a:ln>
                <a:noFill/>
              </a:ln>
              <a:effectLst/>
            </c:sp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Sheet1!$A$2</c:f>
              <c:strCache>
                <c:ptCount val="1"/>
                <c:pt idx="0">
                  <c:v>PROJECT 1</c:v>
                </c:pt>
              </c:strCache>
            </c:strRef>
          </c:cat>
          <c:val>
            <c:numRef>
              <c:f>Sheet1!$B$2</c:f>
              <c:numCache>
                <c:formatCode>General</c:formatCode>
                <c:ptCount val="1"/>
                <c:pt idx="0">
                  <c:v>100</c:v>
                </c:pt>
              </c:numCache>
            </c:numRef>
          </c:val>
          <c:extLst xmlns:c16r2="http://schemas.microsoft.com/office/drawing/2015/06/chart">
            <c:ext xmlns:c16="http://schemas.microsoft.com/office/drawing/2014/chart" uri="{C3380CC4-5D6E-409C-BE32-E72D297353CC}">
              <c16:uniqueId val="{00000002-0E46-44C1-95AD-337A314A9062}"/>
            </c:ext>
          </c:extLst>
        </c:ser>
        <c:ser>
          <c:idx val="1"/>
          <c:order val="1"/>
          <c:tx>
            <c:strRef>
              <c:f>Sheet1!$C$1</c:f>
              <c:strCache>
                <c:ptCount val="1"/>
                <c:pt idx="0">
                  <c:v>Series 2</c:v>
                </c:pt>
              </c:strCache>
            </c:strRef>
          </c:tx>
          <c:spPr>
            <a:solidFill>
              <a:srgbClr val="759F81"/>
            </a:solidFill>
          </c:spPr>
          <c:invertIfNegative val="0"/>
          <c:dLbls>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c:f>
              <c:strCache>
                <c:ptCount val="1"/>
                <c:pt idx="0">
                  <c:v>PROJECT 1</c:v>
                </c:pt>
              </c:strCache>
            </c:strRef>
          </c:cat>
          <c:val>
            <c:numRef>
              <c:f>Sheet1!$C$2</c:f>
              <c:numCache>
                <c:formatCode>General</c:formatCode>
                <c:ptCount val="1"/>
                <c:pt idx="0">
                  <c:v>90</c:v>
                </c:pt>
              </c:numCache>
            </c:numRef>
          </c:val>
          <c:extLst xmlns:c16r2="http://schemas.microsoft.com/office/drawing/2015/06/chart">
            <c:ext xmlns:c16="http://schemas.microsoft.com/office/drawing/2014/chart" uri="{C3380CC4-5D6E-409C-BE32-E72D297353CC}">
              <c16:uniqueId val="{00000003-0E46-44C1-95AD-337A314A9062}"/>
            </c:ext>
          </c:extLst>
        </c:ser>
        <c:ser>
          <c:idx val="2"/>
          <c:order val="2"/>
          <c:tx>
            <c:strRef>
              <c:f>Sheet1!$D$1</c:f>
              <c:strCache>
                <c:ptCount val="1"/>
                <c:pt idx="0">
                  <c:v>Series 3</c:v>
                </c:pt>
              </c:strCache>
            </c:strRef>
          </c:tx>
          <c:spPr>
            <a:solidFill>
              <a:schemeClr val="tx1">
                <a:lumMod val="75000"/>
                <a:lumOff val="25000"/>
              </a:schemeClr>
            </a:solidFill>
          </c:spPr>
          <c:invertIfNegative val="0"/>
          <c:dLbls>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c:f>
              <c:strCache>
                <c:ptCount val="1"/>
                <c:pt idx="0">
                  <c:v>PROJECT 1</c:v>
                </c:pt>
              </c:strCache>
            </c:strRef>
          </c:cat>
          <c:val>
            <c:numRef>
              <c:f>Sheet1!$D$2</c:f>
              <c:numCache>
                <c:formatCode>General</c:formatCode>
                <c:ptCount val="1"/>
                <c:pt idx="0">
                  <c:v>70</c:v>
                </c:pt>
              </c:numCache>
            </c:numRef>
          </c:val>
          <c:extLst xmlns:c16r2="http://schemas.microsoft.com/office/drawing/2015/06/chart">
            <c:ext xmlns:c16="http://schemas.microsoft.com/office/drawing/2014/chart" uri="{C3380CC4-5D6E-409C-BE32-E72D297353CC}">
              <c16:uniqueId val="{00000004-0E46-44C1-95AD-337A314A9062}"/>
            </c:ext>
          </c:extLst>
        </c:ser>
        <c:ser>
          <c:idx val="3"/>
          <c:order val="3"/>
          <c:tx>
            <c:strRef>
              <c:f>Sheet1!$E$1</c:f>
              <c:strCache>
                <c:ptCount val="1"/>
                <c:pt idx="0">
                  <c:v>Series 32</c:v>
                </c:pt>
              </c:strCache>
            </c:strRef>
          </c:tx>
          <c:spPr>
            <a:solidFill>
              <a:schemeClr val="tx1">
                <a:lumMod val="65000"/>
                <a:lumOff val="35000"/>
              </a:schemeClr>
            </a:solidFill>
          </c:spPr>
          <c:invertIfNegative val="0"/>
          <c:dLbls>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c:f>
              <c:strCache>
                <c:ptCount val="1"/>
                <c:pt idx="0">
                  <c:v>PROJECT 1</c:v>
                </c:pt>
              </c:strCache>
            </c:strRef>
          </c:cat>
          <c:val>
            <c:numRef>
              <c:f>Sheet1!$E$2</c:f>
              <c:numCache>
                <c:formatCode>General</c:formatCode>
                <c:ptCount val="1"/>
                <c:pt idx="0">
                  <c:v>50</c:v>
                </c:pt>
              </c:numCache>
            </c:numRef>
          </c:val>
          <c:extLst xmlns:c16r2="http://schemas.microsoft.com/office/drawing/2015/06/chart">
            <c:ext xmlns:c16="http://schemas.microsoft.com/office/drawing/2014/chart" uri="{C3380CC4-5D6E-409C-BE32-E72D297353CC}">
              <c16:uniqueId val="{00000005-0E46-44C1-95AD-337A314A9062}"/>
            </c:ext>
          </c:extLst>
        </c:ser>
        <c:ser>
          <c:idx val="4"/>
          <c:order val="4"/>
          <c:tx>
            <c:strRef>
              <c:f>Sheet1!$F$1</c:f>
              <c:strCache>
                <c:ptCount val="1"/>
                <c:pt idx="0">
                  <c:v>Series 322</c:v>
                </c:pt>
              </c:strCache>
            </c:strRef>
          </c:tx>
          <c:spPr>
            <a:solidFill>
              <a:schemeClr val="tx1">
                <a:lumMod val="50000"/>
                <a:lumOff val="50000"/>
              </a:schemeClr>
            </a:solidFill>
          </c:spPr>
          <c:invertIfNegative val="0"/>
          <c:dLbls>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c:f>
              <c:strCache>
                <c:ptCount val="1"/>
                <c:pt idx="0">
                  <c:v>PROJECT 1</c:v>
                </c:pt>
              </c:strCache>
            </c:strRef>
          </c:cat>
          <c:val>
            <c:numRef>
              <c:f>Sheet1!$F$2</c:f>
              <c:numCache>
                <c:formatCode>General</c:formatCode>
                <c:ptCount val="1"/>
                <c:pt idx="0">
                  <c:v>20</c:v>
                </c:pt>
              </c:numCache>
            </c:numRef>
          </c:val>
          <c:extLst xmlns:c16r2="http://schemas.microsoft.com/office/drawing/2015/06/chart">
            <c:ext xmlns:c16="http://schemas.microsoft.com/office/drawing/2014/chart" uri="{C3380CC4-5D6E-409C-BE32-E72D297353CC}">
              <c16:uniqueId val="{00000006-0E46-44C1-95AD-337A314A9062}"/>
            </c:ext>
          </c:extLst>
        </c:ser>
        <c:dLbls>
          <c:showLegendKey val="0"/>
          <c:showVal val="0"/>
          <c:showCatName val="0"/>
          <c:showSerName val="0"/>
          <c:showPercent val="0"/>
          <c:showBubbleSize val="0"/>
        </c:dLbls>
        <c:gapWidth val="351"/>
        <c:overlap val="-80"/>
        <c:axId val="344150400"/>
        <c:axId val="344151936"/>
      </c:barChart>
      <c:catAx>
        <c:axId val="344150400"/>
        <c:scaling>
          <c:orientation val="minMax"/>
        </c:scaling>
        <c:delete val="0"/>
        <c:axPos val="b"/>
        <c:numFmt formatCode="General" sourceLinked="0"/>
        <c:majorTickMark val="out"/>
        <c:minorTickMark val="none"/>
        <c:tickLblPos val="nextTo"/>
        <c:spPr>
          <a:noFill/>
        </c:spPr>
        <c:crossAx val="344151936"/>
        <c:crosses val="autoZero"/>
        <c:auto val="1"/>
        <c:lblAlgn val="ctr"/>
        <c:lblOffset val="100"/>
        <c:noMultiLvlLbl val="0"/>
      </c:catAx>
      <c:valAx>
        <c:axId val="344151936"/>
        <c:scaling>
          <c:orientation val="minMax"/>
        </c:scaling>
        <c:delete val="0"/>
        <c:axPos val="l"/>
        <c:majorGridlines>
          <c:spPr>
            <a:ln>
              <a:solidFill>
                <a:prstClr val="white">
                  <a:lumMod val="85000"/>
                  <a:alpha val="48000"/>
                </a:prstClr>
              </a:solidFill>
            </a:ln>
          </c:spPr>
        </c:majorGridlines>
        <c:numFmt formatCode="General" sourceLinked="0"/>
        <c:majorTickMark val="none"/>
        <c:minorTickMark val="in"/>
        <c:tickLblPos val="low"/>
        <c:spPr>
          <a:noFill/>
          <a:ln>
            <a:solidFill>
              <a:schemeClr val="bg1">
                <a:lumMod val="85000"/>
              </a:schemeClr>
            </a:solidFill>
          </a:ln>
        </c:spPr>
        <c:crossAx val="344150400"/>
        <c:crosses val="autoZero"/>
        <c:crossBetween val="between"/>
      </c:valAx>
    </c:plotArea>
    <c:plotVisOnly val="1"/>
    <c:dispBlanksAs val="gap"/>
    <c:showDLblsOverMax val="0"/>
  </c:chart>
  <c:txPr>
    <a:bodyPr/>
    <a:lstStyle/>
    <a:p>
      <a:pPr>
        <a:defRPr sz="1000" b="1">
          <a:solidFill>
            <a:schemeClr val="tx1">
              <a:lumMod val="50000"/>
              <a:lumOff val="50000"/>
            </a:schemeClr>
          </a:solidFill>
        </a:defRPr>
      </a:pPr>
      <a:endParaRPr lang="zh-C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chemeClr val="tx1">
                <a:lumMod val="50000"/>
                <a:lumOff val="50000"/>
              </a:schemeClr>
            </a:solidFill>
            <a:ln>
              <a:solidFill>
                <a:schemeClr val="bg1"/>
              </a:solidFill>
            </a:ln>
          </c:spPr>
          <c:invertIfNegative val="0"/>
          <c:dPt>
            <c:idx val="0"/>
            <c:invertIfNegative val="0"/>
            <c:bubble3D val="0"/>
            <c:spPr>
              <a:solidFill>
                <a:schemeClr val="tx1">
                  <a:lumMod val="50000"/>
                  <a:lumOff val="50000"/>
                </a:schemeClr>
              </a:solidFill>
              <a:ln>
                <a:noFill/>
              </a:ln>
            </c:spPr>
            <c:extLst xmlns:c16r2="http://schemas.microsoft.com/office/drawing/2015/06/chart">
              <c:ext xmlns:c16="http://schemas.microsoft.com/office/drawing/2014/chart" uri="{C3380CC4-5D6E-409C-BE32-E72D297353CC}">
                <c16:uniqueId val="{00000001-79A9-4DC5-8736-9ED891C0BAD0}"/>
              </c:ext>
            </c:extLst>
          </c:dPt>
          <c:dLbls>
            <c:dLbl>
              <c:idx val="0"/>
              <c:layout/>
              <c:dLblPos val="outEnd"/>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1-79A9-4DC5-8736-9ED891C0BAD0}"/>
                </c:ext>
              </c:extLst>
            </c:dLbl>
            <c:dLbl>
              <c:idx val="1"/>
              <c:showLegendKey val="0"/>
              <c:showVal val="1"/>
              <c:showCatName val="0"/>
              <c:showSerName val="0"/>
              <c:showPercent val="0"/>
              <c:showBubbleSize val="0"/>
              <c:extLst xmlns:c16r2="http://schemas.microsoft.com/office/drawing/2015/06/chart">
                <c:ext xmlns:c15="http://schemas.microsoft.com/office/drawing/2012/chart" uri="{CE6537A1-D6FC-4f65-9D91-7224C49458BB}"/>
                <c:ext xmlns:c16="http://schemas.microsoft.com/office/drawing/2014/chart" uri="{C3380CC4-5D6E-409C-BE32-E72D297353CC}">
                  <c16:uniqueId val="{00000002-79A9-4DC5-8736-9ED891C0BAD0}"/>
                </c:ext>
              </c:extLst>
            </c:dLbl>
            <c:spPr>
              <a:noFill/>
              <a:ln>
                <a:noFill/>
              </a:ln>
              <a:effectLst/>
            </c:sp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Sheet1!$A$2</c:f>
              <c:strCache>
                <c:ptCount val="1"/>
                <c:pt idx="0">
                  <c:v>PROJECT 2</c:v>
                </c:pt>
              </c:strCache>
            </c:strRef>
          </c:cat>
          <c:val>
            <c:numRef>
              <c:f>Sheet1!$B$2</c:f>
              <c:numCache>
                <c:formatCode>General</c:formatCode>
                <c:ptCount val="1"/>
                <c:pt idx="0">
                  <c:v>50</c:v>
                </c:pt>
              </c:numCache>
            </c:numRef>
          </c:val>
          <c:extLst xmlns:c16r2="http://schemas.microsoft.com/office/drawing/2015/06/chart">
            <c:ext xmlns:c16="http://schemas.microsoft.com/office/drawing/2014/chart" uri="{C3380CC4-5D6E-409C-BE32-E72D297353CC}">
              <c16:uniqueId val="{00000003-79A9-4DC5-8736-9ED891C0BAD0}"/>
            </c:ext>
          </c:extLst>
        </c:ser>
        <c:ser>
          <c:idx val="1"/>
          <c:order val="1"/>
          <c:tx>
            <c:strRef>
              <c:f>Sheet1!$C$1</c:f>
              <c:strCache>
                <c:ptCount val="1"/>
                <c:pt idx="0">
                  <c:v>Series 2</c:v>
                </c:pt>
              </c:strCache>
            </c:strRef>
          </c:tx>
          <c:spPr>
            <a:solidFill>
              <a:schemeClr val="tx1">
                <a:lumMod val="65000"/>
                <a:lumOff val="35000"/>
              </a:schemeClr>
            </a:solidFill>
          </c:spPr>
          <c:invertIfNegative val="0"/>
          <c:dLbls>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c:f>
              <c:strCache>
                <c:ptCount val="1"/>
                <c:pt idx="0">
                  <c:v>PROJECT 2</c:v>
                </c:pt>
              </c:strCache>
            </c:strRef>
          </c:cat>
          <c:val>
            <c:numRef>
              <c:f>Sheet1!$C$2</c:f>
              <c:numCache>
                <c:formatCode>General</c:formatCode>
                <c:ptCount val="1"/>
                <c:pt idx="0">
                  <c:v>82</c:v>
                </c:pt>
              </c:numCache>
            </c:numRef>
          </c:val>
          <c:extLst xmlns:c16r2="http://schemas.microsoft.com/office/drawing/2015/06/chart">
            <c:ext xmlns:c16="http://schemas.microsoft.com/office/drawing/2014/chart" uri="{C3380CC4-5D6E-409C-BE32-E72D297353CC}">
              <c16:uniqueId val="{00000004-79A9-4DC5-8736-9ED891C0BAD0}"/>
            </c:ext>
          </c:extLst>
        </c:ser>
        <c:ser>
          <c:idx val="2"/>
          <c:order val="2"/>
          <c:tx>
            <c:strRef>
              <c:f>Sheet1!$D$1</c:f>
              <c:strCache>
                <c:ptCount val="1"/>
                <c:pt idx="0">
                  <c:v>Series 3</c:v>
                </c:pt>
              </c:strCache>
            </c:strRef>
          </c:tx>
          <c:spPr>
            <a:solidFill>
              <a:schemeClr val="tx1">
                <a:lumMod val="75000"/>
                <a:lumOff val="25000"/>
              </a:schemeClr>
            </a:solidFill>
          </c:spPr>
          <c:invertIfNegative val="0"/>
          <c:dLbls>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c:f>
              <c:strCache>
                <c:ptCount val="1"/>
                <c:pt idx="0">
                  <c:v>PROJECT 2</c:v>
                </c:pt>
              </c:strCache>
            </c:strRef>
          </c:cat>
          <c:val>
            <c:numRef>
              <c:f>Sheet1!$D$2</c:f>
              <c:numCache>
                <c:formatCode>General</c:formatCode>
                <c:ptCount val="1"/>
                <c:pt idx="0">
                  <c:v>45</c:v>
                </c:pt>
              </c:numCache>
            </c:numRef>
          </c:val>
          <c:extLst xmlns:c16r2="http://schemas.microsoft.com/office/drawing/2015/06/chart">
            <c:ext xmlns:c16="http://schemas.microsoft.com/office/drawing/2014/chart" uri="{C3380CC4-5D6E-409C-BE32-E72D297353CC}">
              <c16:uniqueId val="{00000005-79A9-4DC5-8736-9ED891C0BAD0}"/>
            </c:ext>
          </c:extLst>
        </c:ser>
        <c:ser>
          <c:idx val="3"/>
          <c:order val="3"/>
          <c:tx>
            <c:strRef>
              <c:f>Sheet1!$E$1</c:f>
              <c:strCache>
                <c:ptCount val="1"/>
                <c:pt idx="0">
                  <c:v>Series 32</c:v>
                </c:pt>
              </c:strCache>
            </c:strRef>
          </c:tx>
          <c:spPr>
            <a:solidFill>
              <a:srgbClr val="759F81"/>
            </a:solidFill>
          </c:spPr>
          <c:invertIfNegative val="0"/>
          <c:dLbls>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c:f>
              <c:strCache>
                <c:ptCount val="1"/>
                <c:pt idx="0">
                  <c:v>PROJECT 2</c:v>
                </c:pt>
              </c:strCache>
            </c:strRef>
          </c:cat>
          <c:val>
            <c:numRef>
              <c:f>Sheet1!$E$2</c:f>
              <c:numCache>
                <c:formatCode>General</c:formatCode>
                <c:ptCount val="1"/>
                <c:pt idx="0">
                  <c:v>80</c:v>
                </c:pt>
              </c:numCache>
            </c:numRef>
          </c:val>
          <c:extLst xmlns:c16r2="http://schemas.microsoft.com/office/drawing/2015/06/chart">
            <c:ext xmlns:c16="http://schemas.microsoft.com/office/drawing/2014/chart" uri="{C3380CC4-5D6E-409C-BE32-E72D297353CC}">
              <c16:uniqueId val="{00000006-79A9-4DC5-8736-9ED891C0BAD0}"/>
            </c:ext>
          </c:extLst>
        </c:ser>
        <c:ser>
          <c:idx val="4"/>
          <c:order val="4"/>
          <c:tx>
            <c:strRef>
              <c:f>Sheet1!$F$1</c:f>
              <c:strCache>
                <c:ptCount val="1"/>
                <c:pt idx="0">
                  <c:v>Series 322</c:v>
                </c:pt>
              </c:strCache>
            </c:strRef>
          </c:tx>
          <c:spPr>
            <a:solidFill>
              <a:srgbClr val="D43B20"/>
            </a:solidFill>
          </c:spPr>
          <c:invertIfNegative val="0"/>
          <c:dLbls>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c:f>
              <c:strCache>
                <c:ptCount val="1"/>
                <c:pt idx="0">
                  <c:v>PROJECT 2</c:v>
                </c:pt>
              </c:strCache>
            </c:strRef>
          </c:cat>
          <c:val>
            <c:numRef>
              <c:f>Sheet1!$F$2</c:f>
              <c:numCache>
                <c:formatCode>General</c:formatCode>
                <c:ptCount val="1"/>
                <c:pt idx="0">
                  <c:v>100</c:v>
                </c:pt>
              </c:numCache>
            </c:numRef>
          </c:val>
          <c:extLst xmlns:c16r2="http://schemas.microsoft.com/office/drawing/2015/06/chart">
            <c:ext xmlns:c16="http://schemas.microsoft.com/office/drawing/2014/chart" uri="{C3380CC4-5D6E-409C-BE32-E72D297353CC}">
              <c16:uniqueId val="{00000007-79A9-4DC5-8736-9ED891C0BAD0}"/>
            </c:ext>
          </c:extLst>
        </c:ser>
        <c:dLbls>
          <c:showLegendKey val="0"/>
          <c:showVal val="0"/>
          <c:showCatName val="0"/>
          <c:showSerName val="0"/>
          <c:showPercent val="0"/>
          <c:showBubbleSize val="0"/>
        </c:dLbls>
        <c:gapWidth val="351"/>
        <c:overlap val="-80"/>
        <c:axId val="344377216"/>
        <c:axId val="344378752"/>
      </c:barChart>
      <c:catAx>
        <c:axId val="344377216"/>
        <c:scaling>
          <c:orientation val="maxMin"/>
        </c:scaling>
        <c:delete val="0"/>
        <c:axPos val="b"/>
        <c:numFmt formatCode="General" sourceLinked="0"/>
        <c:majorTickMark val="out"/>
        <c:minorTickMark val="none"/>
        <c:tickLblPos val="nextTo"/>
        <c:spPr>
          <a:noFill/>
        </c:spPr>
        <c:crossAx val="344378752"/>
        <c:crosses val="autoZero"/>
        <c:auto val="1"/>
        <c:lblAlgn val="ctr"/>
        <c:lblOffset val="100"/>
        <c:noMultiLvlLbl val="0"/>
      </c:catAx>
      <c:valAx>
        <c:axId val="344378752"/>
        <c:scaling>
          <c:orientation val="minMax"/>
        </c:scaling>
        <c:delete val="0"/>
        <c:axPos val="r"/>
        <c:majorGridlines>
          <c:spPr>
            <a:ln>
              <a:solidFill>
                <a:prstClr val="white">
                  <a:lumMod val="85000"/>
                  <a:alpha val="48000"/>
                </a:prstClr>
              </a:solidFill>
            </a:ln>
          </c:spPr>
        </c:majorGridlines>
        <c:numFmt formatCode="General" sourceLinked="0"/>
        <c:majorTickMark val="none"/>
        <c:minorTickMark val="in"/>
        <c:tickLblPos val="low"/>
        <c:spPr>
          <a:noFill/>
          <a:ln>
            <a:solidFill>
              <a:schemeClr val="bg1">
                <a:lumMod val="85000"/>
              </a:schemeClr>
            </a:solidFill>
          </a:ln>
        </c:spPr>
        <c:crossAx val="344377216"/>
        <c:crosses val="autoZero"/>
        <c:crossBetween val="between"/>
      </c:valAx>
    </c:plotArea>
    <c:plotVisOnly val="1"/>
    <c:dispBlanksAs val="gap"/>
    <c:showDLblsOverMax val="0"/>
  </c:chart>
  <c:txPr>
    <a:bodyPr/>
    <a:lstStyle/>
    <a:p>
      <a:pPr>
        <a:defRPr sz="1000" b="1">
          <a:solidFill>
            <a:schemeClr val="tx1">
              <a:lumMod val="50000"/>
              <a:lumOff val="50000"/>
            </a:schemeClr>
          </a:solidFill>
        </a:defRPr>
      </a:pPr>
      <a:endParaRPr lang="zh-CN"/>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50"/>
      <c:rotY val="115"/>
      <c:rAngAx val="0"/>
      <c:perspective val="30"/>
    </c:view3D>
    <c:floor>
      <c:thickness val="0"/>
    </c:floor>
    <c:sideWall>
      <c:thickness val="0"/>
    </c:sideWall>
    <c:backWall>
      <c:thickness val="0"/>
    </c:backWall>
    <c:plotArea>
      <c:layout/>
      <c:pie3DChart>
        <c:varyColors val="1"/>
        <c:ser>
          <c:idx val="0"/>
          <c:order val="0"/>
          <c:tx>
            <c:strRef>
              <c:f>Sheet1!$B$1</c:f>
              <c:strCache>
                <c:ptCount val="1"/>
                <c:pt idx="0">
                  <c:v>Sales</c:v>
                </c:pt>
              </c:strCache>
            </c:strRef>
          </c:tx>
          <c:dPt>
            <c:idx val="0"/>
            <c:bubble3D val="0"/>
            <c:spPr>
              <a:solidFill>
                <a:srgbClr val="D43B20"/>
              </a:solidFill>
            </c:spPr>
            <c:extLst xmlns:c16r2="http://schemas.microsoft.com/office/drawing/2015/06/chart">
              <c:ext xmlns:c16="http://schemas.microsoft.com/office/drawing/2014/chart" uri="{C3380CC4-5D6E-409C-BE32-E72D297353CC}">
                <c16:uniqueId val="{00000001-9CF8-4EDB-AAF2-0D24C7821E51}"/>
              </c:ext>
            </c:extLst>
          </c:dPt>
          <c:dPt>
            <c:idx val="1"/>
            <c:bubble3D val="0"/>
            <c:spPr>
              <a:solidFill>
                <a:schemeClr val="bg1">
                  <a:lumMod val="75000"/>
                </a:schemeClr>
              </a:solidFill>
            </c:spPr>
            <c:extLst xmlns:c16r2="http://schemas.microsoft.com/office/drawing/2015/06/chart">
              <c:ext xmlns:c16="http://schemas.microsoft.com/office/drawing/2014/chart" uri="{C3380CC4-5D6E-409C-BE32-E72D297353CC}">
                <c16:uniqueId val="{00000003-9CF8-4EDB-AAF2-0D24C7821E51}"/>
              </c:ext>
            </c:extLst>
          </c:dPt>
          <c:dPt>
            <c:idx val="2"/>
            <c:bubble3D val="0"/>
            <c:spPr>
              <a:solidFill>
                <a:schemeClr val="tx1">
                  <a:lumMod val="50000"/>
                  <a:lumOff val="50000"/>
                </a:schemeClr>
              </a:solidFill>
            </c:spPr>
            <c:extLst xmlns:c16r2="http://schemas.microsoft.com/office/drawing/2015/06/chart">
              <c:ext xmlns:c16="http://schemas.microsoft.com/office/drawing/2014/chart" uri="{C3380CC4-5D6E-409C-BE32-E72D297353CC}">
                <c16:uniqueId val="{00000005-9CF8-4EDB-AAF2-0D24C7821E51}"/>
              </c:ext>
            </c:extLst>
          </c:dPt>
          <c:dPt>
            <c:idx val="3"/>
            <c:bubble3D val="0"/>
            <c:spPr>
              <a:solidFill>
                <a:schemeClr val="tx1">
                  <a:lumMod val="65000"/>
                  <a:lumOff val="35000"/>
                </a:schemeClr>
              </a:solidFill>
            </c:spPr>
            <c:extLst xmlns:c16r2="http://schemas.microsoft.com/office/drawing/2015/06/chart">
              <c:ext xmlns:c16="http://schemas.microsoft.com/office/drawing/2014/chart" uri="{C3380CC4-5D6E-409C-BE32-E72D297353CC}">
                <c16:uniqueId val="{00000007-9CF8-4EDB-AAF2-0D24C7821E51}"/>
              </c:ext>
            </c:extLst>
          </c:dPt>
          <c:dPt>
            <c:idx val="4"/>
            <c:bubble3D val="0"/>
            <c:spPr>
              <a:solidFill>
                <a:schemeClr val="tx1">
                  <a:lumMod val="75000"/>
                  <a:lumOff val="25000"/>
                </a:schemeClr>
              </a:solidFill>
            </c:spPr>
            <c:extLst xmlns:c16r2="http://schemas.microsoft.com/office/drawing/2015/06/chart">
              <c:ext xmlns:c16="http://schemas.microsoft.com/office/drawing/2014/chart" uri="{C3380CC4-5D6E-409C-BE32-E72D297353CC}">
                <c16:uniqueId val="{00000009-9CF8-4EDB-AAF2-0D24C7821E51}"/>
              </c:ext>
            </c:extLst>
          </c:dPt>
          <c:dPt>
            <c:idx val="5"/>
            <c:bubble3D val="0"/>
            <c:spPr>
              <a:solidFill>
                <a:srgbClr val="759F81"/>
              </a:solidFill>
            </c:spPr>
            <c:extLst xmlns:c16r2="http://schemas.microsoft.com/office/drawing/2015/06/chart">
              <c:ext xmlns:c16="http://schemas.microsoft.com/office/drawing/2014/chart" uri="{C3380CC4-5D6E-409C-BE32-E72D297353CC}">
                <c16:uniqueId val="{0000000B-9CF8-4EDB-AAF2-0D24C7821E51}"/>
              </c:ext>
            </c:extLst>
          </c:dPt>
          <c:dLbls>
            <c:spPr>
              <a:noFill/>
              <a:ln>
                <a:noFill/>
              </a:ln>
              <a:effectLst/>
            </c:spPr>
            <c:txPr>
              <a:bodyPr/>
              <a:lstStyle/>
              <a:p>
                <a:pPr>
                  <a:defRPr sz="1400" b="1">
                    <a:latin typeface="Agency FB" panose="020B0503020202020204" pitchFamily="34" charset="0"/>
                  </a:defRPr>
                </a:pPr>
                <a:endParaRPr lang="zh-CN"/>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extLst>
          </c:dLbls>
          <c:cat>
            <c:numRef>
              <c:f>Sheet1!$A$2:$A$7</c:f>
              <c:numCache>
                <c:formatCode>General</c:formatCode>
                <c:ptCount val="6"/>
                <c:pt idx="0">
                  <c:v>2010</c:v>
                </c:pt>
                <c:pt idx="1">
                  <c:v>2012</c:v>
                </c:pt>
                <c:pt idx="2">
                  <c:v>2013</c:v>
                </c:pt>
                <c:pt idx="3">
                  <c:v>2014</c:v>
                </c:pt>
                <c:pt idx="4">
                  <c:v>2015</c:v>
                </c:pt>
                <c:pt idx="5">
                  <c:v>2016</c:v>
                </c:pt>
              </c:numCache>
            </c:numRef>
          </c:cat>
          <c:val>
            <c:numRef>
              <c:f>Sheet1!$B$2:$B$7</c:f>
              <c:numCache>
                <c:formatCode>0%</c:formatCode>
                <c:ptCount val="6"/>
                <c:pt idx="0">
                  <c:v>0.30000000000000032</c:v>
                </c:pt>
                <c:pt idx="1">
                  <c:v>0.1</c:v>
                </c:pt>
                <c:pt idx="2">
                  <c:v>0.15000000000000024</c:v>
                </c:pt>
                <c:pt idx="3">
                  <c:v>0.1</c:v>
                </c:pt>
                <c:pt idx="4">
                  <c:v>0.15000000000000024</c:v>
                </c:pt>
                <c:pt idx="5">
                  <c:v>0.2</c:v>
                </c:pt>
              </c:numCache>
            </c:numRef>
          </c:val>
          <c:extLst xmlns:c16r2="http://schemas.microsoft.com/office/drawing/2015/06/chart">
            <c:ext xmlns:c16="http://schemas.microsoft.com/office/drawing/2014/chart" uri="{C3380CC4-5D6E-409C-BE32-E72D297353CC}">
              <c16:uniqueId val="{0000000C-9CF8-4EDB-AAF2-0D24C7821E51}"/>
            </c:ext>
          </c:extLst>
        </c:ser>
        <c:dLbls>
          <c:showLegendKey val="0"/>
          <c:showVal val="1"/>
          <c:showCatName val="0"/>
          <c:showSerName val="0"/>
          <c:showPercent val="0"/>
          <c:showBubbleSize val="0"/>
          <c:showLeaderLines val="0"/>
        </c:dLbls>
      </c:pie3DChart>
    </c:plotArea>
    <c:legend>
      <c:legendPos val="b"/>
      <c:layout>
        <c:manualLayout>
          <c:xMode val="edge"/>
          <c:yMode val="edge"/>
          <c:x val="9.8956214454730351E-2"/>
          <c:y val="0.91702465696629865"/>
          <c:w val="0.82844815060816346"/>
          <c:h val="8.297534303370184E-2"/>
        </c:manualLayout>
      </c:layout>
      <c:overlay val="0"/>
      <c:txPr>
        <a:bodyPr/>
        <a:lstStyle/>
        <a:p>
          <a:pPr>
            <a:defRPr sz="1100" b="1">
              <a:solidFill>
                <a:schemeClr val="tx1">
                  <a:lumMod val="75000"/>
                  <a:lumOff val="25000"/>
                </a:schemeClr>
              </a:solidFill>
              <a:latin typeface="Agency FB" panose="020B0503020202020204" pitchFamily="34" charset="0"/>
            </a:defRPr>
          </a:pPr>
          <a:endParaRPr lang="zh-CN"/>
        </a:p>
      </c:txPr>
    </c:legend>
    <c:plotVisOnly val="1"/>
    <c:dispBlanksAs val="zero"/>
    <c:showDLblsOverMax val="0"/>
  </c:chart>
  <c:txPr>
    <a:bodyPr/>
    <a:lstStyle/>
    <a:p>
      <a:pPr>
        <a:defRPr sz="1600">
          <a:solidFill>
            <a:schemeClr val="bg1"/>
          </a:solidFill>
        </a:defRPr>
      </a:pPr>
      <a:endParaRPr lang="zh-CN"/>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1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10FA307-24E8-43FD-A496-C022050B042A}" type="datetimeFigureOut">
              <a:rPr lang="zh-CN" altLang="en-US" smtClean="0"/>
              <a:t>2018/1/30</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1F3B4DC-63CE-4D00-BBC7-3C03C524E95A}" type="slidenum">
              <a:rPr lang="zh-CN" altLang="en-US" smtClean="0"/>
              <a:t>‹#›</a:t>
            </a:fld>
            <a:endParaRPr lang="zh-CN" altLang="en-US"/>
          </a:p>
        </p:txBody>
      </p:sp>
    </p:spTree>
    <p:extLst>
      <p:ext uri="{BB962C8B-B14F-4D97-AF65-F5344CB8AC3E}">
        <p14:creationId xmlns:p14="http://schemas.microsoft.com/office/powerpoint/2010/main" val="129097692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更多精品素材：</a:t>
            </a:r>
            <a:r>
              <a:rPr lang="en-US" altLang="zh-CN" dirty="0" smtClean="0"/>
              <a:t>http://shop248912786.taobao.com/index.htm  </a:t>
            </a:r>
            <a:r>
              <a:rPr lang="zh-CN" altLang="en-US" dirty="0" smtClean="0"/>
              <a:t>（下拉可隐藏）</a:t>
            </a:r>
            <a:endParaRPr lang="zh-CN" altLang="en-US" dirty="0"/>
          </a:p>
        </p:txBody>
      </p:sp>
      <p:sp>
        <p:nvSpPr>
          <p:cNvPr id="4" name="灯片编号占位符 3"/>
          <p:cNvSpPr>
            <a:spLocks noGrp="1"/>
          </p:cNvSpPr>
          <p:nvPr>
            <p:ph type="sldNum" sz="quarter" idx="10"/>
          </p:nvPr>
        </p:nvSpPr>
        <p:spPr/>
        <p:txBody>
          <a:bodyPr/>
          <a:lstStyle/>
          <a:p>
            <a:fld id="{D1F3B4DC-63CE-4D00-BBC7-3C03C524E95A}" type="slidenum">
              <a:rPr lang="zh-CN" altLang="en-US" smtClean="0"/>
              <a:t>30</a:t>
            </a:fld>
            <a:endParaRPr lang="zh-CN" altLang="en-US"/>
          </a:p>
        </p:txBody>
      </p:sp>
    </p:spTree>
    <p:extLst>
      <p:ext uri="{BB962C8B-B14F-4D97-AF65-F5344CB8AC3E}">
        <p14:creationId xmlns:p14="http://schemas.microsoft.com/office/powerpoint/2010/main" val="7816119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0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2.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3.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6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9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5.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p>
            <a:fld id="{CFF13839-2EC1-4356-AF3F-77BEDAAD3D75}" type="datetimeFigureOut">
              <a:rPr lang="zh-CN" altLang="en-US" smtClean="0"/>
              <a:t>2018/1/30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93F4657F-D9ED-4986-B408-514C3CC1EDC2}" type="slidenum">
              <a:rPr lang="zh-CN" altLang="en-US" smtClean="0"/>
              <a:t>‹#›</a:t>
            </a:fld>
            <a:endParaRPr lang="zh-CN" altLang="en-US"/>
          </a:p>
        </p:txBody>
      </p:sp>
    </p:spTree>
    <p:extLst>
      <p:ext uri="{BB962C8B-B14F-4D97-AF65-F5344CB8AC3E}">
        <p14:creationId xmlns:p14="http://schemas.microsoft.com/office/powerpoint/2010/main" val="267441303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CFF13839-2EC1-4356-AF3F-77BEDAAD3D75}" type="datetimeFigureOut">
              <a:rPr lang="zh-CN" altLang="en-US" smtClean="0"/>
              <a:t>2018/1/30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93F4657F-D9ED-4986-B408-514C3CC1EDC2}" type="slidenum">
              <a:rPr lang="zh-CN" altLang="en-US" smtClean="0"/>
              <a:t>‹#›</a:t>
            </a:fld>
            <a:endParaRPr lang="zh-CN" altLang="en-US"/>
          </a:p>
        </p:txBody>
      </p:sp>
    </p:spTree>
    <p:extLst>
      <p:ext uri="{BB962C8B-B14F-4D97-AF65-F5344CB8AC3E}">
        <p14:creationId xmlns:p14="http://schemas.microsoft.com/office/powerpoint/2010/main" val="61429213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p>
        </p:txBody>
      </p:sp>
      <p:sp>
        <p:nvSpPr>
          <p:cNvPr id="4" name="日期占位符 3"/>
          <p:cNvSpPr>
            <a:spLocks noGrp="1"/>
          </p:cNvSpPr>
          <p:nvPr>
            <p:ph type="dt" sz="half" idx="10"/>
          </p:nvPr>
        </p:nvSpPr>
        <p:spPr/>
        <p:txBody>
          <a:bodyPr/>
          <a:lstStyle/>
          <a:p>
            <a:fld id="{CFF13839-2EC1-4356-AF3F-77BEDAAD3D75}" type="datetimeFigureOut">
              <a:rPr lang="zh-CN" altLang="en-US" smtClean="0"/>
              <a:t>2018/1/30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93F4657F-D9ED-4986-B408-514C3CC1EDC2}" type="slidenum">
              <a:rPr lang="zh-CN" altLang="en-US" smtClean="0"/>
              <a:t>‹#›</a:t>
            </a:fld>
            <a:endParaRPr lang="zh-CN" altLang="en-US"/>
          </a:p>
        </p:txBody>
      </p:sp>
    </p:spTree>
    <p:extLst>
      <p:ext uri="{BB962C8B-B14F-4D97-AF65-F5344CB8AC3E}">
        <p14:creationId xmlns:p14="http://schemas.microsoft.com/office/powerpoint/2010/main" val="101768540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838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6172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日期占位符 4"/>
          <p:cNvSpPr>
            <a:spLocks noGrp="1"/>
          </p:cNvSpPr>
          <p:nvPr>
            <p:ph type="dt" sz="half" idx="10"/>
          </p:nvPr>
        </p:nvSpPr>
        <p:spPr/>
        <p:txBody>
          <a:bodyPr/>
          <a:lstStyle/>
          <a:p>
            <a:fld id="{CFF13839-2EC1-4356-AF3F-77BEDAAD3D75}" type="datetimeFigureOut">
              <a:rPr lang="zh-CN" altLang="en-US" smtClean="0"/>
              <a:t>2018/1/30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93F4657F-D9ED-4986-B408-514C3CC1EDC2}" type="slidenum">
              <a:rPr lang="zh-CN" altLang="en-US" smtClean="0"/>
              <a:t>‹#›</a:t>
            </a:fld>
            <a:endParaRPr lang="zh-CN" altLang="en-US"/>
          </a:p>
        </p:txBody>
      </p:sp>
    </p:spTree>
    <p:extLst>
      <p:ext uri="{BB962C8B-B14F-4D97-AF65-F5344CB8AC3E}">
        <p14:creationId xmlns:p14="http://schemas.microsoft.com/office/powerpoint/2010/main" val="27560684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日期占位符 6"/>
          <p:cNvSpPr>
            <a:spLocks noGrp="1"/>
          </p:cNvSpPr>
          <p:nvPr>
            <p:ph type="dt" sz="half" idx="10"/>
          </p:nvPr>
        </p:nvSpPr>
        <p:spPr/>
        <p:txBody>
          <a:bodyPr/>
          <a:lstStyle/>
          <a:p>
            <a:fld id="{CFF13839-2EC1-4356-AF3F-77BEDAAD3D75}" type="datetimeFigureOut">
              <a:rPr lang="zh-CN" altLang="en-US" smtClean="0"/>
              <a:t>2018/1/30</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93F4657F-D9ED-4986-B408-514C3CC1EDC2}" type="slidenum">
              <a:rPr lang="zh-CN" altLang="en-US" smtClean="0"/>
              <a:t>‹#›</a:t>
            </a:fld>
            <a:endParaRPr lang="zh-CN" altLang="en-US"/>
          </a:p>
        </p:txBody>
      </p:sp>
    </p:spTree>
    <p:extLst>
      <p:ext uri="{BB962C8B-B14F-4D97-AF65-F5344CB8AC3E}">
        <p14:creationId xmlns:p14="http://schemas.microsoft.com/office/powerpoint/2010/main" val="305023108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p:txBody>
          <a:bodyPr/>
          <a:lstStyle/>
          <a:p>
            <a:fld id="{CFF13839-2EC1-4356-AF3F-77BEDAAD3D75}" type="datetimeFigureOut">
              <a:rPr lang="zh-CN" altLang="en-US" smtClean="0"/>
              <a:t>2018/1/30</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93F4657F-D9ED-4986-B408-514C3CC1EDC2}" type="slidenum">
              <a:rPr lang="zh-CN" altLang="en-US" smtClean="0"/>
              <a:t>‹#›</a:t>
            </a:fld>
            <a:endParaRPr lang="zh-CN" altLang="en-US"/>
          </a:p>
        </p:txBody>
      </p:sp>
    </p:spTree>
    <p:extLst>
      <p:ext uri="{BB962C8B-B14F-4D97-AF65-F5344CB8AC3E}">
        <p14:creationId xmlns:p14="http://schemas.microsoft.com/office/powerpoint/2010/main" val="10716287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CFF13839-2EC1-4356-AF3F-77BEDAAD3D75}" type="datetimeFigureOut">
              <a:rPr lang="zh-CN" altLang="en-US" smtClean="0"/>
              <a:t>2018/1/30</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93F4657F-D9ED-4986-B408-514C3CC1EDC2}" type="slidenum">
              <a:rPr lang="zh-CN" altLang="en-US" smtClean="0"/>
              <a:t>‹#›</a:t>
            </a:fld>
            <a:endParaRPr lang="zh-CN" altLang="en-US"/>
          </a:p>
        </p:txBody>
      </p:sp>
    </p:spTree>
    <p:extLst>
      <p:ext uri="{BB962C8B-B14F-4D97-AF65-F5344CB8AC3E}">
        <p14:creationId xmlns:p14="http://schemas.microsoft.com/office/powerpoint/2010/main" val="215453127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CFF13839-2EC1-4356-AF3F-77BEDAAD3D75}" type="datetimeFigureOut">
              <a:rPr lang="zh-CN" altLang="en-US" smtClean="0"/>
              <a:t>2018/1/30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93F4657F-D9ED-4986-B408-514C3CC1EDC2}" type="slidenum">
              <a:rPr lang="zh-CN" altLang="en-US" smtClean="0"/>
              <a:t>‹#›</a:t>
            </a:fld>
            <a:endParaRPr lang="zh-CN" altLang="en-US"/>
          </a:p>
        </p:txBody>
      </p:sp>
    </p:spTree>
    <p:extLst>
      <p:ext uri="{BB962C8B-B14F-4D97-AF65-F5344CB8AC3E}">
        <p14:creationId xmlns:p14="http://schemas.microsoft.com/office/powerpoint/2010/main" val="39772444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CFF13839-2EC1-4356-AF3F-77BEDAAD3D75}" type="datetimeFigureOut">
              <a:rPr lang="zh-CN" altLang="en-US" smtClean="0"/>
              <a:t>2018/1/30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93F4657F-D9ED-4986-B408-514C3CC1EDC2}" type="slidenum">
              <a:rPr lang="zh-CN" altLang="en-US" smtClean="0"/>
              <a:t>‹#›</a:t>
            </a:fld>
            <a:endParaRPr lang="zh-CN" altLang="en-US"/>
          </a:p>
        </p:txBody>
      </p:sp>
    </p:spTree>
    <p:extLst>
      <p:ext uri="{BB962C8B-B14F-4D97-AF65-F5344CB8AC3E}">
        <p14:creationId xmlns:p14="http://schemas.microsoft.com/office/powerpoint/2010/main" val="358691657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CFF13839-2EC1-4356-AF3F-77BEDAAD3D75}" type="datetimeFigureOut">
              <a:rPr lang="zh-CN" altLang="en-US" smtClean="0"/>
              <a:t>2018/1/30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93F4657F-D9ED-4986-B408-514C3CC1EDC2}" type="slidenum">
              <a:rPr lang="zh-CN" altLang="en-US" smtClean="0"/>
              <a:t>‹#›</a:t>
            </a:fld>
            <a:endParaRPr lang="zh-CN" altLang="en-US"/>
          </a:p>
        </p:txBody>
      </p:sp>
    </p:spTree>
    <p:extLst>
      <p:ext uri="{BB962C8B-B14F-4D97-AF65-F5344CB8AC3E}">
        <p14:creationId xmlns:p14="http://schemas.microsoft.com/office/powerpoint/2010/main" val="203206137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CFF13839-2EC1-4356-AF3F-77BEDAAD3D75}" type="datetimeFigureOut">
              <a:rPr lang="zh-CN" altLang="en-US" smtClean="0"/>
              <a:t>2018/1/30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93F4657F-D9ED-4986-B408-514C3CC1EDC2}" type="slidenum">
              <a:rPr lang="zh-CN" altLang="en-US" smtClean="0"/>
              <a:t>‹#›</a:t>
            </a:fld>
            <a:endParaRPr lang="zh-CN" altLang="en-US"/>
          </a:p>
        </p:txBody>
      </p:sp>
    </p:spTree>
    <p:extLst>
      <p:ext uri="{BB962C8B-B14F-4D97-AF65-F5344CB8AC3E}">
        <p14:creationId xmlns:p14="http://schemas.microsoft.com/office/powerpoint/2010/main" val="187082898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57610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297353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0774316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594108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140925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203296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615099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1611584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0550817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5530706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513490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6395959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420944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5384364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925967315"/>
      </p:ext>
    </p:extLst>
  </p:cSld>
  <p:clrMapOvr>
    <a:masterClrMapping/>
  </p:clrMapOvr>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926787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104096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0066663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7060149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7496152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375688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6156894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0689809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r>
                <a:rPr lang="en-US" sz="2667" dirty="0">
                  <a:solidFill>
                    <a:srgbClr val="262626"/>
                  </a:solidFill>
                </a:rPr>
                <a:t> </a:t>
              </a: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69101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8414979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9759520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385588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638987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21751827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733841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130018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60879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672591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1976204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032162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569359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875787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419498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569897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8865162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621733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2620465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7588703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3883924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844408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527703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7990537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8282597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0795492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4114479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2640239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r>
                <a:rPr lang="en-US" sz="2667" dirty="0">
                  <a:solidFill>
                    <a:srgbClr val="262626"/>
                  </a:solidFill>
                </a:rPr>
                <a:t> </a:t>
              </a: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887745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64.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470911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5936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022352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560375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68.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4071391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541474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5882436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232410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5989057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2570494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0191146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4044597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7947812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363844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7444013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7427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8017475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706371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1323054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782120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8202753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493205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063464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41159100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9892836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958178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9434856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r>
                <a:rPr lang="en-US" sz="2667" dirty="0">
                  <a:solidFill>
                    <a:srgbClr val="262626"/>
                  </a:solidFill>
                </a:rPr>
                <a:t> </a:t>
              </a: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528120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92.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5293486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93.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25605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3625880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7104288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96.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1923538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97.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958401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5364043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99.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3642130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100.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953662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01.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44919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02.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5523796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03.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886663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04.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486459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7220010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910455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07.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935237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08.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2222056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09.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8470372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110.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736082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969898430"/>
      </p:ext>
    </p:extLst>
  </p:cSld>
  <p:clrMapOvr>
    <a:masterClrMapping/>
  </p:clrMapOvr>
  <p:timing>
    <p:tnLst>
      <p:par>
        <p:cTn id="1" dur="indefinite" restart="never" nodeType="tmRoot"/>
      </p:par>
    </p:tnLst>
  </p:timing>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9612148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13.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3890123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114.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906145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115.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8082068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116.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156255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117.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0399218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118.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390862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119.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r>
                <a:rPr lang="en-US" sz="2667" dirty="0">
                  <a:solidFill>
                    <a:srgbClr val="262626"/>
                  </a:solidFill>
                </a:rPr>
                <a:t> </a:t>
              </a: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98592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910069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121.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3400500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22.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79245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123.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649081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124.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1363804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125.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030877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26.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744192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27.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481860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128.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8998374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29.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83672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30.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859849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31.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164082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989550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33.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766645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861331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35.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22054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36.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20057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37.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0119444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138.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2800994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233823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40.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70530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141.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9710845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142.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358880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143.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8794213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144.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0887368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145.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823875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146.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2132440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147.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r>
                <a:rPr lang="en-US" sz="2667" dirty="0">
                  <a:solidFill>
                    <a:srgbClr val="262626"/>
                  </a:solidFill>
                </a:rPr>
                <a:t> </a:t>
              </a: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831029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148.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2221645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4708338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50.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05887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151.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7331472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152.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2590625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153.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535573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54.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653709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55.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613690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156.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6124481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57.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8777761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58.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2208039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59.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372159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60.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034674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61.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997426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62.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225192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63.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194712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64.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233896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65.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694715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166.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623005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167.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050126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68.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88911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169.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582734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170.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6605710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171.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926981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172.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768355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173.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9091530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174.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710077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175.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r>
                <a:rPr lang="en-US" sz="2667" dirty="0">
                  <a:solidFill>
                    <a:srgbClr val="262626"/>
                  </a:solidFill>
                </a:rPr>
                <a:t> </a:t>
              </a: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591211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176.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87239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177.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24851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78.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426078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179.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584444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180.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2848302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181.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651966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82.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1887255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83.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694241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184.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585138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85.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8312120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186.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845314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87.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361067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88.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207826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89.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162847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90.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912550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91.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106050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92.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9349203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93.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930643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194.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914730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195.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129058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196.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608924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197.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3967958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198.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682298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199.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1961039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200.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051824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201.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007523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202.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254736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r>
                <a:rPr lang="en-US" sz="2667" dirty="0">
                  <a:solidFill>
                    <a:srgbClr val="262626"/>
                  </a:solidFill>
                </a:rPr>
                <a:t> </a:t>
              </a: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322838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204.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377650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205.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458006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702318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228407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208.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2638758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209.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889988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8130261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473726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212.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1630530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13.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138259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14.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597356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15.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818435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16.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8327865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17.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797057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18.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8024502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19.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729179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20.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549201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21.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877453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222.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9872197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223.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8522964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24.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015367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225.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169195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226.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312086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227.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566674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228.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7451559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229.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1830985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230.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167539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231.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r>
                <a:rPr lang="en-US" sz="2667" dirty="0">
                  <a:solidFill>
                    <a:srgbClr val="262626"/>
                  </a:solidFill>
                </a:rPr>
                <a:t> </a:t>
              </a: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4507430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232.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9588541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233.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628989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34.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8791262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235.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499173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236.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2177515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237.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7886999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38.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142368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39.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311013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240.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670488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41.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016842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42.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868320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43.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8990163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44.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02218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45.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237351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46.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20772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47.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941023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48.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176077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49.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411123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250.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0017568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251.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4815643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52.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1752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253.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4270531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254.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781882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255.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583173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256.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139352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6735412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258.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302038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259.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r>
                <a:rPr lang="en-US" sz="2667" dirty="0">
                  <a:solidFill>
                    <a:srgbClr val="262626"/>
                  </a:solidFill>
                </a:rPr>
                <a:t> </a:t>
              </a: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001601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260.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52311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261.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156453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62.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1151859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263.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07358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264.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3410289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265.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15109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66.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013693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67.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930510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268.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966078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69.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383829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70.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7801039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71.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307023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72.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330882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73.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1346512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74.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7975139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75.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9112090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76.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631841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277.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7601026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278.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300819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279.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6237655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80.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5929371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281.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3854424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282.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3976949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283.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9762440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284.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790442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285.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221083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286.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61060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287.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r>
                <a:rPr lang="en-US" sz="2667" dirty="0">
                  <a:solidFill>
                    <a:srgbClr val="262626"/>
                  </a:solidFill>
                </a:rPr>
                <a:t> </a:t>
              </a: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2904657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288.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97056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289.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719326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90.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9153918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291.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782045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292.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1091142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293.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996548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94.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530215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295.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7902356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296.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623178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97.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9342979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298.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9769558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299.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19697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00.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841165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301.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064029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302.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407853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303.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5062027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304.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0096937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305.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5517411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306.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945474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307.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529861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08.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3786354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309.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021184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310.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2099581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311.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2410256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312.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361276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313.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8107280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314.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053676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315.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r>
                <a:rPr lang="en-US" sz="2667" dirty="0">
                  <a:solidFill>
                    <a:srgbClr val="262626"/>
                  </a:solidFill>
                </a:rPr>
                <a:t> </a:t>
              </a: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7512272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316.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9422228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317.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498473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18.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683435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319.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488948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320.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154823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321.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133081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322.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8699364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323.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2472272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324.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114589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325.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595404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326.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5287700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27.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1979563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28.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962366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329.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388556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330.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386212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331.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816312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332.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071291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333.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80606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334.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307927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335.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080367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36.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9437366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337.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656971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338.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719688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339.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6627439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340.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873664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341.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8171577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342.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068568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343.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r>
                <a:rPr lang="en-US" sz="2667" dirty="0">
                  <a:solidFill>
                    <a:srgbClr val="262626"/>
                  </a:solidFill>
                </a:rPr>
                <a:t> </a:t>
              </a: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6249574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344.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42165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345.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705335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46.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074357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347.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862719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348.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3258589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349.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8214818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350.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427896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351.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661425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352.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612332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353.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5127437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354.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947561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55.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5093079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56.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179481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357.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2426137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358.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060881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359.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5467274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360.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6519622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361.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7252125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362.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887528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363.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410822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64.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9895501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365.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558989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366.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7547302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367.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701078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368.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5255983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369.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42076868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370.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3256999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371.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r>
                <a:rPr lang="en-US" sz="2667" dirty="0">
                  <a:solidFill>
                    <a:srgbClr val="262626"/>
                  </a:solidFill>
                </a:rPr>
                <a:t> </a:t>
              </a: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9264235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372.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651600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373.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716676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74.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583900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375.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9347845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376.xml><?xml version="1.0" encoding="utf-8"?>
<p:sldLayout xmlns:a="http://schemas.openxmlformats.org/drawingml/2006/main" xmlns:r="http://schemas.openxmlformats.org/officeDocument/2006/relationships" xmlns:p="http://schemas.openxmlformats.org/presentationml/2006/main">
  <p:cSld name="Main Title+ SubTitle+Number">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2336800" y="482600"/>
            <a:ext cx="7518400" cy="471365"/>
          </a:xfrm>
          <a:prstGeom prst="rect">
            <a:avLst/>
          </a:prstGeom>
        </p:spPr>
        <p:txBody>
          <a:bodyPr wrap="none" lIns="0" tIns="0" rIns="0" bIns="0" anchor="ctr">
            <a:noAutofit/>
          </a:bodyPr>
          <a:lstStyle>
            <a:lvl1pPr algn="ctr">
              <a:defRPr sz="3200" b="1" baseline="0">
                <a:solidFill>
                  <a:schemeClr val="tx1">
                    <a:lumMod val="50000"/>
                    <a:lumOff val="50000"/>
                  </a:schemeClr>
                </a:solidFill>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3352800" y="951922"/>
            <a:ext cx="5486400" cy="267661"/>
          </a:xfrm>
          <a:prstGeom prst="rect">
            <a:avLst/>
          </a:prstGeom>
        </p:spPr>
        <p:txBody>
          <a:bodyPr wrap="none" lIns="0" tIns="0" rIns="0" bIns="0" anchor="ctr">
            <a:noAutofit/>
          </a:bodyPr>
          <a:lstStyle>
            <a:lvl1pPr marL="0" indent="0" algn="ctr">
              <a:buNone/>
              <a:defRPr sz="1600" b="1" baseline="0">
                <a:solidFill>
                  <a:schemeClr val="bg1">
                    <a:lumMod val="75000"/>
                  </a:schemeClr>
                </a:solidFill>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dirty="0" smtClean="0"/>
              <a:t>Subtext Goes Here</a:t>
            </a:r>
          </a:p>
        </p:txBody>
      </p:sp>
    </p:spTree>
    <p:extLst>
      <p:ext uri="{BB962C8B-B14F-4D97-AF65-F5344CB8AC3E}">
        <p14:creationId xmlns:p14="http://schemas.microsoft.com/office/powerpoint/2010/main" val="4279913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hf hdr="0" ftr="0" dt="0"/>
</p:sldLayout>
</file>

<file path=ppt/slideLayouts/slideLayout377.xml><?xml version="1.0" encoding="utf-8"?>
<p:sldLayout xmlns:a="http://schemas.openxmlformats.org/drawingml/2006/main" xmlns:r="http://schemas.openxmlformats.org/officeDocument/2006/relationships" xmlns:p="http://schemas.openxmlformats.org/presentationml/2006/main" userDrawn="1">
  <p:cSld name="3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1" y="2"/>
            <a:ext cx="6265332"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6265333" y="0"/>
            <a:ext cx="5926667"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855559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378.xml><?xml version="1.0" encoding="utf-8"?>
<p:sldLayout xmlns:a="http://schemas.openxmlformats.org/drawingml/2006/main" xmlns:r="http://schemas.openxmlformats.org/officeDocument/2006/relationships" xmlns:p="http://schemas.openxmlformats.org/presentationml/2006/main" userDrawn="1">
  <p:cSld name="1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4572000" cy="6858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909444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379.xml><?xml version="1.0" encoding="utf-8"?>
<p:sldLayout xmlns:a="http://schemas.openxmlformats.org/drawingml/2006/main" xmlns:r="http://schemas.openxmlformats.org/officeDocument/2006/relationships" xmlns:p="http://schemas.openxmlformats.org/presentationml/2006/main" userDrawn="1">
  <p:cSld name="2_FullPic">
    <p:spTree>
      <p:nvGrpSpPr>
        <p:cNvPr id="1" name=""/>
        <p:cNvGrpSpPr/>
        <p:nvPr/>
      </p:nvGrpSpPr>
      <p:grpSpPr>
        <a:xfrm>
          <a:off x="0" y="0"/>
          <a:ext cx="0" cy="0"/>
          <a:chOff x="0" y="0"/>
          <a:chExt cx="0" cy="0"/>
        </a:xfrm>
      </p:grpSpPr>
      <p:sp>
        <p:nvSpPr>
          <p:cNvPr id="5" name="Picture Placeholder 7"/>
          <p:cNvSpPr>
            <a:spLocks noGrp="1"/>
          </p:cNvSpPr>
          <p:nvPr>
            <p:ph type="pic" sz="quarter" idx="11" hasCustomPrompt="1"/>
          </p:nvPr>
        </p:nvSpPr>
        <p:spPr>
          <a:xfrm>
            <a:off x="0" y="0"/>
            <a:ext cx="12192000" cy="68580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4" name="Picture Placeholder 7"/>
          <p:cNvSpPr>
            <a:spLocks noGrp="1"/>
          </p:cNvSpPr>
          <p:nvPr>
            <p:ph type="pic" sz="quarter" idx="10" hasCustomPrompt="1"/>
          </p:nvPr>
        </p:nvSpPr>
        <p:spPr>
          <a:xfrm>
            <a:off x="7112000" y="2696632"/>
            <a:ext cx="5080000" cy="1464736"/>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398081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right)">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Layout>
</file>

<file path=ppt/slideLayouts/slideLayout380.xml><?xml version="1.0" encoding="utf-8"?>
<p:sldLayout xmlns:a="http://schemas.openxmlformats.org/drawingml/2006/main" xmlns:r="http://schemas.openxmlformats.org/officeDocument/2006/relationships" xmlns:p="http://schemas.openxmlformats.org/presentationml/2006/main" userDrawn="1">
  <p:cSld name="1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2819400"/>
            <a:ext cx="12192000" cy="40386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962748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381.xml><?xml version="1.0" encoding="utf-8"?>
<p:sldLayout xmlns:a="http://schemas.openxmlformats.org/drawingml/2006/main" xmlns:r="http://schemas.openxmlformats.org/officeDocument/2006/relationships" xmlns:p="http://schemas.openxmlformats.org/presentationml/2006/main" userDrawn="1">
  <p:cSld name="4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4851400"/>
            <a:ext cx="12192000" cy="2015067"/>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Picture Placeholder 7"/>
          <p:cNvSpPr>
            <a:spLocks noGrp="1"/>
          </p:cNvSpPr>
          <p:nvPr>
            <p:ph type="pic" sz="quarter" idx="11" hasCustomPrompt="1"/>
          </p:nvPr>
        </p:nvSpPr>
        <p:spPr>
          <a:xfrm>
            <a:off x="0" y="0"/>
            <a:ext cx="12192000" cy="48514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245649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Layout>
</file>

<file path=ppt/slideLayouts/slideLayout382.xml><?xml version="1.0" encoding="utf-8"?>
<p:sldLayout xmlns:a="http://schemas.openxmlformats.org/drawingml/2006/main" xmlns:r="http://schemas.openxmlformats.org/officeDocument/2006/relationships" xmlns:p="http://schemas.openxmlformats.org/presentationml/2006/main" userDrawn="1">
  <p:cSld name="6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2624742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83.xml><?xml version="1.0" encoding="utf-8"?>
<p:sldLayout xmlns:a="http://schemas.openxmlformats.org/drawingml/2006/main" xmlns:r="http://schemas.openxmlformats.org/officeDocument/2006/relationships" xmlns:p="http://schemas.openxmlformats.org/presentationml/2006/main" userDrawn="1">
  <p:cSld name="7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7995270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84.xml><?xml version="1.0" encoding="utf-8"?>
<p:sldLayout xmlns:a="http://schemas.openxmlformats.org/drawingml/2006/main" xmlns:r="http://schemas.openxmlformats.org/officeDocument/2006/relationships" xmlns:p="http://schemas.openxmlformats.org/presentationml/2006/main" userDrawn="1">
  <p:cSld name="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0"/>
            <a:ext cx="12192000" cy="4953000"/>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1533902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385.xml><?xml version="1.0" encoding="utf-8"?>
<p:sldLayout xmlns:a="http://schemas.openxmlformats.org/drawingml/2006/main" xmlns:r="http://schemas.openxmlformats.org/officeDocument/2006/relationships" xmlns:p="http://schemas.openxmlformats.org/presentationml/2006/main" userDrawn="1">
  <p:cSld name="2_Pic05">
    <p:spTree>
      <p:nvGrpSpPr>
        <p:cNvPr id="1" name=""/>
        <p:cNvGrpSpPr/>
        <p:nvPr/>
      </p:nvGrpSpPr>
      <p:grpSpPr>
        <a:xfrm>
          <a:off x="0" y="0"/>
          <a:ext cx="0" cy="0"/>
          <a:chOff x="0" y="0"/>
          <a:chExt cx="0" cy="0"/>
        </a:xfrm>
      </p:grpSpPr>
      <p:sp>
        <p:nvSpPr>
          <p:cNvPr id="20" name="Picture Placeholder 7"/>
          <p:cNvSpPr>
            <a:spLocks noGrp="1"/>
          </p:cNvSpPr>
          <p:nvPr>
            <p:ph type="pic" sz="quarter" idx="15" hasCustomPrompt="1"/>
          </p:nvPr>
        </p:nvSpPr>
        <p:spPr>
          <a:xfrm>
            <a:off x="0" y="3259667"/>
            <a:ext cx="12192000" cy="3589867"/>
          </a:xfrm>
          <a:prstGeom prst="rect">
            <a:avLst/>
          </a:prstGeom>
          <a:solidFill>
            <a:schemeClr val="bg1">
              <a:lumMod val="95000"/>
            </a:schemeClr>
          </a:solidFill>
          <a:ln>
            <a:no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9236213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386.xml><?xml version="1.0" encoding="utf-8"?>
<p:sldLayout xmlns:a="http://schemas.openxmlformats.org/drawingml/2006/main" xmlns:r="http://schemas.openxmlformats.org/officeDocument/2006/relationships" xmlns:p="http://schemas.openxmlformats.org/presentationml/2006/main" userDrawn="1">
  <p:cSld name="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9" y="1870880"/>
            <a:ext cx="4908153" cy="4301321"/>
          </a:xfrm>
          <a:prstGeom prst="rect">
            <a:avLst/>
          </a:prstGeom>
          <a:ln>
            <a:solidFill>
              <a:schemeClr val="accent1"/>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5550311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387.xml><?xml version="1.0" encoding="utf-8"?>
<p:sldLayout xmlns:a="http://schemas.openxmlformats.org/drawingml/2006/main" xmlns:r="http://schemas.openxmlformats.org/officeDocument/2006/relationships" xmlns:p="http://schemas.openxmlformats.org/presentationml/2006/main" userDrawn="1">
  <p:cSld name="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6385125" y="1870880"/>
            <a:ext cx="4908153" cy="4301321"/>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592716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388.xml><?xml version="1.0" encoding="utf-8"?>
<p:sldLayout xmlns:a="http://schemas.openxmlformats.org/drawingml/2006/main" xmlns:r="http://schemas.openxmlformats.org/officeDocument/2006/relationships" xmlns:p="http://schemas.openxmlformats.org/presentationml/2006/main" userDrawn="1">
  <p:cSld name="1_Pic11">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7315200" y="1532467"/>
            <a:ext cx="4267200" cy="4876800"/>
          </a:xfrm>
          <a:prstGeom prst="rect">
            <a:avLst/>
          </a:prstGeom>
          <a:solidFill>
            <a:schemeClr val="bg1">
              <a:lumMod val="95000"/>
            </a:schemeClr>
          </a:solidFill>
          <a:ln>
            <a:solidFill>
              <a:schemeClr val="bg1">
                <a:lumMod val="9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89673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389.xml><?xml version="1.0" encoding="utf-8"?>
<p:sldLayout xmlns:a="http://schemas.openxmlformats.org/drawingml/2006/main" xmlns:r="http://schemas.openxmlformats.org/officeDocument/2006/relationships" xmlns:p="http://schemas.openxmlformats.org/presentationml/2006/main" userDrawn="1">
  <p:cSld name="1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6223267" y="4343400"/>
            <a:ext cx="5074221" cy="20320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206665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390.xml><?xml version="1.0" encoding="utf-8"?>
<p:sldLayout xmlns:a="http://schemas.openxmlformats.org/drawingml/2006/main" xmlns:r="http://schemas.openxmlformats.org/officeDocument/2006/relationships" xmlns:p="http://schemas.openxmlformats.org/presentationml/2006/main" userDrawn="1">
  <p:cSld name="2_Pic09">
    <p:spTree>
      <p:nvGrpSpPr>
        <p:cNvPr id="1" name=""/>
        <p:cNvGrpSpPr/>
        <p:nvPr/>
      </p:nvGrpSpPr>
      <p:grpSpPr>
        <a:xfrm>
          <a:off x="0" y="0"/>
          <a:ext cx="0" cy="0"/>
          <a:chOff x="0" y="0"/>
          <a:chExt cx="0" cy="0"/>
        </a:xfrm>
      </p:grpSpPr>
      <p:sp>
        <p:nvSpPr>
          <p:cNvPr id="7" name="Picture Placeholder 7"/>
          <p:cNvSpPr>
            <a:spLocks noGrp="1"/>
          </p:cNvSpPr>
          <p:nvPr>
            <p:ph type="pic" sz="quarter" idx="15" hasCustomPrompt="1"/>
          </p:nvPr>
        </p:nvSpPr>
        <p:spPr>
          <a:xfrm>
            <a:off x="880608" y="1711037"/>
            <a:ext cx="4471039" cy="3352800"/>
          </a:xfrm>
          <a:prstGeom prst="rect">
            <a:avLst/>
          </a:prstGeom>
          <a:ln>
            <a:solidFill>
              <a:schemeClr val="bg1">
                <a:lumMod val="65000"/>
              </a:schemeClr>
            </a:solidFill>
          </a:ln>
        </p:spPr>
        <p:txBody>
          <a:bodyPr bIns="27432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5"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6"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8" name="Picture Placeholder 7"/>
          <p:cNvSpPr>
            <a:spLocks noGrp="1"/>
          </p:cNvSpPr>
          <p:nvPr>
            <p:ph type="pic" sz="quarter" idx="16" hasCustomPrompt="1"/>
          </p:nvPr>
        </p:nvSpPr>
        <p:spPr>
          <a:xfrm>
            <a:off x="852803"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3" name="Picture Placeholder 7"/>
          <p:cNvSpPr>
            <a:spLocks noGrp="1"/>
          </p:cNvSpPr>
          <p:nvPr>
            <p:ph type="pic" sz="quarter" idx="17" hasCustomPrompt="1"/>
          </p:nvPr>
        </p:nvSpPr>
        <p:spPr>
          <a:xfrm>
            <a:off x="2406407"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
        <p:nvSpPr>
          <p:cNvPr id="14" name="Picture Placeholder 7"/>
          <p:cNvSpPr>
            <a:spLocks noGrp="1"/>
          </p:cNvSpPr>
          <p:nvPr>
            <p:ph type="pic" sz="quarter" idx="18" hasCustomPrompt="1"/>
          </p:nvPr>
        </p:nvSpPr>
        <p:spPr>
          <a:xfrm>
            <a:off x="3960012" y="5215853"/>
            <a:ext cx="1391635" cy="1067184"/>
          </a:xfrm>
          <a:prstGeom prst="rect">
            <a:avLst/>
          </a:prstGeom>
          <a:ln>
            <a:solidFill>
              <a:schemeClr val="bg1">
                <a:lumMod val="65000"/>
              </a:schemeClr>
            </a:solidFill>
          </a:ln>
        </p:spPr>
        <p:txBody>
          <a:bodyPr bIns="91440" anchor="b"/>
          <a:lstStyle>
            <a:lvl1pPr algn="ctr">
              <a:buNone/>
              <a:defRPr sz="10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2002351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000" fill="hold"/>
                                        <p:tgtEl>
                                          <p:spTgt spid="8"/>
                                        </p:tgtEl>
                                        <p:attrNameLst>
                                          <p:attrName>ppt_x</p:attrName>
                                        </p:attrNameLst>
                                      </p:cBhvr>
                                      <p:tavLst>
                                        <p:tav tm="0">
                                          <p:val>
                                            <p:strVal val="#ppt_x"/>
                                          </p:val>
                                        </p:tav>
                                        <p:tav tm="100000">
                                          <p:val>
                                            <p:strVal val="#ppt_x"/>
                                          </p:val>
                                        </p:tav>
                                      </p:tavLst>
                                    </p:anim>
                                    <p:anim calcmode="lin" valueType="num">
                                      <p:cBhvr additive="base">
                                        <p:cTn id="13" dur="100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2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30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1000" fill="hold"/>
                                        <p:tgtEl>
                                          <p:spTgt spid="14"/>
                                        </p:tgtEl>
                                        <p:attrNameLst>
                                          <p:attrName>ppt_x</p:attrName>
                                        </p:attrNameLst>
                                      </p:cBhvr>
                                      <p:tavLst>
                                        <p:tav tm="0">
                                          <p:val>
                                            <p:strVal val="#ppt_x"/>
                                          </p:val>
                                        </p:tav>
                                        <p:tav tm="100000">
                                          <p:val>
                                            <p:strVal val="#ppt_x"/>
                                          </p:val>
                                        </p:tav>
                                      </p:tavLst>
                                    </p:anim>
                                    <p:anim calcmode="lin" valueType="num">
                                      <p:cBhvr additive="base">
                                        <p:cTn id="23"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3" grpId="0" animBg="1"/>
      <p:bldP spid="14" grpId="0" animBg="1"/>
    </p:bldLst>
  </p:timing>
</p:sldLayout>
</file>

<file path=ppt/slideLayouts/slideLayout391.xml><?xml version="1.0" encoding="utf-8"?>
<p:sldLayout xmlns:a="http://schemas.openxmlformats.org/drawingml/2006/main" xmlns:r="http://schemas.openxmlformats.org/officeDocument/2006/relationships" xmlns:p="http://schemas.openxmlformats.org/presentationml/2006/main" userDrawn="1">
  <p:cSld name="5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28193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4441687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392.xml><?xml version="1.0" encoding="utf-8"?>
<p:sldLayout xmlns:a="http://schemas.openxmlformats.org/drawingml/2006/main" xmlns:r="http://schemas.openxmlformats.org/officeDocument/2006/relationships" xmlns:p="http://schemas.openxmlformats.org/presentationml/2006/main" userDrawn="1">
  <p:cSld name="2_Team09">
    <p:spTree>
      <p:nvGrpSpPr>
        <p:cNvPr id="1" name=""/>
        <p:cNvGrpSpPr/>
        <p:nvPr/>
      </p:nvGrpSpPr>
      <p:grpSpPr>
        <a:xfrm>
          <a:off x="0" y="0"/>
          <a:ext cx="0" cy="0"/>
          <a:chOff x="0" y="0"/>
          <a:chExt cx="0" cy="0"/>
        </a:xfrm>
      </p:grpSpPr>
      <p:sp>
        <p:nvSpPr>
          <p:cNvPr id="21" name="Picture Placeholder 7"/>
          <p:cNvSpPr>
            <a:spLocks noGrp="1"/>
          </p:cNvSpPr>
          <p:nvPr>
            <p:ph type="pic" sz="quarter" idx="29" hasCustomPrompt="1"/>
          </p:nvPr>
        </p:nvSpPr>
        <p:spPr>
          <a:xfrm>
            <a:off x="0" y="2964581"/>
            <a:ext cx="12192000" cy="389341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1" name="Picture Placeholder 7"/>
          <p:cNvSpPr>
            <a:spLocks noGrp="1"/>
          </p:cNvSpPr>
          <p:nvPr>
            <p:ph type="pic" sz="quarter" idx="10" hasCustomPrompt="1"/>
          </p:nvPr>
        </p:nvSpPr>
        <p:spPr>
          <a:xfrm>
            <a:off x="876172" y="2006600"/>
            <a:ext cx="1895355" cy="1894789"/>
          </a:xfrm>
          <a:prstGeom prst="ellipse">
            <a:avLst/>
          </a:prstGeom>
          <a:ln w="19050">
            <a:solidFill>
              <a:schemeClr val="accent1"/>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p:nvPr>
        </p:nvSpPr>
        <p:spPr>
          <a:xfrm>
            <a:off x="849403"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3" name="Picture Placeholder 7"/>
          <p:cNvSpPr>
            <a:spLocks noGrp="1"/>
          </p:cNvSpPr>
          <p:nvPr>
            <p:ph type="pic" sz="quarter" idx="17" hasCustomPrompt="1"/>
          </p:nvPr>
        </p:nvSpPr>
        <p:spPr>
          <a:xfrm>
            <a:off x="3011255" y="2006600"/>
            <a:ext cx="1895355" cy="1894789"/>
          </a:xfrm>
          <a:prstGeom prst="ellipse">
            <a:avLst/>
          </a:prstGeom>
          <a:ln w="19050">
            <a:solidFill>
              <a:schemeClr val="accent2"/>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8"/>
          </p:nvPr>
        </p:nvSpPr>
        <p:spPr>
          <a:xfrm>
            <a:off x="2984486"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7" name="Picture Placeholder 7"/>
          <p:cNvSpPr>
            <a:spLocks noGrp="1"/>
          </p:cNvSpPr>
          <p:nvPr>
            <p:ph type="pic" sz="quarter" idx="20" hasCustomPrompt="1"/>
          </p:nvPr>
        </p:nvSpPr>
        <p:spPr>
          <a:xfrm>
            <a:off x="5131884" y="2006600"/>
            <a:ext cx="1895355" cy="1894789"/>
          </a:xfrm>
          <a:prstGeom prst="ellipse">
            <a:avLst/>
          </a:prstGeom>
          <a:ln w="19050">
            <a:solidFill>
              <a:schemeClr val="accent3"/>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28" name="Text Placeholder 3"/>
          <p:cNvSpPr>
            <a:spLocks noGrp="1"/>
          </p:cNvSpPr>
          <p:nvPr>
            <p:ph type="body" sz="half" idx="21"/>
          </p:nvPr>
        </p:nvSpPr>
        <p:spPr>
          <a:xfrm>
            <a:off x="5105115"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2" name="Picture Placeholder 7"/>
          <p:cNvSpPr>
            <a:spLocks noGrp="1"/>
          </p:cNvSpPr>
          <p:nvPr>
            <p:ph type="pic" sz="quarter" idx="23" hasCustomPrompt="1"/>
          </p:nvPr>
        </p:nvSpPr>
        <p:spPr>
          <a:xfrm>
            <a:off x="7241708" y="2006600"/>
            <a:ext cx="1895355" cy="1894789"/>
          </a:xfrm>
          <a:prstGeom prst="ellipse">
            <a:avLst/>
          </a:prstGeom>
          <a:ln w="19050">
            <a:solidFill>
              <a:schemeClr val="accent4"/>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3" name="Text Placeholder 3"/>
          <p:cNvSpPr>
            <a:spLocks noGrp="1"/>
          </p:cNvSpPr>
          <p:nvPr>
            <p:ph type="body" sz="half" idx="24"/>
          </p:nvPr>
        </p:nvSpPr>
        <p:spPr>
          <a:xfrm>
            <a:off x="7214939"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38" name="Picture Placeholder 7"/>
          <p:cNvSpPr>
            <a:spLocks noGrp="1"/>
          </p:cNvSpPr>
          <p:nvPr>
            <p:ph type="pic" sz="quarter" idx="26" hasCustomPrompt="1"/>
          </p:nvPr>
        </p:nvSpPr>
        <p:spPr>
          <a:xfrm>
            <a:off x="9373143" y="2006600"/>
            <a:ext cx="1895355" cy="1894789"/>
          </a:xfrm>
          <a:prstGeom prst="ellipse">
            <a:avLst/>
          </a:prstGeom>
          <a:ln w="19050">
            <a:solidFill>
              <a:schemeClr val="accent5"/>
            </a:solidFill>
          </a:ln>
        </p:spPr>
        <p:txBody>
          <a:bodyPr bIns="18288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39" name="Text Placeholder 3"/>
          <p:cNvSpPr>
            <a:spLocks noGrp="1"/>
          </p:cNvSpPr>
          <p:nvPr>
            <p:ph type="body" sz="half" idx="27"/>
          </p:nvPr>
        </p:nvSpPr>
        <p:spPr>
          <a:xfrm>
            <a:off x="9346374" y="4644196"/>
            <a:ext cx="1948892" cy="1231107"/>
          </a:xfrm>
          <a:prstGeom prst="rect">
            <a:avLst/>
          </a:prstGeom>
        </p:spPr>
        <p:txBody>
          <a:bodyPr wrap="square" lIns="0" tIns="0" rIns="0" bIns="0" anchor="t">
            <a:noAutofit/>
          </a:bodyPr>
          <a:lstStyle>
            <a:lvl1pPr marL="0" indent="0" algn="ctr">
              <a:buNone/>
              <a:defRPr sz="1467" b="0"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smtClean="0">
              <a:solidFill>
                <a:schemeClr val="tx1">
                  <a:lumMod val="50000"/>
                  <a:lumOff val="50000"/>
                </a:schemeClr>
              </a:solidFill>
            </a:endParaRPr>
          </a:p>
          <a:p>
            <a:pPr algn="ctr"/>
            <a:endParaRPr lang="en-US" sz="1333" dirty="0">
              <a:solidFill>
                <a:schemeClr val="tx1">
                  <a:lumMod val="50000"/>
                  <a:lumOff val="50000"/>
                </a:schemeClr>
              </a:solidFill>
            </a:endParaRPr>
          </a:p>
        </p:txBody>
      </p:sp>
      <p:sp>
        <p:nvSpPr>
          <p:cNvPr id="22" name="Text Placeholder 3"/>
          <p:cNvSpPr>
            <a:spLocks noGrp="1"/>
          </p:cNvSpPr>
          <p:nvPr>
            <p:ph type="body" sz="half" idx="16"/>
          </p:nvPr>
        </p:nvSpPr>
        <p:spPr>
          <a:xfrm>
            <a:off x="1140228"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26" name="Text Placeholder 3"/>
          <p:cNvSpPr>
            <a:spLocks noGrp="1"/>
          </p:cNvSpPr>
          <p:nvPr>
            <p:ph type="body" sz="half" idx="19"/>
          </p:nvPr>
        </p:nvSpPr>
        <p:spPr>
          <a:xfrm>
            <a:off x="3275311"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0" name="Text Placeholder 3"/>
          <p:cNvSpPr>
            <a:spLocks noGrp="1"/>
          </p:cNvSpPr>
          <p:nvPr>
            <p:ph type="body" sz="half" idx="22"/>
          </p:nvPr>
        </p:nvSpPr>
        <p:spPr>
          <a:xfrm>
            <a:off x="5395940"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36" name="Text Placeholder 3"/>
          <p:cNvSpPr>
            <a:spLocks noGrp="1"/>
          </p:cNvSpPr>
          <p:nvPr>
            <p:ph type="body" sz="half" idx="25"/>
          </p:nvPr>
        </p:nvSpPr>
        <p:spPr>
          <a:xfrm>
            <a:off x="7505764"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44" name="Text Placeholder 3"/>
          <p:cNvSpPr>
            <a:spLocks noGrp="1"/>
          </p:cNvSpPr>
          <p:nvPr>
            <p:ph type="body" sz="half" idx="28"/>
          </p:nvPr>
        </p:nvSpPr>
        <p:spPr>
          <a:xfrm>
            <a:off x="9637199" y="3980808"/>
            <a:ext cx="1367243" cy="508973"/>
          </a:xfrm>
          <a:prstGeom prst="rect">
            <a:avLst/>
          </a:prstGeom>
        </p:spPr>
        <p:txBody>
          <a:bodyPr wrap="square" lIns="0" tIns="0" rIns="0" bIns="0" anchor="ctr">
            <a:noAutofit/>
          </a:bodyPr>
          <a:lstStyle>
            <a:lvl1pPr marL="0" indent="0" algn="ctr">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endParaRPr lang="en-US" dirty="0" smtClean="0"/>
          </a:p>
        </p:txBody>
      </p:sp>
      <p:sp>
        <p:nvSpPr>
          <p:cNvPr id="19"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20"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206050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par>
                          <p:cTn id="8" fill="hold">
                            <p:stCondLst>
                              <p:cond delay="1000"/>
                            </p:stCondLst>
                            <p:childTnLst>
                              <p:par>
                                <p:cTn id="9" presetID="53"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1500"/>
                            </p:stCondLst>
                            <p:childTnLst>
                              <p:par>
                                <p:cTn id="15" presetID="22" presetClass="entr" presetSubtype="4" fill="hold" grpId="0" nodeType="afterEffect" nodePh="1">
                                  <p:stCondLst>
                                    <p:cond delay="0"/>
                                  </p:stCondLst>
                                  <p:endCondLst>
                                    <p:cond evt="begin" delay="0">
                                      <p:tn val="15"/>
                                    </p:cond>
                                  </p:endCondLst>
                                  <p:childTnLst>
                                    <p:set>
                                      <p:cBhvr>
                                        <p:cTn id="16" dur="1" fill="hold">
                                          <p:stCondLst>
                                            <p:cond delay="0"/>
                                          </p:stCondLst>
                                        </p:cTn>
                                        <p:tgtEl>
                                          <p:spTgt spid="22">
                                            <p:txEl>
                                              <p:pRg st="0" end="0"/>
                                            </p:txEl>
                                          </p:spTgt>
                                        </p:tgtEl>
                                        <p:attrNameLst>
                                          <p:attrName>style.visibility</p:attrName>
                                        </p:attrNameLst>
                                      </p:cBhvr>
                                      <p:to>
                                        <p:strVal val="visible"/>
                                      </p:to>
                                    </p:set>
                                    <p:animEffect transition="in" filter="wipe(down)">
                                      <p:cBhvr>
                                        <p:cTn id="17" dur="500"/>
                                        <p:tgtEl>
                                          <p:spTgt spid="22">
                                            <p:txEl>
                                              <p:pRg st="0" end="0"/>
                                            </p:txEl>
                                          </p:spTgt>
                                        </p:tgtEl>
                                      </p:cBhvr>
                                    </p:animEffect>
                                  </p:childTnLst>
                                </p:cTn>
                              </p:par>
                            </p:childTnLst>
                          </p:cTn>
                        </p:par>
                        <p:par>
                          <p:cTn id="18" fill="hold">
                            <p:stCondLst>
                              <p:cond delay="2000"/>
                            </p:stCondLst>
                            <p:childTnLst>
                              <p:par>
                                <p:cTn id="19" presetID="2" presetClass="entr" presetSubtype="4" accel="50000" decel="50000" fill="hold" grpId="0" nodeType="afterEffect" nodePh="1">
                                  <p:stCondLst>
                                    <p:cond delay="0"/>
                                  </p:stCondLst>
                                  <p:endCondLst>
                                    <p:cond evt="begin" delay="0">
                                      <p:tn val="19"/>
                                    </p:cond>
                                  </p:end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53"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 calcmode="lin" valueType="num">
                                      <p:cBhvr>
                                        <p:cTn id="26" dur="500" fill="hold"/>
                                        <p:tgtEl>
                                          <p:spTgt spid="23"/>
                                        </p:tgtEl>
                                        <p:attrNameLst>
                                          <p:attrName>ppt_w</p:attrName>
                                        </p:attrNameLst>
                                      </p:cBhvr>
                                      <p:tavLst>
                                        <p:tav tm="0">
                                          <p:val>
                                            <p:fltVal val="0"/>
                                          </p:val>
                                        </p:tav>
                                        <p:tav tm="100000">
                                          <p:val>
                                            <p:strVal val="#ppt_w"/>
                                          </p:val>
                                        </p:tav>
                                      </p:tavLst>
                                    </p:anim>
                                    <p:anim calcmode="lin" valueType="num">
                                      <p:cBhvr>
                                        <p:cTn id="27" dur="500" fill="hold"/>
                                        <p:tgtEl>
                                          <p:spTgt spid="23"/>
                                        </p:tgtEl>
                                        <p:attrNameLst>
                                          <p:attrName>ppt_h</p:attrName>
                                        </p:attrNameLst>
                                      </p:cBhvr>
                                      <p:tavLst>
                                        <p:tav tm="0">
                                          <p:val>
                                            <p:fltVal val="0"/>
                                          </p:val>
                                        </p:tav>
                                        <p:tav tm="100000">
                                          <p:val>
                                            <p:strVal val="#ppt_h"/>
                                          </p:val>
                                        </p:tav>
                                      </p:tavLst>
                                    </p:anim>
                                    <p:animEffect transition="in" filter="fade">
                                      <p:cBhvr>
                                        <p:cTn id="28" dur="500"/>
                                        <p:tgtEl>
                                          <p:spTgt spid="23"/>
                                        </p:tgtEl>
                                      </p:cBhvr>
                                    </p:animEffect>
                                  </p:childTnLst>
                                </p:cTn>
                              </p:par>
                            </p:childTnLst>
                          </p:cTn>
                        </p:par>
                        <p:par>
                          <p:cTn id="29" fill="hold">
                            <p:stCondLst>
                              <p:cond delay="3000"/>
                            </p:stCondLst>
                            <p:childTnLst>
                              <p:par>
                                <p:cTn id="30" presetID="22" presetClass="entr" presetSubtype="4" fill="hold" grpId="0" nodeType="afterEffect" nodePh="1">
                                  <p:stCondLst>
                                    <p:cond delay="0"/>
                                  </p:stCondLst>
                                  <p:endCondLst>
                                    <p:cond evt="begin" delay="0">
                                      <p:tn val="30"/>
                                    </p:cond>
                                  </p:endCondLst>
                                  <p:childTnLst>
                                    <p:set>
                                      <p:cBhvr>
                                        <p:cTn id="31" dur="1" fill="hold">
                                          <p:stCondLst>
                                            <p:cond delay="0"/>
                                          </p:stCondLst>
                                        </p:cTn>
                                        <p:tgtEl>
                                          <p:spTgt spid="26">
                                            <p:txEl>
                                              <p:pRg st="0" end="0"/>
                                            </p:txEl>
                                          </p:spTgt>
                                        </p:tgtEl>
                                        <p:attrNameLst>
                                          <p:attrName>style.visibility</p:attrName>
                                        </p:attrNameLst>
                                      </p:cBhvr>
                                      <p:to>
                                        <p:strVal val="visible"/>
                                      </p:to>
                                    </p:set>
                                    <p:animEffect transition="in" filter="wipe(down)">
                                      <p:cBhvr>
                                        <p:cTn id="32" dur="500"/>
                                        <p:tgtEl>
                                          <p:spTgt spid="26">
                                            <p:txEl>
                                              <p:pRg st="0" end="0"/>
                                            </p:txEl>
                                          </p:spTgt>
                                        </p:tgtEl>
                                      </p:cBhvr>
                                    </p:animEffect>
                                  </p:childTnLst>
                                </p:cTn>
                              </p:par>
                            </p:childTnLst>
                          </p:cTn>
                        </p:par>
                        <p:par>
                          <p:cTn id="33" fill="hold">
                            <p:stCondLst>
                              <p:cond delay="3500"/>
                            </p:stCondLst>
                            <p:childTnLst>
                              <p:par>
                                <p:cTn id="34" presetID="2" presetClass="entr" presetSubtype="4" accel="50000" decel="50000" fill="hold" grpId="0" nodeType="afterEffect" nodePh="1">
                                  <p:stCondLst>
                                    <p:cond delay="0"/>
                                  </p:stCondLst>
                                  <p:endCondLst>
                                    <p:cond evt="begin" delay="0">
                                      <p:tn val="34"/>
                                    </p:cond>
                                  </p:endCondLst>
                                  <p:childTnLst>
                                    <p:set>
                                      <p:cBhvr>
                                        <p:cTn id="35" dur="1" fill="hold">
                                          <p:stCondLst>
                                            <p:cond delay="0"/>
                                          </p:stCondLst>
                                        </p:cTn>
                                        <p:tgtEl>
                                          <p:spTgt spid="24">
                                            <p:txEl>
                                              <p:pRg st="0" end="0"/>
                                            </p:txEl>
                                          </p:spTgt>
                                        </p:tgtEl>
                                        <p:attrNameLst>
                                          <p:attrName>style.visibility</p:attrName>
                                        </p:attrNameLst>
                                      </p:cBhvr>
                                      <p:to>
                                        <p:strVal val="visible"/>
                                      </p:to>
                                    </p:set>
                                    <p:anim calcmode="lin" valueType="num">
                                      <p:cBhvr additive="base">
                                        <p:cTn id="36"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7"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53"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childTnLst>
                          </p:cTn>
                        </p:par>
                        <p:par>
                          <p:cTn id="44" fill="hold">
                            <p:stCondLst>
                              <p:cond delay="4500"/>
                            </p:stCondLst>
                            <p:childTnLst>
                              <p:par>
                                <p:cTn id="45" presetID="22" presetClass="entr" presetSubtype="4" fill="hold" grpId="0" nodeType="afterEffect" nodePh="1">
                                  <p:stCondLst>
                                    <p:cond delay="0"/>
                                  </p:stCondLst>
                                  <p:endCondLst>
                                    <p:cond evt="begin" delay="0">
                                      <p:tn val="45"/>
                                    </p:cond>
                                  </p:endCondLst>
                                  <p:childTnLst>
                                    <p:set>
                                      <p:cBhvr>
                                        <p:cTn id="46" dur="1" fill="hold">
                                          <p:stCondLst>
                                            <p:cond delay="0"/>
                                          </p:stCondLst>
                                        </p:cTn>
                                        <p:tgtEl>
                                          <p:spTgt spid="30">
                                            <p:txEl>
                                              <p:pRg st="0" end="0"/>
                                            </p:txEl>
                                          </p:spTgt>
                                        </p:tgtEl>
                                        <p:attrNameLst>
                                          <p:attrName>style.visibility</p:attrName>
                                        </p:attrNameLst>
                                      </p:cBhvr>
                                      <p:to>
                                        <p:strVal val="visible"/>
                                      </p:to>
                                    </p:set>
                                    <p:animEffect transition="in" filter="wipe(down)">
                                      <p:cBhvr>
                                        <p:cTn id="47" dur="500"/>
                                        <p:tgtEl>
                                          <p:spTgt spid="30">
                                            <p:txEl>
                                              <p:pRg st="0" end="0"/>
                                            </p:txEl>
                                          </p:spTgt>
                                        </p:tgtEl>
                                      </p:cBhvr>
                                    </p:animEffect>
                                  </p:childTnLst>
                                </p:cTn>
                              </p:par>
                            </p:childTnLst>
                          </p:cTn>
                        </p:par>
                        <p:par>
                          <p:cTn id="48" fill="hold">
                            <p:stCondLst>
                              <p:cond delay="5000"/>
                            </p:stCondLst>
                            <p:childTnLst>
                              <p:par>
                                <p:cTn id="49" presetID="2" presetClass="entr" presetSubtype="4" accel="50000" decel="50000" fill="hold" grpId="0" nodeType="afterEffect" nodePh="1">
                                  <p:stCondLst>
                                    <p:cond delay="0"/>
                                  </p:stCondLst>
                                  <p:endCondLst>
                                    <p:cond evt="begin" delay="0">
                                      <p:tn val="49"/>
                                    </p:cond>
                                  </p:endCondLst>
                                  <p:childTnLst>
                                    <p:set>
                                      <p:cBhvr>
                                        <p:cTn id="50" dur="1" fill="hold">
                                          <p:stCondLst>
                                            <p:cond delay="0"/>
                                          </p:stCondLst>
                                        </p:cTn>
                                        <p:tgtEl>
                                          <p:spTgt spid="28">
                                            <p:txEl>
                                              <p:pRg st="0" end="0"/>
                                            </p:txEl>
                                          </p:spTgt>
                                        </p:tgtEl>
                                        <p:attrNameLst>
                                          <p:attrName>style.visibility</p:attrName>
                                        </p:attrNameLst>
                                      </p:cBhvr>
                                      <p:to>
                                        <p:strVal val="visible"/>
                                      </p:to>
                                    </p:set>
                                    <p:anim calcmode="lin" valueType="num">
                                      <p:cBhvr additive="base">
                                        <p:cTn id="51"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53" fill="hold">
                            <p:stCondLst>
                              <p:cond delay="5500"/>
                            </p:stCondLst>
                            <p:childTnLst>
                              <p:par>
                                <p:cTn id="54" presetID="53" presetClass="entr" presetSubtype="0" fill="hold" grpId="0" nodeType="after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500" fill="hold"/>
                                        <p:tgtEl>
                                          <p:spTgt spid="32"/>
                                        </p:tgtEl>
                                        <p:attrNameLst>
                                          <p:attrName>ppt_w</p:attrName>
                                        </p:attrNameLst>
                                      </p:cBhvr>
                                      <p:tavLst>
                                        <p:tav tm="0">
                                          <p:val>
                                            <p:fltVal val="0"/>
                                          </p:val>
                                        </p:tav>
                                        <p:tav tm="100000">
                                          <p:val>
                                            <p:strVal val="#ppt_w"/>
                                          </p:val>
                                        </p:tav>
                                      </p:tavLst>
                                    </p:anim>
                                    <p:anim calcmode="lin" valueType="num">
                                      <p:cBhvr>
                                        <p:cTn id="57" dur="500" fill="hold"/>
                                        <p:tgtEl>
                                          <p:spTgt spid="32"/>
                                        </p:tgtEl>
                                        <p:attrNameLst>
                                          <p:attrName>ppt_h</p:attrName>
                                        </p:attrNameLst>
                                      </p:cBhvr>
                                      <p:tavLst>
                                        <p:tav tm="0">
                                          <p:val>
                                            <p:fltVal val="0"/>
                                          </p:val>
                                        </p:tav>
                                        <p:tav tm="100000">
                                          <p:val>
                                            <p:strVal val="#ppt_h"/>
                                          </p:val>
                                        </p:tav>
                                      </p:tavLst>
                                    </p:anim>
                                    <p:animEffect transition="in" filter="fade">
                                      <p:cBhvr>
                                        <p:cTn id="58" dur="500"/>
                                        <p:tgtEl>
                                          <p:spTgt spid="32"/>
                                        </p:tgtEl>
                                      </p:cBhvr>
                                    </p:animEffect>
                                  </p:childTnLst>
                                </p:cTn>
                              </p:par>
                            </p:childTnLst>
                          </p:cTn>
                        </p:par>
                        <p:par>
                          <p:cTn id="59" fill="hold">
                            <p:stCondLst>
                              <p:cond delay="6000"/>
                            </p:stCondLst>
                            <p:childTnLst>
                              <p:par>
                                <p:cTn id="60" presetID="22" presetClass="entr" presetSubtype="4" fill="hold" grpId="0" nodeType="afterEffect" nodePh="1">
                                  <p:stCondLst>
                                    <p:cond delay="0"/>
                                  </p:stCondLst>
                                  <p:endCondLst>
                                    <p:cond evt="begin" delay="0">
                                      <p:tn val="60"/>
                                    </p:cond>
                                  </p:endCondLst>
                                  <p:childTnLst>
                                    <p:set>
                                      <p:cBhvr>
                                        <p:cTn id="61" dur="1" fill="hold">
                                          <p:stCondLst>
                                            <p:cond delay="0"/>
                                          </p:stCondLst>
                                        </p:cTn>
                                        <p:tgtEl>
                                          <p:spTgt spid="36">
                                            <p:txEl>
                                              <p:pRg st="0" end="0"/>
                                            </p:txEl>
                                          </p:spTgt>
                                        </p:tgtEl>
                                        <p:attrNameLst>
                                          <p:attrName>style.visibility</p:attrName>
                                        </p:attrNameLst>
                                      </p:cBhvr>
                                      <p:to>
                                        <p:strVal val="visible"/>
                                      </p:to>
                                    </p:set>
                                    <p:animEffect transition="in" filter="wipe(down)">
                                      <p:cBhvr>
                                        <p:cTn id="62" dur="500"/>
                                        <p:tgtEl>
                                          <p:spTgt spid="36">
                                            <p:txEl>
                                              <p:pRg st="0" end="0"/>
                                            </p:txEl>
                                          </p:spTgt>
                                        </p:tgtEl>
                                      </p:cBhvr>
                                    </p:animEffect>
                                  </p:childTnLst>
                                </p:cTn>
                              </p:par>
                            </p:childTnLst>
                          </p:cTn>
                        </p:par>
                        <p:par>
                          <p:cTn id="63" fill="hold">
                            <p:stCondLst>
                              <p:cond delay="6500"/>
                            </p:stCondLst>
                            <p:childTnLst>
                              <p:par>
                                <p:cTn id="64" presetID="2" presetClass="entr" presetSubtype="4" accel="50000" decel="50000" fill="hold" grpId="0" nodeType="afterEffect" nodePh="1">
                                  <p:stCondLst>
                                    <p:cond delay="0"/>
                                  </p:stCondLst>
                                  <p:endCondLst>
                                    <p:cond evt="begin" delay="0">
                                      <p:tn val="64"/>
                                    </p:cond>
                                  </p:endCondLst>
                                  <p:childTnLst>
                                    <p:set>
                                      <p:cBhvr>
                                        <p:cTn id="65" dur="1" fill="hold">
                                          <p:stCondLst>
                                            <p:cond delay="0"/>
                                          </p:stCondLst>
                                        </p:cTn>
                                        <p:tgtEl>
                                          <p:spTgt spid="33">
                                            <p:txEl>
                                              <p:pRg st="0" end="0"/>
                                            </p:txEl>
                                          </p:spTgt>
                                        </p:tgtEl>
                                        <p:attrNameLst>
                                          <p:attrName>style.visibility</p:attrName>
                                        </p:attrNameLst>
                                      </p:cBhvr>
                                      <p:to>
                                        <p:strVal val="visible"/>
                                      </p:to>
                                    </p:set>
                                    <p:anim calcmode="lin" valueType="num">
                                      <p:cBhvr additive="base">
                                        <p:cTn id="66"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8" fill="hold">
                            <p:stCondLst>
                              <p:cond delay="7000"/>
                            </p:stCondLst>
                            <p:childTnLst>
                              <p:par>
                                <p:cTn id="69" presetID="53" presetClass="entr" presetSubtype="0"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p:cTn id="71" dur="500" fill="hold"/>
                                        <p:tgtEl>
                                          <p:spTgt spid="38"/>
                                        </p:tgtEl>
                                        <p:attrNameLst>
                                          <p:attrName>ppt_w</p:attrName>
                                        </p:attrNameLst>
                                      </p:cBhvr>
                                      <p:tavLst>
                                        <p:tav tm="0">
                                          <p:val>
                                            <p:fltVal val="0"/>
                                          </p:val>
                                        </p:tav>
                                        <p:tav tm="100000">
                                          <p:val>
                                            <p:strVal val="#ppt_w"/>
                                          </p:val>
                                        </p:tav>
                                      </p:tavLst>
                                    </p:anim>
                                    <p:anim calcmode="lin" valueType="num">
                                      <p:cBhvr>
                                        <p:cTn id="72" dur="500" fill="hold"/>
                                        <p:tgtEl>
                                          <p:spTgt spid="38"/>
                                        </p:tgtEl>
                                        <p:attrNameLst>
                                          <p:attrName>ppt_h</p:attrName>
                                        </p:attrNameLst>
                                      </p:cBhvr>
                                      <p:tavLst>
                                        <p:tav tm="0">
                                          <p:val>
                                            <p:fltVal val="0"/>
                                          </p:val>
                                        </p:tav>
                                        <p:tav tm="100000">
                                          <p:val>
                                            <p:strVal val="#ppt_h"/>
                                          </p:val>
                                        </p:tav>
                                      </p:tavLst>
                                    </p:anim>
                                    <p:animEffect transition="in" filter="fade">
                                      <p:cBhvr>
                                        <p:cTn id="73" dur="500"/>
                                        <p:tgtEl>
                                          <p:spTgt spid="38"/>
                                        </p:tgtEl>
                                      </p:cBhvr>
                                    </p:animEffect>
                                  </p:childTnLst>
                                </p:cTn>
                              </p:par>
                            </p:childTnLst>
                          </p:cTn>
                        </p:par>
                        <p:par>
                          <p:cTn id="74" fill="hold">
                            <p:stCondLst>
                              <p:cond delay="7500"/>
                            </p:stCondLst>
                            <p:childTnLst>
                              <p:par>
                                <p:cTn id="75" presetID="22" presetClass="entr" presetSubtype="4" fill="hold" grpId="0" nodeType="afterEffect" nodePh="1">
                                  <p:stCondLst>
                                    <p:cond delay="0"/>
                                  </p:stCondLst>
                                  <p:endCondLst>
                                    <p:cond evt="begin" delay="0">
                                      <p:tn val="75"/>
                                    </p:cond>
                                  </p:endCondLst>
                                  <p:childTnLst>
                                    <p:set>
                                      <p:cBhvr>
                                        <p:cTn id="76" dur="1" fill="hold">
                                          <p:stCondLst>
                                            <p:cond delay="0"/>
                                          </p:stCondLst>
                                        </p:cTn>
                                        <p:tgtEl>
                                          <p:spTgt spid="44">
                                            <p:txEl>
                                              <p:pRg st="0" end="0"/>
                                            </p:txEl>
                                          </p:spTgt>
                                        </p:tgtEl>
                                        <p:attrNameLst>
                                          <p:attrName>style.visibility</p:attrName>
                                        </p:attrNameLst>
                                      </p:cBhvr>
                                      <p:to>
                                        <p:strVal val="visible"/>
                                      </p:to>
                                    </p:set>
                                    <p:animEffect transition="in" filter="wipe(down)">
                                      <p:cBhvr>
                                        <p:cTn id="77" dur="500"/>
                                        <p:tgtEl>
                                          <p:spTgt spid="44">
                                            <p:txEl>
                                              <p:pRg st="0" end="0"/>
                                            </p:txEl>
                                          </p:spTgt>
                                        </p:tgtEl>
                                      </p:cBhvr>
                                    </p:animEffect>
                                  </p:childTnLst>
                                </p:cTn>
                              </p:par>
                            </p:childTnLst>
                          </p:cTn>
                        </p:par>
                        <p:par>
                          <p:cTn id="78" fill="hold">
                            <p:stCondLst>
                              <p:cond delay="8000"/>
                            </p:stCondLst>
                            <p:childTnLst>
                              <p:par>
                                <p:cTn id="79" presetID="2" presetClass="entr" presetSubtype="4" accel="50000" decel="50000" fill="hold" grpId="0" nodeType="afterEffect" nodePh="1">
                                  <p:stCondLst>
                                    <p:cond delay="0"/>
                                  </p:stCondLst>
                                  <p:endCondLst>
                                    <p:cond evt="begin" delay="0">
                                      <p:tn val="79"/>
                                    </p:cond>
                                  </p:endCondLst>
                                  <p:childTnLst>
                                    <p:set>
                                      <p:cBhvr>
                                        <p:cTn id="80" dur="1" fill="hold">
                                          <p:stCondLst>
                                            <p:cond delay="0"/>
                                          </p:stCondLst>
                                        </p:cTn>
                                        <p:tgtEl>
                                          <p:spTgt spid="39">
                                            <p:txEl>
                                              <p:pRg st="0" end="0"/>
                                            </p:txEl>
                                          </p:spTgt>
                                        </p:tgtEl>
                                        <p:attrNameLst>
                                          <p:attrName>style.visibility</p:attrName>
                                        </p:attrNameLst>
                                      </p:cBhvr>
                                      <p:to>
                                        <p:strVal val="visible"/>
                                      </p:to>
                                    </p:set>
                                    <p:anim calcmode="lin" valueType="num">
                                      <p:cBhvr additive="base">
                                        <p:cTn id="81" dur="500" fill="hold"/>
                                        <p:tgtEl>
                                          <p:spTgt spid="39">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3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1" grpId="0" animBg="1"/>
      <p:bldP spid="1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23" grpId="0" animBg="1"/>
      <p:bldP spid="24"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7" grpId="0" animBg="1"/>
      <p:bldP spid="28"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32" grpId="0" animBg="1"/>
      <p:bldP spid="33"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8" grpId="0" animBg="1"/>
      <p:bldP spid="39" grpId="0" build="p">
        <p:tmplLst>
          <p:tmpl lvl="1">
            <p:tnLst>
              <p:par>
                <p:cTn presetID="2" presetClass="entr" presetSubtype="4" accel="50000" decel="50000" fill="hold" nodeType="afterEffect" nodePh="1">
                  <p:stCondLst>
                    <p:cond delay="0"/>
                  </p:stCondLst>
                  <p:endCondLst>
                    <p:cond evt="begin" delay="0"/>
                  </p:end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ppt_x"/>
                          </p:val>
                        </p:tav>
                        <p:tav tm="100000">
                          <p:val>
                            <p:strVal val="#ppt_x"/>
                          </p:val>
                        </p:tav>
                      </p:tavLst>
                    </p:anim>
                    <p:anim calcmode="lin" valueType="num">
                      <p:cBhvr additive="base">
                        <p:cTn dur="500" fill="hold"/>
                        <p:tgtEl>
                          <p:spTgt spid="39"/>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2"/>
                        </p:tgtEl>
                        <p:attrNameLst>
                          <p:attrName>style.visibility</p:attrName>
                        </p:attrNameLst>
                      </p:cBhvr>
                      <p:to>
                        <p:strVal val="visible"/>
                      </p:to>
                    </p:set>
                    <p:animEffect transition="in" filter="wipe(down)">
                      <p:cBhvr>
                        <p:cTn dur="500"/>
                        <p:tgtEl>
                          <p:spTgt spid="22"/>
                        </p:tgtEl>
                      </p:cBhvr>
                    </p:animEffect>
                  </p:childTnLst>
                </p:cTn>
              </p:par>
            </p:tnLst>
          </p:tmpl>
        </p:tmplLst>
      </p:bldP>
      <p:bldP spid="2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26"/>
                        </p:tgtEl>
                        <p:attrNameLst>
                          <p:attrName>style.visibility</p:attrName>
                        </p:attrNameLst>
                      </p:cBhvr>
                      <p:to>
                        <p:strVal val="visible"/>
                      </p:to>
                    </p:set>
                    <p:animEffect transition="in" filter="wipe(down)">
                      <p:cBhvr>
                        <p:cTn dur="500"/>
                        <p:tgtEl>
                          <p:spTgt spid="26"/>
                        </p:tgtEl>
                      </p:cBhvr>
                    </p:animEffect>
                  </p:childTnLst>
                </p:cTn>
              </p:par>
            </p:tnLst>
          </p:tmpl>
        </p:tmplLst>
      </p:bldP>
      <p:bldP spid="30"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0"/>
                        </p:tgtEl>
                        <p:attrNameLst>
                          <p:attrName>style.visibility</p:attrName>
                        </p:attrNameLst>
                      </p:cBhvr>
                      <p:to>
                        <p:strVal val="visible"/>
                      </p:to>
                    </p:set>
                    <p:animEffect transition="in" filter="wipe(down)">
                      <p:cBhvr>
                        <p:cTn dur="500"/>
                        <p:tgtEl>
                          <p:spTgt spid="30"/>
                        </p:tgtEl>
                      </p:cBhvr>
                    </p:animEffect>
                  </p:childTnLst>
                </p:cTn>
              </p:par>
            </p:tnLst>
          </p:tmpl>
        </p:tmplLst>
      </p:bldP>
      <p:bldP spid="36"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36"/>
                        </p:tgtEl>
                        <p:attrNameLst>
                          <p:attrName>style.visibility</p:attrName>
                        </p:attrNameLst>
                      </p:cBhvr>
                      <p:to>
                        <p:strVal val="visible"/>
                      </p:to>
                    </p:set>
                    <p:animEffect transition="in" filter="wipe(down)">
                      <p:cBhvr>
                        <p:cTn dur="500"/>
                        <p:tgtEl>
                          <p:spTgt spid="36"/>
                        </p:tgtEl>
                      </p:cBhvr>
                    </p:animEffect>
                  </p:childTnLst>
                </p:cTn>
              </p:par>
            </p:tnLst>
          </p:tmpl>
        </p:tmplLst>
      </p:bldP>
      <p:bldP spid="44" grpId="0" build="p">
        <p:tmplLst>
          <p:tmpl lvl="1">
            <p:tnLst>
              <p:par>
                <p:cTn presetID="22" presetClass="entr" presetSubtype="4" fill="hold" nodeType="afterEffect" nodePh="1">
                  <p:stCondLst>
                    <p:cond delay="0"/>
                  </p:stCondLst>
                  <p:endCondLst>
                    <p:cond evt="begin" delay="0"/>
                  </p:endCondLst>
                  <p:childTnLst>
                    <p:set>
                      <p:cBhvr>
                        <p:cTn dur="1" fill="hold">
                          <p:stCondLst>
                            <p:cond delay="0"/>
                          </p:stCondLst>
                        </p:cTn>
                        <p:tgtEl>
                          <p:spTgt spid="44"/>
                        </p:tgtEl>
                        <p:attrNameLst>
                          <p:attrName>style.visibility</p:attrName>
                        </p:attrNameLst>
                      </p:cBhvr>
                      <p:to>
                        <p:strVal val="visible"/>
                      </p:to>
                    </p:set>
                    <p:animEffect transition="in" filter="wipe(down)">
                      <p:cBhvr>
                        <p:cTn dur="500"/>
                        <p:tgtEl>
                          <p:spTgt spid="44"/>
                        </p:tgtEl>
                      </p:cBhvr>
                    </p:animEffect>
                  </p:childTnLst>
                </p:cTn>
              </p:par>
            </p:tnLst>
          </p:tmpl>
        </p:tmplLst>
      </p:bldP>
    </p:bldLst>
  </p:timing>
</p:sldLayout>
</file>

<file path=ppt/slideLayouts/slideLayout393.xml><?xml version="1.0" encoding="utf-8"?>
<p:sldLayout xmlns:a="http://schemas.openxmlformats.org/drawingml/2006/main" xmlns:r="http://schemas.openxmlformats.org/officeDocument/2006/relationships" xmlns:p="http://schemas.openxmlformats.org/presentationml/2006/main" userDrawn="1">
  <p:cSld name="4_Team09">
    <p:spTree>
      <p:nvGrpSpPr>
        <p:cNvPr id="1" name=""/>
        <p:cNvGrpSpPr/>
        <p:nvPr/>
      </p:nvGrpSpPr>
      <p:grpSpPr>
        <a:xfrm>
          <a:off x="0" y="0"/>
          <a:ext cx="0" cy="0"/>
          <a:chOff x="0" y="0"/>
          <a:chExt cx="0" cy="0"/>
        </a:xfrm>
      </p:grpSpPr>
      <p:sp>
        <p:nvSpPr>
          <p:cNvPr id="2" name="Rectangle 1"/>
          <p:cNvSpPr/>
          <p:nvPr userDrawn="1"/>
        </p:nvSpPr>
        <p:spPr>
          <a:xfrm>
            <a:off x="3035302" y="1592349"/>
            <a:ext cx="2743199" cy="6547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34" name="Picture Placeholder 7"/>
          <p:cNvSpPr>
            <a:spLocks noGrp="1"/>
          </p:cNvSpPr>
          <p:nvPr>
            <p:ph type="pic" sz="quarter" idx="10" hasCustomPrompt="1"/>
          </p:nvPr>
        </p:nvSpPr>
        <p:spPr>
          <a:xfrm>
            <a:off x="1511301"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35" name="Text Placeholder 3"/>
          <p:cNvSpPr>
            <a:spLocks noGrp="1"/>
          </p:cNvSpPr>
          <p:nvPr>
            <p:ph type="body" sz="half" idx="15" hasCustomPrompt="1"/>
          </p:nvPr>
        </p:nvSpPr>
        <p:spPr>
          <a:xfrm>
            <a:off x="3238500"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36" name="Text Placeholder 3"/>
          <p:cNvSpPr>
            <a:spLocks noGrp="1"/>
          </p:cNvSpPr>
          <p:nvPr>
            <p:ph type="body" sz="half" idx="16" hasCustomPrompt="1"/>
          </p:nvPr>
        </p:nvSpPr>
        <p:spPr>
          <a:xfrm>
            <a:off x="3238500"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7" name="Text Placeholder 3"/>
          <p:cNvSpPr>
            <a:spLocks noGrp="1"/>
          </p:cNvSpPr>
          <p:nvPr>
            <p:ph type="body" sz="half" idx="17" hasCustomPrompt="1"/>
          </p:nvPr>
        </p:nvSpPr>
        <p:spPr>
          <a:xfrm>
            <a:off x="3238500"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38" name="Rectangle 37"/>
          <p:cNvSpPr/>
          <p:nvPr userDrawn="1"/>
        </p:nvSpPr>
        <p:spPr>
          <a:xfrm>
            <a:off x="3035302" y="3296689"/>
            <a:ext cx="2743199" cy="6547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9" name="Picture Placeholder 7"/>
          <p:cNvSpPr>
            <a:spLocks noGrp="1"/>
          </p:cNvSpPr>
          <p:nvPr>
            <p:ph type="pic" sz="quarter" idx="18" hasCustomPrompt="1"/>
          </p:nvPr>
        </p:nvSpPr>
        <p:spPr>
          <a:xfrm>
            <a:off x="1511301"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1" name="Text Placeholder 3"/>
          <p:cNvSpPr>
            <a:spLocks noGrp="1"/>
          </p:cNvSpPr>
          <p:nvPr>
            <p:ph type="body" sz="half" idx="19" hasCustomPrompt="1"/>
          </p:nvPr>
        </p:nvSpPr>
        <p:spPr>
          <a:xfrm>
            <a:off x="3238500"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44" name="Text Placeholder 3"/>
          <p:cNvSpPr>
            <a:spLocks noGrp="1"/>
          </p:cNvSpPr>
          <p:nvPr>
            <p:ph type="body" sz="half" idx="20" hasCustomPrompt="1"/>
          </p:nvPr>
        </p:nvSpPr>
        <p:spPr>
          <a:xfrm>
            <a:off x="3238500"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6" name="Text Placeholder 3"/>
          <p:cNvSpPr>
            <a:spLocks noGrp="1"/>
          </p:cNvSpPr>
          <p:nvPr>
            <p:ph type="body" sz="half" idx="21" hasCustomPrompt="1"/>
          </p:nvPr>
        </p:nvSpPr>
        <p:spPr>
          <a:xfrm>
            <a:off x="3238500"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7" name="Rectangle 46"/>
          <p:cNvSpPr/>
          <p:nvPr userDrawn="1"/>
        </p:nvSpPr>
        <p:spPr>
          <a:xfrm>
            <a:off x="3035302" y="5015815"/>
            <a:ext cx="2743199" cy="65470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48" name="Picture Placeholder 7"/>
          <p:cNvSpPr>
            <a:spLocks noGrp="1"/>
          </p:cNvSpPr>
          <p:nvPr>
            <p:ph type="pic" sz="quarter" idx="22" hasCustomPrompt="1"/>
          </p:nvPr>
        </p:nvSpPr>
        <p:spPr>
          <a:xfrm>
            <a:off x="1511301"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49" name="Text Placeholder 3"/>
          <p:cNvSpPr>
            <a:spLocks noGrp="1"/>
          </p:cNvSpPr>
          <p:nvPr>
            <p:ph type="body" sz="half" idx="23" hasCustomPrompt="1"/>
          </p:nvPr>
        </p:nvSpPr>
        <p:spPr>
          <a:xfrm>
            <a:off x="3238500"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0" name="Text Placeholder 3"/>
          <p:cNvSpPr>
            <a:spLocks noGrp="1"/>
          </p:cNvSpPr>
          <p:nvPr>
            <p:ph type="body" sz="half" idx="24" hasCustomPrompt="1"/>
          </p:nvPr>
        </p:nvSpPr>
        <p:spPr>
          <a:xfrm>
            <a:off x="3238500"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1" name="Text Placeholder 3"/>
          <p:cNvSpPr>
            <a:spLocks noGrp="1"/>
          </p:cNvSpPr>
          <p:nvPr>
            <p:ph type="body" sz="half" idx="25" hasCustomPrompt="1"/>
          </p:nvPr>
        </p:nvSpPr>
        <p:spPr>
          <a:xfrm>
            <a:off x="3238500"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2" name="Rectangle 51"/>
          <p:cNvSpPr/>
          <p:nvPr userDrawn="1"/>
        </p:nvSpPr>
        <p:spPr>
          <a:xfrm>
            <a:off x="8026401" y="1592349"/>
            <a:ext cx="2743199" cy="65470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3" name="Picture Placeholder 7"/>
          <p:cNvSpPr>
            <a:spLocks noGrp="1"/>
          </p:cNvSpPr>
          <p:nvPr>
            <p:ph type="pic" sz="quarter" idx="26" hasCustomPrompt="1"/>
          </p:nvPr>
        </p:nvSpPr>
        <p:spPr>
          <a:xfrm>
            <a:off x="6502400" y="160020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4" name="Text Placeholder 3"/>
          <p:cNvSpPr>
            <a:spLocks noGrp="1"/>
          </p:cNvSpPr>
          <p:nvPr>
            <p:ph type="body" sz="half" idx="27" hasCustomPrompt="1"/>
          </p:nvPr>
        </p:nvSpPr>
        <p:spPr>
          <a:xfrm>
            <a:off x="8229599" y="229616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5" name="Text Placeholder 3"/>
          <p:cNvSpPr>
            <a:spLocks noGrp="1"/>
          </p:cNvSpPr>
          <p:nvPr>
            <p:ph type="body" sz="half" idx="28" hasCustomPrompt="1"/>
          </p:nvPr>
        </p:nvSpPr>
        <p:spPr>
          <a:xfrm>
            <a:off x="8229599" y="163299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6" name="Text Placeholder 3"/>
          <p:cNvSpPr>
            <a:spLocks noGrp="1"/>
          </p:cNvSpPr>
          <p:nvPr>
            <p:ph type="body" sz="half" idx="29" hasCustomPrompt="1"/>
          </p:nvPr>
        </p:nvSpPr>
        <p:spPr>
          <a:xfrm>
            <a:off x="8229599" y="1919312"/>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Rectangle 56"/>
          <p:cNvSpPr/>
          <p:nvPr userDrawn="1"/>
        </p:nvSpPr>
        <p:spPr>
          <a:xfrm>
            <a:off x="8026401" y="3296689"/>
            <a:ext cx="2743199" cy="6547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58" name="Picture Placeholder 7"/>
          <p:cNvSpPr>
            <a:spLocks noGrp="1"/>
          </p:cNvSpPr>
          <p:nvPr>
            <p:ph type="pic" sz="quarter" idx="30" hasCustomPrompt="1"/>
          </p:nvPr>
        </p:nvSpPr>
        <p:spPr>
          <a:xfrm>
            <a:off x="6502400" y="3304541"/>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1" hasCustomPrompt="1"/>
          </p:nvPr>
        </p:nvSpPr>
        <p:spPr>
          <a:xfrm>
            <a:off x="8229599" y="4000501"/>
            <a:ext cx="2540000" cy="827585"/>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2" hasCustomPrompt="1"/>
          </p:nvPr>
        </p:nvSpPr>
        <p:spPr>
          <a:xfrm>
            <a:off x="8229599" y="3337330"/>
            <a:ext cx="2235200" cy="265617"/>
          </a:xfrm>
          <a:prstGeom prst="rect">
            <a:avLst/>
          </a:prstGeom>
        </p:spPr>
        <p:txBody>
          <a:bodyPr wrap="square" lIns="0" tIns="0" rIns="0" bIns="0" anchor="ctr">
            <a:noAutofit/>
          </a:bodyPr>
          <a:lstStyle>
            <a:lvl1pPr marL="0" indent="0" algn="l">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3" hasCustomPrompt="1"/>
          </p:nvPr>
        </p:nvSpPr>
        <p:spPr>
          <a:xfrm>
            <a:off x="8229599" y="3623651"/>
            <a:ext cx="2235200" cy="265617"/>
          </a:xfrm>
          <a:prstGeom prst="rect">
            <a:avLst/>
          </a:prstGeom>
        </p:spPr>
        <p:txBody>
          <a:bodyPr wrap="square" lIns="0" tIns="0" rIns="0" bIns="0" anchor="ctr">
            <a:noAutofit/>
          </a:bodyPr>
          <a:lstStyle>
            <a:lvl1pPr marL="0" indent="0" algn="l">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Rectangle 61"/>
          <p:cNvSpPr/>
          <p:nvPr userDrawn="1"/>
        </p:nvSpPr>
        <p:spPr>
          <a:xfrm>
            <a:off x="8026401" y="5015815"/>
            <a:ext cx="2743199" cy="65470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63" name="Picture Placeholder 7"/>
          <p:cNvSpPr>
            <a:spLocks noGrp="1"/>
          </p:cNvSpPr>
          <p:nvPr>
            <p:ph type="pic" sz="quarter" idx="34" hasCustomPrompt="1"/>
          </p:nvPr>
        </p:nvSpPr>
        <p:spPr>
          <a:xfrm>
            <a:off x="6502400" y="5023667"/>
            <a:ext cx="1524000" cy="1523544"/>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4" name="Text Placeholder 3"/>
          <p:cNvSpPr>
            <a:spLocks noGrp="1"/>
          </p:cNvSpPr>
          <p:nvPr>
            <p:ph type="body" sz="half" idx="35" hasCustomPrompt="1"/>
          </p:nvPr>
        </p:nvSpPr>
        <p:spPr>
          <a:xfrm>
            <a:off x="8229599" y="5719626"/>
            <a:ext cx="2540000" cy="827585"/>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7" name="Text Placeholder 3"/>
          <p:cNvSpPr>
            <a:spLocks noGrp="1"/>
          </p:cNvSpPr>
          <p:nvPr>
            <p:ph type="body" sz="half" idx="36" hasCustomPrompt="1"/>
          </p:nvPr>
        </p:nvSpPr>
        <p:spPr>
          <a:xfrm>
            <a:off x="8229599" y="5056456"/>
            <a:ext cx="2235200" cy="265617"/>
          </a:xfrm>
          <a:prstGeom prst="rect">
            <a:avLst/>
          </a:prstGeom>
        </p:spPr>
        <p:txBody>
          <a:bodyPr wrap="square" lIns="0" tIns="0" rIns="0" bIns="0" anchor="ctr">
            <a:noAutofit/>
          </a:bodyPr>
          <a:lstStyle>
            <a:lvl1pPr marL="0" indent="0" algn="l" rtl="0">
              <a:buNone/>
              <a:defRPr sz="18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8" name="Text Placeholder 3"/>
          <p:cNvSpPr>
            <a:spLocks noGrp="1"/>
          </p:cNvSpPr>
          <p:nvPr>
            <p:ph type="body" sz="half" idx="37" hasCustomPrompt="1"/>
          </p:nvPr>
        </p:nvSpPr>
        <p:spPr>
          <a:xfrm>
            <a:off x="8229599" y="5342777"/>
            <a:ext cx="2235200" cy="265617"/>
          </a:xfrm>
          <a:prstGeom prst="rect">
            <a:avLst/>
          </a:prstGeom>
        </p:spPr>
        <p:txBody>
          <a:bodyPr wrap="square" lIns="0" tIns="0" rIns="0" bIns="0" anchor="ctr">
            <a:noAutofit/>
          </a:bodyPr>
          <a:lstStyle>
            <a:lvl1pPr marL="0" indent="0" algn="l" rtl="0">
              <a:buNone/>
              <a:defRPr sz="1467" b="1" baseline="0">
                <a:solidFill>
                  <a:schemeClr val="bg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1333920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500" fill="hold"/>
                                        <p:tgtEl>
                                          <p:spTgt spid="34"/>
                                        </p:tgtEl>
                                        <p:attrNameLst>
                                          <p:attrName>ppt_w</p:attrName>
                                        </p:attrNameLst>
                                      </p:cBhvr>
                                      <p:tavLst>
                                        <p:tav tm="0">
                                          <p:val>
                                            <p:fltVal val="0"/>
                                          </p:val>
                                        </p:tav>
                                        <p:tav tm="100000">
                                          <p:val>
                                            <p:strVal val="#ppt_w"/>
                                          </p:val>
                                        </p:tav>
                                      </p:tavLst>
                                    </p:anim>
                                    <p:anim calcmode="lin" valueType="num">
                                      <p:cBhvr>
                                        <p:cTn id="8" dur="500" fill="hold"/>
                                        <p:tgtEl>
                                          <p:spTgt spid="34"/>
                                        </p:tgtEl>
                                        <p:attrNameLst>
                                          <p:attrName>ppt_h</p:attrName>
                                        </p:attrNameLst>
                                      </p:cBhvr>
                                      <p:tavLst>
                                        <p:tav tm="0">
                                          <p:val>
                                            <p:fltVal val="0"/>
                                          </p:val>
                                        </p:tav>
                                        <p:tav tm="100000">
                                          <p:val>
                                            <p:strVal val="#ppt_h"/>
                                          </p:val>
                                        </p:tav>
                                      </p:tavLst>
                                    </p:anim>
                                    <p:animEffect transition="in" filter="fade">
                                      <p:cBhvr>
                                        <p:cTn id="9" dur="500"/>
                                        <p:tgtEl>
                                          <p:spTgt spid="34"/>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6">
                                            <p:txEl>
                                              <p:pRg st="0" end="0"/>
                                            </p:txEl>
                                          </p:spTgt>
                                        </p:tgtEl>
                                        <p:attrNameLst>
                                          <p:attrName>style.visibility</p:attrName>
                                        </p:attrNameLst>
                                      </p:cBhvr>
                                      <p:to>
                                        <p:strVal val="visible"/>
                                      </p:to>
                                    </p:set>
                                    <p:animEffect transition="in" filter="wipe(left)">
                                      <p:cBhvr>
                                        <p:cTn id="17" dur="500"/>
                                        <p:tgtEl>
                                          <p:spTgt spid="36">
                                            <p:txEl>
                                              <p:pRg st="0" end="0"/>
                                            </p:tx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7">
                                            <p:txEl>
                                              <p:pRg st="0" end="0"/>
                                            </p:txEl>
                                          </p:spTgt>
                                        </p:tgtEl>
                                        <p:attrNameLst>
                                          <p:attrName>style.visibility</p:attrName>
                                        </p:attrNameLst>
                                      </p:cBhvr>
                                      <p:to>
                                        <p:strVal val="visible"/>
                                      </p:to>
                                    </p:set>
                                    <p:animEffect transition="in" filter="wipe(left)">
                                      <p:cBhvr>
                                        <p:cTn id="21" dur="500"/>
                                        <p:tgtEl>
                                          <p:spTgt spid="37">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35">
                                            <p:txEl>
                                              <p:pRg st="0" end="0"/>
                                            </p:txEl>
                                          </p:spTgt>
                                        </p:tgtEl>
                                        <p:attrNameLst>
                                          <p:attrName>style.visibility</p:attrName>
                                        </p:attrNameLst>
                                      </p:cBhvr>
                                      <p:to>
                                        <p:strVal val="visible"/>
                                      </p:to>
                                    </p:set>
                                    <p:animEffect transition="in" filter="wipe(left)">
                                      <p:cBhvr>
                                        <p:cTn id="25" dur="500"/>
                                        <p:tgtEl>
                                          <p:spTgt spid="35">
                                            <p:txEl>
                                              <p:pRg st="0" end="0"/>
                                            </p:txEl>
                                          </p:spTgt>
                                        </p:tgtEl>
                                      </p:cBhvr>
                                    </p:animEffect>
                                  </p:childTnLst>
                                </p:cTn>
                              </p:par>
                            </p:childTnLst>
                          </p:cTn>
                        </p:par>
                        <p:par>
                          <p:cTn id="26" fill="hold">
                            <p:stCondLst>
                              <p:cond delay="2500"/>
                            </p:stCondLst>
                            <p:childTnLst>
                              <p:par>
                                <p:cTn id="27" presetID="53"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wipe(left)">
                                      <p:cBhvr>
                                        <p:cTn id="35" dur="500"/>
                                        <p:tgtEl>
                                          <p:spTgt spid="38"/>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44">
                                            <p:txEl>
                                              <p:pRg st="0" end="0"/>
                                            </p:txEl>
                                          </p:spTgt>
                                        </p:tgtEl>
                                        <p:attrNameLst>
                                          <p:attrName>style.visibility</p:attrName>
                                        </p:attrNameLst>
                                      </p:cBhvr>
                                      <p:to>
                                        <p:strVal val="visible"/>
                                      </p:to>
                                    </p:set>
                                    <p:animEffect transition="in" filter="wipe(left)">
                                      <p:cBhvr>
                                        <p:cTn id="39" dur="500"/>
                                        <p:tgtEl>
                                          <p:spTgt spid="44">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46">
                                            <p:txEl>
                                              <p:pRg st="0" end="0"/>
                                            </p:txEl>
                                          </p:spTgt>
                                        </p:tgtEl>
                                        <p:attrNameLst>
                                          <p:attrName>style.visibility</p:attrName>
                                        </p:attrNameLst>
                                      </p:cBhvr>
                                      <p:to>
                                        <p:strVal val="visible"/>
                                      </p:to>
                                    </p:set>
                                    <p:animEffect transition="in" filter="wipe(left)">
                                      <p:cBhvr>
                                        <p:cTn id="43" dur="500"/>
                                        <p:tgtEl>
                                          <p:spTgt spid="46">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1">
                                            <p:txEl>
                                              <p:pRg st="0" end="0"/>
                                            </p:txEl>
                                          </p:spTgt>
                                        </p:tgtEl>
                                        <p:attrNameLst>
                                          <p:attrName>style.visibility</p:attrName>
                                        </p:attrNameLst>
                                      </p:cBhvr>
                                      <p:to>
                                        <p:strVal val="visible"/>
                                      </p:to>
                                    </p:set>
                                    <p:animEffect transition="in" filter="wipe(left)">
                                      <p:cBhvr>
                                        <p:cTn id="47" dur="500"/>
                                        <p:tgtEl>
                                          <p:spTgt spid="41">
                                            <p:txEl>
                                              <p:pRg st="0" end="0"/>
                                            </p:txEl>
                                          </p:spTgt>
                                        </p:tgtEl>
                                      </p:cBhvr>
                                    </p:animEffect>
                                  </p:childTnLst>
                                </p:cTn>
                              </p:par>
                            </p:childTnLst>
                          </p:cTn>
                        </p:par>
                        <p:par>
                          <p:cTn id="48" fill="hold">
                            <p:stCondLst>
                              <p:cond delay="5000"/>
                            </p:stCondLst>
                            <p:childTnLst>
                              <p:par>
                                <p:cTn id="49" presetID="53" presetClass="entr" presetSubtype="0" fill="hold" grpId="0" nodeType="after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p:cTn id="51" dur="500" fill="hold"/>
                                        <p:tgtEl>
                                          <p:spTgt spid="48"/>
                                        </p:tgtEl>
                                        <p:attrNameLst>
                                          <p:attrName>ppt_w</p:attrName>
                                        </p:attrNameLst>
                                      </p:cBhvr>
                                      <p:tavLst>
                                        <p:tav tm="0">
                                          <p:val>
                                            <p:fltVal val="0"/>
                                          </p:val>
                                        </p:tav>
                                        <p:tav tm="100000">
                                          <p:val>
                                            <p:strVal val="#ppt_w"/>
                                          </p:val>
                                        </p:tav>
                                      </p:tavLst>
                                    </p:anim>
                                    <p:anim calcmode="lin" valueType="num">
                                      <p:cBhvr>
                                        <p:cTn id="52" dur="500" fill="hold"/>
                                        <p:tgtEl>
                                          <p:spTgt spid="48"/>
                                        </p:tgtEl>
                                        <p:attrNameLst>
                                          <p:attrName>ppt_h</p:attrName>
                                        </p:attrNameLst>
                                      </p:cBhvr>
                                      <p:tavLst>
                                        <p:tav tm="0">
                                          <p:val>
                                            <p:fltVal val="0"/>
                                          </p:val>
                                        </p:tav>
                                        <p:tav tm="100000">
                                          <p:val>
                                            <p:strVal val="#ppt_h"/>
                                          </p:val>
                                        </p:tav>
                                      </p:tavLst>
                                    </p:anim>
                                    <p:animEffect transition="in" filter="fade">
                                      <p:cBhvr>
                                        <p:cTn id="53" dur="500"/>
                                        <p:tgtEl>
                                          <p:spTgt spid="4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47"/>
                                        </p:tgtEl>
                                        <p:attrNameLst>
                                          <p:attrName>style.visibility</p:attrName>
                                        </p:attrNameLst>
                                      </p:cBhvr>
                                      <p:to>
                                        <p:strVal val="visible"/>
                                      </p:to>
                                    </p:set>
                                    <p:animEffect transition="in" filter="wipe(left)">
                                      <p:cBhvr>
                                        <p:cTn id="57" dur="500"/>
                                        <p:tgtEl>
                                          <p:spTgt spid="47"/>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50">
                                            <p:txEl>
                                              <p:pRg st="0" end="0"/>
                                            </p:txEl>
                                          </p:spTgt>
                                        </p:tgtEl>
                                        <p:attrNameLst>
                                          <p:attrName>style.visibility</p:attrName>
                                        </p:attrNameLst>
                                      </p:cBhvr>
                                      <p:to>
                                        <p:strVal val="visible"/>
                                      </p:to>
                                    </p:set>
                                    <p:animEffect transition="in" filter="wipe(left)">
                                      <p:cBhvr>
                                        <p:cTn id="61" dur="500"/>
                                        <p:tgtEl>
                                          <p:spTgt spid="50">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51">
                                            <p:txEl>
                                              <p:pRg st="0" end="0"/>
                                            </p:txEl>
                                          </p:spTgt>
                                        </p:tgtEl>
                                        <p:attrNameLst>
                                          <p:attrName>style.visibility</p:attrName>
                                        </p:attrNameLst>
                                      </p:cBhvr>
                                      <p:to>
                                        <p:strVal val="visible"/>
                                      </p:to>
                                    </p:set>
                                    <p:animEffect transition="in" filter="wipe(left)">
                                      <p:cBhvr>
                                        <p:cTn id="65" dur="500"/>
                                        <p:tgtEl>
                                          <p:spTgt spid="51">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wipe(left)">
                                      <p:cBhvr>
                                        <p:cTn id="69" dur="500"/>
                                        <p:tgtEl>
                                          <p:spTgt spid="49">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 calcmode="lin" valueType="num">
                                      <p:cBhvr>
                                        <p:cTn id="73" dur="500" fill="hold"/>
                                        <p:tgtEl>
                                          <p:spTgt spid="53"/>
                                        </p:tgtEl>
                                        <p:attrNameLst>
                                          <p:attrName>ppt_w</p:attrName>
                                        </p:attrNameLst>
                                      </p:cBhvr>
                                      <p:tavLst>
                                        <p:tav tm="0">
                                          <p:val>
                                            <p:fltVal val="0"/>
                                          </p:val>
                                        </p:tav>
                                        <p:tav tm="100000">
                                          <p:val>
                                            <p:strVal val="#ppt_w"/>
                                          </p:val>
                                        </p:tav>
                                      </p:tavLst>
                                    </p:anim>
                                    <p:anim calcmode="lin" valueType="num">
                                      <p:cBhvr>
                                        <p:cTn id="74" dur="500" fill="hold"/>
                                        <p:tgtEl>
                                          <p:spTgt spid="53"/>
                                        </p:tgtEl>
                                        <p:attrNameLst>
                                          <p:attrName>ppt_h</p:attrName>
                                        </p:attrNameLst>
                                      </p:cBhvr>
                                      <p:tavLst>
                                        <p:tav tm="0">
                                          <p:val>
                                            <p:fltVal val="0"/>
                                          </p:val>
                                        </p:tav>
                                        <p:tav tm="100000">
                                          <p:val>
                                            <p:strVal val="#ppt_h"/>
                                          </p:val>
                                        </p:tav>
                                      </p:tavLst>
                                    </p:anim>
                                    <p:animEffect transition="in" filter="fade">
                                      <p:cBhvr>
                                        <p:cTn id="75" dur="500"/>
                                        <p:tgtEl>
                                          <p:spTgt spid="53"/>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5">
                                            <p:txEl>
                                              <p:pRg st="0" end="0"/>
                                            </p:txEl>
                                          </p:spTgt>
                                        </p:tgtEl>
                                        <p:attrNameLst>
                                          <p:attrName>style.visibility</p:attrName>
                                        </p:attrNameLst>
                                      </p:cBhvr>
                                      <p:to>
                                        <p:strVal val="visible"/>
                                      </p:to>
                                    </p:set>
                                    <p:animEffect transition="in" filter="wipe(left)">
                                      <p:cBhvr>
                                        <p:cTn id="83" dur="500"/>
                                        <p:tgtEl>
                                          <p:spTgt spid="55">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6">
                                            <p:txEl>
                                              <p:pRg st="0" end="0"/>
                                            </p:txEl>
                                          </p:spTgt>
                                        </p:tgtEl>
                                        <p:attrNameLst>
                                          <p:attrName>style.visibility</p:attrName>
                                        </p:attrNameLst>
                                      </p:cBhvr>
                                      <p:to>
                                        <p:strVal val="visible"/>
                                      </p:to>
                                    </p:set>
                                    <p:animEffect transition="in" filter="wipe(left)">
                                      <p:cBhvr>
                                        <p:cTn id="87" dur="500"/>
                                        <p:tgtEl>
                                          <p:spTgt spid="56">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4">
                                            <p:txEl>
                                              <p:pRg st="0" end="0"/>
                                            </p:txEl>
                                          </p:spTgt>
                                        </p:tgtEl>
                                        <p:attrNameLst>
                                          <p:attrName>style.visibility</p:attrName>
                                        </p:attrNameLst>
                                      </p:cBhvr>
                                      <p:to>
                                        <p:strVal val="visible"/>
                                      </p:to>
                                    </p:set>
                                    <p:animEffect transition="in" filter="wipe(left)">
                                      <p:cBhvr>
                                        <p:cTn id="91" dur="500"/>
                                        <p:tgtEl>
                                          <p:spTgt spid="54">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7"/>
                                        </p:tgtEl>
                                        <p:attrNameLst>
                                          <p:attrName>style.visibility</p:attrName>
                                        </p:attrNameLst>
                                      </p:cBhvr>
                                      <p:to>
                                        <p:strVal val="visible"/>
                                      </p:to>
                                    </p:set>
                                    <p:animEffect transition="in" filter="wipe(left)">
                                      <p:cBhvr>
                                        <p:cTn id="101" dur="500"/>
                                        <p:tgtEl>
                                          <p:spTgt spid="57"/>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60">
                                            <p:txEl>
                                              <p:pRg st="0" end="0"/>
                                            </p:txEl>
                                          </p:spTgt>
                                        </p:tgtEl>
                                        <p:attrNameLst>
                                          <p:attrName>style.visibility</p:attrName>
                                        </p:attrNameLst>
                                      </p:cBhvr>
                                      <p:to>
                                        <p:strVal val="visible"/>
                                      </p:to>
                                    </p:set>
                                    <p:animEffect transition="in" filter="wipe(left)">
                                      <p:cBhvr>
                                        <p:cTn id="105" dur="500"/>
                                        <p:tgtEl>
                                          <p:spTgt spid="60">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61">
                                            <p:txEl>
                                              <p:pRg st="0" end="0"/>
                                            </p:txEl>
                                          </p:spTgt>
                                        </p:tgtEl>
                                        <p:attrNameLst>
                                          <p:attrName>style.visibility</p:attrName>
                                        </p:attrNameLst>
                                      </p:cBhvr>
                                      <p:to>
                                        <p:strVal val="visible"/>
                                      </p:to>
                                    </p:set>
                                    <p:animEffect transition="in" filter="wipe(left)">
                                      <p:cBhvr>
                                        <p:cTn id="109" dur="500"/>
                                        <p:tgtEl>
                                          <p:spTgt spid="61">
                                            <p:txEl>
                                              <p:pRg st="0" end="0"/>
                                            </p:txEl>
                                          </p:spTgt>
                                        </p:tgtEl>
                                      </p:cBhvr>
                                    </p:animEffect>
                                  </p:childTnLst>
                                </p:cTn>
                              </p:par>
                            </p:childTnLst>
                          </p:cTn>
                        </p:par>
                        <p:par>
                          <p:cTn id="110" fill="hold">
                            <p:stCondLst>
                              <p:cond delay="12000"/>
                            </p:stCondLst>
                            <p:childTnLst>
                              <p:par>
                                <p:cTn id="111" presetID="22" presetClass="entr" presetSubtype="8" fill="hold" grpId="0" nodeType="afterEffect">
                                  <p:stCondLst>
                                    <p:cond delay="0"/>
                                  </p:stCondLst>
                                  <p:childTnLst>
                                    <p:set>
                                      <p:cBhvr>
                                        <p:cTn id="112" dur="1" fill="hold">
                                          <p:stCondLst>
                                            <p:cond delay="0"/>
                                          </p:stCondLst>
                                        </p:cTn>
                                        <p:tgtEl>
                                          <p:spTgt spid="59">
                                            <p:txEl>
                                              <p:pRg st="0" end="0"/>
                                            </p:txEl>
                                          </p:spTgt>
                                        </p:tgtEl>
                                        <p:attrNameLst>
                                          <p:attrName>style.visibility</p:attrName>
                                        </p:attrNameLst>
                                      </p:cBhvr>
                                      <p:to>
                                        <p:strVal val="visible"/>
                                      </p:to>
                                    </p:set>
                                    <p:animEffect transition="in" filter="wipe(left)">
                                      <p:cBhvr>
                                        <p:cTn id="113" dur="500"/>
                                        <p:tgtEl>
                                          <p:spTgt spid="59">
                                            <p:txEl>
                                              <p:pRg st="0" end="0"/>
                                            </p:txEl>
                                          </p:spTgt>
                                        </p:tgtEl>
                                      </p:cBhvr>
                                    </p:animEffect>
                                  </p:childTnLst>
                                </p:cTn>
                              </p:par>
                            </p:childTnLst>
                          </p:cTn>
                        </p:par>
                        <p:par>
                          <p:cTn id="114" fill="hold">
                            <p:stCondLst>
                              <p:cond delay="12500"/>
                            </p:stCondLst>
                            <p:childTnLst>
                              <p:par>
                                <p:cTn id="115" presetID="53" presetClass="entr" presetSubtype="0" fill="hold" grpId="0" nodeType="after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p:cTn id="117" dur="500" fill="hold"/>
                                        <p:tgtEl>
                                          <p:spTgt spid="63"/>
                                        </p:tgtEl>
                                        <p:attrNameLst>
                                          <p:attrName>ppt_w</p:attrName>
                                        </p:attrNameLst>
                                      </p:cBhvr>
                                      <p:tavLst>
                                        <p:tav tm="0">
                                          <p:val>
                                            <p:fltVal val="0"/>
                                          </p:val>
                                        </p:tav>
                                        <p:tav tm="100000">
                                          <p:val>
                                            <p:strVal val="#ppt_w"/>
                                          </p:val>
                                        </p:tav>
                                      </p:tavLst>
                                    </p:anim>
                                    <p:anim calcmode="lin" valueType="num">
                                      <p:cBhvr>
                                        <p:cTn id="118" dur="500" fill="hold"/>
                                        <p:tgtEl>
                                          <p:spTgt spid="63"/>
                                        </p:tgtEl>
                                        <p:attrNameLst>
                                          <p:attrName>ppt_h</p:attrName>
                                        </p:attrNameLst>
                                      </p:cBhvr>
                                      <p:tavLst>
                                        <p:tav tm="0">
                                          <p:val>
                                            <p:fltVal val="0"/>
                                          </p:val>
                                        </p:tav>
                                        <p:tav tm="100000">
                                          <p:val>
                                            <p:strVal val="#ppt_h"/>
                                          </p:val>
                                        </p:tav>
                                      </p:tavLst>
                                    </p:anim>
                                    <p:animEffect transition="in" filter="fade">
                                      <p:cBhvr>
                                        <p:cTn id="119" dur="500"/>
                                        <p:tgtEl>
                                          <p:spTgt spid="63"/>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left)">
                                      <p:cBhvr>
                                        <p:cTn id="123" dur="500"/>
                                        <p:tgtEl>
                                          <p:spTgt spid="62"/>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87">
                                            <p:txEl>
                                              <p:pRg st="0" end="0"/>
                                            </p:txEl>
                                          </p:spTgt>
                                        </p:tgtEl>
                                        <p:attrNameLst>
                                          <p:attrName>style.visibility</p:attrName>
                                        </p:attrNameLst>
                                      </p:cBhvr>
                                      <p:to>
                                        <p:strVal val="visible"/>
                                      </p:to>
                                    </p:set>
                                    <p:animEffect transition="in" filter="wipe(left)">
                                      <p:cBhvr>
                                        <p:cTn id="127" dur="500"/>
                                        <p:tgtEl>
                                          <p:spTgt spid="87">
                                            <p:txEl>
                                              <p:pRg st="0" end="0"/>
                                            </p:txEl>
                                          </p:spTgt>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88">
                                            <p:txEl>
                                              <p:pRg st="0" end="0"/>
                                            </p:txEl>
                                          </p:spTgt>
                                        </p:tgtEl>
                                        <p:attrNameLst>
                                          <p:attrName>style.visibility</p:attrName>
                                        </p:attrNameLst>
                                      </p:cBhvr>
                                      <p:to>
                                        <p:strVal val="visible"/>
                                      </p:to>
                                    </p:set>
                                    <p:animEffect transition="in" filter="wipe(left)">
                                      <p:cBhvr>
                                        <p:cTn id="131" dur="500"/>
                                        <p:tgtEl>
                                          <p:spTgt spid="88">
                                            <p:txEl>
                                              <p:pRg st="0" end="0"/>
                                            </p:txEl>
                                          </p:spTgt>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64">
                                            <p:txEl>
                                              <p:pRg st="0" end="0"/>
                                            </p:txEl>
                                          </p:spTgt>
                                        </p:tgtEl>
                                        <p:attrNameLst>
                                          <p:attrName>style.visibility</p:attrName>
                                        </p:attrNameLst>
                                      </p:cBhvr>
                                      <p:to>
                                        <p:strVal val="visible"/>
                                      </p:to>
                                    </p:set>
                                    <p:animEffect transition="in" filter="wipe(left)">
                                      <p:cBhvr>
                                        <p:cTn id="135" dur="500"/>
                                        <p:tgtEl>
                                          <p:spTgt spid="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4" grpId="0" animBg="1"/>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animBg="1"/>
      <p:bldP spid="39" grpId="0" animBg="1"/>
      <p:bldP spid="41" grpId="0" build="p">
        <p:tmplLst>
          <p:tmpl lvl="1">
            <p:tnLst>
              <p:par>
                <p:cTn presetID="22" presetClass="entr" presetSubtype="8"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animBg="1"/>
      <p:bldP spid="48" grpId="0" animBg="1"/>
      <p:bldP spid="49" grpId="0" build="p">
        <p:tmplLst>
          <p:tmpl lvl="1">
            <p:tnLst>
              <p:par>
                <p:cTn presetID="22" presetClass="entr" presetSubtype="8"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left)">
                      <p:cBhvr>
                        <p:cTn dur="500"/>
                        <p:tgtEl>
                          <p:spTgt spid="49"/>
                        </p:tgtEl>
                      </p:cBhvr>
                    </p:animEffect>
                  </p:childTnLst>
                </p:cTn>
              </p:par>
            </p:tnLst>
          </p:tmpl>
        </p:tmplLst>
      </p:bldP>
      <p:bldP spid="50" grpId="0" build="p">
        <p:tmplLst>
          <p:tmpl lvl="1">
            <p:tnLst>
              <p:par>
                <p:cTn presetID="22" presetClass="entr" presetSubtype="8" fill="hold" nodeType="after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wipe(left)">
                      <p:cBhvr>
                        <p:cTn dur="500"/>
                        <p:tgtEl>
                          <p:spTgt spid="50"/>
                        </p:tgtEl>
                      </p:cBhvr>
                    </p:animEffect>
                  </p:childTnLst>
                </p:cTn>
              </p:par>
            </p:tnLst>
          </p:tmpl>
        </p:tmplLst>
      </p:bldP>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animBg="1"/>
      <p:bldP spid="53" grpId="0" animBg="1"/>
      <p:bldP spid="54" grpId="0" build="p">
        <p:tmplLst>
          <p:tmpl lvl="1">
            <p:tnLst>
              <p:par>
                <p:cTn presetID="22" presetClass="entr" presetSubtype="8"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left)">
                      <p:cBhvr>
                        <p:cTn dur="500"/>
                        <p:tgtEl>
                          <p:spTgt spid="54"/>
                        </p:tgtEl>
                      </p:cBhvr>
                    </p:animEffect>
                  </p:childTnLst>
                </p:cTn>
              </p:par>
            </p:tnLst>
          </p:tmpl>
        </p:tmplLst>
      </p:bldP>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animBg="1"/>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Lst>
  </p:timing>
</p:sldLayout>
</file>

<file path=ppt/slideLayouts/slideLayout394.xml><?xml version="1.0" encoding="utf-8"?>
<p:sldLayout xmlns:a="http://schemas.openxmlformats.org/drawingml/2006/main" xmlns:r="http://schemas.openxmlformats.org/officeDocument/2006/relationships" xmlns:p="http://schemas.openxmlformats.org/presentationml/2006/main" userDrawn="1">
  <p:cSld name="3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1621137"/>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3222877"/>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1621137"/>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1600200"/>
            <a:ext cx="0" cy="5042725"/>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1600201"/>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2270245"/>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1621137"/>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1932858"/>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9" name="Straight Connector 48"/>
          <p:cNvCxnSpPr/>
          <p:nvPr userDrawn="1"/>
        </p:nvCxnSpPr>
        <p:spPr>
          <a:xfrm flipH="1">
            <a:off x="609600" y="5054600"/>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Picture Placeholder 7"/>
          <p:cNvSpPr>
            <a:spLocks noGrp="1"/>
          </p:cNvSpPr>
          <p:nvPr>
            <p:ph type="pic" sz="quarter" idx="26" hasCustomPrompt="1"/>
          </p:nvPr>
        </p:nvSpPr>
        <p:spPr>
          <a:xfrm>
            <a:off x="609601"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1" name="Text Placeholder 3"/>
          <p:cNvSpPr>
            <a:spLocks noGrp="1"/>
          </p:cNvSpPr>
          <p:nvPr>
            <p:ph type="body" sz="half" idx="27" hasCustomPrompt="1"/>
          </p:nvPr>
        </p:nvSpPr>
        <p:spPr>
          <a:xfrm>
            <a:off x="182000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2" name="Text Placeholder 3"/>
          <p:cNvSpPr>
            <a:spLocks noGrp="1"/>
          </p:cNvSpPr>
          <p:nvPr>
            <p:ph type="body" sz="half" idx="28" hasCustomPrompt="1"/>
          </p:nvPr>
        </p:nvSpPr>
        <p:spPr>
          <a:xfrm>
            <a:off x="1820005" y="3562038"/>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3" name="Text Placeholder 3"/>
          <p:cNvSpPr>
            <a:spLocks noGrp="1"/>
          </p:cNvSpPr>
          <p:nvPr>
            <p:ph type="body" sz="half" idx="29" hasCustomPrompt="1"/>
          </p:nvPr>
        </p:nvSpPr>
        <p:spPr>
          <a:xfrm>
            <a:off x="182000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4" name="Picture Placeholder 7"/>
          <p:cNvSpPr>
            <a:spLocks noGrp="1"/>
          </p:cNvSpPr>
          <p:nvPr>
            <p:ph type="pic" sz="quarter" idx="30" hasCustomPrompt="1"/>
          </p:nvPr>
        </p:nvSpPr>
        <p:spPr>
          <a:xfrm>
            <a:off x="4442678"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5" name="Text Placeholder 3"/>
          <p:cNvSpPr>
            <a:spLocks noGrp="1"/>
          </p:cNvSpPr>
          <p:nvPr>
            <p:ph type="body" sz="half" idx="31" hasCustomPrompt="1"/>
          </p:nvPr>
        </p:nvSpPr>
        <p:spPr>
          <a:xfrm>
            <a:off x="5653083"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56" name="Text Placeholder 3"/>
          <p:cNvSpPr>
            <a:spLocks noGrp="1"/>
          </p:cNvSpPr>
          <p:nvPr>
            <p:ph type="body" sz="half" idx="32" hasCustomPrompt="1"/>
          </p:nvPr>
        </p:nvSpPr>
        <p:spPr>
          <a:xfrm>
            <a:off x="5653083" y="3562038"/>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7" name="Text Placeholder 3"/>
          <p:cNvSpPr>
            <a:spLocks noGrp="1"/>
          </p:cNvSpPr>
          <p:nvPr>
            <p:ph type="body" sz="half" idx="33" hasCustomPrompt="1"/>
          </p:nvPr>
        </p:nvSpPr>
        <p:spPr>
          <a:xfrm>
            <a:off x="5653083"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58" name="Picture Placeholder 7"/>
          <p:cNvSpPr>
            <a:spLocks noGrp="1"/>
          </p:cNvSpPr>
          <p:nvPr>
            <p:ph type="pic" sz="quarter" idx="34" hasCustomPrompt="1"/>
          </p:nvPr>
        </p:nvSpPr>
        <p:spPr>
          <a:xfrm>
            <a:off x="8302470" y="3541102"/>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59" name="Text Placeholder 3"/>
          <p:cNvSpPr>
            <a:spLocks noGrp="1"/>
          </p:cNvSpPr>
          <p:nvPr>
            <p:ph type="body" sz="half" idx="35" hasCustomPrompt="1"/>
          </p:nvPr>
        </p:nvSpPr>
        <p:spPr>
          <a:xfrm>
            <a:off x="9512875" y="4211147"/>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0" name="Text Placeholder 3"/>
          <p:cNvSpPr>
            <a:spLocks noGrp="1"/>
          </p:cNvSpPr>
          <p:nvPr>
            <p:ph type="body" sz="half" idx="36" hasCustomPrompt="1"/>
          </p:nvPr>
        </p:nvSpPr>
        <p:spPr>
          <a:xfrm>
            <a:off x="9512875" y="3562038"/>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1" name="Text Placeholder 3"/>
          <p:cNvSpPr>
            <a:spLocks noGrp="1"/>
          </p:cNvSpPr>
          <p:nvPr>
            <p:ph type="body" sz="half" idx="37" hasCustomPrompt="1"/>
          </p:nvPr>
        </p:nvSpPr>
        <p:spPr>
          <a:xfrm>
            <a:off x="9512875" y="3873759"/>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2" name="Picture Placeholder 7"/>
          <p:cNvSpPr>
            <a:spLocks noGrp="1"/>
          </p:cNvSpPr>
          <p:nvPr>
            <p:ph type="pic" sz="quarter" idx="38" hasCustomPrompt="1"/>
          </p:nvPr>
        </p:nvSpPr>
        <p:spPr>
          <a:xfrm>
            <a:off x="609601"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3" name="Text Placeholder 3"/>
          <p:cNvSpPr>
            <a:spLocks noGrp="1"/>
          </p:cNvSpPr>
          <p:nvPr>
            <p:ph type="body" sz="half" idx="39" hasCustomPrompt="1"/>
          </p:nvPr>
        </p:nvSpPr>
        <p:spPr>
          <a:xfrm>
            <a:off x="182000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4" name="Text Placeholder 3"/>
          <p:cNvSpPr>
            <a:spLocks noGrp="1"/>
          </p:cNvSpPr>
          <p:nvPr>
            <p:ph type="body" sz="half" idx="40" hasCustomPrompt="1"/>
          </p:nvPr>
        </p:nvSpPr>
        <p:spPr>
          <a:xfrm>
            <a:off x="1820005" y="5298105"/>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7" name="Text Placeholder 3"/>
          <p:cNvSpPr>
            <a:spLocks noGrp="1"/>
          </p:cNvSpPr>
          <p:nvPr>
            <p:ph type="body" sz="half" idx="41" hasCustomPrompt="1"/>
          </p:nvPr>
        </p:nvSpPr>
        <p:spPr>
          <a:xfrm>
            <a:off x="182000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88" name="Straight Connector 87"/>
          <p:cNvCxnSpPr/>
          <p:nvPr userDrawn="1"/>
        </p:nvCxnSpPr>
        <p:spPr>
          <a:xfrm flipH="1">
            <a:off x="609600" y="6899845"/>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Picture Placeholder 7"/>
          <p:cNvSpPr>
            <a:spLocks noGrp="1"/>
          </p:cNvSpPr>
          <p:nvPr>
            <p:ph type="pic" sz="quarter" idx="42" hasCustomPrompt="1"/>
          </p:nvPr>
        </p:nvSpPr>
        <p:spPr>
          <a:xfrm>
            <a:off x="4442678"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0" name="Text Placeholder 3"/>
          <p:cNvSpPr>
            <a:spLocks noGrp="1"/>
          </p:cNvSpPr>
          <p:nvPr>
            <p:ph type="body" sz="half" idx="43" hasCustomPrompt="1"/>
          </p:nvPr>
        </p:nvSpPr>
        <p:spPr>
          <a:xfrm>
            <a:off x="5653083"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1" name="Text Placeholder 3"/>
          <p:cNvSpPr>
            <a:spLocks noGrp="1"/>
          </p:cNvSpPr>
          <p:nvPr>
            <p:ph type="body" sz="half" idx="44" hasCustomPrompt="1"/>
          </p:nvPr>
        </p:nvSpPr>
        <p:spPr>
          <a:xfrm>
            <a:off x="5653083" y="5298105"/>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2" name="Text Placeholder 3"/>
          <p:cNvSpPr>
            <a:spLocks noGrp="1"/>
          </p:cNvSpPr>
          <p:nvPr>
            <p:ph type="body" sz="half" idx="45" hasCustomPrompt="1"/>
          </p:nvPr>
        </p:nvSpPr>
        <p:spPr>
          <a:xfrm>
            <a:off x="5653083"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3" name="Picture Placeholder 7"/>
          <p:cNvSpPr>
            <a:spLocks noGrp="1"/>
          </p:cNvSpPr>
          <p:nvPr>
            <p:ph type="pic" sz="quarter" idx="46" hasCustomPrompt="1"/>
          </p:nvPr>
        </p:nvSpPr>
        <p:spPr>
          <a:xfrm>
            <a:off x="8302470" y="5277169"/>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94" name="Text Placeholder 3"/>
          <p:cNvSpPr>
            <a:spLocks noGrp="1"/>
          </p:cNvSpPr>
          <p:nvPr>
            <p:ph type="body" sz="half" idx="47" hasCustomPrompt="1"/>
          </p:nvPr>
        </p:nvSpPr>
        <p:spPr>
          <a:xfrm>
            <a:off x="9512875" y="5947213"/>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95" name="Text Placeholder 3"/>
          <p:cNvSpPr>
            <a:spLocks noGrp="1"/>
          </p:cNvSpPr>
          <p:nvPr>
            <p:ph type="body" sz="half" idx="48" hasCustomPrompt="1"/>
          </p:nvPr>
        </p:nvSpPr>
        <p:spPr>
          <a:xfrm>
            <a:off x="9512875" y="5298105"/>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96" name="Text Placeholder 3"/>
          <p:cNvSpPr>
            <a:spLocks noGrp="1"/>
          </p:cNvSpPr>
          <p:nvPr>
            <p:ph type="body" sz="half" idx="49" hasCustomPrompt="1"/>
          </p:nvPr>
        </p:nvSpPr>
        <p:spPr>
          <a:xfrm>
            <a:off x="9512875" y="5609826"/>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1524772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22" presetClass="entr" presetSubtype="8" fill="hold" nodeType="afterEffect">
                                  <p:stCondLst>
                                    <p:cond delay="0"/>
                                  </p:stCondLst>
                                  <p:childTnLst>
                                    <p:set>
                                      <p:cBhvr>
                                        <p:cTn id="72" dur="1" fill="hold">
                                          <p:stCondLst>
                                            <p:cond delay="0"/>
                                          </p:stCondLst>
                                        </p:cTn>
                                        <p:tgtEl>
                                          <p:spTgt spid="49"/>
                                        </p:tgtEl>
                                        <p:attrNameLst>
                                          <p:attrName>style.visibility</p:attrName>
                                        </p:attrNameLst>
                                      </p:cBhvr>
                                      <p:to>
                                        <p:strVal val="visible"/>
                                      </p:to>
                                    </p:set>
                                    <p:animEffect transition="in" filter="wipe(left)">
                                      <p:cBhvr>
                                        <p:cTn id="73" dur="500"/>
                                        <p:tgtEl>
                                          <p:spTgt spid="49"/>
                                        </p:tgtEl>
                                      </p:cBhvr>
                                    </p:animEffect>
                                  </p:childTnLst>
                                </p:cTn>
                              </p:par>
                            </p:childTnLst>
                          </p:cTn>
                        </p:par>
                        <p:par>
                          <p:cTn id="74" fill="hold">
                            <p:stCondLst>
                              <p:cond delay="8000"/>
                            </p:stCondLst>
                            <p:childTnLst>
                              <p:par>
                                <p:cTn id="75" presetID="53" presetClass="entr" presetSubtype="0" fill="hold" grpId="0"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p:cTn id="77" dur="500" fill="hold"/>
                                        <p:tgtEl>
                                          <p:spTgt spid="50"/>
                                        </p:tgtEl>
                                        <p:attrNameLst>
                                          <p:attrName>ppt_w</p:attrName>
                                        </p:attrNameLst>
                                      </p:cBhvr>
                                      <p:tavLst>
                                        <p:tav tm="0">
                                          <p:val>
                                            <p:fltVal val="0"/>
                                          </p:val>
                                        </p:tav>
                                        <p:tav tm="100000">
                                          <p:val>
                                            <p:strVal val="#ppt_w"/>
                                          </p:val>
                                        </p:tav>
                                      </p:tavLst>
                                    </p:anim>
                                    <p:anim calcmode="lin" valueType="num">
                                      <p:cBhvr>
                                        <p:cTn id="78" dur="500" fill="hold"/>
                                        <p:tgtEl>
                                          <p:spTgt spid="50"/>
                                        </p:tgtEl>
                                        <p:attrNameLst>
                                          <p:attrName>ppt_h</p:attrName>
                                        </p:attrNameLst>
                                      </p:cBhvr>
                                      <p:tavLst>
                                        <p:tav tm="0">
                                          <p:val>
                                            <p:fltVal val="0"/>
                                          </p:val>
                                        </p:tav>
                                        <p:tav tm="100000">
                                          <p:val>
                                            <p:strVal val="#ppt_h"/>
                                          </p:val>
                                        </p:tav>
                                      </p:tavLst>
                                    </p:anim>
                                    <p:animEffect transition="in" filter="fade">
                                      <p:cBhvr>
                                        <p:cTn id="79" dur="500"/>
                                        <p:tgtEl>
                                          <p:spTgt spid="50"/>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52">
                                            <p:txEl>
                                              <p:pRg st="0" end="0"/>
                                            </p:txEl>
                                          </p:spTgt>
                                        </p:tgtEl>
                                        <p:attrNameLst>
                                          <p:attrName>style.visibility</p:attrName>
                                        </p:attrNameLst>
                                      </p:cBhvr>
                                      <p:to>
                                        <p:strVal val="visible"/>
                                      </p:to>
                                    </p:set>
                                    <p:animEffect transition="in" filter="wipe(left)">
                                      <p:cBhvr>
                                        <p:cTn id="83" dur="500"/>
                                        <p:tgtEl>
                                          <p:spTgt spid="52">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53">
                                            <p:txEl>
                                              <p:pRg st="0" end="0"/>
                                            </p:txEl>
                                          </p:spTgt>
                                        </p:tgtEl>
                                        <p:attrNameLst>
                                          <p:attrName>style.visibility</p:attrName>
                                        </p:attrNameLst>
                                      </p:cBhvr>
                                      <p:to>
                                        <p:strVal val="visible"/>
                                      </p:to>
                                    </p:set>
                                    <p:animEffect transition="in" filter="wipe(left)">
                                      <p:cBhvr>
                                        <p:cTn id="87" dur="500"/>
                                        <p:tgtEl>
                                          <p:spTgt spid="53">
                                            <p:txEl>
                                              <p:pRg st="0" end="0"/>
                                            </p:txEl>
                                          </p:spTgt>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51">
                                            <p:txEl>
                                              <p:pRg st="0" end="0"/>
                                            </p:txEl>
                                          </p:spTgt>
                                        </p:tgtEl>
                                        <p:attrNameLst>
                                          <p:attrName>style.visibility</p:attrName>
                                        </p:attrNameLst>
                                      </p:cBhvr>
                                      <p:to>
                                        <p:strVal val="visible"/>
                                      </p:to>
                                    </p:set>
                                    <p:animEffect transition="in" filter="wipe(left)">
                                      <p:cBhvr>
                                        <p:cTn id="91" dur="500"/>
                                        <p:tgtEl>
                                          <p:spTgt spid="51">
                                            <p:txEl>
                                              <p:pRg st="0" end="0"/>
                                            </p:txEl>
                                          </p:spTgt>
                                        </p:tgtEl>
                                      </p:cBhvr>
                                    </p:animEffect>
                                  </p:childTnLst>
                                </p:cTn>
                              </p:par>
                            </p:childTnLst>
                          </p:cTn>
                        </p:par>
                        <p:par>
                          <p:cTn id="92" fill="hold">
                            <p:stCondLst>
                              <p:cond delay="10000"/>
                            </p:stCondLst>
                            <p:childTnLst>
                              <p:par>
                                <p:cTn id="93" presetID="53" presetClass="entr" presetSubtype="0"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 calcmode="lin" valueType="num">
                                      <p:cBhvr>
                                        <p:cTn id="95" dur="500" fill="hold"/>
                                        <p:tgtEl>
                                          <p:spTgt spid="54"/>
                                        </p:tgtEl>
                                        <p:attrNameLst>
                                          <p:attrName>ppt_w</p:attrName>
                                        </p:attrNameLst>
                                      </p:cBhvr>
                                      <p:tavLst>
                                        <p:tav tm="0">
                                          <p:val>
                                            <p:fltVal val="0"/>
                                          </p:val>
                                        </p:tav>
                                        <p:tav tm="100000">
                                          <p:val>
                                            <p:strVal val="#ppt_w"/>
                                          </p:val>
                                        </p:tav>
                                      </p:tavLst>
                                    </p:anim>
                                    <p:anim calcmode="lin" valueType="num">
                                      <p:cBhvr>
                                        <p:cTn id="96" dur="500" fill="hold"/>
                                        <p:tgtEl>
                                          <p:spTgt spid="54"/>
                                        </p:tgtEl>
                                        <p:attrNameLst>
                                          <p:attrName>ppt_h</p:attrName>
                                        </p:attrNameLst>
                                      </p:cBhvr>
                                      <p:tavLst>
                                        <p:tav tm="0">
                                          <p:val>
                                            <p:fltVal val="0"/>
                                          </p:val>
                                        </p:tav>
                                        <p:tav tm="100000">
                                          <p:val>
                                            <p:strVal val="#ppt_h"/>
                                          </p:val>
                                        </p:tav>
                                      </p:tavLst>
                                    </p:anim>
                                    <p:animEffect transition="in" filter="fade">
                                      <p:cBhvr>
                                        <p:cTn id="97" dur="500"/>
                                        <p:tgtEl>
                                          <p:spTgt spid="54"/>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56">
                                            <p:txEl>
                                              <p:pRg st="0" end="0"/>
                                            </p:txEl>
                                          </p:spTgt>
                                        </p:tgtEl>
                                        <p:attrNameLst>
                                          <p:attrName>style.visibility</p:attrName>
                                        </p:attrNameLst>
                                      </p:cBhvr>
                                      <p:to>
                                        <p:strVal val="visible"/>
                                      </p:to>
                                    </p:set>
                                    <p:animEffect transition="in" filter="wipe(left)">
                                      <p:cBhvr>
                                        <p:cTn id="101" dur="500"/>
                                        <p:tgtEl>
                                          <p:spTgt spid="56">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57">
                                            <p:txEl>
                                              <p:pRg st="0" end="0"/>
                                            </p:txEl>
                                          </p:spTgt>
                                        </p:tgtEl>
                                        <p:attrNameLst>
                                          <p:attrName>style.visibility</p:attrName>
                                        </p:attrNameLst>
                                      </p:cBhvr>
                                      <p:to>
                                        <p:strVal val="visible"/>
                                      </p:to>
                                    </p:set>
                                    <p:animEffect transition="in" filter="wipe(left)">
                                      <p:cBhvr>
                                        <p:cTn id="105" dur="500"/>
                                        <p:tgtEl>
                                          <p:spTgt spid="57">
                                            <p:txEl>
                                              <p:pRg st="0" end="0"/>
                                            </p:txEl>
                                          </p:spTgt>
                                        </p:tgtEl>
                                      </p:cBhvr>
                                    </p:animEffect>
                                  </p:childTnLst>
                                </p:cTn>
                              </p:par>
                            </p:childTnLst>
                          </p:cTn>
                        </p:par>
                        <p:par>
                          <p:cTn id="106" fill="hold">
                            <p:stCondLst>
                              <p:cond delay="11500"/>
                            </p:stCondLst>
                            <p:childTnLst>
                              <p:par>
                                <p:cTn id="107" presetID="22" presetClass="entr" presetSubtype="8" fill="hold" grpId="0" nodeType="afterEffect">
                                  <p:stCondLst>
                                    <p:cond delay="0"/>
                                  </p:stCondLst>
                                  <p:childTnLst>
                                    <p:set>
                                      <p:cBhvr>
                                        <p:cTn id="108" dur="1" fill="hold">
                                          <p:stCondLst>
                                            <p:cond delay="0"/>
                                          </p:stCondLst>
                                        </p:cTn>
                                        <p:tgtEl>
                                          <p:spTgt spid="55">
                                            <p:txEl>
                                              <p:pRg st="0" end="0"/>
                                            </p:txEl>
                                          </p:spTgt>
                                        </p:tgtEl>
                                        <p:attrNameLst>
                                          <p:attrName>style.visibility</p:attrName>
                                        </p:attrNameLst>
                                      </p:cBhvr>
                                      <p:to>
                                        <p:strVal val="visible"/>
                                      </p:to>
                                    </p:set>
                                    <p:animEffect transition="in" filter="wipe(left)">
                                      <p:cBhvr>
                                        <p:cTn id="109" dur="500"/>
                                        <p:tgtEl>
                                          <p:spTgt spid="55">
                                            <p:txEl>
                                              <p:pRg st="0" end="0"/>
                                            </p:txEl>
                                          </p:spTgt>
                                        </p:tgtEl>
                                      </p:cBhvr>
                                    </p:animEffect>
                                  </p:childTnLst>
                                </p:cTn>
                              </p:par>
                            </p:childTnLst>
                          </p:cTn>
                        </p:par>
                        <p:par>
                          <p:cTn id="110" fill="hold">
                            <p:stCondLst>
                              <p:cond delay="12000"/>
                            </p:stCondLst>
                            <p:childTnLst>
                              <p:par>
                                <p:cTn id="111" presetID="53" presetClass="entr" presetSubtype="0" fill="hold" grpId="0" nodeType="afterEffect">
                                  <p:stCondLst>
                                    <p:cond delay="0"/>
                                  </p:stCondLst>
                                  <p:childTnLst>
                                    <p:set>
                                      <p:cBhvr>
                                        <p:cTn id="112" dur="1" fill="hold">
                                          <p:stCondLst>
                                            <p:cond delay="0"/>
                                          </p:stCondLst>
                                        </p:cTn>
                                        <p:tgtEl>
                                          <p:spTgt spid="58"/>
                                        </p:tgtEl>
                                        <p:attrNameLst>
                                          <p:attrName>style.visibility</p:attrName>
                                        </p:attrNameLst>
                                      </p:cBhvr>
                                      <p:to>
                                        <p:strVal val="visible"/>
                                      </p:to>
                                    </p:set>
                                    <p:anim calcmode="lin" valueType="num">
                                      <p:cBhvr>
                                        <p:cTn id="113" dur="500" fill="hold"/>
                                        <p:tgtEl>
                                          <p:spTgt spid="58"/>
                                        </p:tgtEl>
                                        <p:attrNameLst>
                                          <p:attrName>ppt_w</p:attrName>
                                        </p:attrNameLst>
                                      </p:cBhvr>
                                      <p:tavLst>
                                        <p:tav tm="0">
                                          <p:val>
                                            <p:fltVal val="0"/>
                                          </p:val>
                                        </p:tav>
                                        <p:tav tm="100000">
                                          <p:val>
                                            <p:strVal val="#ppt_w"/>
                                          </p:val>
                                        </p:tav>
                                      </p:tavLst>
                                    </p:anim>
                                    <p:anim calcmode="lin" valueType="num">
                                      <p:cBhvr>
                                        <p:cTn id="114" dur="500" fill="hold"/>
                                        <p:tgtEl>
                                          <p:spTgt spid="58"/>
                                        </p:tgtEl>
                                        <p:attrNameLst>
                                          <p:attrName>ppt_h</p:attrName>
                                        </p:attrNameLst>
                                      </p:cBhvr>
                                      <p:tavLst>
                                        <p:tav tm="0">
                                          <p:val>
                                            <p:fltVal val="0"/>
                                          </p:val>
                                        </p:tav>
                                        <p:tav tm="100000">
                                          <p:val>
                                            <p:strVal val="#ppt_h"/>
                                          </p:val>
                                        </p:tav>
                                      </p:tavLst>
                                    </p:anim>
                                    <p:animEffect transition="in" filter="fade">
                                      <p:cBhvr>
                                        <p:cTn id="115" dur="500"/>
                                        <p:tgtEl>
                                          <p:spTgt spid="58"/>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60">
                                            <p:txEl>
                                              <p:pRg st="0" end="0"/>
                                            </p:txEl>
                                          </p:spTgt>
                                        </p:tgtEl>
                                        <p:attrNameLst>
                                          <p:attrName>style.visibility</p:attrName>
                                        </p:attrNameLst>
                                      </p:cBhvr>
                                      <p:to>
                                        <p:strVal val="visible"/>
                                      </p:to>
                                    </p:set>
                                    <p:animEffect transition="in" filter="wipe(left)">
                                      <p:cBhvr>
                                        <p:cTn id="119" dur="500"/>
                                        <p:tgtEl>
                                          <p:spTgt spid="60">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61">
                                            <p:txEl>
                                              <p:pRg st="0" end="0"/>
                                            </p:txEl>
                                          </p:spTgt>
                                        </p:tgtEl>
                                        <p:attrNameLst>
                                          <p:attrName>style.visibility</p:attrName>
                                        </p:attrNameLst>
                                      </p:cBhvr>
                                      <p:to>
                                        <p:strVal val="visible"/>
                                      </p:to>
                                    </p:set>
                                    <p:animEffect transition="in" filter="wipe(left)">
                                      <p:cBhvr>
                                        <p:cTn id="123" dur="500"/>
                                        <p:tgtEl>
                                          <p:spTgt spid="61">
                                            <p:txEl>
                                              <p:pRg st="0" end="0"/>
                                            </p:txEl>
                                          </p:spTgt>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59">
                                            <p:txEl>
                                              <p:pRg st="0" end="0"/>
                                            </p:txEl>
                                          </p:spTgt>
                                        </p:tgtEl>
                                        <p:attrNameLst>
                                          <p:attrName>style.visibility</p:attrName>
                                        </p:attrNameLst>
                                      </p:cBhvr>
                                      <p:to>
                                        <p:strVal val="visible"/>
                                      </p:to>
                                    </p:set>
                                    <p:animEffect transition="in" filter="wipe(left)">
                                      <p:cBhvr>
                                        <p:cTn id="127" dur="500"/>
                                        <p:tgtEl>
                                          <p:spTgt spid="59">
                                            <p:txEl>
                                              <p:pRg st="0" end="0"/>
                                            </p:txEl>
                                          </p:spTgt>
                                        </p:tgtEl>
                                      </p:cBhvr>
                                    </p:animEffect>
                                  </p:childTnLst>
                                </p:cTn>
                              </p:par>
                            </p:childTnLst>
                          </p:cTn>
                        </p:par>
                        <p:par>
                          <p:cTn id="128" fill="hold">
                            <p:stCondLst>
                              <p:cond delay="14000"/>
                            </p:stCondLst>
                            <p:childTnLst>
                              <p:par>
                                <p:cTn id="129" presetID="22" presetClass="entr" presetSubtype="8" fill="hold" nodeType="afterEffect">
                                  <p:stCondLst>
                                    <p:cond delay="0"/>
                                  </p:stCondLst>
                                  <p:childTnLst>
                                    <p:set>
                                      <p:cBhvr>
                                        <p:cTn id="130" dur="1" fill="hold">
                                          <p:stCondLst>
                                            <p:cond delay="0"/>
                                          </p:stCondLst>
                                        </p:cTn>
                                        <p:tgtEl>
                                          <p:spTgt spid="88"/>
                                        </p:tgtEl>
                                        <p:attrNameLst>
                                          <p:attrName>style.visibility</p:attrName>
                                        </p:attrNameLst>
                                      </p:cBhvr>
                                      <p:to>
                                        <p:strVal val="visible"/>
                                      </p:to>
                                    </p:set>
                                    <p:animEffect transition="in" filter="wipe(left)">
                                      <p:cBhvr>
                                        <p:cTn id="131" dur="500"/>
                                        <p:tgtEl>
                                          <p:spTgt spid="88"/>
                                        </p:tgtEl>
                                      </p:cBhvr>
                                    </p:animEffect>
                                  </p:childTnLst>
                                </p:cTn>
                              </p:par>
                            </p:childTnLst>
                          </p:cTn>
                        </p:par>
                        <p:par>
                          <p:cTn id="132" fill="hold">
                            <p:stCondLst>
                              <p:cond delay="14500"/>
                            </p:stCondLst>
                            <p:childTnLst>
                              <p:par>
                                <p:cTn id="133" presetID="53" presetClass="entr" presetSubtype="0" fill="hold" grpId="0" nodeType="afterEffect">
                                  <p:stCondLst>
                                    <p:cond delay="0"/>
                                  </p:stCondLst>
                                  <p:childTnLst>
                                    <p:set>
                                      <p:cBhvr>
                                        <p:cTn id="134" dur="1" fill="hold">
                                          <p:stCondLst>
                                            <p:cond delay="0"/>
                                          </p:stCondLst>
                                        </p:cTn>
                                        <p:tgtEl>
                                          <p:spTgt spid="62"/>
                                        </p:tgtEl>
                                        <p:attrNameLst>
                                          <p:attrName>style.visibility</p:attrName>
                                        </p:attrNameLst>
                                      </p:cBhvr>
                                      <p:to>
                                        <p:strVal val="visible"/>
                                      </p:to>
                                    </p:set>
                                    <p:anim calcmode="lin" valueType="num">
                                      <p:cBhvr>
                                        <p:cTn id="135" dur="500" fill="hold"/>
                                        <p:tgtEl>
                                          <p:spTgt spid="62"/>
                                        </p:tgtEl>
                                        <p:attrNameLst>
                                          <p:attrName>ppt_w</p:attrName>
                                        </p:attrNameLst>
                                      </p:cBhvr>
                                      <p:tavLst>
                                        <p:tav tm="0">
                                          <p:val>
                                            <p:fltVal val="0"/>
                                          </p:val>
                                        </p:tav>
                                        <p:tav tm="100000">
                                          <p:val>
                                            <p:strVal val="#ppt_w"/>
                                          </p:val>
                                        </p:tav>
                                      </p:tavLst>
                                    </p:anim>
                                    <p:anim calcmode="lin" valueType="num">
                                      <p:cBhvr>
                                        <p:cTn id="136" dur="500" fill="hold"/>
                                        <p:tgtEl>
                                          <p:spTgt spid="62"/>
                                        </p:tgtEl>
                                        <p:attrNameLst>
                                          <p:attrName>ppt_h</p:attrName>
                                        </p:attrNameLst>
                                      </p:cBhvr>
                                      <p:tavLst>
                                        <p:tav tm="0">
                                          <p:val>
                                            <p:fltVal val="0"/>
                                          </p:val>
                                        </p:tav>
                                        <p:tav tm="100000">
                                          <p:val>
                                            <p:strVal val="#ppt_h"/>
                                          </p:val>
                                        </p:tav>
                                      </p:tavLst>
                                    </p:anim>
                                    <p:animEffect transition="in" filter="fade">
                                      <p:cBhvr>
                                        <p:cTn id="137" dur="500"/>
                                        <p:tgtEl>
                                          <p:spTgt spid="62"/>
                                        </p:tgtEl>
                                      </p:cBhvr>
                                    </p:animEffect>
                                  </p:childTnLst>
                                </p:cTn>
                              </p:par>
                            </p:childTnLst>
                          </p:cTn>
                        </p:par>
                        <p:par>
                          <p:cTn id="138" fill="hold">
                            <p:stCondLst>
                              <p:cond delay="15000"/>
                            </p:stCondLst>
                            <p:childTnLst>
                              <p:par>
                                <p:cTn id="139" presetID="22" presetClass="entr" presetSubtype="8" fill="hold" grpId="0" nodeType="afterEffect">
                                  <p:stCondLst>
                                    <p:cond delay="0"/>
                                  </p:stCondLst>
                                  <p:childTnLst>
                                    <p:set>
                                      <p:cBhvr>
                                        <p:cTn id="140" dur="1" fill="hold">
                                          <p:stCondLst>
                                            <p:cond delay="0"/>
                                          </p:stCondLst>
                                        </p:cTn>
                                        <p:tgtEl>
                                          <p:spTgt spid="64">
                                            <p:txEl>
                                              <p:pRg st="0" end="0"/>
                                            </p:txEl>
                                          </p:spTgt>
                                        </p:tgtEl>
                                        <p:attrNameLst>
                                          <p:attrName>style.visibility</p:attrName>
                                        </p:attrNameLst>
                                      </p:cBhvr>
                                      <p:to>
                                        <p:strVal val="visible"/>
                                      </p:to>
                                    </p:set>
                                    <p:animEffect transition="in" filter="wipe(left)">
                                      <p:cBhvr>
                                        <p:cTn id="141" dur="500"/>
                                        <p:tgtEl>
                                          <p:spTgt spid="64">
                                            <p:txEl>
                                              <p:pRg st="0" end="0"/>
                                            </p:txEl>
                                          </p:spTgt>
                                        </p:tgtEl>
                                      </p:cBhvr>
                                    </p:animEffect>
                                  </p:childTnLst>
                                </p:cTn>
                              </p:par>
                            </p:childTnLst>
                          </p:cTn>
                        </p:par>
                        <p:par>
                          <p:cTn id="142" fill="hold">
                            <p:stCondLst>
                              <p:cond delay="15500"/>
                            </p:stCondLst>
                            <p:childTnLst>
                              <p:par>
                                <p:cTn id="143" presetID="22" presetClass="entr" presetSubtype="8" fill="hold" grpId="0" nodeType="afterEffect">
                                  <p:stCondLst>
                                    <p:cond delay="0"/>
                                  </p:stCondLst>
                                  <p:childTnLst>
                                    <p:set>
                                      <p:cBhvr>
                                        <p:cTn id="144" dur="1" fill="hold">
                                          <p:stCondLst>
                                            <p:cond delay="0"/>
                                          </p:stCondLst>
                                        </p:cTn>
                                        <p:tgtEl>
                                          <p:spTgt spid="87">
                                            <p:txEl>
                                              <p:pRg st="0" end="0"/>
                                            </p:txEl>
                                          </p:spTgt>
                                        </p:tgtEl>
                                        <p:attrNameLst>
                                          <p:attrName>style.visibility</p:attrName>
                                        </p:attrNameLst>
                                      </p:cBhvr>
                                      <p:to>
                                        <p:strVal val="visible"/>
                                      </p:to>
                                    </p:set>
                                    <p:animEffect transition="in" filter="wipe(left)">
                                      <p:cBhvr>
                                        <p:cTn id="145" dur="500"/>
                                        <p:tgtEl>
                                          <p:spTgt spid="87">
                                            <p:txEl>
                                              <p:pRg st="0" end="0"/>
                                            </p:txEl>
                                          </p:spTgt>
                                        </p:tgtEl>
                                      </p:cBhvr>
                                    </p:animEffect>
                                  </p:childTnLst>
                                </p:cTn>
                              </p:par>
                            </p:childTnLst>
                          </p:cTn>
                        </p:par>
                        <p:par>
                          <p:cTn id="146" fill="hold">
                            <p:stCondLst>
                              <p:cond delay="16000"/>
                            </p:stCondLst>
                            <p:childTnLst>
                              <p:par>
                                <p:cTn id="147" presetID="22" presetClass="entr" presetSubtype="8" fill="hold" grpId="0" nodeType="afterEffect">
                                  <p:stCondLst>
                                    <p:cond delay="0"/>
                                  </p:stCondLst>
                                  <p:childTnLst>
                                    <p:set>
                                      <p:cBhvr>
                                        <p:cTn id="148" dur="1" fill="hold">
                                          <p:stCondLst>
                                            <p:cond delay="0"/>
                                          </p:stCondLst>
                                        </p:cTn>
                                        <p:tgtEl>
                                          <p:spTgt spid="63">
                                            <p:txEl>
                                              <p:pRg st="0" end="0"/>
                                            </p:txEl>
                                          </p:spTgt>
                                        </p:tgtEl>
                                        <p:attrNameLst>
                                          <p:attrName>style.visibility</p:attrName>
                                        </p:attrNameLst>
                                      </p:cBhvr>
                                      <p:to>
                                        <p:strVal val="visible"/>
                                      </p:to>
                                    </p:set>
                                    <p:animEffect transition="in" filter="wipe(left)">
                                      <p:cBhvr>
                                        <p:cTn id="149" dur="500"/>
                                        <p:tgtEl>
                                          <p:spTgt spid="63">
                                            <p:txEl>
                                              <p:pRg st="0" end="0"/>
                                            </p:txEl>
                                          </p:spTgt>
                                        </p:tgtEl>
                                      </p:cBhvr>
                                    </p:animEffect>
                                  </p:childTnLst>
                                </p:cTn>
                              </p:par>
                            </p:childTnLst>
                          </p:cTn>
                        </p:par>
                        <p:par>
                          <p:cTn id="150" fill="hold">
                            <p:stCondLst>
                              <p:cond delay="16500"/>
                            </p:stCondLst>
                            <p:childTnLst>
                              <p:par>
                                <p:cTn id="151" presetID="53" presetClass="entr" presetSubtype="0" fill="hold" grpId="0" nodeType="afterEffect">
                                  <p:stCondLst>
                                    <p:cond delay="0"/>
                                  </p:stCondLst>
                                  <p:childTnLst>
                                    <p:set>
                                      <p:cBhvr>
                                        <p:cTn id="152" dur="1" fill="hold">
                                          <p:stCondLst>
                                            <p:cond delay="0"/>
                                          </p:stCondLst>
                                        </p:cTn>
                                        <p:tgtEl>
                                          <p:spTgt spid="89"/>
                                        </p:tgtEl>
                                        <p:attrNameLst>
                                          <p:attrName>style.visibility</p:attrName>
                                        </p:attrNameLst>
                                      </p:cBhvr>
                                      <p:to>
                                        <p:strVal val="visible"/>
                                      </p:to>
                                    </p:set>
                                    <p:anim calcmode="lin" valueType="num">
                                      <p:cBhvr>
                                        <p:cTn id="153" dur="500" fill="hold"/>
                                        <p:tgtEl>
                                          <p:spTgt spid="89"/>
                                        </p:tgtEl>
                                        <p:attrNameLst>
                                          <p:attrName>ppt_w</p:attrName>
                                        </p:attrNameLst>
                                      </p:cBhvr>
                                      <p:tavLst>
                                        <p:tav tm="0">
                                          <p:val>
                                            <p:fltVal val="0"/>
                                          </p:val>
                                        </p:tav>
                                        <p:tav tm="100000">
                                          <p:val>
                                            <p:strVal val="#ppt_w"/>
                                          </p:val>
                                        </p:tav>
                                      </p:tavLst>
                                    </p:anim>
                                    <p:anim calcmode="lin" valueType="num">
                                      <p:cBhvr>
                                        <p:cTn id="154" dur="500" fill="hold"/>
                                        <p:tgtEl>
                                          <p:spTgt spid="89"/>
                                        </p:tgtEl>
                                        <p:attrNameLst>
                                          <p:attrName>ppt_h</p:attrName>
                                        </p:attrNameLst>
                                      </p:cBhvr>
                                      <p:tavLst>
                                        <p:tav tm="0">
                                          <p:val>
                                            <p:fltVal val="0"/>
                                          </p:val>
                                        </p:tav>
                                        <p:tav tm="100000">
                                          <p:val>
                                            <p:strVal val="#ppt_h"/>
                                          </p:val>
                                        </p:tav>
                                      </p:tavLst>
                                    </p:anim>
                                    <p:animEffect transition="in" filter="fade">
                                      <p:cBhvr>
                                        <p:cTn id="155" dur="500"/>
                                        <p:tgtEl>
                                          <p:spTgt spid="89"/>
                                        </p:tgtEl>
                                      </p:cBhvr>
                                    </p:animEffect>
                                  </p:childTnLst>
                                </p:cTn>
                              </p:par>
                            </p:childTnLst>
                          </p:cTn>
                        </p:par>
                        <p:par>
                          <p:cTn id="156" fill="hold">
                            <p:stCondLst>
                              <p:cond delay="17000"/>
                            </p:stCondLst>
                            <p:childTnLst>
                              <p:par>
                                <p:cTn id="157" presetID="22" presetClass="entr" presetSubtype="8" fill="hold" grpId="0" nodeType="afterEffect">
                                  <p:stCondLst>
                                    <p:cond delay="0"/>
                                  </p:stCondLst>
                                  <p:childTnLst>
                                    <p:set>
                                      <p:cBhvr>
                                        <p:cTn id="158" dur="1" fill="hold">
                                          <p:stCondLst>
                                            <p:cond delay="0"/>
                                          </p:stCondLst>
                                        </p:cTn>
                                        <p:tgtEl>
                                          <p:spTgt spid="91">
                                            <p:txEl>
                                              <p:pRg st="0" end="0"/>
                                            </p:txEl>
                                          </p:spTgt>
                                        </p:tgtEl>
                                        <p:attrNameLst>
                                          <p:attrName>style.visibility</p:attrName>
                                        </p:attrNameLst>
                                      </p:cBhvr>
                                      <p:to>
                                        <p:strVal val="visible"/>
                                      </p:to>
                                    </p:set>
                                    <p:animEffect transition="in" filter="wipe(left)">
                                      <p:cBhvr>
                                        <p:cTn id="159" dur="500"/>
                                        <p:tgtEl>
                                          <p:spTgt spid="91">
                                            <p:txEl>
                                              <p:pRg st="0" end="0"/>
                                            </p:txEl>
                                          </p:spTgt>
                                        </p:tgtEl>
                                      </p:cBhvr>
                                    </p:animEffect>
                                  </p:childTnLst>
                                </p:cTn>
                              </p:par>
                            </p:childTnLst>
                          </p:cTn>
                        </p:par>
                        <p:par>
                          <p:cTn id="160" fill="hold">
                            <p:stCondLst>
                              <p:cond delay="17500"/>
                            </p:stCondLst>
                            <p:childTnLst>
                              <p:par>
                                <p:cTn id="161" presetID="22" presetClass="entr" presetSubtype="8" fill="hold" grpId="0" nodeType="afterEffect">
                                  <p:stCondLst>
                                    <p:cond delay="0"/>
                                  </p:stCondLst>
                                  <p:childTnLst>
                                    <p:set>
                                      <p:cBhvr>
                                        <p:cTn id="162" dur="1" fill="hold">
                                          <p:stCondLst>
                                            <p:cond delay="0"/>
                                          </p:stCondLst>
                                        </p:cTn>
                                        <p:tgtEl>
                                          <p:spTgt spid="92">
                                            <p:txEl>
                                              <p:pRg st="0" end="0"/>
                                            </p:txEl>
                                          </p:spTgt>
                                        </p:tgtEl>
                                        <p:attrNameLst>
                                          <p:attrName>style.visibility</p:attrName>
                                        </p:attrNameLst>
                                      </p:cBhvr>
                                      <p:to>
                                        <p:strVal val="visible"/>
                                      </p:to>
                                    </p:set>
                                    <p:animEffect transition="in" filter="wipe(left)">
                                      <p:cBhvr>
                                        <p:cTn id="163" dur="500"/>
                                        <p:tgtEl>
                                          <p:spTgt spid="92">
                                            <p:txEl>
                                              <p:pRg st="0" end="0"/>
                                            </p:txEl>
                                          </p:spTgt>
                                        </p:tgtEl>
                                      </p:cBhvr>
                                    </p:animEffect>
                                  </p:childTnLst>
                                </p:cTn>
                              </p:par>
                            </p:childTnLst>
                          </p:cTn>
                        </p:par>
                        <p:par>
                          <p:cTn id="164" fill="hold">
                            <p:stCondLst>
                              <p:cond delay="18000"/>
                            </p:stCondLst>
                            <p:childTnLst>
                              <p:par>
                                <p:cTn id="165" presetID="22" presetClass="entr" presetSubtype="8" fill="hold" grpId="0" nodeType="afterEffect">
                                  <p:stCondLst>
                                    <p:cond delay="0"/>
                                  </p:stCondLst>
                                  <p:childTnLst>
                                    <p:set>
                                      <p:cBhvr>
                                        <p:cTn id="166" dur="1" fill="hold">
                                          <p:stCondLst>
                                            <p:cond delay="0"/>
                                          </p:stCondLst>
                                        </p:cTn>
                                        <p:tgtEl>
                                          <p:spTgt spid="90">
                                            <p:txEl>
                                              <p:pRg st="0" end="0"/>
                                            </p:txEl>
                                          </p:spTgt>
                                        </p:tgtEl>
                                        <p:attrNameLst>
                                          <p:attrName>style.visibility</p:attrName>
                                        </p:attrNameLst>
                                      </p:cBhvr>
                                      <p:to>
                                        <p:strVal val="visible"/>
                                      </p:to>
                                    </p:set>
                                    <p:animEffect transition="in" filter="wipe(left)">
                                      <p:cBhvr>
                                        <p:cTn id="167" dur="500"/>
                                        <p:tgtEl>
                                          <p:spTgt spid="90">
                                            <p:txEl>
                                              <p:pRg st="0" end="0"/>
                                            </p:txEl>
                                          </p:spTgt>
                                        </p:tgtEl>
                                      </p:cBhvr>
                                    </p:animEffect>
                                  </p:childTnLst>
                                </p:cTn>
                              </p:par>
                            </p:childTnLst>
                          </p:cTn>
                        </p:par>
                        <p:par>
                          <p:cTn id="168" fill="hold">
                            <p:stCondLst>
                              <p:cond delay="18500"/>
                            </p:stCondLst>
                            <p:childTnLst>
                              <p:par>
                                <p:cTn id="169" presetID="53" presetClass="entr" presetSubtype="0" fill="hold" grpId="0" nodeType="afterEffect">
                                  <p:stCondLst>
                                    <p:cond delay="0"/>
                                  </p:stCondLst>
                                  <p:childTnLst>
                                    <p:set>
                                      <p:cBhvr>
                                        <p:cTn id="170" dur="1" fill="hold">
                                          <p:stCondLst>
                                            <p:cond delay="0"/>
                                          </p:stCondLst>
                                        </p:cTn>
                                        <p:tgtEl>
                                          <p:spTgt spid="93"/>
                                        </p:tgtEl>
                                        <p:attrNameLst>
                                          <p:attrName>style.visibility</p:attrName>
                                        </p:attrNameLst>
                                      </p:cBhvr>
                                      <p:to>
                                        <p:strVal val="visible"/>
                                      </p:to>
                                    </p:set>
                                    <p:anim calcmode="lin" valueType="num">
                                      <p:cBhvr>
                                        <p:cTn id="171" dur="500" fill="hold"/>
                                        <p:tgtEl>
                                          <p:spTgt spid="93"/>
                                        </p:tgtEl>
                                        <p:attrNameLst>
                                          <p:attrName>ppt_w</p:attrName>
                                        </p:attrNameLst>
                                      </p:cBhvr>
                                      <p:tavLst>
                                        <p:tav tm="0">
                                          <p:val>
                                            <p:fltVal val="0"/>
                                          </p:val>
                                        </p:tav>
                                        <p:tav tm="100000">
                                          <p:val>
                                            <p:strVal val="#ppt_w"/>
                                          </p:val>
                                        </p:tav>
                                      </p:tavLst>
                                    </p:anim>
                                    <p:anim calcmode="lin" valueType="num">
                                      <p:cBhvr>
                                        <p:cTn id="172" dur="500" fill="hold"/>
                                        <p:tgtEl>
                                          <p:spTgt spid="93"/>
                                        </p:tgtEl>
                                        <p:attrNameLst>
                                          <p:attrName>ppt_h</p:attrName>
                                        </p:attrNameLst>
                                      </p:cBhvr>
                                      <p:tavLst>
                                        <p:tav tm="0">
                                          <p:val>
                                            <p:fltVal val="0"/>
                                          </p:val>
                                        </p:tav>
                                        <p:tav tm="100000">
                                          <p:val>
                                            <p:strVal val="#ppt_h"/>
                                          </p:val>
                                        </p:tav>
                                      </p:tavLst>
                                    </p:anim>
                                    <p:animEffect transition="in" filter="fade">
                                      <p:cBhvr>
                                        <p:cTn id="173" dur="500"/>
                                        <p:tgtEl>
                                          <p:spTgt spid="93"/>
                                        </p:tgtEl>
                                      </p:cBhvr>
                                    </p:animEffect>
                                  </p:childTnLst>
                                </p:cTn>
                              </p:par>
                            </p:childTnLst>
                          </p:cTn>
                        </p:par>
                        <p:par>
                          <p:cTn id="174" fill="hold">
                            <p:stCondLst>
                              <p:cond delay="19000"/>
                            </p:stCondLst>
                            <p:childTnLst>
                              <p:par>
                                <p:cTn id="175" presetID="22" presetClass="entr" presetSubtype="8" fill="hold" grpId="0" nodeType="afterEffect">
                                  <p:stCondLst>
                                    <p:cond delay="0"/>
                                  </p:stCondLst>
                                  <p:childTnLst>
                                    <p:set>
                                      <p:cBhvr>
                                        <p:cTn id="176" dur="1" fill="hold">
                                          <p:stCondLst>
                                            <p:cond delay="0"/>
                                          </p:stCondLst>
                                        </p:cTn>
                                        <p:tgtEl>
                                          <p:spTgt spid="95">
                                            <p:txEl>
                                              <p:pRg st="0" end="0"/>
                                            </p:txEl>
                                          </p:spTgt>
                                        </p:tgtEl>
                                        <p:attrNameLst>
                                          <p:attrName>style.visibility</p:attrName>
                                        </p:attrNameLst>
                                      </p:cBhvr>
                                      <p:to>
                                        <p:strVal val="visible"/>
                                      </p:to>
                                    </p:set>
                                    <p:animEffect transition="in" filter="wipe(left)">
                                      <p:cBhvr>
                                        <p:cTn id="177" dur="500"/>
                                        <p:tgtEl>
                                          <p:spTgt spid="95">
                                            <p:txEl>
                                              <p:pRg st="0" end="0"/>
                                            </p:txEl>
                                          </p:spTgt>
                                        </p:tgtEl>
                                      </p:cBhvr>
                                    </p:animEffect>
                                  </p:childTnLst>
                                </p:cTn>
                              </p:par>
                            </p:childTnLst>
                          </p:cTn>
                        </p:par>
                        <p:par>
                          <p:cTn id="178" fill="hold">
                            <p:stCondLst>
                              <p:cond delay="19500"/>
                            </p:stCondLst>
                            <p:childTnLst>
                              <p:par>
                                <p:cTn id="179" presetID="22" presetClass="entr" presetSubtype="8" fill="hold" grpId="0" nodeType="afterEffect">
                                  <p:stCondLst>
                                    <p:cond delay="0"/>
                                  </p:stCondLst>
                                  <p:childTnLst>
                                    <p:set>
                                      <p:cBhvr>
                                        <p:cTn id="180" dur="1" fill="hold">
                                          <p:stCondLst>
                                            <p:cond delay="0"/>
                                          </p:stCondLst>
                                        </p:cTn>
                                        <p:tgtEl>
                                          <p:spTgt spid="96">
                                            <p:txEl>
                                              <p:pRg st="0" end="0"/>
                                            </p:txEl>
                                          </p:spTgt>
                                        </p:tgtEl>
                                        <p:attrNameLst>
                                          <p:attrName>style.visibility</p:attrName>
                                        </p:attrNameLst>
                                      </p:cBhvr>
                                      <p:to>
                                        <p:strVal val="visible"/>
                                      </p:to>
                                    </p:set>
                                    <p:animEffect transition="in" filter="wipe(left)">
                                      <p:cBhvr>
                                        <p:cTn id="181" dur="500"/>
                                        <p:tgtEl>
                                          <p:spTgt spid="96">
                                            <p:txEl>
                                              <p:pRg st="0" end="0"/>
                                            </p:txEl>
                                          </p:spTgt>
                                        </p:tgtEl>
                                      </p:cBhvr>
                                    </p:animEffect>
                                  </p:childTnLst>
                                </p:cTn>
                              </p:par>
                            </p:childTnLst>
                          </p:cTn>
                        </p:par>
                        <p:par>
                          <p:cTn id="182" fill="hold">
                            <p:stCondLst>
                              <p:cond delay="20000"/>
                            </p:stCondLst>
                            <p:childTnLst>
                              <p:par>
                                <p:cTn id="183" presetID="22" presetClass="entr" presetSubtype="8" fill="hold" grpId="0" nodeType="afterEffect">
                                  <p:stCondLst>
                                    <p:cond delay="0"/>
                                  </p:stCondLst>
                                  <p:childTnLst>
                                    <p:set>
                                      <p:cBhvr>
                                        <p:cTn id="184" dur="1" fill="hold">
                                          <p:stCondLst>
                                            <p:cond delay="0"/>
                                          </p:stCondLst>
                                        </p:cTn>
                                        <p:tgtEl>
                                          <p:spTgt spid="94">
                                            <p:txEl>
                                              <p:pRg st="0" end="0"/>
                                            </p:txEl>
                                          </p:spTgt>
                                        </p:tgtEl>
                                        <p:attrNameLst>
                                          <p:attrName>style.visibility</p:attrName>
                                        </p:attrNameLst>
                                      </p:cBhvr>
                                      <p:to>
                                        <p:strVal val="visible"/>
                                      </p:to>
                                    </p:set>
                                    <p:animEffect transition="in" filter="wipe(left)">
                                      <p:cBhvr>
                                        <p:cTn id="185" dur="500"/>
                                        <p:tgtEl>
                                          <p:spTgt spid="9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50" grpId="0" animBg="1"/>
      <p:bldP spid="51" grpId="0" build="p">
        <p:tmplLst>
          <p:tmpl lvl="1">
            <p:tnLst>
              <p:par>
                <p:cTn presetID="22" presetClass="entr" presetSubtype="8" fill="hold" nodeType="after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left)">
                      <p:cBhvr>
                        <p:cTn dur="500"/>
                        <p:tgtEl>
                          <p:spTgt spid="51"/>
                        </p:tgtEl>
                      </p:cBhvr>
                    </p:animEffect>
                  </p:childTnLst>
                </p:cTn>
              </p:par>
            </p:tnLst>
          </p:tmpl>
        </p:tmplLst>
      </p:bldP>
      <p:bldP spid="52" grpId="0" build="p">
        <p:tmplLst>
          <p:tmpl lvl="1">
            <p:tnLst>
              <p:par>
                <p:cTn presetID="22" presetClass="entr" presetSubtype="8"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left)">
                      <p:cBhvr>
                        <p:cTn dur="500"/>
                        <p:tgtEl>
                          <p:spTgt spid="52"/>
                        </p:tgtEl>
                      </p:cBhvr>
                    </p:animEffect>
                  </p:childTnLst>
                </p:cTn>
              </p:par>
            </p:tnLst>
          </p:tmpl>
        </p:tmplLst>
      </p:bldP>
      <p:bldP spid="53" grpId="0" build="p">
        <p:tmplLst>
          <p:tmpl lvl="1">
            <p:tnLst>
              <p:par>
                <p:cTn presetID="22" presetClass="entr" presetSubtype="8"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left)">
                      <p:cBhvr>
                        <p:cTn dur="500"/>
                        <p:tgtEl>
                          <p:spTgt spid="53"/>
                        </p:tgtEl>
                      </p:cBhvr>
                    </p:animEffect>
                  </p:childTnLst>
                </p:cTn>
              </p:par>
            </p:tnLst>
          </p:tmpl>
        </p:tmplLst>
      </p:bldP>
      <p:bldP spid="54" grpId="0" animBg="1"/>
      <p:bldP spid="55" grpId="0" build="p">
        <p:tmplLst>
          <p:tmpl lvl="1">
            <p:tnLst>
              <p:par>
                <p:cTn presetID="22" presetClass="entr" presetSubtype="8"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left)">
                      <p:cBhvr>
                        <p:cTn dur="500"/>
                        <p:tgtEl>
                          <p:spTgt spid="55"/>
                        </p:tgtEl>
                      </p:cBhvr>
                    </p:animEffect>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build="p">
        <p:tmplLst>
          <p:tmpl lvl="1">
            <p:tnLst>
              <p:par>
                <p:cTn presetID="22" presetClass="entr" presetSubtype="8"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wipe(left)">
                      <p:cBhvr>
                        <p:cTn dur="500"/>
                        <p:tgtEl>
                          <p:spTgt spid="57"/>
                        </p:tgtEl>
                      </p:cBhvr>
                    </p:animEffect>
                  </p:childTnLst>
                </p:cTn>
              </p:par>
            </p:tnLst>
          </p:tmpl>
        </p:tmplLst>
      </p:bldP>
      <p:bldP spid="58" grpId="0" animBg="1"/>
      <p:bldP spid="59" grpId="0" build="p">
        <p:tmplLst>
          <p:tmpl lvl="1">
            <p:tnLst>
              <p:par>
                <p:cTn presetID="22" presetClass="entr" presetSubtype="8"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left)">
                      <p:cBhvr>
                        <p:cTn dur="500"/>
                        <p:tgtEl>
                          <p:spTgt spid="59"/>
                        </p:tgtEl>
                      </p:cBhvr>
                    </p:animEffect>
                  </p:childTnLst>
                </p:cTn>
              </p:par>
            </p:tnLst>
          </p:tmpl>
        </p:tmplLst>
      </p:bldP>
      <p:bldP spid="60" grpId="0" build="p">
        <p:tmplLst>
          <p:tmpl lvl="1">
            <p:tnLst>
              <p:par>
                <p:cTn presetID="22" presetClass="entr" presetSubtype="8"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wipe(left)">
                      <p:cBhvr>
                        <p:cTn dur="500"/>
                        <p:tgtEl>
                          <p:spTgt spid="60"/>
                        </p:tgtEl>
                      </p:cBhvr>
                    </p:animEffect>
                  </p:childTnLst>
                </p:cTn>
              </p:par>
            </p:tnLst>
          </p:tmpl>
        </p:tmplLst>
      </p:bldP>
      <p:bldP spid="61" grpId="0" build="p">
        <p:tmplLst>
          <p:tmpl lvl="1">
            <p:tnLst>
              <p:par>
                <p:cTn presetID="22" presetClass="entr" presetSubtype="8" fill="hold" nodeType="after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wipe(left)">
                      <p:cBhvr>
                        <p:cTn dur="500"/>
                        <p:tgtEl>
                          <p:spTgt spid="61"/>
                        </p:tgtEl>
                      </p:cBhvr>
                    </p:animEffect>
                  </p:childTnLst>
                </p:cTn>
              </p:par>
            </p:tnLst>
          </p:tmpl>
        </p:tmplLst>
      </p:bldP>
      <p:bldP spid="62" grpId="0" animBg="1"/>
      <p:bldP spid="63" grpId="0" build="p">
        <p:tmplLst>
          <p:tmpl lvl="1">
            <p:tnLst>
              <p:par>
                <p:cTn presetID="22" presetClass="entr" presetSubtype="8" fill="hold" nodeType="after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wipe(left)">
                      <p:cBhvr>
                        <p:cTn dur="500"/>
                        <p:tgtEl>
                          <p:spTgt spid="63"/>
                        </p:tgtEl>
                      </p:cBhvr>
                    </p:animEffect>
                  </p:childTnLst>
                </p:cTn>
              </p:par>
            </p:tnLst>
          </p:tmpl>
        </p:tmplLst>
      </p:bldP>
      <p:bldP spid="64" grpId="0" build="p">
        <p:tmplLst>
          <p:tmpl lvl="1">
            <p:tnLst>
              <p:par>
                <p:cTn presetID="22" presetClass="entr" presetSubtype="8" fill="hold" nodeType="after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wipe(left)">
                      <p:cBhvr>
                        <p:cTn dur="500"/>
                        <p:tgtEl>
                          <p:spTgt spid="64"/>
                        </p:tgtEl>
                      </p:cBhvr>
                    </p:animEffect>
                  </p:childTnLst>
                </p:cTn>
              </p:par>
            </p:tnLst>
          </p:tmpl>
        </p:tmplLst>
      </p:bldP>
      <p:bldP spid="87" grpId="0" build="p">
        <p:tmplLst>
          <p:tmpl lvl="1">
            <p:tnLst>
              <p:par>
                <p:cTn presetID="22" presetClass="entr" presetSubtype="8"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Effect transition="in" filter="wipe(left)">
                      <p:cBhvr>
                        <p:cTn dur="500"/>
                        <p:tgtEl>
                          <p:spTgt spid="87"/>
                        </p:tgtEl>
                      </p:cBhvr>
                    </p:animEffect>
                  </p:childTnLst>
                </p:cTn>
              </p:par>
            </p:tnLst>
          </p:tmpl>
        </p:tmplLst>
      </p:bldP>
      <p:bldP spid="89" grpId="0" animBg="1"/>
      <p:bldP spid="90" grpId="0" build="p">
        <p:tmplLst>
          <p:tmpl lvl="1">
            <p:tnLst>
              <p:par>
                <p:cTn presetID="22" presetClass="entr" presetSubtype="8" fill="hold" nodeType="after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left)">
                      <p:cBhvr>
                        <p:cTn dur="500"/>
                        <p:tgtEl>
                          <p:spTgt spid="90"/>
                        </p:tgtEl>
                      </p:cBhvr>
                    </p:animEffect>
                  </p:childTnLst>
                </p:cTn>
              </p:par>
            </p:tnLst>
          </p:tmpl>
        </p:tmplLst>
      </p:bldP>
      <p:bldP spid="91" grpId="0" build="p">
        <p:tmplLst>
          <p:tmpl lvl="1">
            <p:tnLst>
              <p:par>
                <p:cTn presetID="22" presetClass="entr" presetSubtype="8" fill="hold" nodeType="after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left)">
                      <p:cBhvr>
                        <p:cTn dur="500"/>
                        <p:tgtEl>
                          <p:spTgt spid="91"/>
                        </p:tgtEl>
                      </p:cBhvr>
                    </p:animEffect>
                  </p:childTnLst>
                </p:cTn>
              </p:par>
            </p:tnLst>
          </p:tmpl>
        </p:tmplLst>
      </p:bldP>
      <p:bldP spid="92" grpId="0" build="p">
        <p:tmplLst>
          <p:tmpl lvl="1">
            <p:tnLst>
              <p:par>
                <p:cTn presetID="22" presetClass="entr" presetSubtype="8" fill="hold" nodeType="after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left)">
                      <p:cBhvr>
                        <p:cTn dur="500"/>
                        <p:tgtEl>
                          <p:spTgt spid="92"/>
                        </p:tgtEl>
                      </p:cBhvr>
                    </p:animEffect>
                  </p:childTnLst>
                </p:cTn>
              </p:par>
            </p:tnLst>
          </p:tmpl>
        </p:tmplLst>
      </p:bldP>
      <p:bldP spid="93" grpId="0" animBg="1"/>
      <p:bldP spid="94" grpId="0" build="p">
        <p:tmplLst>
          <p:tmpl lvl="1">
            <p:tnLst>
              <p:par>
                <p:cTn presetID="22" presetClass="entr" presetSubtype="8"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Effect transition="in" filter="wipe(left)">
                      <p:cBhvr>
                        <p:cTn dur="500"/>
                        <p:tgtEl>
                          <p:spTgt spid="94"/>
                        </p:tgtEl>
                      </p:cBhvr>
                    </p:animEffect>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395.xml><?xml version="1.0" encoding="utf-8"?>
<p:sldLayout xmlns:a="http://schemas.openxmlformats.org/drawingml/2006/main" xmlns:r="http://schemas.openxmlformats.org/officeDocument/2006/relationships" xmlns:p="http://schemas.openxmlformats.org/presentationml/2006/main" userDrawn="1">
  <p:cSld name="1_Team09">
    <p:spTree>
      <p:nvGrpSpPr>
        <p:cNvPr id="1" name=""/>
        <p:cNvGrpSpPr/>
        <p:nvPr/>
      </p:nvGrpSpPr>
      <p:grpSpPr>
        <a:xfrm>
          <a:off x="0" y="0"/>
          <a:ext cx="0" cy="0"/>
          <a:chOff x="0" y="0"/>
          <a:chExt cx="0" cy="0"/>
        </a:xfrm>
      </p:grpSpPr>
      <p:sp>
        <p:nvSpPr>
          <p:cNvPr id="31" name="Picture Placeholder 7"/>
          <p:cNvSpPr>
            <a:spLocks noGrp="1"/>
          </p:cNvSpPr>
          <p:nvPr>
            <p:ph type="pic" sz="quarter" idx="10" hasCustomPrompt="1"/>
          </p:nvPr>
        </p:nvSpPr>
        <p:spPr>
          <a:xfrm>
            <a:off x="609601"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1"/>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14" name="Text Placeholder 3"/>
          <p:cNvSpPr>
            <a:spLocks noGrp="1"/>
          </p:cNvSpPr>
          <p:nvPr>
            <p:ph type="body" sz="half" idx="15" hasCustomPrompt="1"/>
          </p:nvPr>
        </p:nvSpPr>
        <p:spPr>
          <a:xfrm>
            <a:off x="182000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22" name="Text Placeholder 3"/>
          <p:cNvSpPr>
            <a:spLocks noGrp="1"/>
          </p:cNvSpPr>
          <p:nvPr>
            <p:ph type="body" sz="half" idx="16" hasCustomPrompt="1"/>
          </p:nvPr>
        </p:nvSpPr>
        <p:spPr>
          <a:xfrm>
            <a:off x="1820005" y="2474570"/>
            <a:ext cx="2235200" cy="265617"/>
          </a:xfrm>
          <a:prstGeom prst="rect">
            <a:avLst/>
          </a:prstGeom>
        </p:spPr>
        <p:txBody>
          <a:bodyPr wrap="square" lIns="0" tIns="0" rIns="0" bIns="0" anchor="ctr">
            <a:noAutofit/>
          </a:bodyPr>
          <a:lstStyle>
            <a:lvl1pPr marL="0" indent="0" algn="l">
              <a:buNone/>
              <a:defRPr sz="1867" b="1" baseline="0">
                <a:solidFill>
                  <a:schemeClr val="accent1"/>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4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3" name="Text Placeholder 3"/>
          <p:cNvSpPr>
            <a:spLocks noGrp="1"/>
          </p:cNvSpPr>
          <p:nvPr>
            <p:ph type="body" sz="half" idx="17" hasCustomPrompt="1"/>
          </p:nvPr>
        </p:nvSpPr>
        <p:spPr>
          <a:xfrm>
            <a:off x="182000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45" name="Straight Connector 44"/>
          <p:cNvCxnSpPr/>
          <p:nvPr userDrawn="1"/>
        </p:nvCxnSpPr>
        <p:spPr>
          <a:xfrm flipV="1">
            <a:off x="4256507"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flipH="1">
            <a:off x="609600" y="4076311"/>
            <a:ext cx="11138475"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6" name="Picture Placeholder 7"/>
          <p:cNvSpPr>
            <a:spLocks noGrp="1"/>
          </p:cNvSpPr>
          <p:nvPr>
            <p:ph type="pic" sz="quarter" idx="18" hasCustomPrompt="1"/>
          </p:nvPr>
        </p:nvSpPr>
        <p:spPr>
          <a:xfrm>
            <a:off x="4442678"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2"/>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67" name="Text Placeholder 3"/>
          <p:cNvSpPr>
            <a:spLocks noGrp="1"/>
          </p:cNvSpPr>
          <p:nvPr>
            <p:ph type="body" sz="half" idx="19" hasCustomPrompt="1"/>
          </p:nvPr>
        </p:nvSpPr>
        <p:spPr>
          <a:xfrm>
            <a:off x="5653083"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68" name="Text Placeholder 3"/>
          <p:cNvSpPr>
            <a:spLocks noGrp="1"/>
          </p:cNvSpPr>
          <p:nvPr>
            <p:ph type="body" sz="half" idx="20" hasCustomPrompt="1"/>
          </p:nvPr>
        </p:nvSpPr>
        <p:spPr>
          <a:xfrm>
            <a:off x="5653083" y="2474570"/>
            <a:ext cx="2235200" cy="265617"/>
          </a:xfrm>
          <a:prstGeom prst="rect">
            <a:avLst/>
          </a:prstGeom>
        </p:spPr>
        <p:txBody>
          <a:bodyPr wrap="square" lIns="0" tIns="0" rIns="0" bIns="0" anchor="ctr">
            <a:noAutofit/>
          </a:bodyPr>
          <a:lstStyle>
            <a:lvl1pPr marL="0" indent="0" algn="l">
              <a:buNone/>
              <a:defRPr sz="1867" b="1" baseline="0">
                <a:solidFill>
                  <a:schemeClr val="accent2"/>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69" name="Text Placeholder 3"/>
          <p:cNvSpPr>
            <a:spLocks noGrp="1"/>
          </p:cNvSpPr>
          <p:nvPr>
            <p:ph type="body" sz="half" idx="21" hasCustomPrompt="1"/>
          </p:nvPr>
        </p:nvSpPr>
        <p:spPr>
          <a:xfrm>
            <a:off x="5653083"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cxnSp>
        <p:nvCxnSpPr>
          <p:cNvPr id="70" name="Straight Connector 69"/>
          <p:cNvCxnSpPr/>
          <p:nvPr userDrawn="1"/>
        </p:nvCxnSpPr>
        <p:spPr>
          <a:xfrm flipV="1">
            <a:off x="8115029" y="2453633"/>
            <a:ext cx="0" cy="330665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Picture Placeholder 7"/>
          <p:cNvSpPr>
            <a:spLocks noGrp="1"/>
          </p:cNvSpPr>
          <p:nvPr>
            <p:ph type="pic" sz="quarter" idx="22" hasCustomPrompt="1"/>
          </p:nvPr>
        </p:nvSpPr>
        <p:spPr>
          <a:xfrm>
            <a:off x="8302470" y="2453634"/>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3"/>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2" name="Text Placeholder 3"/>
          <p:cNvSpPr>
            <a:spLocks noGrp="1"/>
          </p:cNvSpPr>
          <p:nvPr>
            <p:ph type="body" sz="half" idx="23" hasCustomPrompt="1"/>
          </p:nvPr>
        </p:nvSpPr>
        <p:spPr>
          <a:xfrm>
            <a:off x="9512875" y="3123679"/>
            <a:ext cx="2235200" cy="695712"/>
          </a:xfrm>
          <a:prstGeom prst="rect">
            <a:avLst/>
          </a:prstGeom>
        </p:spPr>
        <p:txBody>
          <a:bodyPr wrap="square" lIns="0" tIns="0" rIns="0" bIns="0" anchor="t">
            <a:noAutofit/>
          </a:bodyPr>
          <a:lstStyle>
            <a:lvl1pPr marL="0" indent="0" algn="l">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3" name="Text Placeholder 3"/>
          <p:cNvSpPr>
            <a:spLocks noGrp="1"/>
          </p:cNvSpPr>
          <p:nvPr>
            <p:ph type="body" sz="half" idx="24" hasCustomPrompt="1"/>
          </p:nvPr>
        </p:nvSpPr>
        <p:spPr>
          <a:xfrm>
            <a:off x="9512875" y="2474570"/>
            <a:ext cx="2235200" cy="265617"/>
          </a:xfrm>
          <a:prstGeom prst="rect">
            <a:avLst/>
          </a:prstGeom>
        </p:spPr>
        <p:txBody>
          <a:bodyPr wrap="square" lIns="0" tIns="0" rIns="0" bIns="0" anchor="ctr">
            <a:noAutofit/>
          </a:bodyPr>
          <a:lstStyle>
            <a:lvl1pPr marL="0" indent="0" algn="l">
              <a:buNone/>
              <a:defRPr sz="1867" b="1" baseline="0">
                <a:solidFill>
                  <a:schemeClr val="accent3"/>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4" name="Text Placeholder 3"/>
          <p:cNvSpPr>
            <a:spLocks noGrp="1"/>
          </p:cNvSpPr>
          <p:nvPr>
            <p:ph type="body" sz="half" idx="25" hasCustomPrompt="1"/>
          </p:nvPr>
        </p:nvSpPr>
        <p:spPr>
          <a:xfrm>
            <a:off x="9512875" y="2786292"/>
            <a:ext cx="2235200" cy="265617"/>
          </a:xfrm>
          <a:prstGeom prst="rect">
            <a:avLst/>
          </a:prstGeom>
        </p:spPr>
        <p:txBody>
          <a:bodyPr wrap="square" lIns="0" tIns="0" rIns="0" bIns="0" anchor="ctr">
            <a:noAutofit/>
          </a:bodyPr>
          <a:lstStyle>
            <a:lvl1pPr marL="0" indent="0" algn="l">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5" name="Picture Placeholder 7"/>
          <p:cNvSpPr>
            <a:spLocks noGrp="1"/>
          </p:cNvSpPr>
          <p:nvPr>
            <p:ph type="pic" sz="quarter" idx="26" hasCustomPrompt="1"/>
          </p:nvPr>
        </p:nvSpPr>
        <p:spPr>
          <a:xfrm>
            <a:off x="609601"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4"/>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76" name="Text Placeholder 3"/>
          <p:cNvSpPr>
            <a:spLocks noGrp="1"/>
          </p:cNvSpPr>
          <p:nvPr>
            <p:ph type="body" sz="half" idx="27" hasCustomPrompt="1"/>
          </p:nvPr>
        </p:nvSpPr>
        <p:spPr>
          <a:xfrm>
            <a:off x="182000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77" name="Text Placeholder 3"/>
          <p:cNvSpPr>
            <a:spLocks noGrp="1"/>
          </p:cNvSpPr>
          <p:nvPr>
            <p:ph type="body" sz="half" idx="28" hasCustomPrompt="1"/>
          </p:nvPr>
        </p:nvSpPr>
        <p:spPr>
          <a:xfrm>
            <a:off x="1820005" y="4415472"/>
            <a:ext cx="2235200" cy="265617"/>
          </a:xfrm>
          <a:prstGeom prst="rect">
            <a:avLst/>
          </a:prstGeom>
        </p:spPr>
        <p:txBody>
          <a:bodyPr wrap="square" lIns="0" tIns="0" rIns="0" bIns="0" anchor="ctr">
            <a:noAutofit/>
          </a:bodyPr>
          <a:lstStyle>
            <a:lvl1pPr marL="0" indent="0" algn="l" rtl="0">
              <a:buNone/>
              <a:defRPr sz="1867" b="1" baseline="0">
                <a:solidFill>
                  <a:schemeClr val="accent4"/>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8" name="Text Placeholder 3"/>
          <p:cNvSpPr>
            <a:spLocks noGrp="1"/>
          </p:cNvSpPr>
          <p:nvPr>
            <p:ph type="body" sz="half" idx="29" hasCustomPrompt="1"/>
          </p:nvPr>
        </p:nvSpPr>
        <p:spPr>
          <a:xfrm>
            <a:off x="182000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79" name="Picture Placeholder 7"/>
          <p:cNvSpPr>
            <a:spLocks noGrp="1"/>
          </p:cNvSpPr>
          <p:nvPr>
            <p:ph type="pic" sz="quarter" idx="30" hasCustomPrompt="1"/>
          </p:nvPr>
        </p:nvSpPr>
        <p:spPr>
          <a:xfrm>
            <a:off x="4442678"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5"/>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0" name="Text Placeholder 3"/>
          <p:cNvSpPr>
            <a:spLocks noGrp="1"/>
          </p:cNvSpPr>
          <p:nvPr>
            <p:ph type="body" sz="half" idx="31" hasCustomPrompt="1"/>
          </p:nvPr>
        </p:nvSpPr>
        <p:spPr>
          <a:xfrm>
            <a:off x="5653083"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1" name="Text Placeholder 3"/>
          <p:cNvSpPr>
            <a:spLocks noGrp="1"/>
          </p:cNvSpPr>
          <p:nvPr>
            <p:ph type="body" sz="half" idx="32" hasCustomPrompt="1"/>
          </p:nvPr>
        </p:nvSpPr>
        <p:spPr>
          <a:xfrm>
            <a:off x="5653083" y="4415472"/>
            <a:ext cx="2235200" cy="265617"/>
          </a:xfrm>
          <a:prstGeom prst="rect">
            <a:avLst/>
          </a:prstGeom>
        </p:spPr>
        <p:txBody>
          <a:bodyPr wrap="square" lIns="0" tIns="0" rIns="0" bIns="0" anchor="ctr">
            <a:noAutofit/>
          </a:bodyPr>
          <a:lstStyle>
            <a:lvl1pPr marL="0" indent="0" algn="l" rtl="0">
              <a:buNone/>
              <a:defRPr sz="1867" b="1" baseline="0">
                <a:solidFill>
                  <a:schemeClr val="accent5"/>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2" name="Text Placeholder 3"/>
          <p:cNvSpPr>
            <a:spLocks noGrp="1"/>
          </p:cNvSpPr>
          <p:nvPr>
            <p:ph type="body" sz="half" idx="33" hasCustomPrompt="1"/>
          </p:nvPr>
        </p:nvSpPr>
        <p:spPr>
          <a:xfrm>
            <a:off x="5653083"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3" name="Picture Placeholder 7"/>
          <p:cNvSpPr>
            <a:spLocks noGrp="1"/>
          </p:cNvSpPr>
          <p:nvPr>
            <p:ph type="pic" sz="quarter" idx="34" hasCustomPrompt="1"/>
          </p:nvPr>
        </p:nvSpPr>
        <p:spPr>
          <a:xfrm>
            <a:off x="8302470" y="4394536"/>
            <a:ext cx="1069473" cy="1069153"/>
          </a:xfrm>
          <a:custGeom>
            <a:avLst/>
            <a:gdLst>
              <a:gd name="connsiteX0" fmla="*/ 0 w 1421516"/>
              <a:gd name="connsiteY0" fmla="*/ 0 h 1421092"/>
              <a:gd name="connsiteX1" fmla="*/ 1421516 w 1421516"/>
              <a:gd name="connsiteY1" fmla="*/ 0 h 1421092"/>
              <a:gd name="connsiteX2" fmla="*/ 1421516 w 1421516"/>
              <a:gd name="connsiteY2" fmla="*/ 1421092 h 1421092"/>
              <a:gd name="connsiteX3" fmla="*/ 0 w 1421516"/>
              <a:gd name="connsiteY3" fmla="*/ 1421092 h 1421092"/>
              <a:gd name="connsiteX4" fmla="*/ 0 w 1421516"/>
              <a:gd name="connsiteY4" fmla="*/ 0 h 142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516" h="1421092">
                <a:moveTo>
                  <a:pt x="0" y="0"/>
                </a:moveTo>
                <a:lnTo>
                  <a:pt x="1421516" y="0"/>
                </a:lnTo>
                <a:lnTo>
                  <a:pt x="1421516" y="1421092"/>
                </a:lnTo>
                <a:lnTo>
                  <a:pt x="0" y="1421092"/>
                </a:lnTo>
                <a:lnTo>
                  <a:pt x="0" y="0"/>
                </a:lnTo>
                <a:close/>
              </a:path>
            </a:pathLst>
          </a:custGeom>
          <a:ln w="19050">
            <a:solidFill>
              <a:schemeClr val="accent6"/>
            </a:solidFill>
          </a:ln>
        </p:spPr>
        <p:txBody>
          <a:bodyPr tIns="0" bIns="91440" anchor="b"/>
          <a:lstStyle>
            <a:lvl1pPr algn="ctr" rtl="0">
              <a:buNone/>
              <a:defRPr sz="933">
                <a:solidFill>
                  <a:schemeClr val="tx1">
                    <a:lumMod val="50000"/>
                    <a:lumOff val="50000"/>
                  </a:schemeClr>
                </a:solidFill>
              </a:defRPr>
            </a:lvl1pPr>
          </a:lstStyle>
          <a:p>
            <a:r>
              <a:rPr lang="en-US" dirty="0" smtClean="0"/>
              <a:t>Image Holder</a:t>
            </a:r>
            <a:endParaRPr lang="en-US" dirty="0"/>
          </a:p>
        </p:txBody>
      </p:sp>
      <p:sp>
        <p:nvSpPr>
          <p:cNvPr id="84" name="Text Placeholder 3"/>
          <p:cNvSpPr>
            <a:spLocks noGrp="1"/>
          </p:cNvSpPr>
          <p:nvPr>
            <p:ph type="body" sz="half" idx="35" hasCustomPrompt="1"/>
          </p:nvPr>
        </p:nvSpPr>
        <p:spPr>
          <a:xfrm>
            <a:off x="9512875" y="5064580"/>
            <a:ext cx="2235200" cy="695712"/>
          </a:xfrm>
          <a:prstGeom prst="rect">
            <a:avLst/>
          </a:prstGeom>
        </p:spPr>
        <p:txBody>
          <a:bodyPr wrap="square" lIns="0" tIns="0" rIns="0" bIns="0" anchor="t">
            <a:noAutofit/>
          </a:bodyPr>
          <a:lstStyle>
            <a:lvl1pPr marL="0" indent="0" algn="l" rtl="0">
              <a:buNone/>
              <a:defRPr sz="1467" b="0" baseline="0">
                <a:solidFill>
                  <a:schemeClr val="bg1">
                    <a:lumMod val="7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algn="ctr"/>
            <a:r>
              <a:rPr lang="en-US" sz="1333" dirty="0" smtClean="0">
                <a:solidFill>
                  <a:schemeClr val="tx1">
                    <a:lumMod val="50000"/>
                    <a:lumOff val="50000"/>
                  </a:schemeClr>
                </a:solidFill>
              </a:rPr>
              <a:t>Description Goes Here</a:t>
            </a:r>
          </a:p>
        </p:txBody>
      </p:sp>
      <p:sp>
        <p:nvSpPr>
          <p:cNvPr id="85" name="Text Placeholder 3"/>
          <p:cNvSpPr>
            <a:spLocks noGrp="1"/>
          </p:cNvSpPr>
          <p:nvPr>
            <p:ph type="body" sz="half" idx="36" hasCustomPrompt="1"/>
          </p:nvPr>
        </p:nvSpPr>
        <p:spPr>
          <a:xfrm>
            <a:off x="9512875" y="4415472"/>
            <a:ext cx="2235200" cy="265617"/>
          </a:xfrm>
          <a:prstGeom prst="rect">
            <a:avLst/>
          </a:prstGeom>
        </p:spPr>
        <p:txBody>
          <a:bodyPr wrap="square" lIns="0" tIns="0" rIns="0" bIns="0" anchor="ctr">
            <a:noAutofit/>
          </a:bodyPr>
          <a:lstStyle>
            <a:lvl1pPr marL="0" indent="0" algn="l" rtl="0">
              <a:buNone/>
              <a:defRPr sz="1867" b="1" baseline="0">
                <a:solidFill>
                  <a:schemeClr val="accent6"/>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
        <p:nvSpPr>
          <p:cNvPr id="86" name="Text Placeholder 3"/>
          <p:cNvSpPr>
            <a:spLocks noGrp="1"/>
          </p:cNvSpPr>
          <p:nvPr>
            <p:ph type="body" sz="half" idx="37" hasCustomPrompt="1"/>
          </p:nvPr>
        </p:nvSpPr>
        <p:spPr>
          <a:xfrm>
            <a:off x="9512875" y="4727193"/>
            <a:ext cx="2235200" cy="265617"/>
          </a:xfrm>
          <a:prstGeom prst="rect">
            <a:avLst/>
          </a:prstGeom>
        </p:spPr>
        <p:txBody>
          <a:bodyPr wrap="square" lIns="0" tIns="0" rIns="0" bIns="0" anchor="ctr">
            <a:noAutofit/>
          </a:bodyPr>
          <a:lstStyle>
            <a:lvl1pPr marL="0" indent="0" algn="l" rtl="0">
              <a:buNone/>
              <a:defRPr sz="14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2458735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left)">
                                      <p:cBhvr>
                                        <p:cTn id="11" dur="500"/>
                                        <p:tgtEl>
                                          <p:spTgt spid="65"/>
                                        </p:tgtEl>
                                      </p:cBhvr>
                                    </p:animEffect>
                                  </p:childTnLst>
                                </p:cTn>
                              </p:par>
                            </p:childTnLst>
                          </p:cTn>
                        </p:par>
                        <p:par>
                          <p:cTn id="12" fill="hold">
                            <p:stCondLst>
                              <p:cond delay="1000"/>
                            </p:stCondLst>
                            <p:childTnLst>
                              <p:par>
                                <p:cTn id="13" presetID="53" presetClass="entr" presetSubtype="0" fill="hold" grpId="0" nodeType="after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p:cTn id="15" dur="500" fill="hold"/>
                                        <p:tgtEl>
                                          <p:spTgt spid="31"/>
                                        </p:tgtEl>
                                        <p:attrNameLst>
                                          <p:attrName>ppt_w</p:attrName>
                                        </p:attrNameLst>
                                      </p:cBhvr>
                                      <p:tavLst>
                                        <p:tav tm="0">
                                          <p:val>
                                            <p:fltVal val="0"/>
                                          </p:val>
                                        </p:tav>
                                        <p:tav tm="100000">
                                          <p:val>
                                            <p:strVal val="#ppt_w"/>
                                          </p:val>
                                        </p:tav>
                                      </p:tavLst>
                                    </p:anim>
                                    <p:anim calcmode="lin" valueType="num">
                                      <p:cBhvr>
                                        <p:cTn id="16" dur="500" fill="hold"/>
                                        <p:tgtEl>
                                          <p:spTgt spid="31"/>
                                        </p:tgtEl>
                                        <p:attrNameLst>
                                          <p:attrName>ppt_h</p:attrName>
                                        </p:attrNameLst>
                                      </p:cBhvr>
                                      <p:tavLst>
                                        <p:tav tm="0">
                                          <p:val>
                                            <p:fltVal val="0"/>
                                          </p:val>
                                        </p:tav>
                                        <p:tav tm="100000">
                                          <p:val>
                                            <p:strVal val="#ppt_h"/>
                                          </p:val>
                                        </p:tav>
                                      </p:tavLst>
                                    </p:anim>
                                    <p:animEffect transition="in" filter="fade">
                                      <p:cBhvr>
                                        <p:cTn id="17" dur="500"/>
                                        <p:tgtEl>
                                          <p:spTgt spid="3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2">
                                            <p:txEl>
                                              <p:pRg st="0" end="0"/>
                                            </p:txEl>
                                          </p:spTgt>
                                        </p:tgtEl>
                                        <p:attrNameLst>
                                          <p:attrName>style.visibility</p:attrName>
                                        </p:attrNameLst>
                                      </p:cBhvr>
                                      <p:to>
                                        <p:strVal val="visible"/>
                                      </p:to>
                                    </p:set>
                                    <p:animEffect transition="in" filter="wipe(left)">
                                      <p:cBhvr>
                                        <p:cTn id="21" dur="500"/>
                                        <p:tgtEl>
                                          <p:spTgt spid="22">
                                            <p:txEl>
                                              <p:pRg st="0" end="0"/>
                                            </p:tx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43">
                                            <p:txEl>
                                              <p:pRg st="0" end="0"/>
                                            </p:txEl>
                                          </p:spTgt>
                                        </p:tgtEl>
                                        <p:attrNameLst>
                                          <p:attrName>style.visibility</p:attrName>
                                        </p:attrNameLst>
                                      </p:cBhvr>
                                      <p:to>
                                        <p:strVal val="visible"/>
                                      </p:to>
                                    </p:set>
                                    <p:animEffect transition="in" filter="wipe(left)">
                                      <p:cBhvr>
                                        <p:cTn id="25" dur="500"/>
                                        <p:tgtEl>
                                          <p:spTgt spid="43">
                                            <p:txEl>
                                              <p:pRg st="0" end="0"/>
                                            </p:tx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Effect transition="in" filter="wipe(left)">
                                      <p:cBhvr>
                                        <p:cTn id="29" dur="500"/>
                                        <p:tgtEl>
                                          <p:spTgt spid="14">
                                            <p:txEl>
                                              <p:pRg st="0" end="0"/>
                                            </p:txEl>
                                          </p:spTgt>
                                        </p:tgtEl>
                                      </p:cBhvr>
                                    </p:animEffect>
                                  </p:childTnLst>
                                </p:cTn>
                              </p:par>
                            </p:childTnLst>
                          </p:cTn>
                        </p:par>
                        <p:par>
                          <p:cTn id="30" fill="hold">
                            <p:stCondLst>
                              <p:cond delay="3000"/>
                            </p:stCondLst>
                            <p:childTnLst>
                              <p:par>
                                <p:cTn id="31" presetID="53" presetClass="entr" presetSubtype="0"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68">
                                            <p:txEl>
                                              <p:pRg st="0" end="0"/>
                                            </p:txEl>
                                          </p:spTgt>
                                        </p:tgtEl>
                                        <p:attrNameLst>
                                          <p:attrName>style.visibility</p:attrName>
                                        </p:attrNameLst>
                                      </p:cBhvr>
                                      <p:to>
                                        <p:strVal val="visible"/>
                                      </p:to>
                                    </p:set>
                                    <p:animEffect transition="in" filter="wipe(left)">
                                      <p:cBhvr>
                                        <p:cTn id="39" dur="500"/>
                                        <p:tgtEl>
                                          <p:spTgt spid="68">
                                            <p:txEl>
                                              <p:pRg st="0" end="0"/>
                                            </p:txEl>
                                          </p:spTgt>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69">
                                            <p:txEl>
                                              <p:pRg st="0" end="0"/>
                                            </p:txEl>
                                          </p:spTgt>
                                        </p:tgtEl>
                                        <p:attrNameLst>
                                          <p:attrName>style.visibility</p:attrName>
                                        </p:attrNameLst>
                                      </p:cBhvr>
                                      <p:to>
                                        <p:strVal val="visible"/>
                                      </p:to>
                                    </p:set>
                                    <p:animEffect transition="in" filter="wipe(left)">
                                      <p:cBhvr>
                                        <p:cTn id="43" dur="500"/>
                                        <p:tgtEl>
                                          <p:spTgt spid="69">
                                            <p:txEl>
                                              <p:pRg st="0" end="0"/>
                                            </p:txEl>
                                          </p:spTgt>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7">
                                            <p:txEl>
                                              <p:pRg st="0" end="0"/>
                                            </p:txEl>
                                          </p:spTgt>
                                        </p:tgtEl>
                                        <p:attrNameLst>
                                          <p:attrName>style.visibility</p:attrName>
                                        </p:attrNameLst>
                                      </p:cBhvr>
                                      <p:to>
                                        <p:strVal val="visible"/>
                                      </p:to>
                                    </p:set>
                                    <p:animEffect transition="in" filter="wipe(left)">
                                      <p:cBhvr>
                                        <p:cTn id="47" dur="500"/>
                                        <p:tgtEl>
                                          <p:spTgt spid="67">
                                            <p:txEl>
                                              <p:pRg st="0" end="0"/>
                                            </p:txEl>
                                          </p:spTgt>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down)">
                                      <p:cBhvr>
                                        <p:cTn id="51" dur="500"/>
                                        <p:tgtEl>
                                          <p:spTgt spid="70"/>
                                        </p:tgtEl>
                                      </p:cBhvr>
                                    </p:animEffect>
                                  </p:childTnLst>
                                </p:cTn>
                              </p:par>
                            </p:childTnLst>
                          </p:cTn>
                        </p:par>
                        <p:par>
                          <p:cTn id="52" fill="hold">
                            <p:stCondLst>
                              <p:cond delay="5500"/>
                            </p:stCondLst>
                            <p:childTnLst>
                              <p:par>
                                <p:cTn id="53" presetID="53" presetClass="entr" presetSubtype="0" fill="hold" grpId="0"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73">
                                            <p:txEl>
                                              <p:pRg st="0" end="0"/>
                                            </p:txEl>
                                          </p:spTgt>
                                        </p:tgtEl>
                                        <p:attrNameLst>
                                          <p:attrName>style.visibility</p:attrName>
                                        </p:attrNameLst>
                                      </p:cBhvr>
                                      <p:to>
                                        <p:strVal val="visible"/>
                                      </p:to>
                                    </p:set>
                                    <p:animEffect transition="in" filter="wipe(left)">
                                      <p:cBhvr>
                                        <p:cTn id="61" dur="500"/>
                                        <p:tgtEl>
                                          <p:spTgt spid="73">
                                            <p:txEl>
                                              <p:pRg st="0" end="0"/>
                                            </p:txEl>
                                          </p:spTgt>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wipe(left)">
                                      <p:cBhvr>
                                        <p:cTn id="65" dur="500"/>
                                        <p:tgtEl>
                                          <p:spTgt spid="74">
                                            <p:txEl>
                                              <p:pRg st="0" end="0"/>
                                            </p:txEl>
                                          </p:spTgt>
                                        </p:tgtEl>
                                      </p:cBhvr>
                                    </p:animEffect>
                                  </p:childTnLst>
                                </p:cTn>
                              </p:par>
                            </p:childTnLst>
                          </p:cTn>
                        </p:par>
                        <p:par>
                          <p:cTn id="66" fill="hold">
                            <p:stCondLst>
                              <p:cond delay="7000"/>
                            </p:stCondLst>
                            <p:childTnLst>
                              <p:par>
                                <p:cTn id="67" presetID="22" presetClass="entr" presetSubtype="8" fill="hold" grpId="0" nodeType="afterEffect">
                                  <p:stCondLst>
                                    <p:cond delay="0"/>
                                  </p:stCondLst>
                                  <p:childTnLst>
                                    <p:set>
                                      <p:cBhvr>
                                        <p:cTn id="68" dur="1" fill="hold">
                                          <p:stCondLst>
                                            <p:cond delay="0"/>
                                          </p:stCondLst>
                                        </p:cTn>
                                        <p:tgtEl>
                                          <p:spTgt spid="72">
                                            <p:txEl>
                                              <p:pRg st="0" end="0"/>
                                            </p:txEl>
                                          </p:spTgt>
                                        </p:tgtEl>
                                        <p:attrNameLst>
                                          <p:attrName>style.visibility</p:attrName>
                                        </p:attrNameLst>
                                      </p:cBhvr>
                                      <p:to>
                                        <p:strVal val="visible"/>
                                      </p:to>
                                    </p:set>
                                    <p:animEffect transition="in" filter="wipe(left)">
                                      <p:cBhvr>
                                        <p:cTn id="69" dur="500"/>
                                        <p:tgtEl>
                                          <p:spTgt spid="72">
                                            <p:txEl>
                                              <p:pRg st="0" end="0"/>
                                            </p:txEl>
                                          </p:spTgt>
                                        </p:tgtEl>
                                      </p:cBhvr>
                                    </p:animEffect>
                                  </p:childTnLst>
                                </p:cTn>
                              </p:par>
                            </p:childTnLst>
                          </p:cTn>
                        </p:par>
                        <p:par>
                          <p:cTn id="70" fill="hold">
                            <p:stCondLst>
                              <p:cond delay="75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77">
                                            <p:txEl>
                                              <p:pRg st="0" end="0"/>
                                            </p:txEl>
                                          </p:spTgt>
                                        </p:tgtEl>
                                        <p:attrNameLst>
                                          <p:attrName>style.visibility</p:attrName>
                                        </p:attrNameLst>
                                      </p:cBhvr>
                                      <p:to>
                                        <p:strVal val="visible"/>
                                      </p:to>
                                    </p:set>
                                    <p:animEffect transition="in" filter="wipe(left)">
                                      <p:cBhvr>
                                        <p:cTn id="79" dur="500"/>
                                        <p:tgtEl>
                                          <p:spTgt spid="77">
                                            <p:txEl>
                                              <p:pRg st="0" end="0"/>
                                            </p:txEl>
                                          </p:spTgt>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78">
                                            <p:txEl>
                                              <p:pRg st="0" end="0"/>
                                            </p:txEl>
                                          </p:spTgt>
                                        </p:tgtEl>
                                        <p:attrNameLst>
                                          <p:attrName>style.visibility</p:attrName>
                                        </p:attrNameLst>
                                      </p:cBhvr>
                                      <p:to>
                                        <p:strVal val="visible"/>
                                      </p:to>
                                    </p:set>
                                    <p:animEffect transition="in" filter="wipe(left)">
                                      <p:cBhvr>
                                        <p:cTn id="83" dur="500"/>
                                        <p:tgtEl>
                                          <p:spTgt spid="78">
                                            <p:txEl>
                                              <p:pRg st="0" end="0"/>
                                            </p:txEl>
                                          </p:spTgt>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Effect transition="in" filter="wipe(left)">
                                      <p:cBhvr>
                                        <p:cTn id="87" dur="500"/>
                                        <p:tgtEl>
                                          <p:spTgt spid="76">
                                            <p:txEl>
                                              <p:pRg st="0" end="0"/>
                                            </p:txEl>
                                          </p:spTgt>
                                        </p:tgtEl>
                                      </p:cBhvr>
                                    </p:animEffect>
                                  </p:childTnLst>
                                </p:cTn>
                              </p:par>
                            </p:childTnLst>
                          </p:cTn>
                        </p:par>
                        <p:par>
                          <p:cTn id="88" fill="hold">
                            <p:stCondLst>
                              <p:cond delay="9500"/>
                            </p:stCondLst>
                            <p:childTnLst>
                              <p:par>
                                <p:cTn id="89" presetID="53" presetClass="entr" presetSubtype="0" fill="hold" grpId="0" nodeType="afterEffect">
                                  <p:stCondLst>
                                    <p:cond delay="0"/>
                                  </p:stCondLst>
                                  <p:childTnLst>
                                    <p:set>
                                      <p:cBhvr>
                                        <p:cTn id="90" dur="1" fill="hold">
                                          <p:stCondLst>
                                            <p:cond delay="0"/>
                                          </p:stCondLst>
                                        </p:cTn>
                                        <p:tgtEl>
                                          <p:spTgt spid="79"/>
                                        </p:tgtEl>
                                        <p:attrNameLst>
                                          <p:attrName>style.visibility</p:attrName>
                                        </p:attrNameLst>
                                      </p:cBhvr>
                                      <p:to>
                                        <p:strVal val="visible"/>
                                      </p:to>
                                    </p:set>
                                    <p:anim calcmode="lin" valueType="num">
                                      <p:cBhvr>
                                        <p:cTn id="91" dur="500" fill="hold"/>
                                        <p:tgtEl>
                                          <p:spTgt spid="79"/>
                                        </p:tgtEl>
                                        <p:attrNameLst>
                                          <p:attrName>ppt_w</p:attrName>
                                        </p:attrNameLst>
                                      </p:cBhvr>
                                      <p:tavLst>
                                        <p:tav tm="0">
                                          <p:val>
                                            <p:fltVal val="0"/>
                                          </p:val>
                                        </p:tav>
                                        <p:tav tm="100000">
                                          <p:val>
                                            <p:strVal val="#ppt_w"/>
                                          </p:val>
                                        </p:tav>
                                      </p:tavLst>
                                    </p:anim>
                                    <p:anim calcmode="lin" valueType="num">
                                      <p:cBhvr>
                                        <p:cTn id="92" dur="500" fill="hold"/>
                                        <p:tgtEl>
                                          <p:spTgt spid="79"/>
                                        </p:tgtEl>
                                        <p:attrNameLst>
                                          <p:attrName>ppt_h</p:attrName>
                                        </p:attrNameLst>
                                      </p:cBhvr>
                                      <p:tavLst>
                                        <p:tav tm="0">
                                          <p:val>
                                            <p:fltVal val="0"/>
                                          </p:val>
                                        </p:tav>
                                        <p:tav tm="100000">
                                          <p:val>
                                            <p:strVal val="#ppt_h"/>
                                          </p:val>
                                        </p:tav>
                                      </p:tavLst>
                                    </p:anim>
                                    <p:animEffect transition="in" filter="fade">
                                      <p:cBhvr>
                                        <p:cTn id="93" dur="500"/>
                                        <p:tgtEl>
                                          <p:spTgt spid="79"/>
                                        </p:tgtEl>
                                      </p:cBhvr>
                                    </p:animEffect>
                                  </p:childTnLst>
                                </p:cTn>
                              </p:par>
                            </p:childTnLst>
                          </p:cTn>
                        </p:par>
                        <p:par>
                          <p:cTn id="94" fill="hold">
                            <p:stCondLst>
                              <p:cond delay="10000"/>
                            </p:stCondLst>
                            <p:childTnLst>
                              <p:par>
                                <p:cTn id="95" presetID="22" presetClass="entr" presetSubtype="8" fill="hold" grpId="0" nodeType="afterEffect">
                                  <p:stCondLst>
                                    <p:cond delay="0"/>
                                  </p:stCondLst>
                                  <p:childTnLst>
                                    <p:set>
                                      <p:cBhvr>
                                        <p:cTn id="96" dur="1" fill="hold">
                                          <p:stCondLst>
                                            <p:cond delay="0"/>
                                          </p:stCondLst>
                                        </p:cTn>
                                        <p:tgtEl>
                                          <p:spTgt spid="81">
                                            <p:txEl>
                                              <p:pRg st="0" end="0"/>
                                            </p:txEl>
                                          </p:spTgt>
                                        </p:tgtEl>
                                        <p:attrNameLst>
                                          <p:attrName>style.visibility</p:attrName>
                                        </p:attrNameLst>
                                      </p:cBhvr>
                                      <p:to>
                                        <p:strVal val="visible"/>
                                      </p:to>
                                    </p:set>
                                    <p:animEffect transition="in" filter="wipe(left)">
                                      <p:cBhvr>
                                        <p:cTn id="97" dur="500"/>
                                        <p:tgtEl>
                                          <p:spTgt spid="81">
                                            <p:txEl>
                                              <p:pRg st="0" end="0"/>
                                            </p:txEl>
                                          </p:spTgt>
                                        </p:tgtEl>
                                      </p:cBhvr>
                                    </p:animEffect>
                                  </p:childTnLst>
                                </p:cTn>
                              </p:par>
                            </p:childTnLst>
                          </p:cTn>
                        </p:par>
                        <p:par>
                          <p:cTn id="98" fill="hold">
                            <p:stCondLst>
                              <p:cond delay="10500"/>
                            </p:stCondLst>
                            <p:childTnLst>
                              <p:par>
                                <p:cTn id="99" presetID="22" presetClass="entr" presetSubtype="8" fill="hold" grpId="0" nodeType="afterEffect">
                                  <p:stCondLst>
                                    <p:cond delay="0"/>
                                  </p:stCondLst>
                                  <p:childTnLst>
                                    <p:set>
                                      <p:cBhvr>
                                        <p:cTn id="100" dur="1" fill="hold">
                                          <p:stCondLst>
                                            <p:cond delay="0"/>
                                          </p:stCondLst>
                                        </p:cTn>
                                        <p:tgtEl>
                                          <p:spTgt spid="82">
                                            <p:txEl>
                                              <p:pRg st="0" end="0"/>
                                            </p:txEl>
                                          </p:spTgt>
                                        </p:tgtEl>
                                        <p:attrNameLst>
                                          <p:attrName>style.visibility</p:attrName>
                                        </p:attrNameLst>
                                      </p:cBhvr>
                                      <p:to>
                                        <p:strVal val="visible"/>
                                      </p:to>
                                    </p:set>
                                    <p:animEffect transition="in" filter="wipe(left)">
                                      <p:cBhvr>
                                        <p:cTn id="101" dur="500"/>
                                        <p:tgtEl>
                                          <p:spTgt spid="82">
                                            <p:txEl>
                                              <p:pRg st="0" end="0"/>
                                            </p:txEl>
                                          </p:spTgt>
                                        </p:tgtEl>
                                      </p:cBhvr>
                                    </p:animEffect>
                                  </p:childTnLst>
                                </p:cTn>
                              </p:par>
                            </p:childTnLst>
                          </p:cTn>
                        </p:par>
                        <p:par>
                          <p:cTn id="102" fill="hold">
                            <p:stCondLst>
                              <p:cond delay="11000"/>
                            </p:stCondLst>
                            <p:childTnLst>
                              <p:par>
                                <p:cTn id="103" presetID="22" presetClass="entr" presetSubtype="8" fill="hold" grpId="0" nodeType="after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Effect transition="in" filter="wipe(left)">
                                      <p:cBhvr>
                                        <p:cTn id="105" dur="500"/>
                                        <p:tgtEl>
                                          <p:spTgt spid="80">
                                            <p:txEl>
                                              <p:pRg st="0" end="0"/>
                                            </p:txEl>
                                          </p:spTgt>
                                        </p:tgtEl>
                                      </p:cBhvr>
                                    </p:animEffect>
                                  </p:childTnLst>
                                </p:cTn>
                              </p:par>
                            </p:childTnLst>
                          </p:cTn>
                        </p:par>
                        <p:par>
                          <p:cTn id="106" fill="hold">
                            <p:stCondLst>
                              <p:cond delay="11500"/>
                            </p:stCondLst>
                            <p:childTnLst>
                              <p:par>
                                <p:cTn id="107" presetID="53" presetClass="entr" presetSubtype="0" fill="hold" grpId="0" nodeType="afterEffect">
                                  <p:stCondLst>
                                    <p:cond delay="0"/>
                                  </p:stCondLst>
                                  <p:childTnLst>
                                    <p:set>
                                      <p:cBhvr>
                                        <p:cTn id="108" dur="1" fill="hold">
                                          <p:stCondLst>
                                            <p:cond delay="0"/>
                                          </p:stCondLst>
                                        </p:cTn>
                                        <p:tgtEl>
                                          <p:spTgt spid="83"/>
                                        </p:tgtEl>
                                        <p:attrNameLst>
                                          <p:attrName>style.visibility</p:attrName>
                                        </p:attrNameLst>
                                      </p:cBhvr>
                                      <p:to>
                                        <p:strVal val="visible"/>
                                      </p:to>
                                    </p:set>
                                    <p:anim calcmode="lin" valueType="num">
                                      <p:cBhvr>
                                        <p:cTn id="109" dur="500" fill="hold"/>
                                        <p:tgtEl>
                                          <p:spTgt spid="83"/>
                                        </p:tgtEl>
                                        <p:attrNameLst>
                                          <p:attrName>ppt_w</p:attrName>
                                        </p:attrNameLst>
                                      </p:cBhvr>
                                      <p:tavLst>
                                        <p:tav tm="0">
                                          <p:val>
                                            <p:fltVal val="0"/>
                                          </p:val>
                                        </p:tav>
                                        <p:tav tm="100000">
                                          <p:val>
                                            <p:strVal val="#ppt_w"/>
                                          </p:val>
                                        </p:tav>
                                      </p:tavLst>
                                    </p:anim>
                                    <p:anim calcmode="lin" valueType="num">
                                      <p:cBhvr>
                                        <p:cTn id="110" dur="500" fill="hold"/>
                                        <p:tgtEl>
                                          <p:spTgt spid="83"/>
                                        </p:tgtEl>
                                        <p:attrNameLst>
                                          <p:attrName>ppt_h</p:attrName>
                                        </p:attrNameLst>
                                      </p:cBhvr>
                                      <p:tavLst>
                                        <p:tav tm="0">
                                          <p:val>
                                            <p:fltVal val="0"/>
                                          </p:val>
                                        </p:tav>
                                        <p:tav tm="100000">
                                          <p:val>
                                            <p:strVal val="#ppt_h"/>
                                          </p:val>
                                        </p:tav>
                                      </p:tavLst>
                                    </p:anim>
                                    <p:animEffect transition="in" filter="fade">
                                      <p:cBhvr>
                                        <p:cTn id="111" dur="500"/>
                                        <p:tgtEl>
                                          <p:spTgt spid="83"/>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85">
                                            <p:txEl>
                                              <p:pRg st="0" end="0"/>
                                            </p:txEl>
                                          </p:spTgt>
                                        </p:tgtEl>
                                        <p:attrNameLst>
                                          <p:attrName>style.visibility</p:attrName>
                                        </p:attrNameLst>
                                      </p:cBhvr>
                                      <p:to>
                                        <p:strVal val="visible"/>
                                      </p:to>
                                    </p:set>
                                    <p:animEffect transition="in" filter="wipe(left)">
                                      <p:cBhvr>
                                        <p:cTn id="115" dur="500"/>
                                        <p:tgtEl>
                                          <p:spTgt spid="85">
                                            <p:txEl>
                                              <p:pRg st="0" end="0"/>
                                            </p:txEl>
                                          </p:spTgt>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86">
                                            <p:txEl>
                                              <p:pRg st="0" end="0"/>
                                            </p:txEl>
                                          </p:spTgt>
                                        </p:tgtEl>
                                        <p:attrNameLst>
                                          <p:attrName>style.visibility</p:attrName>
                                        </p:attrNameLst>
                                      </p:cBhvr>
                                      <p:to>
                                        <p:strVal val="visible"/>
                                      </p:to>
                                    </p:set>
                                    <p:animEffect transition="in" filter="wipe(left)">
                                      <p:cBhvr>
                                        <p:cTn id="119" dur="500"/>
                                        <p:tgtEl>
                                          <p:spTgt spid="86">
                                            <p:txEl>
                                              <p:pRg st="0" end="0"/>
                                            </p:txEl>
                                          </p:spTgt>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84">
                                            <p:txEl>
                                              <p:pRg st="0" end="0"/>
                                            </p:txEl>
                                          </p:spTgt>
                                        </p:tgtEl>
                                        <p:attrNameLst>
                                          <p:attrName>style.visibility</p:attrName>
                                        </p:attrNameLst>
                                      </p:cBhvr>
                                      <p:to>
                                        <p:strVal val="visible"/>
                                      </p:to>
                                    </p:set>
                                    <p:animEffect transition="in" filter="wipe(left)">
                                      <p:cBhvr>
                                        <p:cTn id="123" dur="500"/>
                                        <p:tgtEl>
                                          <p:spTgt spid="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66" grpId="0" animBg="1"/>
      <p:bldP spid="67" grpId="0" build="p">
        <p:tmplLst>
          <p:tmpl lvl="1">
            <p:tnLst>
              <p:par>
                <p:cTn presetID="22" presetClass="entr" presetSubtype="8"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left)">
                      <p:cBhvr>
                        <p:cTn dur="500"/>
                        <p:tgtEl>
                          <p:spTgt spid="67"/>
                        </p:tgtEl>
                      </p:cBhvr>
                    </p:animEffect>
                  </p:childTnLst>
                </p:cTn>
              </p:par>
            </p:tnLst>
          </p:tmpl>
        </p:tmplLst>
      </p:bldP>
      <p:bldP spid="68" grpId="0" build="p">
        <p:tmplLst>
          <p:tmpl lvl="1">
            <p:tnLst>
              <p:par>
                <p:cTn presetID="22" presetClass="entr" presetSubtype="8" fill="hold" nodeType="after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wipe(left)">
                      <p:cBhvr>
                        <p:cTn dur="500"/>
                        <p:tgtEl>
                          <p:spTgt spid="68"/>
                        </p:tgtEl>
                      </p:cBhvr>
                    </p:animEffect>
                  </p:childTnLst>
                </p:cTn>
              </p:par>
            </p:tnLst>
          </p:tmpl>
        </p:tmplLst>
      </p:bldP>
      <p:bldP spid="69" grpId="0" build="p">
        <p:tmplLst>
          <p:tmpl lvl="1">
            <p:tnLst>
              <p:par>
                <p:cTn presetID="22" presetClass="entr" presetSubtype="8" fill="hold" nodeType="after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wipe(left)">
                      <p:cBhvr>
                        <p:cTn dur="500"/>
                        <p:tgtEl>
                          <p:spTgt spid="69"/>
                        </p:tgtEl>
                      </p:cBhvr>
                    </p:animEffect>
                  </p:childTnLst>
                </p:cTn>
              </p:par>
            </p:tnLst>
          </p:tmpl>
        </p:tmplLst>
      </p:bldP>
      <p:bldP spid="71" grpId="0" animBg="1"/>
      <p:bldP spid="72" grpId="0" build="p">
        <p:tmplLst>
          <p:tmpl lvl="1">
            <p:tnLst>
              <p:par>
                <p:cTn presetID="22" presetClass="entr" presetSubtype="8" fill="hold" nodeType="after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left)">
                      <p:cBhvr>
                        <p:cTn dur="500"/>
                        <p:tgtEl>
                          <p:spTgt spid="72"/>
                        </p:tgtEl>
                      </p:cBhvr>
                    </p:animEffect>
                  </p:childTnLst>
                </p:cTn>
              </p:par>
            </p:tnLst>
          </p:tmpl>
        </p:tmplLst>
      </p:bldP>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2" presetClass="entr" presetSubtype="8"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wipe(left)">
                      <p:cBhvr>
                        <p:cTn dur="500"/>
                        <p:tgtEl>
                          <p:spTgt spid="74"/>
                        </p:tgtEl>
                      </p:cBhvr>
                    </p:animEffect>
                  </p:childTnLst>
                </p:cTn>
              </p:par>
            </p:tnLst>
          </p:tmpl>
        </p:tmplLst>
      </p:bldP>
      <p:bldP spid="75" grpId="0" animBg="1"/>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animBg="1"/>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animBg="1"/>
      <p:bldP spid="84" grpId="0" build="p">
        <p:tmplLst>
          <p:tmpl lvl="1">
            <p:tnLst>
              <p:par>
                <p:cTn presetID="22" presetClass="entr" presetSubtype="8" fill="hold" nodeType="afterEffect">
                  <p:stCondLst>
                    <p:cond delay="0"/>
                  </p:stCondLst>
                  <p:childTnLst>
                    <p:set>
                      <p:cBhvr>
                        <p:cTn dur="1" fill="hold">
                          <p:stCondLst>
                            <p:cond delay="0"/>
                          </p:stCondLst>
                        </p:cTn>
                        <p:tgtEl>
                          <p:spTgt spid="84"/>
                        </p:tgtEl>
                        <p:attrNameLst>
                          <p:attrName>style.visibility</p:attrName>
                        </p:attrNameLst>
                      </p:cBhvr>
                      <p:to>
                        <p:strVal val="visible"/>
                      </p:to>
                    </p:set>
                    <p:animEffect transition="in" filter="wipe(left)">
                      <p:cBhvr>
                        <p:cTn dur="500"/>
                        <p:tgtEl>
                          <p:spTgt spid="84"/>
                        </p:tgtEl>
                      </p:cBhvr>
                    </p:animEffect>
                  </p:childTnLst>
                </p:cTn>
              </p:par>
            </p:tnLst>
          </p:tmpl>
        </p:tmplLst>
      </p:bldP>
      <p:bldP spid="85" grpId="0" build="p">
        <p:tmplLst>
          <p:tmpl lvl="1">
            <p:tnLst>
              <p:par>
                <p:cTn presetID="22" presetClass="entr" presetSubtype="8"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Effect transition="in" filter="wipe(left)">
                      <p:cBhvr>
                        <p:cTn dur="500"/>
                        <p:tgtEl>
                          <p:spTgt spid="85"/>
                        </p:tgtEl>
                      </p:cBhvr>
                    </p:animEffect>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396.xml><?xml version="1.0" encoding="utf-8"?>
<p:sldLayout xmlns:a="http://schemas.openxmlformats.org/drawingml/2006/main" xmlns:r="http://schemas.openxmlformats.org/officeDocument/2006/relationships" xmlns:p="http://schemas.openxmlformats.org/presentationml/2006/main" userDrawn="1">
  <p:cSld name="3_mock_up">
    <p:spTree>
      <p:nvGrpSpPr>
        <p:cNvPr id="1" name=""/>
        <p:cNvGrpSpPr/>
        <p:nvPr/>
      </p:nvGrpSpPr>
      <p:grpSpPr>
        <a:xfrm>
          <a:off x="0" y="0"/>
          <a:ext cx="0" cy="0"/>
          <a:chOff x="0" y="0"/>
          <a:chExt cx="0" cy="0"/>
        </a:xfrm>
      </p:grpSpPr>
      <p:pic>
        <p:nvPicPr>
          <p:cNvPr id="9" name="Picture 8" descr="iPhone-Mockup-PSD.png"/>
          <p:cNvPicPr>
            <a:picLocks noChangeAspect="1"/>
          </p:cNvPicPr>
          <p:nvPr userDrawn="1"/>
        </p:nvPicPr>
        <p:blipFill>
          <a:blip r:embed="rId2" cstate="print"/>
          <a:stretch>
            <a:fillRect/>
          </a:stretch>
        </p:blipFill>
        <p:spPr>
          <a:xfrm>
            <a:off x="7245800" y="1038045"/>
            <a:ext cx="4946201" cy="5819955"/>
          </a:xfrm>
          <a:prstGeom prst="rect">
            <a:avLst/>
          </a:prstGeom>
        </p:spPr>
      </p:pic>
      <p:sp>
        <p:nvSpPr>
          <p:cNvPr id="8" name="Picture Placeholder 7"/>
          <p:cNvSpPr>
            <a:spLocks noGrp="1"/>
          </p:cNvSpPr>
          <p:nvPr>
            <p:ph type="pic" sz="quarter" idx="44" hasCustomPrompt="1"/>
          </p:nvPr>
        </p:nvSpPr>
        <p:spPr>
          <a:xfrm rot="20354325">
            <a:off x="8073533" y="1846781"/>
            <a:ext cx="1926336" cy="3401568"/>
          </a:xfrm>
          <a:prstGeom prst="rect">
            <a:avLst/>
          </a:prstGeom>
          <a:ln w="3175">
            <a:noFill/>
          </a:ln>
        </p:spPr>
        <p:txBody>
          <a:bodyPr wrap="none" tIns="0" bIns="640080" anchor="b"/>
          <a:lstStyle>
            <a:lvl1pPr algn="ctr" rtl="0">
              <a:buNone/>
              <a:defRPr sz="1467" b="1">
                <a:solidFill>
                  <a:schemeClr val="bg1"/>
                </a:solidFill>
              </a:defRPr>
            </a:lvl1pPr>
          </a:lstStyle>
          <a:p>
            <a:r>
              <a:rPr lang="en-US" dirty="0" smtClean="0"/>
              <a:t>Click Icon To Add Image </a:t>
            </a:r>
            <a:endParaRPr lang="en-US" dirty="0"/>
          </a:p>
        </p:txBody>
      </p:sp>
      <p:sp>
        <p:nvSpPr>
          <p:cNvPr id="10"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1"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3401174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Right)">
                                      <p:cBhvr>
                                        <p:cTn id="7" dur="500"/>
                                        <p:tgtEl>
                                          <p:spTgt spid="9"/>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Horizontal)">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397.xml><?xml version="1.0" encoding="utf-8"?>
<p:sldLayout xmlns:a="http://schemas.openxmlformats.org/drawingml/2006/main" xmlns:r="http://schemas.openxmlformats.org/officeDocument/2006/relationships" xmlns:p="http://schemas.openxmlformats.org/presentationml/2006/main" userDrawn="1">
  <p:cSld name="MockUp02">
    <p:spTree>
      <p:nvGrpSpPr>
        <p:cNvPr id="1" name=""/>
        <p:cNvGrpSpPr/>
        <p:nvPr/>
      </p:nvGrpSpPr>
      <p:grpSpPr>
        <a:xfrm>
          <a:off x="0" y="0"/>
          <a:ext cx="0" cy="0"/>
          <a:chOff x="0" y="0"/>
          <a:chExt cx="0" cy="0"/>
        </a:xfrm>
      </p:grpSpPr>
      <p:grpSp>
        <p:nvGrpSpPr>
          <p:cNvPr id="14" name="Group 13"/>
          <p:cNvGrpSpPr/>
          <p:nvPr userDrawn="1"/>
        </p:nvGrpSpPr>
        <p:grpSpPr>
          <a:xfrm>
            <a:off x="1017225" y="1805652"/>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1155154"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12" name="Text Placeholder 3"/>
          <p:cNvSpPr>
            <a:spLocks noGrp="1"/>
          </p:cNvSpPr>
          <p:nvPr>
            <p:ph type="body" sz="half" idx="17" hasCustomPrompt="1"/>
          </p:nvPr>
        </p:nvSpPr>
        <p:spPr>
          <a:xfrm>
            <a:off x="959408"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13" name="Group 12"/>
          <p:cNvGrpSpPr/>
          <p:nvPr userDrawn="1"/>
        </p:nvGrpSpPr>
        <p:grpSpPr>
          <a:xfrm>
            <a:off x="3581711" y="3376472"/>
            <a:ext cx="795864" cy="805808"/>
            <a:chOff x="6184901" y="4203700"/>
            <a:chExt cx="254000" cy="257175"/>
          </a:xfrm>
          <a:solidFill>
            <a:schemeClr val="bg1">
              <a:lumMod val="75000"/>
            </a:schemeClr>
          </a:solidFill>
        </p:grpSpPr>
        <p:sp>
          <p:nvSpPr>
            <p:cNvPr id="1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1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19" name="Group 18"/>
          <p:cNvGrpSpPr/>
          <p:nvPr userDrawn="1"/>
        </p:nvGrpSpPr>
        <p:grpSpPr>
          <a:xfrm>
            <a:off x="5029812" y="1805652"/>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5174147"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24" name="Text Placeholder 3"/>
          <p:cNvSpPr>
            <a:spLocks noGrp="1"/>
          </p:cNvSpPr>
          <p:nvPr>
            <p:ph type="body" sz="half" idx="19" hasCustomPrompt="1"/>
          </p:nvPr>
        </p:nvSpPr>
        <p:spPr>
          <a:xfrm>
            <a:off x="4978400"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grpSp>
        <p:nvGrpSpPr>
          <p:cNvPr id="25" name="Group 24"/>
          <p:cNvGrpSpPr/>
          <p:nvPr userDrawn="1"/>
        </p:nvGrpSpPr>
        <p:grpSpPr>
          <a:xfrm>
            <a:off x="7701160" y="3364037"/>
            <a:ext cx="795864" cy="805808"/>
            <a:chOff x="6184901" y="4203700"/>
            <a:chExt cx="254000" cy="257175"/>
          </a:xfrm>
          <a:solidFill>
            <a:schemeClr val="bg1">
              <a:lumMod val="75000"/>
            </a:schemeClr>
          </a:solidFill>
        </p:grpSpPr>
        <p:sp>
          <p:nvSpPr>
            <p:cNvPr id="26" name="Freeform 238"/>
            <p:cNvSpPr>
              <a:spLocks noEditPoints="1"/>
            </p:cNvSpPr>
            <p:nvPr/>
          </p:nvSpPr>
          <p:spPr bwMode="auto">
            <a:xfrm>
              <a:off x="6184901" y="4203700"/>
              <a:ext cx="254000" cy="257175"/>
            </a:xfrm>
            <a:custGeom>
              <a:avLst/>
              <a:gdLst/>
              <a:ahLst/>
              <a:cxnLst>
                <a:cxn ang="0">
                  <a:pos x="51" y="7"/>
                </a:cxn>
                <a:cxn ang="0">
                  <a:pos x="94" y="51"/>
                </a:cxn>
                <a:cxn ang="0">
                  <a:pos x="51" y="94"/>
                </a:cxn>
                <a:cxn ang="0">
                  <a:pos x="7" y="51"/>
                </a:cxn>
                <a:cxn ang="0">
                  <a:pos x="51" y="7"/>
                </a:cxn>
                <a:cxn ang="0">
                  <a:pos x="51" y="0"/>
                </a:cxn>
                <a:cxn ang="0">
                  <a:pos x="0" y="51"/>
                </a:cxn>
                <a:cxn ang="0">
                  <a:pos x="51" y="102"/>
                </a:cxn>
                <a:cxn ang="0">
                  <a:pos x="101" y="51"/>
                </a:cxn>
                <a:cxn ang="0">
                  <a:pos x="51" y="0"/>
                </a:cxn>
              </a:cxnLst>
              <a:rect l="0" t="0" r="r" b="b"/>
              <a:pathLst>
                <a:path w="101" h="102">
                  <a:moveTo>
                    <a:pt x="51" y="7"/>
                  </a:moveTo>
                  <a:cubicBezTo>
                    <a:pt x="75" y="7"/>
                    <a:pt x="94" y="27"/>
                    <a:pt x="94" y="51"/>
                  </a:cubicBezTo>
                  <a:cubicBezTo>
                    <a:pt x="94" y="75"/>
                    <a:pt x="75" y="94"/>
                    <a:pt x="51" y="94"/>
                  </a:cubicBezTo>
                  <a:cubicBezTo>
                    <a:pt x="27" y="94"/>
                    <a:pt x="7" y="75"/>
                    <a:pt x="7" y="51"/>
                  </a:cubicBezTo>
                  <a:cubicBezTo>
                    <a:pt x="7" y="27"/>
                    <a:pt x="27" y="7"/>
                    <a:pt x="51" y="7"/>
                  </a:cubicBezTo>
                  <a:moveTo>
                    <a:pt x="51" y="0"/>
                  </a:moveTo>
                  <a:cubicBezTo>
                    <a:pt x="23" y="0"/>
                    <a:pt x="0" y="23"/>
                    <a:pt x="0" y="51"/>
                  </a:cubicBezTo>
                  <a:cubicBezTo>
                    <a:pt x="0" y="79"/>
                    <a:pt x="23" y="102"/>
                    <a:pt x="51" y="102"/>
                  </a:cubicBezTo>
                  <a:cubicBezTo>
                    <a:pt x="79" y="102"/>
                    <a:pt x="101" y="79"/>
                    <a:pt x="101" y="51"/>
                  </a:cubicBezTo>
                  <a:cubicBezTo>
                    <a:pt x="101" y="23"/>
                    <a:pt x="79" y="0"/>
                    <a:pt x="5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sp>
          <p:nvSpPr>
            <p:cNvPr id="27" name="Freeform 239"/>
            <p:cNvSpPr>
              <a:spLocks/>
            </p:cNvSpPr>
            <p:nvPr/>
          </p:nvSpPr>
          <p:spPr bwMode="auto">
            <a:xfrm>
              <a:off x="6275388" y="4251325"/>
              <a:ext cx="90488" cy="153988"/>
            </a:xfrm>
            <a:custGeom>
              <a:avLst/>
              <a:gdLst/>
              <a:ahLst/>
              <a:cxnLst>
                <a:cxn ang="0">
                  <a:pos x="0" y="83"/>
                </a:cxn>
                <a:cxn ang="0">
                  <a:pos x="39" y="50"/>
                </a:cxn>
                <a:cxn ang="0">
                  <a:pos x="0" y="16"/>
                </a:cxn>
                <a:cxn ang="0">
                  <a:pos x="0" y="0"/>
                </a:cxn>
                <a:cxn ang="0">
                  <a:pos x="57" y="50"/>
                </a:cxn>
                <a:cxn ang="0">
                  <a:pos x="0" y="97"/>
                </a:cxn>
                <a:cxn ang="0">
                  <a:pos x="0" y="83"/>
                </a:cxn>
              </a:cxnLst>
              <a:rect l="0" t="0" r="r" b="b"/>
              <a:pathLst>
                <a:path w="57" h="97">
                  <a:moveTo>
                    <a:pt x="0" y="83"/>
                  </a:moveTo>
                  <a:lnTo>
                    <a:pt x="39" y="50"/>
                  </a:lnTo>
                  <a:lnTo>
                    <a:pt x="0" y="16"/>
                  </a:lnTo>
                  <a:lnTo>
                    <a:pt x="0" y="0"/>
                  </a:lnTo>
                  <a:lnTo>
                    <a:pt x="57" y="50"/>
                  </a:lnTo>
                  <a:lnTo>
                    <a:pt x="0" y="97"/>
                  </a:lnTo>
                  <a:lnTo>
                    <a:pt x="0"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a:solidFill>
                  <a:srgbClr val="262626"/>
                </a:solidFill>
              </a:endParaRPr>
            </a:p>
          </p:txBody>
        </p:sp>
      </p:grpSp>
      <p:grpSp>
        <p:nvGrpSpPr>
          <p:cNvPr id="28" name="Group 27"/>
          <p:cNvGrpSpPr/>
          <p:nvPr userDrawn="1"/>
        </p:nvGrpSpPr>
        <p:grpSpPr>
          <a:xfrm>
            <a:off x="9042400" y="1805652"/>
            <a:ext cx="2119568" cy="3947448"/>
            <a:chOff x="6140449" y="1116114"/>
            <a:chExt cx="1927226" cy="3589236"/>
          </a:xfrm>
        </p:grpSpPr>
        <p:sp>
          <p:nvSpPr>
            <p:cNvPr id="29" name="Rectangle 28"/>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30"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31" name="Picture Placeholder 7"/>
          <p:cNvSpPr>
            <a:spLocks noGrp="1"/>
          </p:cNvSpPr>
          <p:nvPr>
            <p:ph type="pic" sz="quarter" idx="20" hasCustomPrompt="1"/>
          </p:nvPr>
        </p:nvSpPr>
        <p:spPr>
          <a:xfrm>
            <a:off x="9180329" y="2360476"/>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32" name="Text Placeholder 3"/>
          <p:cNvSpPr>
            <a:spLocks noGrp="1"/>
          </p:cNvSpPr>
          <p:nvPr>
            <p:ph type="body" sz="half" idx="21" hasCustomPrompt="1"/>
          </p:nvPr>
        </p:nvSpPr>
        <p:spPr>
          <a:xfrm>
            <a:off x="8984583" y="6017541"/>
            <a:ext cx="2235200" cy="265617"/>
          </a:xfrm>
          <a:prstGeom prst="rect">
            <a:avLst/>
          </a:prstGeom>
        </p:spPr>
        <p:txBody>
          <a:bodyPr wrap="square" lIns="0" tIns="0" rIns="0" bIns="0" anchor="ctr">
            <a:noAutofit/>
          </a:bodyPr>
          <a:lstStyle>
            <a:lvl1pPr marL="0" indent="0" algn="ctr">
              <a:buNone/>
              <a:defRPr sz="1867" b="1" baseline="0">
                <a:solidFill>
                  <a:schemeClr val="bg1">
                    <a:lumMod val="65000"/>
                  </a:schemeClr>
                </a:solidFill>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Title Goes Here</a:t>
            </a:r>
          </a:p>
        </p:txBody>
      </p:sp>
    </p:spTree>
    <p:extLst>
      <p:ext uri="{BB962C8B-B14F-4D97-AF65-F5344CB8AC3E}">
        <p14:creationId xmlns:p14="http://schemas.microsoft.com/office/powerpoint/2010/main" val="36253936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12">
                                            <p:txEl>
                                              <p:pRg st="0" end="0"/>
                                            </p:txEl>
                                          </p:spTgt>
                                        </p:tgtEl>
                                        <p:attrNameLst>
                                          <p:attrName>style.visibility</p:attrName>
                                        </p:attrNameLst>
                                      </p:cBhvr>
                                      <p:to>
                                        <p:strVal val="visible"/>
                                      </p:to>
                                    </p:set>
                                    <p:animEffect transition="in" filter="wipe(up)">
                                      <p:cBhvr>
                                        <p:cTn id="16" dur="500"/>
                                        <p:tgtEl>
                                          <p:spTgt spid="12">
                                            <p:txEl>
                                              <p:pRg st="0" end="0"/>
                                            </p:txEl>
                                          </p:spTgt>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3"/>
                                        </p:tgtEl>
                                        <p:attrNameLst>
                                          <p:attrName>style.visibility</p:attrName>
                                        </p:attrNameLst>
                                      </p:cBhvr>
                                      <p:to>
                                        <p:strVal val="visible"/>
                                      </p:to>
                                    </p:set>
                                    <p:anim calcmode="lin" valueType="num">
                                      <p:cBhvr>
                                        <p:cTn id="20" dur="500" fill="hold"/>
                                        <p:tgtEl>
                                          <p:spTgt spid="13"/>
                                        </p:tgtEl>
                                        <p:attrNameLst>
                                          <p:attrName>ppt_w</p:attrName>
                                        </p:attrNameLst>
                                      </p:cBhvr>
                                      <p:tavLst>
                                        <p:tav tm="0">
                                          <p:val>
                                            <p:fltVal val="0"/>
                                          </p:val>
                                        </p:tav>
                                        <p:tav tm="100000">
                                          <p:val>
                                            <p:strVal val="#ppt_w"/>
                                          </p:val>
                                        </p:tav>
                                      </p:tavLst>
                                    </p:anim>
                                    <p:anim calcmode="lin" valueType="num">
                                      <p:cBhvr>
                                        <p:cTn id="21" dur="500" fill="hold"/>
                                        <p:tgtEl>
                                          <p:spTgt spid="13"/>
                                        </p:tgtEl>
                                        <p:attrNameLst>
                                          <p:attrName>ppt_h</p:attrName>
                                        </p:attrNameLst>
                                      </p:cBhvr>
                                      <p:tavLst>
                                        <p:tav tm="0">
                                          <p:val>
                                            <p:fltVal val="0"/>
                                          </p:val>
                                        </p:tav>
                                        <p:tav tm="100000">
                                          <p:val>
                                            <p:strVal val="#ppt_h"/>
                                          </p:val>
                                        </p:tav>
                                      </p:tavLst>
                                    </p:anim>
                                    <p:animEffect transition="in" filter="fade">
                                      <p:cBhvr>
                                        <p:cTn id="22" dur="500"/>
                                        <p:tgtEl>
                                          <p:spTgt spid="13"/>
                                        </p:tgtEl>
                                      </p:cBhvr>
                                    </p:animEffect>
                                  </p:childTnLst>
                                </p:cTn>
                              </p:par>
                            </p:childTnLst>
                          </p:cTn>
                        </p:par>
                        <p:par>
                          <p:cTn id="23" fill="hold">
                            <p:stCondLst>
                              <p:cond delay="2000"/>
                            </p:stCondLst>
                            <p:childTnLst>
                              <p:par>
                                <p:cTn id="24" presetID="2" presetClass="entr" presetSubtype="4" accel="50000" decel="50000" fill="hold" nodeType="after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ppt_x"/>
                                          </p:val>
                                        </p:tav>
                                        <p:tav tm="100000">
                                          <p:val>
                                            <p:strVal val="#ppt_x"/>
                                          </p:val>
                                        </p:tav>
                                      </p:tavLst>
                                    </p:anim>
                                    <p:anim calcmode="lin" valueType="num">
                                      <p:cBhvr additive="base">
                                        <p:cTn id="27" dur="500" fill="hold"/>
                                        <p:tgtEl>
                                          <p:spTgt spid="1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up)">
                                      <p:cBhvr>
                                        <p:cTn id="31" dur="500"/>
                                        <p:tgtEl>
                                          <p:spTgt spid="2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24">
                                            <p:txEl>
                                              <p:pRg st="0" end="0"/>
                                            </p:txEl>
                                          </p:spTgt>
                                        </p:tgtEl>
                                        <p:attrNameLst>
                                          <p:attrName>style.visibility</p:attrName>
                                        </p:attrNameLst>
                                      </p:cBhvr>
                                      <p:to>
                                        <p:strVal val="visible"/>
                                      </p:to>
                                    </p:set>
                                    <p:animEffect transition="in" filter="wipe(up)">
                                      <p:cBhvr>
                                        <p:cTn id="35" dur="500"/>
                                        <p:tgtEl>
                                          <p:spTgt spid="24">
                                            <p:txEl>
                                              <p:pRg st="0" end="0"/>
                                            </p:txEl>
                                          </p:spTgt>
                                        </p:tgtEl>
                                      </p:cBhvr>
                                    </p:animEffect>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p:cTn id="39" dur="500" fill="hold"/>
                                        <p:tgtEl>
                                          <p:spTgt spid="25"/>
                                        </p:tgtEl>
                                        <p:attrNameLst>
                                          <p:attrName>ppt_w</p:attrName>
                                        </p:attrNameLst>
                                      </p:cBhvr>
                                      <p:tavLst>
                                        <p:tav tm="0">
                                          <p:val>
                                            <p:fltVal val="0"/>
                                          </p:val>
                                        </p:tav>
                                        <p:tav tm="100000">
                                          <p:val>
                                            <p:strVal val="#ppt_w"/>
                                          </p:val>
                                        </p:tav>
                                      </p:tavLst>
                                    </p:anim>
                                    <p:anim calcmode="lin" valueType="num">
                                      <p:cBhvr>
                                        <p:cTn id="40" dur="500" fill="hold"/>
                                        <p:tgtEl>
                                          <p:spTgt spid="25"/>
                                        </p:tgtEl>
                                        <p:attrNameLst>
                                          <p:attrName>ppt_h</p:attrName>
                                        </p:attrNameLst>
                                      </p:cBhvr>
                                      <p:tavLst>
                                        <p:tav tm="0">
                                          <p:val>
                                            <p:fltVal val="0"/>
                                          </p:val>
                                        </p:tav>
                                        <p:tav tm="100000">
                                          <p:val>
                                            <p:strVal val="#ppt_h"/>
                                          </p:val>
                                        </p:tav>
                                      </p:tavLst>
                                    </p:anim>
                                    <p:animEffect transition="in" filter="fade">
                                      <p:cBhvr>
                                        <p:cTn id="41" dur="500"/>
                                        <p:tgtEl>
                                          <p:spTgt spid="25"/>
                                        </p:tgtEl>
                                      </p:cBhvr>
                                    </p:animEffect>
                                  </p:childTnLst>
                                </p:cTn>
                              </p:par>
                            </p:childTnLst>
                          </p:cTn>
                        </p:par>
                        <p:par>
                          <p:cTn id="42" fill="hold">
                            <p:stCondLst>
                              <p:cond delay="4000"/>
                            </p:stCondLst>
                            <p:childTnLst>
                              <p:par>
                                <p:cTn id="43" presetID="2" presetClass="entr" presetSubtype="4" accel="50000" decel="5000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wipe(up)">
                                      <p:cBhvr>
                                        <p:cTn id="50" dur="500"/>
                                        <p:tgtEl>
                                          <p:spTgt spid="31"/>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wipe(up)">
                                      <p:cBhvr>
                                        <p:cTn id="54" dur="500"/>
                                        <p:tgtEl>
                                          <p:spTgt spid="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2" grpId="0" build="p">
        <p:tmplLst>
          <p:tmpl lvl="1">
            <p:tnLst>
              <p:par>
                <p:cTn presetID="22" presetClass="entr" presetSubtype="1"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wipe(up)">
                      <p:cBhvr>
                        <p:cTn dur="500"/>
                        <p:tgtEl>
                          <p:spTgt spid="12"/>
                        </p:tgtEl>
                      </p:cBhvr>
                    </p:animEffect>
                  </p:childTnLst>
                </p:cTn>
              </p:par>
            </p:tnLst>
          </p:tmpl>
        </p:tmplLst>
      </p:bldP>
      <p:bldP spid="23" grpId="0" animBg="1"/>
      <p:bldP spid="24" grpId="0" build="p">
        <p:tmplLst>
          <p:tmpl lvl="1">
            <p:tnLst>
              <p:par>
                <p:cTn presetID="22" presetClass="entr" presetSubtype="1"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up)">
                      <p:cBhvr>
                        <p:cTn dur="500"/>
                        <p:tgtEl>
                          <p:spTgt spid="24"/>
                        </p:tgtEl>
                      </p:cBhvr>
                    </p:animEffect>
                  </p:childTnLst>
                </p:cTn>
              </p:par>
            </p:tnLst>
          </p:tmpl>
        </p:tmplLst>
      </p:bldP>
      <p:bldP spid="31" grpId="0" animBg="1"/>
      <p:bldP spid="32" grpId="0" build="p">
        <p:tmplLst>
          <p:tmpl lvl="1">
            <p:tnLst>
              <p:par>
                <p:cTn presetID="22" presetClass="entr" presetSubtype="1"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up)">
                      <p:cBhvr>
                        <p:cTn dur="500"/>
                        <p:tgtEl>
                          <p:spTgt spid="32"/>
                        </p:tgtEl>
                      </p:cBhvr>
                    </p:animEffect>
                  </p:childTnLst>
                </p:cTn>
              </p:par>
            </p:tnLst>
          </p:tmpl>
        </p:tmplLst>
      </p:bldP>
    </p:bldLst>
  </p:timing>
</p:sldLayout>
</file>

<file path=ppt/slideLayouts/slideLayout398.xml><?xml version="1.0" encoding="utf-8"?>
<p:sldLayout xmlns:a="http://schemas.openxmlformats.org/drawingml/2006/main" xmlns:r="http://schemas.openxmlformats.org/officeDocument/2006/relationships" xmlns:p="http://schemas.openxmlformats.org/presentationml/2006/main" userDrawn="1">
  <p:cSld name="1_MockUp02">
    <p:spTree>
      <p:nvGrpSpPr>
        <p:cNvPr id="1" name=""/>
        <p:cNvGrpSpPr/>
        <p:nvPr/>
      </p:nvGrpSpPr>
      <p:grpSpPr>
        <a:xfrm>
          <a:off x="0" y="0"/>
          <a:ext cx="0" cy="0"/>
          <a:chOff x="0" y="0"/>
          <a:chExt cx="0" cy="0"/>
        </a:xfrm>
      </p:grpSpPr>
      <p:grpSp>
        <p:nvGrpSpPr>
          <p:cNvPr id="14" name="Group 13"/>
          <p:cNvGrpSpPr/>
          <p:nvPr userDrawn="1"/>
        </p:nvGrpSpPr>
        <p:grpSpPr>
          <a:xfrm>
            <a:off x="3888864" y="2072885"/>
            <a:ext cx="2119568" cy="39474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026793"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grpSp>
        <p:nvGrpSpPr>
          <p:cNvPr id="19" name="Group 18"/>
          <p:cNvGrpSpPr/>
          <p:nvPr userDrawn="1"/>
        </p:nvGrpSpPr>
        <p:grpSpPr>
          <a:xfrm>
            <a:off x="6211632" y="2072885"/>
            <a:ext cx="2119568" cy="3947448"/>
            <a:chOff x="6140449" y="1116114"/>
            <a:chExt cx="1927226" cy="3589236"/>
          </a:xfrm>
        </p:grpSpPr>
        <p:sp>
          <p:nvSpPr>
            <p:cNvPr id="21" name="Rectangle 20"/>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22"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3" name="Picture Placeholder 7"/>
          <p:cNvSpPr>
            <a:spLocks noGrp="1"/>
          </p:cNvSpPr>
          <p:nvPr>
            <p:ph type="pic" sz="quarter" idx="18" hasCustomPrompt="1"/>
          </p:nvPr>
        </p:nvSpPr>
        <p:spPr>
          <a:xfrm>
            <a:off x="6355967" y="2627710"/>
            <a:ext cx="1843707" cy="2793309"/>
          </a:xfrm>
          <a:prstGeom prst="rect">
            <a:avLst/>
          </a:prstGeom>
          <a:solidFill>
            <a:schemeClr val="bg1">
              <a:lumMod val="95000"/>
            </a:schemeClr>
          </a:solidFill>
          <a:ln>
            <a:noFill/>
          </a:ln>
        </p:spPr>
        <p:txBody>
          <a:bodyPr bIns="457200" anchor="b"/>
          <a:lstStyle>
            <a:lvl1pPr algn="ctr" rtl="0">
              <a:buNone/>
              <a:defRPr sz="1467">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2356092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up)">
                                      <p:cBhvr>
                                        <p:cTn id="12" dur="500"/>
                                        <p:tgtEl>
                                          <p:spTgt spid="20"/>
                                        </p:tgtEl>
                                      </p:cBhvr>
                                    </p:animEffect>
                                  </p:childTnLst>
                                </p:cTn>
                              </p:par>
                            </p:childTnLst>
                          </p:cTn>
                        </p:par>
                        <p:par>
                          <p:cTn id="13" fill="hold">
                            <p:stCondLst>
                              <p:cond delay="1000"/>
                            </p:stCondLst>
                            <p:childTnLst>
                              <p:par>
                                <p:cTn id="14" presetID="2" presetClass="entr" presetSubtype="4" accel="50000" decel="5000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additive="base">
                                        <p:cTn id="16" dur="500" fill="hold"/>
                                        <p:tgtEl>
                                          <p:spTgt spid="19"/>
                                        </p:tgtEl>
                                        <p:attrNameLst>
                                          <p:attrName>ppt_x</p:attrName>
                                        </p:attrNameLst>
                                      </p:cBhvr>
                                      <p:tavLst>
                                        <p:tav tm="0">
                                          <p:val>
                                            <p:strVal val="#ppt_x"/>
                                          </p:val>
                                        </p:tav>
                                        <p:tav tm="100000">
                                          <p:val>
                                            <p:strVal val="#ppt_x"/>
                                          </p:val>
                                        </p:tav>
                                      </p:tavLst>
                                    </p:anim>
                                    <p:anim calcmode="lin" valueType="num">
                                      <p:cBhvr additive="base">
                                        <p:cTn id="17" dur="500" fill="hold"/>
                                        <p:tgtEl>
                                          <p:spTgt spid="19"/>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3" grpId="0" animBg="1"/>
    </p:bldLst>
  </p:timing>
</p:sldLayout>
</file>

<file path=ppt/slideLayouts/slideLayout399.xml><?xml version="1.0" encoding="utf-8"?>
<p:sldLayout xmlns:a="http://schemas.openxmlformats.org/drawingml/2006/main" xmlns:r="http://schemas.openxmlformats.org/officeDocument/2006/relationships" xmlns:p="http://schemas.openxmlformats.org/presentationml/2006/main" userDrawn="1">
  <p:cSld name="2_MockUp02">
    <p:spTree>
      <p:nvGrpSpPr>
        <p:cNvPr id="1" name=""/>
        <p:cNvGrpSpPr/>
        <p:nvPr/>
      </p:nvGrpSpPr>
      <p:grpSpPr>
        <a:xfrm>
          <a:off x="0" y="0"/>
          <a:ext cx="0" cy="0"/>
          <a:chOff x="0" y="0"/>
          <a:chExt cx="0" cy="0"/>
        </a:xfrm>
      </p:grpSpPr>
      <p:grpSp>
        <p:nvGrpSpPr>
          <p:cNvPr id="2" name="Group 17"/>
          <p:cNvGrpSpPr/>
          <p:nvPr userDrawn="1"/>
        </p:nvGrpSpPr>
        <p:grpSpPr>
          <a:xfrm>
            <a:off x="3968595" y="2449780"/>
            <a:ext cx="4343760" cy="3456120"/>
            <a:chOff x="2094899" y="1081795"/>
            <a:chExt cx="4400683" cy="3501414"/>
          </a:xfrm>
        </p:grpSpPr>
        <p:sp>
          <p:nvSpPr>
            <p:cNvPr id="20" name="Rectangle 19"/>
            <p:cNvSpPr/>
            <p:nvPr/>
          </p:nvSpPr>
          <p:spPr>
            <a:xfrm>
              <a:off x="2261198" y="1247618"/>
              <a:ext cx="4081379" cy="2259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rtl="1"/>
              <a:endParaRPr lang="en-US" sz="2667" dirty="0">
                <a:solidFill>
                  <a:srgbClr val="FFFFFF"/>
                </a:solidFill>
              </a:endParaRPr>
            </a:p>
          </p:txBody>
        </p:sp>
        <p:sp>
          <p:nvSpPr>
            <p:cNvPr id="31" name="Freeform 5"/>
            <p:cNvSpPr>
              <a:spLocks noEditPoints="1"/>
            </p:cNvSpPr>
            <p:nvPr/>
          </p:nvSpPr>
          <p:spPr bwMode="auto">
            <a:xfrm>
              <a:off x="2094899" y="1081795"/>
              <a:ext cx="4400683" cy="2608522"/>
            </a:xfrm>
            <a:custGeom>
              <a:avLst/>
              <a:gdLst/>
              <a:ahLst/>
              <a:cxnLst>
                <a:cxn ang="0">
                  <a:pos x="1757" y="0"/>
                </a:cxn>
                <a:cxn ang="0">
                  <a:pos x="921" y="0"/>
                </a:cxn>
                <a:cxn ang="0">
                  <a:pos x="893" y="0"/>
                </a:cxn>
                <a:cxn ang="0">
                  <a:pos x="56" y="0"/>
                </a:cxn>
                <a:cxn ang="0">
                  <a:pos x="0" y="47"/>
                </a:cxn>
                <a:cxn ang="0">
                  <a:pos x="0" y="1076"/>
                </a:cxn>
                <a:cxn ang="0">
                  <a:pos x="1816" y="1076"/>
                </a:cxn>
                <a:cxn ang="0">
                  <a:pos x="1816" y="47"/>
                </a:cxn>
                <a:cxn ang="0">
                  <a:pos x="1757" y="0"/>
                </a:cxn>
                <a:cxn ang="0">
                  <a:pos x="1732" y="1000"/>
                </a:cxn>
                <a:cxn ang="0">
                  <a:pos x="76" y="1000"/>
                </a:cxn>
                <a:cxn ang="0">
                  <a:pos x="76" y="68"/>
                </a:cxn>
                <a:cxn ang="0">
                  <a:pos x="1732" y="68"/>
                </a:cxn>
                <a:cxn ang="0">
                  <a:pos x="1732" y="1000"/>
                </a:cxn>
              </a:cxnLst>
              <a:rect l="0" t="0" r="r" b="b"/>
              <a:pathLst>
                <a:path w="1816" h="1076">
                  <a:moveTo>
                    <a:pt x="1757" y="0"/>
                  </a:moveTo>
                  <a:cubicBezTo>
                    <a:pt x="921" y="0"/>
                    <a:pt x="921" y="0"/>
                    <a:pt x="921" y="0"/>
                  </a:cubicBezTo>
                  <a:cubicBezTo>
                    <a:pt x="893" y="0"/>
                    <a:pt x="893" y="0"/>
                    <a:pt x="893" y="0"/>
                  </a:cubicBezTo>
                  <a:cubicBezTo>
                    <a:pt x="56" y="0"/>
                    <a:pt x="56" y="0"/>
                    <a:pt x="56" y="0"/>
                  </a:cubicBezTo>
                  <a:cubicBezTo>
                    <a:pt x="27" y="0"/>
                    <a:pt x="0" y="17"/>
                    <a:pt x="0" y="47"/>
                  </a:cubicBezTo>
                  <a:cubicBezTo>
                    <a:pt x="0" y="1076"/>
                    <a:pt x="0" y="1076"/>
                    <a:pt x="0" y="1076"/>
                  </a:cubicBezTo>
                  <a:cubicBezTo>
                    <a:pt x="1816" y="1076"/>
                    <a:pt x="1816" y="1076"/>
                    <a:pt x="1816" y="1076"/>
                  </a:cubicBezTo>
                  <a:cubicBezTo>
                    <a:pt x="1816" y="47"/>
                    <a:pt x="1816" y="47"/>
                    <a:pt x="1816" y="47"/>
                  </a:cubicBezTo>
                  <a:cubicBezTo>
                    <a:pt x="1816" y="17"/>
                    <a:pt x="1787" y="0"/>
                    <a:pt x="1757" y="0"/>
                  </a:cubicBezTo>
                  <a:moveTo>
                    <a:pt x="1732" y="1000"/>
                  </a:moveTo>
                  <a:cubicBezTo>
                    <a:pt x="76" y="1000"/>
                    <a:pt x="76" y="1000"/>
                    <a:pt x="76" y="1000"/>
                  </a:cubicBezTo>
                  <a:cubicBezTo>
                    <a:pt x="76" y="68"/>
                    <a:pt x="76" y="68"/>
                    <a:pt x="76" y="68"/>
                  </a:cubicBezTo>
                  <a:cubicBezTo>
                    <a:pt x="1732" y="68"/>
                    <a:pt x="1732" y="68"/>
                    <a:pt x="1732" y="68"/>
                  </a:cubicBezTo>
                  <a:cubicBezTo>
                    <a:pt x="1732" y="1000"/>
                    <a:pt x="1732" y="1000"/>
                    <a:pt x="1732" y="1000"/>
                  </a:cubicBezTo>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3" name="Freeform 23"/>
            <p:cNvSpPr>
              <a:spLocks/>
            </p:cNvSpPr>
            <p:nvPr/>
          </p:nvSpPr>
          <p:spPr bwMode="auto">
            <a:xfrm>
              <a:off x="2311744" y="1247618"/>
              <a:ext cx="3979748" cy="2259869"/>
            </a:xfrm>
            <a:custGeom>
              <a:avLst/>
              <a:gdLst/>
              <a:ahLst/>
              <a:cxnLst>
                <a:cxn ang="0">
                  <a:pos x="1872" y="0"/>
                </a:cxn>
                <a:cxn ang="0">
                  <a:pos x="0" y="0"/>
                </a:cxn>
                <a:cxn ang="0">
                  <a:pos x="1872" y="1063"/>
                </a:cxn>
                <a:cxn ang="0">
                  <a:pos x="1872" y="0"/>
                </a:cxn>
              </a:cxnLst>
              <a:rect l="0" t="0" r="r" b="b"/>
              <a:pathLst>
                <a:path w="1872" h="1063">
                  <a:moveTo>
                    <a:pt x="1872" y="0"/>
                  </a:moveTo>
                  <a:lnTo>
                    <a:pt x="0" y="0"/>
                  </a:lnTo>
                  <a:lnTo>
                    <a:pt x="1872" y="1063"/>
                  </a:lnTo>
                  <a:lnTo>
                    <a:pt x="1872" y="0"/>
                  </a:lnTo>
                  <a:close/>
                </a:path>
              </a:pathLst>
            </a:custGeom>
            <a:solidFill>
              <a:srgbClr val="FFFFFF">
                <a:alpha val="16000"/>
              </a:srgbClr>
            </a:soli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sp>
          <p:nvSpPr>
            <p:cNvPr id="34" name="Freeform 27"/>
            <p:cNvSpPr>
              <a:spLocks/>
            </p:cNvSpPr>
            <p:nvPr/>
          </p:nvSpPr>
          <p:spPr bwMode="auto">
            <a:xfrm>
              <a:off x="2094899" y="3690315"/>
              <a:ext cx="4400683" cy="397550"/>
            </a:xfrm>
            <a:custGeom>
              <a:avLst/>
              <a:gdLst/>
              <a:ahLst/>
              <a:cxnLst>
                <a:cxn ang="0">
                  <a:pos x="0" y="0"/>
                </a:cxn>
                <a:cxn ang="0">
                  <a:pos x="0" y="100"/>
                </a:cxn>
                <a:cxn ang="0">
                  <a:pos x="56" y="164"/>
                </a:cxn>
                <a:cxn ang="0">
                  <a:pos x="893" y="164"/>
                </a:cxn>
                <a:cxn ang="0">
                  <a:pos x="921" y="164"/>
                </a:cxn>
                <a:cxn ang="0">
                  <a:pos x="1757" y="164"/>
                </a:cxn>
                <a:cxn ang="0">
                  <a:pos x="1816" y="100"/>
                </a:cxn>
                <a:cxn ang="0">
                  <a:pos x="1816" y="0"/>
                </a:cxn>
                <a:cxn ang="0">
                  <a:pos x="0" y="0"/>
                </a:cxn>
              </a:cxnLst>
              <a:rect l="0" t="0" r="r" b="b"/>
              <a:pathLst>
                <a:path w="1816" h="164">
                  <a:moveTo>
                    <a:pt x="0" y="0"/>
                  </a:moveTo>
                  <a:cubicBezTo>
                    <a:pt x="0" y="100"/>
                    <a:pt x="0" y="100"/>
                    <a:pt x="0" y="100"/>
                  </a:cubicBezTo>
                  <a:cubicBezTo>
                    <a:pt x="0" y="130"/>
                    <a:pt x="27" y="164"/>
                    <a:pt x="56" y="164"/>
                  </a:cubicBezTo>
                  <a:cubicBezTo>
                    <a:pt x="893" y="164"/>
                    <a:pt x="893" y="164"/>
                    <a:pt x="893" y="164"/>
                  </a:cubicBezTo>
                  <a:cubicBezTo>
                    <a:pt x="921" y="164"/>
                    <a:pt x="921" y="164"/>
                    <a:pt x="921" y="164"/>
                  </a:cubicBezTo>
                  <a:cubicBezTo>
                    <a:pt x="1757" y="164"/>
                    <a:pt x="1757" y="164"/>
                    <a:pt x="1757" y="164"/>
                  </a:cubicBezTo>
                  <a:cubicBezTo>
                    <a:pt x="1787" y="164"/>
                    <a:pt x="1816" y="130"/>
                    <a:pt x="1816" y="100"/>
                  </a:cubicBezTo>
                  <a:cubicBezTo>
                    <a:pt x="1816" y="0"/>
                    <a:pt x="1816" y="0"/>
                    <a:pt x="1816" y="0"/>
                  </a:cubicBezTo>
                  <a:lnTo>
                    <a:pt x="0" y="0"/>
                  </a:lnTo>
                  <a:close/>
                </a:path>
              </a:pathLst>
            </a:custGeom>
            <a:gradFill>
              <a:gsLst>
                <a:gs pos="83000">
                  <a:schemeClr val="bg1">
                    <a:lumMod val="75000"/>
                  </a:schemeClr>
                </a:gs>
                <a:gs pos="54000">
                  <a:schemeClr val="bg1">
                    <a:lumMod val="85000"/>
                  </a:schemeClr>
                </a:gs>
              </a:gsLst>
              <a:lin ang="18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r>
                <a:rPr lang="en-US" sz="2667" dirty="0">
                  <a:solidFill>
                    <a:srgbClr val="262626"/>
                  </a:solidFill>
                </a:rPr>
                <a:t> </a:t>
              </a:r>
            </a:p>
          </p:txBody>
        </p:sp>
        <p:sp>
          <p:nvSpPr>
            <p:cNvPr id="35" name="Freeform 29"/>
            <p:cNvSpPr>
              <a:spLocks/>
            </p:cNvSpPr>
            <p:nvPr/>
          </p:nvSpPr>
          <p:spPr bwMode="auto">
            <a:xfrm>
              <a:off x="3506519" y="4087866"/>
              <a:ext cx="1590198" cy="495343"/>
            </a:xfrm>
            <a:custGeom>
              <a:avLst/>
              <a:gdLst/>
              <a:ahLst/>
              <a:cxnLst>
                <a:cxn ang="0">
                  <a:pos x="335" y="0"/>
                </a:cxn>
                <a:cxn ang="0">
                  <a:pos x="322" y="0"/>
                </a:cxn>
                <a:cxn ang="0">
                  <a:pos x="143" y="0"/>
                </a:cxn>
                <a:cxn ang="0">
                  <a:pos x="102" y="128"/>
                </a:cxn>
                <a:cxn ang="0">
                  <a:pos x="108" y="204"/>
                </a:cxn>
                <a:cxn ang="0">
                  <a:pos x="322" y="204"/>
                </a:cxn>
                <a:cxn ang="0">
                  <a:pos x="335" y="204"/>
                </a:cxn>
                <a:cxn ang="0">
                  <a:pos x="549" y="204"/>
                </a:cxn>
                <a:cxn ang="0">
                  <a:pos x="555" y="128"/>
                </a:cxn>
                <a:cxn ang="0">
                  <a:pos x="513" y="0"/>
                </a:cxn>
                <a:cxn ang="0">
                  <a:pos x="335" y="0"/>
                </a:cxn>
              </a:cxnLst>
              <a:rect l="0" t="0" r="r" b="b"/>
              <a:pathLst>
                <a:path w="656" h="204">
                  <a:moveTo>
                    <a:pt x="335" y="0"/>
                  </a:moveTo>
                  <a:cubicBezTo>
                    <a:pt x="322" y="0"/>
                    <a:pt x="322" y="0"/>
                    <a:pt x="322" y="0"/>
                  </a:cubicBezTo>
                  <a:cubicBezTo>
                    <a:pt x="143" y="0"/>
                    <a:pt x="143" y="0"/>
                    <a:pt x="143" y="0"/>
                  </a:cubicBezTo>
                  <a:cubicBezTo>
                    <a:pt x="143" y="0"/>
                    <a:pt x="142" y="88"/>
                    <a:pt x="102" y="128"/>
                  </a:cubicBezTo>
                  <a:cubicBezTo>
                    <a:pt x="62" y="169"/>
                    <a:pt x="0" y="204"/>
                    <a:pt x="108" y="204"/>
                  </a:cubicBezTo>
                  <a:cubicBezTo>
                    <a:pt x="322" y="204"/>
                    <a:pt x="322" y="204"/>
                    <a:pt x="322" y="204"/>
                  </a:cubicBezTo>
                  <a:cubicBezTo>
                    <a:pt x="335" y="204"/>
                    <a:pt x="335" y="204"/>
                    <a:pt x="335" y="204"/>
                  </a:cubicBezTo>
                  <a:cubicBezTo>
                    <a:pt x="549" y="204"/>
                    <a:pt x="549" y="204"/>
                    <a:pt x="549" y="204"/>
                  </a:cubicBezTo>
                  <a:cubicBezTo>
                    <a:pt x="656" y="204"/>
                    <a:pt x="594" y="169"/>
                    <a:pt x="555" y="128"/>
                  </a:cubicBezTo>
                  <a:cubicBezTo>
                    <a:pt x="515" y="88"/>
                    <a:pt x="513" y="0"/>
                    <a:pt x="513" y="0"/>
                  </a:cubicBezTo>
                  <a:lnTo>
                    <a:pt x="335" y="0"/>
                  </a:lnTo>
                  <a:close/>
                </a:path>
              </a:pathLst>
            </a:custGeom>
            <a:gradFill>
              <a:gsLst>
                <a:gs pos="42000">
                  <a:schemeClr val="bg1">
                    <a:lumMod val="75000"/>
                  </a:schemeClr>
                </a:gs>
                <a:gs pos="6000">
                  <a:schemeClr val="bg1">
                    <a:lumMod val="85000"/>
                  </a:schemeClr>
                </a:gs>
                <a:gs pos="0">
                  <a:schemeClr val="bg1">
                    <a:lumMod val="65000"/>
                  </a:schemeClr>
                </a:gs>
              </a:gsLst>
              <a:lin ang="5400000" scaled="0"/>
            </a:gradFill>
            <a:ln w="9525">
              <a:noFill/>
              <a:round/>
              <a:headEnd/>
              <a:tailEnd/>
            </a:ln>
          </p:spPr>
          <p:txBody>
            <a:bodyPr vert="horz" wrap="square" lIns="91440" tIns="45720" rIns="91440" bIns="45720" numCol="1" anchor="t" anchorCtr="0" compatLnSpc="1">
              <a:prstTxWarp prst="textNoShape">
                <a:avLst/>
              </a:prstTxWarp>
            </a:bodyPr>
            <a:lstStyle/>
            <a:p>
              <a:pPr algn="r" defTabSz="1375467" rtl="1"/>
              <a:endParaRPr lang="en-US" sz="2667" dirty="0">
                <a:solidFill>
                  <a:srgbClr val="262626"/>
                </a:solidFill>
              </a:endParaRPr>
            </a:p>
          </p:txBody>
        </p:sp>
      </p:grpSp>
      <p:sp>
        <p:nvSpPr>
          <p:cNvPr id="36" name="Picture Placeholder 7"/>
          <p:cNvSpPr>
            <a:spLocks noGrp="1"/>
          </p:cNvSpPr>
          <p:nvPr>
            <p:ph type="pic" sz="quarter" idx="10" hasCustomPrompt="1"/>
          </p:nvPr>
        </p:nvSpPr>
        <p:spPr>
          <a:xfrm>
            <a:off x="4153968" y="2602772"/>
            <a:ext cx="3944649" cy="2230637"/>
          </a:xfrm>
          <a:prstGeom prst="rect">
            <a:avLst/>
          </a:prstGeom>
          <a:ln>
            <a:noFill/>
          </a:ln>
        </p:spPr>
        <p:txBody>
          <a:bodyPr tIns="0" bIns="27432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11"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12"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2424059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400.xml><?xml version="1.0" encoding="utf-8"?>
<p:sldLayout xmlns:a="http://schemas.openxmlformats.org/drawingml/2006/main" xmlns:r="http://schemas.openxmlformats.org/officeDocument/2006/relationships" xmlns:p="http://schemas.openxmlformats.org/presentationml/2006/main" userDrawn="1">
  <p:cSld name="3_MockUp02">
    <p:spTree>
      <p:nvGrpSpPr>
        <p:cNvPr id="1" name=""/>
        <p:cNvGrpSpPr/>
        <p:nvPr/>
      </p:nvGrpSpPr>
      <p:grpSpPr>
        <a:xfrm>
          <a:off x="0" y="0"/>
          <a:ext cx="0" cy="0"/>
          <a:chOff x="0" y="0"/>
          <a:chExt cx="0" cy="0"/>
        </a:xfrm>
      </p:grpSpPr>
      <p:grpSp>
        <p:nvGrpSpPr>
          <p:cNvPr id="14" name="Group 13"/>
          <p:cNvGrpSpPr/>
          <p:nvPr userDrawn="1"/>
        </p:nvGrpSpPr>
        <p:grpSpPr>
          <a:xfrm>
            <a:off x="4811183" y="1589752"/>
            <a:ext cx="2569636" cy="4785648"/>
            <a:chOff x="6140449" y="1116114"/>
            <a:chExt cx="1927226" cy="3589236"/>
          </a:xfrm>
        </p:grpSpPr>
        <p:sp>
          <p:nvSpPr>
            <p:cNvPr id="15" name="Rectangle 14"/>
            <p:cNvSpPr/>
            <p:nvPr userDrawn="1"/>
          </p:nvSpPr>
          <p:spPr>
            <a:xfrm>
              <a:off x="6211887" y="1630479"/>
              <a:ext cx="1784351" cy="25398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endParaRPr>
            </a:p>
          </p:txBody>
        </p:sp>
        <p:sp>
          <p:nvSpPr>
            <p:cNvPr id="18" name="Freeform 5"/>
            <p:cNvSpPr>
              <a:spLocks noEditPoints="1"/>
            </p:cNvSpPr>
            <p:nvPr userDrawn="1"/>
          </p:nvSpPr>
          <p:spPr bwMode="auto">
            <a:xfrm>
              <a:off x="6140449" y="1116114"/>
              <a:ext cx="1927226" cy="3589236"/>
            </a:xfrm>
            <a:custGeom>
              <a:avLst/>
              <a:gdLst/>
              <a:ahLst/>
              <a:cxnLst>
                <a:cxn ang="0">
                  <a:pos x="440" y="1690"/>
                </a:cxn>
                <a:cxn ang="0">
                  <a:pos x="440" y="1690"/>
                </a:cxn>
                <a:cxn ang="0">
                  <a:pos x="494" y="1636"/>
                </a:cxn>
                <a:cxn ang="0">
                  <a:pos x="547" y="1690"/>
                </a:cxn>
                <a:cxn ang="0">
                  <a:pos x="547" y="1690"/>
                </a:cxn>
                <a:cxn ang="0">
                  <a:pos x="547" y="1690"/>
                </a:cxn>
                <a:cxn ang="0">
                  <a:pos x="494" y="1743"/>
                </a:cxn>
                <a:cxn ang="0">
                  <a:pos x="440" y="1690"/>
                </a:cxn>
                <a:cxn ang="0">
                  <a:pos x="440" y="1690"/>
                </a:cxn>
                <a:cxn ang="0">
                  <a:pos x="65" y="274"/>
                </a:cxn>
                <a:cxn ang="0">
                  <a:pos x="65" y="274"/>
                </a:cxn>
                <a:cxn ang="0">
                  <a:pos x="922" y="274"/>
                </a:cxn>
                <a:cxn ang="0">
                  <a:pos x="922" y="1543"/>
                </a:cxn>
                <a:cxn ang="0">
                  <a:pos x="65" y="1543"/>
                </a:cxn>
                <a:cxn ang="0">
                  <a:pos x="65" y="274"/>
                </a:cxn>
                <a:cxn ang="0">
                  <a:pos x="355" y="143"/>
                </a:cxn>
                <a:cxn ang="0">
                  <a:pos x="355" y="143"/>
                </a:cxn>
                <a:cxn ang="0">
                  <a:pos x="632" y="143"/>
                </a:cxn>
                <a:cxn ang="0">
                  <a:pos x="632" y="163"/>
                </a:cxn>
                <a:cxn ang="0">
                  <a:pos x="355" y="163"/>
                </a:cxn>
                <a:cxn ang="0">
                  <a:pos x="355" y="143"/>
                </a:cxn>
                <a:cxn ang="0">
                  <a:pos x="891" y="0"/>
                </a:cxn>
                <a:cxn ang="0">
                  <a:pos x="96" y="0"/>
                </a:cxn>
                <a:cxn ang="0">
                  <a:pos x="0" y="92"/>
                </a:cxn>
                <a:cxn ang="0">
                  <a:pos x="0" y="1748"/>
                </a:cxn>
                <a:cxn ang="0">
                  <a:pos x="96" y="1840"/>
                </a:cxn>
                <a:cxn ang="0">
                  <a:pos x="891" y="1840"/>
                </a:cxn>
                <a:cxn ang="0">
                  <a:pos x="987" y="1748"/>
                </a:cxn>
                <a:cxn ang="0">
                  <a:pos x="987" y="92"/>
                </a:cxn>
                <a:cxn ang="0">
                  <a:pos x="891" y="0"/>
                </a:cxn>
              </a:cxnLst>
              <a:rect l="0" t="0" r="r" b="b"/>
              <a:pathLst>
                <a:path w="987" h="1840">
                  <a:moveTo>
                    <a:pt x="440" y="1690"/>
                  </a:moveTo>
                  <a:cubicBezTo>
                    <a:pt x="440" y="1690"/>
                    <a:pt x="440" y="1690"/>
                    <a:pt x="440" y="1690"/>
                  </a:cubicBezTo>
                  <a:cubicBezTo>
                    <a:pt x="440" y="1660"/>
                    <a:pt x="464" y="1636"/>
                    <a:pt x="494" y="1636"/>
                  </a:cubicBezTo>
                  <a:cubicBezTo>
                    <a:pt x="523" y="1636"/>
                    <a:pt x="547" y="1660"/>
                    <a:pt x="547" y="1690"/>
                  </a:cubicBezTo>
                  <a:cubicBezTo>
                    <a:pt x="547" y="1690"/>
                    <a:pt x="547" y="1690"/>
                    <a:pt x="547" y="1690"/>
                  </a:cubicBezTo>
                  <a:cubicBezTo>
                    <a:pt x="547" y="1690"/>
                    <a:pt x="547" y="1690"/>
                    <a:pt x="547" y="1690"/>
                  </a:cubicBezTo>
                  <a:cubicBezTo>
                    <a:pt x="547" y="1719"/>
                    <a:pt x="523" y="1743"/>
                    <a:pt x="494" y="1743"/>
                  </a:cubicBezTo>
                  <a:cubicBezTo>
                    <a:pt x="464" y="1743"/>
                    <a:pt x="440" y="1719"/>
                    <a:pt x="440" y="1690"/>
                  </a:cubicBezTo>
                  <a:cubicBezTo>
                    <a:pt x="440" y="1690"/>
                    <a:pt x="440" y="1690"/>
                    <a:pt x="440" y="1690"/>
                  </a:cubicBezTo>
                  <a:moveTo>
                    <a:pt x="65" y="274"/>
                  </a:moveTo>
                  <a:cubicBezTo>
                    <a:pt x="65" y="274"/>
                    <a:pt x="65" y="274"/>
                    <a:pt x="65" y="274"/>
                  </a:cubicBezTo>
                  <a:cubicBezTo>
                    <a:pt x="922" y="274"/>
                    <a:pt x="922" y="274"/>
                    <a:pt x="922" y="274"/>
                  </a:cubicBezTo>
                  <a:cubicBezTo>
                    <a:pt x="922" y="1543"/>
                    <a:pt x="922" y="1543"/>
                    <a:pt x="922" y="1543"/>
                  </a:cubicBezTo>
                  <a:cubicBezTo>
                    <a:pt x="65" y="1543"/>
                    <a:pt x="65" y="1543"/>
                    <a:pt x="65" y="1543"/>
                  </a:cubicBezTo>
                  <a:cubicBezTo>
                    <a:pt x="65" y="274"/>
                    <a:pt x="65" y="274"/>
                    <a:pt x="65" y="274"/>
                  </a:cubicBezTo>
                  <a:moveTo>
                    <a:pt x="355" y="143"/>
                  </a:moveTo>
                  <a:cubicBezTo>
                    <a:pt x="355" y="143"/>
                    <a:pt x="355" y="143"/>
                    <a:pt x="355" y="143"/>
                  </a:cubicBezTo>
                  <a:cubicBezTo>
                    <a:pt x="632" y="143"/>
                    <a:pt x="632" y="143"/>
                    <a:pt x="632" y="143"/>
                  </a:cubicBezTo>
                  <a:cubicBezTo>
                    <a:pt x="632" y="163"/>
                    <a:pt x="632" y="163"/>
                    <a:pt x="632" y="163"/>
                  </a:cubicBezTo>
                  <a:cubicBezTo>
                    <a:pt x="355" y="163"/>
                    <a:pt x="355" y="163"/>
                    <a:pt x="355" y="163"/>
                  </a:cubicBezTo>
                  <a:cubicBezTo>
                    <a:pt x="355" y="143"/>
                    <a:pt x="355" y="143"/>
                    <a:pt x="355" y="143"/>
                  </a:cubicBezTo>
                  <a:moveTo>
                    <a:pt x="891" y="0"/>
                  </a:moveTo>
                  <a:cubicBezTo>
                    <a:pt x="96" y="0"/>
                    <a:pt x="96" y="0"/>
                    <a:pt x="96" y="0"/>
                  </a:cubicBezTo>
                  <a:cubicBezTo>
                    <a:pt x="43" y="0"/>
                    <a:pt x="0" y="42"/>
                    <a:pt x="0" y="92"/>
                  </a:cubicBezTo>
                  <a:cubicBezTo>
                    <a:pt x="0" y="1748"/>
                    <a:pt x="0" y="1748"/>
                    <a:pt x="0" y="1748"/>
                  </a:cubicBezTo>
                  <a:cubicBezTo>
                    <a:pt x="0" y="1798"/>
                    <a:pt x="43" y="1840"/>
                    <a:pt x="96" y="1840"/>
                  </a:cubicBezTo>
                  <a:cubicBezTo>
                    <a:pt x="891" y="1840"/>
                    <a:pt x="891" y="1840"/>
                    <a:pt x="891" y="1840"/>
                  </a:cubicBezTo>
                  <a:cubicBezTo>
                    <a:pt x="944" y="1840"/>
                    <a:pt x="987" y="1798"/>
                    <a:pt x="987" y="1748"/>
                  </a:cubicBezTo>
                  <a:cubicBezTo>
                    <a:pt x="987" y="92"/>
                    <a:pt x="987" y="92"/>
                    <a:pt x="987" y="92"/>
                  </a:cubicBezTo>
                  <a:cubicBezTo>
                    <a:pt x="987" y="41"/>
                    <a:pt x="944" y="0"/>
                    <a:pt x="891" y="0"/>
                  </a:cubicBezTo>
                </a:path>
              </a:pathLst>
            </a:custGeom>
            <a:solidFill>
              <a:srgbClr val="7F8183"/>
            </a:solidFill>
            <a:ln w="9525">
              <a:noFill/>
              <a:round/>
              <a:headEnd/>
              <a:tailEnd/>
            </a:ln>
          </p:spPr>
          <p:txBody>
            <a:bodyPr vert="horz" wrap="square" lIns="91440" tIns="45720" rIns="91440" bIns="45720" numCol="1" anchor="t" anchorCtr="0" compatLnSpc="1">
              <a:prstTxWarp prst="textNoShape">
                <a:avLst/>
              </a:prstTxWarp>
            </a:bodyPr>
            <a:lstStyle/>
            <a:p>
              <a:pPr defTabSz="1375467"/>
              <a:endParaRPr lang="en-US" sz="2667" dirty="0">
                <a:solidFill>
                  <a:srgbClr val="262626"/>
                </a:solidFill>
              </a:endParaRPr>
            </a:p>
          </p:txBody>
        </p:sp>
      </p:grpSp>
      <p:sp>
        <p:nvSpPr>
          <p:cNvPr id="20" name="Picture Placeholder 7"/>
          <p:cNvSpPr>
            <a:spLocks noGrp="1"/>
          </p:cNvSpPr>
          <p:nvPr>
            <p:ph type="pic" sz="quarter" idx="10" hasCustomPrompt="1"/>
          </p:nvPr>
        </p:nvSpPr>
        <p:spPr>
          <a:xfrm>
            <a:off x="4978400" y="2267109"/>
            <a:ext cx="2235200" cy="3386444"/>
          </a:xfrm>
          <a:prstGeom prst="rect">
            <a:avLst/>
          </a:prstGeom>
          <a:ln>
            <a:noFill/>
          </a:ln>
        </p:spPr>
        <p:txBody>
          <a:bodyPr bIns="457200" anchor="b"/>
          <a:lstStyle>
            <a:lvl1pPr algn="ctr">
              <a:buNone/>
              <a:defRPr sz="1467">
                <a:solidFill>
                  <a:schemeClr val="tx1">
                    <a:lumMod val="50000"/>
                    <a:lumOff val="50000"/>
                  </a:schemeClr>
                </a:solidFill>
              </a:defRPr>
            </a:lvl1pPr>
          </a:lstStyle>
          <a:p>
            <a:r>
              <a:rPr lang="en-US" dirty="0" smtClean="0"/>
              <a:t>Image Holder</a:t>
            </a:r>
            <a:endParaRPr lang="en-US" dirty="0"/>
          </a:p>
        </p:txBody>
      </p:sp>
      <p:sp>
        <p:nvSpPr>
          <p:cNvPr id="8"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9"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42212720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down)">
                                      <p:cBhvr>
                                        <p:cTn id="1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Layout>
</file>

<file path=ppt/slideLayouts/slideLayout401.xml><?xml version="1.0" encoding="utf-8"?>
<p:sldLayout xmlns:a="http://schemas.openxmlformats.org/drawingml/2006/main" xmlns:r="http://schemas.openxmlformats.org/officeDocument/2006/relationships" xmlns:p="http://schemas.openxmlformats.org/presentationml/2006/main" userDrawn="1">
  <p:cSld name="8_FullPic">
    <p:spTree>
      <p:nvGrpSpPr>
        <p:cNvPr id="1" name=""/>
        <p:cNvGrpSpPr/>
        <p:nvPr/>
      </p:nvGrpSpPr>
      <p:grpSpPr>
        <a:xfrm>
          <a:off x="0" y="0"/>
          <a:ext cx="0" cy="0"/>
          <a:chOff x="0" y="0"/>
          <a:chExt cx="0" cy="0"/>
        </a:xfrm>
      </p:grpSpPr>
      <p:sp>
        <p:nvSpPr>
          <p:cNvPr id="2" name="Picture Placeholder 7"/>
          <p:cNvSpPr>
            <a:spLocks noGrp="1"/>
          </p:cNvSpPr>
          <p:nvPr>
            <p:ph type="pic" sz="quarter" idx="10" hasCustomPrompt="1"/>
          </p:nvPr>
        </p:nvSpPr>
        <p:spPr>
          <a:xfrm>
            <a:off x="0" y="2"/>
            <a:ext cx="12192000" cy="685799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
        <p:nvSpPr>
          <p:cNvPr id="3"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4"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Tree>
    <p:extLst>
      <p:ext uri="{BB962C8B-B14F-4D97-AF65-F5344CB8AC3E}">
        <p14:creationId xmlns:p14="http://schemas.microsoft.com/office/powerpoint/2010/main" val="16400906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402.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241800"/>
            <a:ext cx="12192000" cy="2616200"/>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641616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403.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711200" y="482602"/>
            <a:ext cx="9652000" cy="471365"/>
          </a:xfrm>
          <a:prstGeom prst="rect">
            <a:avLst/>
          </a:prstGeom>
        </p:spPr>
        <p:txBody>
          <a:bodyPr wrap="none" lIns="0" tIns="0" rIns="0" bIns="0" anchor="ctr">
            <a:noAutofit/>
          </a:bodyPr>
          <a:lstStyle>
            <a:lvl1pPr algn="l">
              <a:defRPr sz="4000" b="1" baseline="0">
                <a:solidFill>
                  <a:schemeClr val="tx1">
                    <a:lumMod val="50000"/>
                    <a:lumOff val="50000"/>
                  </a:schemeClr>
                </a:solidFill>
                <a:latin typeface="Roboto" panose="02000000000000000000" pitchFamily="2" charset="0"/>
                <a:ea typeface="Roboto" panose="02000000000000000000" pitchFamily="2" charset="0"/>
              </a:defRPr>
            </a:lvl1pPr>
          </a:lstStyle>
          <a:p>
            <a:r>
              <a:rPr lang="en-US" dirty="0" smtClean="0"/>
              <a:t>CLICK TO EDIT MASTER TITLE STYLE</a:t>
            </a:r>
            <a:endParaRPr lang="en-US" dirty="0"/>
          </a:p>
        </p:txBody>
      </p:sp>
      <p:sp>
        <p:nvSpPr>
          <p:cNvPr id="8" name="Text Placeholder 3"/>
          <p:cNvSpPr>
            <a:spLocks noGrp="1"/>
          </p:cNvSpPr>
          <p:nvPr>
            <p:ph type="body" sz="half" idx="2" hasCustomPrompt="1"/>
          </p:nvPr>
        </p:nvSpPr>
        <p:spPr>
          <a:xfrm>
            <a:off x="711200" y="951923"/>
            <a:ext cx="5486400" cy="267661"/>
          </a:xfrm>
          <a:prstGeom prst="rect">
            <a:avLst/>
          </a:prstGeom>
        </p:spPr>
        <p:txBody>
          <a:bodyPr wrap="none" lIns="0" tIns="0" rIns="0" bIns="0" anchor="ctr">
            <a:noAutofit/>
          </a:bodyPr>
          <a:lstStyle>
            <a:lvl1pPr marL="0" indent="0" algn="l">
              <a:buNone/>
              <a:defRPr sz="1600" b="0" baseline="0">
                <a:solidFill>
                  <a:schemeClr val="tx1">
                    <a:lumMod val="50000"/>
                    <a:lumOff val="50000"/>
                  </a:schemeClr>
                </a:solidFill>
                <a:latin typeface="Roboto" panose="02000000000000000000" pitchFamily="2" charset="0"/>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smtClean="0"/>
              <a:t>Subtext Goes Here</a:t>
            </a:r>
          </a:p>
        </p:txBody>
      </p:sp>
      <p:sp>
        <p:nvSpPr>
          <p:cNvPr id="4" name="Picture Placeholder 7"/>
          <p:cNvSpPr>
            <a:spLocks noGrp="1"/>
          </p:cNvSpPr>
          <p:nvPr>
            <p:ph type="pic" sz="quarter" idx="29" hasCustomPrompt="1"/>
          </p:nvPr>
        </p:nvSpPr>
        <p:spPr>
          <a:xfrm>
            <a:off x="0" y="4042611"/>
            <a:ext cx="12192000" cy="2815389"/>
          </a:xfrm>
          <a:prstGeom prst="rect">
            <a:avLst/>
          </a:prstGeom>
          <a:ln>
            <a:noFill/>
          </a:ln>
        </p:spPr>
        <p:txBody>
          <a:bodyPr bIns="457200" anchor="b"/>
          <a:lstStyle>
            <a:lvl1pPr algn="ctr">
              <a:buNone/>
              <a:defRPr sz="16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820378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18" Type="http://schemas.openxmlformats.org/officeDocument/2006/relationships/slideLayout" Target="../slideLayouts/slideLayout29.xml"/><Relationship Id="rId26" Type="http://schemas.openxmlformats.org/officeDocument/2006/relationships/slideLayout" Target="../slideLayouts/slideLayout37.xml"/><Relationship Id="rId3" Type="http://schemas.openxmlformats.org/officeDocument/2006/relationships/slideLayout" Target="../slideLayouts/slideLayout14.xml"/><Relationship Id="rId21" Type="http://schemas.openxmlformats.org/officeDocument/2006/relationships/slideLayout" Target="../slideLayouts/slideLayout32.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17" Type="http://schemas.openxmlformats.org/officeDocument/2006/relationships/slideLayout" Target="../slideLayouts/slideLayout28.xml"/><Relationship Id="rId25" Type="http://schemas.openxmlformats.org/officeDocument/2006/relationships/slideLayout" Target="../slideLayouts/slideLayout36.xml"/><Relationship Id="rId2" Type="http://schemas.openxmlformats.org/officeDocument/2006/relationships/slideLayout" Target="../slideLayouts/slideLayout13.xml"/><Relationship Id="rId16" Type="http://schemas.openxmlformats.org/officeDocument/2006/relationships/slideLayout" Target="../slideLayouts/slideLayout27.xml"/><Relationship Id="rId20" Type="http://schemas.openxmlformats.org/officeDocument/2006/relationships/slideLayout" Target="../slideLayouts/slideLayout31.xml"/><Relationship Id="rId29" Type="http://schemas.openxmlformats.org/officeDocument/2006/relationships/theme" Target="../theme/theme2.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24" Type="http://schemas.openxmlformats.org/officeDocument/2006/relationships/slideLayout" Target="../slideLayouts/slideLayout35.xml"/><Relationship Id="rId5" Type="http://schemas.openxmlformats.org/officeDocument/2006/relationships/slideLayout" Target="../slideLayouts/slideLayout16.xml"/><Relationship Id="rId15" Type="http://schemas.openxmlformats.org/officeDocument/2006/relationships/slideLayout" Target="../slideLayouts/slideLayout26.xml"/><Relationship Id="rId23" Type="http://schemas.openxmlformats.org/officeDocument/2006/relationships/slideLayout" Target="../slideLayouts/slideLayout34.xml"/><Relationship Id="rId28" Type="http://schemas.openxmlformats.org/officeDocument/2006/relationships/slideLayout" Target="../slideLayouts/slideLayout39.xml"/><Relationship Id="rId10" Type="http://schemas.openxmlformats.org/officeDocument/2006/relationships/slideLayout" Target="../slideLayouts/slideLayout21.xml"/><Relationship Id="rId19" Type="http://schemas.openxmlformats.org/officeDocument/2006/relationships/slideLayout" Target="../slideLayouts/slideLayout30.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 Id="rId22" Type="http://schemas.openxmlformats.org/officeDocument/2006/relationships/slideLayout" Target="../slideLayouts/slideLayout33.xml"/><Relationship Id="rId27" Type="http://schemas.openxmlformats.org/officeDocument/2006/relationships/slideLayout" Target="../slideLayouts/slideLayout3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7.xml"/><Relationship Id="rId13" Type="http://schemas.openxmlformats.org/officeDocument/2006/relationships/slideLayout" Target="../slideLayouts/slideLayout52.xml"/><Relationship Id="rId18" Type="http://schemas.openxmlformats.org/officeDocument/2006/relationships/slideLayout" Target="../slideLayouts/slideLayout57.xml"/><Relationship Id="rId26" Type="http://schemas.openxmlformats.org/officeDocument/2006/relationships/slideLayout" Target="../slideLayouts/slideLayout65.xml"/><Relationship Id="rId3" Type="http://schemas.openxmlformats.org/officeDocument/2006/relationships/slideLayout" Target="../slideLayouts/slideLayout42.xml"/><Relationship Id="rId21" Type="http://schemas.openxmlformats.org/officeDocument/2006/relationships/slideLayout" Target="../slideLayouts/slideLayout60.xml"/><Relationship Id="rId7" Type="http://schemas.openxmlformats.org/officeDocument/2006/relationships/slideLayout" Target="../slideLayouts/slideLayout46.xml"/><Relationship Id="rId12" Type="http://schemas.openxmlformats.org/officeDocument/2006/relationships/slideLayout" Target="../slideLayouts/slideLayout51.xml"/><Relationship Id="rId17" Type="http://schemas.openxmlformats.org/officeDocument/2006/relationships/slideLayout" Target="../slideLayouts/slideLayout56.xml"/><Relationship Id="rId25" Type="http://schemas.openxmlformats.org/officeDocument/2006/relationships/slideLayout" Target="../slideLayouts/slideLayout64.xml"/><Relationship Id="rId2" Type="http://schemas.openxmlformats.org/officeDocument/2006/relationships/slideLayout" Target="../slideLayouts/slideLayout41.xml"/><Relationship Id="rId16" Type="http://schemas.openxmlformats.org/officeDocument/2006/relationships/slideLayout" Target="../slideLayouts/slideLayout55.xml"/><Relationship Id="rId20" Type="http://schemas.openxmlformats.org/officeDocument/2006/relationships/slideLayout" Target="../slideLayouts/slideLayout59.xml"/><Relationship Id="rId29" Type="http://schemas.openxmlformats.org/officeDocument/2006/relationships/theme" Target="../theme/theme3.xml"/><Relationship Id="rId1" Type="http://schemas.openxmlformats.org/officeDocument/2006/relationships/slideLayout" Target="../slideLayouts/slideLayout40.xml"/><Relationship Id="rId6" Type="http://schemas.openxmlformats.org/officeDocument/2006/relationships/slideLayout" Target="../slideLayouts/slideLayout45.xml"/><Relationship Id="rId11" Type="http://schemas.openxmlformats.org/officeDocument/2006/relationships/slideLayout" Target="../slideLayouts/slideLayout50.xml"/><Relationship Id="rId24" Type="http://schemas.openxmlformats.org/officeDocument/2006/relationships/slideLayout" Target="../slideLayouts/slideLayout63.xml"/><Relationship Id="rId5" Type="http://schemas.openxmlformats.org/officeDocument/2006/relationships/slideLayout" Target="../slideLayouts/slideLayout44.xml"/><Relationship Id="rId15" Type="http://schemas.openxmlformats.org/officeDocument/2006/relationships/slideLayout" Target="../slideLayouts/slideLayout54.xml"/><Relationship Id="rId23" Type="http://schemas.openxmlformats.org/officeDocument/2006/relationships/slideLayout" Target="../slideLayouts/slideLayout62.xml"/><Relationship Id="rId28" Type="http://schemas.openxmlformats.org/officeDocument/2006/relationships/slideLayout" Target="../slideLayouts/slideLayout67.xml"/><Relationship Id="rId10" Type="http://schemas.openxmlformats.org/officeDocument/2006/relationships/slideLayout" Target="../slideLayouts/slideLayout49.xml"/><Relationship Id="rId19" Type="http://schemas.openxmlformats.org/officeDocument/2006/relationships/slideLayout" Target="../slideLayouts/slideLayout58.xml"/><Relationship Id="rId4" Type="http://schemas.openxmlformats.org/officeDocument/2006/relationships/slideLayout" Target="../slideLayouts/slideLayout43.xml"/><Relationship Id="rId9" Type="http://schemas.openxmlformats.org/officeDocument/2006/relationships/slideLayout" Target="../slideLayouts/slideLayout48.xml"/><Relationship Id="rId14" Type="http://schemas.openxmlformats.org/officeDocument/2006/relationships/slideLayout" Target="../slideLayouts/slideLayout53.xml"/><Relationship Id="rId22" Type="http://schemas.openxmlformats.org/officeDocument/2006/relationships/slideLayout" Target="../slideLayouts/slideLayout61.xml"/><Relationship Id="rId27" Type="http://schemas.openxmlformats.org/officeDocument/2006/relationships/slideLayout" Target="../slideLayouts/slideLayout66.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75.xml"/><Relationship Id="rId13" Type="http://schemas.openxmlformats.org/officeDocument/2006/relationships/slideLayout" Target="../slideLayouts/slideLayout80.xml"/><Relationship Id="rId18" Type="http://schemas.openxmlformats.org/officeDocument/2006/relationships/slideLayout" Target="../slideLayouts/slideLayout85.xml"/><Relationship Id="rId26" Type="http://schemas.openxmlformats.org/officeDocument/2006/relationships/slideLayout" Target="../slideLayouts/slideLayout93.xml"/><Relationship Id="rId3" Type="http://schemas.openxmlformats.org/officeDocument/2006/relationships/slideLayout" Target="../slideLayouts/slideLayout70.xml"/><Relationship Id="rId21" Type="http://schemas.openxmlformats.org/officeDocument/2006/relationships/slideLayout" Target="../slideLayouts/slideLayout88.xml"/><Relationship Id="rId7" Type="http://schemas.openxmlformats.org/officeDocument/2006/relationships/slideLayout" Target="../slideLayouts/slideLayout74.xml"/><Relationship Id="rId12" Type="http://schemas.openxmlformats.org/officeDocument/2006/relationships/slideLayout" Target="../slideLayouts/slideLayout79.xml"/><Relationship Id="rId17" Type="http://schemas.openxmlformats.org/officeDocument/2006/relationships/slideLayout" Target="../slideLayouts/slideLayout84.xml"/><Relationship Id="rId25" Type="http://schemas.openxmlformats.org/officeDocument/2006/relationships/slideLayout" Target="../slideLayouts/slideLayout92.xml"/><Relationship Id="rId2" Type="http://schemas.openxmlformats.org/officeDocument/2006/relationships/slideLayout" Target="../slideLayouts/slideLayout69.xml"/><Relationship Id="rId16" Type="http://schemas.openxmlformats.org/officeDocument/2006/relationships/slideLayout" Target="../slideLayouts/slideLayout83.xml"/><Relationship Id="rId20" Type="http://schemas.openxmlformats.org/officeDocument/2006/relationships/slideLayout" Target="../slideLayouts/slideLayout87.xml"/><Relationship Id="rId29" Type="http://schemas.openxmlformats.org/officeDocument/2006/relationships/theme" Target="../theme/theme4.xml"/><Relationship Id="rId1" Type="http://schemas.openxmlformats.org/officeDocument/2006/relationships/slideLayout" Target="../slideLayouts/slideLayout68.xml"/><Relationship Id="rId6" Type="http://schemas.openxmlformats.org/officeDocument/2006/relationships/slideLayout" Target="../slideLayouts/slideLayout73.xml"/><Relationship Id="rId11" Type="http://schemas.openxmlformats.org/officeDocument/2006/relationships/slideLayout" Target="../slideLayouts/slideLayout78.xml"/><Relationship Id="rId24" Type="http://schemas.openxmlformats.org/officeDocument/2006/relationships/slideLayout" Target="../slideLayouts/slideLayout91.xml"/><Relationship Id="rId5" Type="http://schemas.openxmlformats.org/officeDocument/2006/relationships/slideLayout" Target="../slideLayouts/slideLayout72.xml"/><Relationship Id="rId15" Type="http://schemas.openxmlformats.org/officeDocument/2006/relationships/slideLayout" Target="../slideLayouts/slideLayout82.xml"/><Relationship Id="rId23" Type="http://schemas.openxmlformats.org/officeDocument/2006/relationships/slideLayout" Target="../slideLayouts/slideLayout90.xml"/><Relationship Id="rId28" Type="http://schemas.openxmlformats.org/officeDocument/2006/relationships/slideLayout" Target="../slideLayouts/slideLayout95.xml"/><Relationship Id="rId10" Type="http://schemas.openxmlformats.org/officeDocument/2006/relationships/slideLayout" Target="../slideLayouts/slideLayout77.xml"/><Relationship Id="rId19" Type="http://schemas.openxmlformats.org/officeDocument/2006/relationships/slideLayout" Target="../slideLayouts/slideLayout86.xml"/><Relationship Id="rId4" Type="http://schemas.openxmlformats.org/officeDocument/2006/relationships/slideLayout" Target="../slideLayouts/slideLayout71.xml"/><Relationship Id="rId9" Type="http://schemas.openxmlformats.org/officeDocument/2006/relationships/slideLayout" Target="../slideLayouts/slideLayout76.xml"/><Relationship Id="rId14" Type="http://schemas.openxmlformats.org/officeDocument/2006/relationships/slideLayout" Target="../slideLayouts/slideLayout81.xml"/><Relationship Id="rId22" Type="http://schemas.openxmlformats.org/officeDocument/2006/relationships/slideLayout" Target="../slideLayouts/slideLayout89.xml"/><Relationship Id="rId27" Type="http://schemas.openxmlformats.org/officeDocument/2006/relationships/slideLayout" Target="../slideLayouts/slideLayout9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03.xml"/><Relationship Id="rId13" Type="http://schemas.openxmlformats.org/officeDocument/2006/relationships/slideLayout" Target="../slideLayouts/slideLayout108.xml"/><Relationship Id="rId18" Type="http://schemas.openxmlformats.org/officeDocument/2006/relationships/slideLayout" Target="../slideLayouts/slideLayout113.xml"/><Relationship Id="rId26" Type="http://schemas.openxmlformats.org/officeDocument/2006/relationships/slideLayout" Target="../slideLayouts/slideLayout121.xml"/><Relationship Id="rId3" Type="http://schemas.openxmlformats.org/officeDocument/2006/relationships/slideLayout" Target="../slideLayouts/slideLayout98.xml"/><Relationship Id="rId21" Type="http://schemas.openxmlformats.org/officeDocument/2006/relationships/slideLayout" Target="../slideLayouts/slideLayout116.xml"/><Relationship Id="rId7" Type="http://schemas.openxmlformats.org/officeDocument/2006/relationships/slideLayout" Target="../slideLayouts/slideLayout102.xml"/><Relationship Id="rId12" Type="http://schemas.openxmlformats.org/officeDocument/2006/relationships/slideLayout" Target="../slideLayouts/slideLayout107.xml"/><Relationship Id="rId17" Type="http://schemas.openxmlformats.org/officeDocument/2006/relationships/slideLayout" Target="../slideLayouts/slideLayout112.xml"/><Relationship Id="rId25" Type="http://schemas.openxmlformats.org/officeDocument/2006/relationships/slideLayout" Target="../slideLayouts/slideLayout120.xml"/><Relationship Id="rId2" Type="http://schemas.openxmlformats.org/officeDocument/2006/relationships/slideLayout" Target="../slideLayouts/slideLayout97.xml"/><Relationship Id="rId16" Type="http://schemas.openxmlformats.org/officeDocument/2006/relationships/slideLayout" Target="../slideLayouts/slideLayout111.xml"/><Relationship Id="rId20" Type="http://schemas.openxmlformats.org/officeDocument/2006/relationships/slideLayout" Target="../slideLayouts/slideLayout115.xml"/><Relationship Id="rId29" Type="http://schemas.openxmlformats.org/officeDocument/2006/relationships/theme" Target="../theme/theme5.xml"/><Relationship Id="rId1" Type="http://schemas.openxmlformats.org/officeDocument/2006/relationships/slideLayout" Target="../slideLayouts/slideLayout96.xml"/><Relationship Id="rId6" Type="http://schemas.openxmlformats.org/officeDocument/2006/relationships/slideLayout" Target="../slideLayouts/slideLayout101.xml"/><Relationship Id="rId11" Type="http://schemas.openxmlformats.org/officeDocument/2006/relationships/slideLayout" Target="../slideLayouts/slideLayout106.xml"/><Relationship Id="rId24" Type="http://schemas.openxmlformats.org/officeDocument/2006/relationships/slideLayout" Target="../slideLayouts/slideLayout119.xml"/><Relationship Id="rId5" Type="http://schemas.openxmlformats.org/officeDocument/2006/relationships/slideLayout" Target="../slideLayouts/slideLayout100.xml"/><Relationship Id="rId15" Type="http://schemas.openxmlformats.org/officeDocument/2006/relationships/slideLayout" Target="../slideLayouts/slideLayout110.xml"/><Relationship Id="rId23" Type="http://schemas.openxmlformats.org/officeDocument/2006/relationships/slideLayout" Target="../slideLayouts/slideLayout118.xml"/><Relationship Id="rId28" Type="http://schemas.openxmlformats.org/officeDocument/2006/relationships/slideLayout" Target="../slideLayouts/slideLayout123.xml"/><Relationship Id="rId10" Type="http://schemas.openxmlformats.org/officeDocument/2006/relationships/slideLayout" Target="../slideLayouts/slideLayout105.xml"/><Relationship Id="rId19" Type="http://schemas.openxmlformats.org/officeDocument/2006/relationships/slideLayout" Target="../slideLayouts/slideLayout114.xml"/><Relationship Id="rId4" Type="http://schemas.openxmlformats.org/officeDocument/2006/relationships/slideLayout" Target="../slideLayouts/slideLayout99.xml"/><Relationship Id="rId9" Type="http://schemas.openxmlformats.org/officeDocument/2006/relationships/slideLayout" Target="../slideLayouts/slideLayout104.xml"/><Relationship Id="rId14" Type="http://schemas.openxmlformats.org/officeDocument/2006/relationships/slideLayout" Target="../slideLayouts/slideLayout109.xml"/><Relationship Id="rId22" Type="http://schemas.openxmlformats.org/officeDocument/2006/relationships/slideLayout" Target="../slideLayouts/slideLayout117.xml"/><Relationship Id="rId27" Type="http://schemas.openxmlformats.org/officeDocument/2006/relationships/slideLayout" Target="../slideLayouts/slideLayout12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31.xml"/><Relationship Id="rId13" Type="http://schemas.openxmlformats.org/officeDocument/2006/relationships/slideLayout" Target="../slideLayouts/slideLayout136.xml"/><Relationship Id="rId18" Type="http://schemas.openxmlformats.org/officeDocument/2006/relationships/slideLayout" Target="../slideLayouts/slideLayout141.xml"/><Relationship Id="rId26" Type="http://schemas.openxmlformats.org/officeDocument/2006/relationships/slideLayout" Target="../slideLayouts/slideLayout149.xml"/><Relationship Id="rId3" Type="http://schemas.openxmlformats.org/officeDocument/2006/relationships/slideLayout" Target="../slideLayouts/slideLayout126.xml"/><Relationship Id="rId21" Type="http://schemas.openxmlformats.org/officeDocument/2006/relationships/slideLayout" Target="../slideLayouts/slideLayout144.xml"/><Relationship Id="rId7" Type="http://schemas.openxmlformats.org/officeDocument/2006/relationships/slideLayout" Target="../slideLayouts/slideLayout130.xml"/><Relationship Id="rId12" Type="http://schemas.openxmlformats.org/officeDocument/2006/relationships/slideLayout" Target="../slideLayouts/slideLayout135.xml"/><Relationship Id="rId17" Type="http://schemas.openxmlformats.org/officeDocument/2006/relationships/slideLayout" Target="../slideLayouts/slideLayout140.xml"/><Relationship Id="rId25" Type="http://schemas.openxmlformats.org/officeDocument/2006/relationships/slideLayout" Target="../slideLayouts/slideLayout148.xml"/><Relationship Id="rId2" Type="http://schemas.openxmlformats.org/officeDocument/2006/relationships/slideLayout" Target="../slideLayouts/slideLayout125.xml"/><Relationship Id="rId16" Type="http://schemas.openxmlformats.org/officeDocument/2006/relationships/slideLayout" Target="../slideLayouts/slideLayout139.xml"/><Relationship Id="rId20" Type="http://schemas.openxmlformats.org/officeDocument/2006/relationships/slideLayout" Target="../slideLayouts/slideLayout143.xml"/><Relationship Id="rId29" Type="http://schemas.openxmlformats.org/officeDocument/2006/relationships/theme" Target="../theme/theme6.xml"/><Relationship Id="rId1" Type="http://schemas.openxmlformats.org/officeDocument/2006/relationships/slideLayout" Target="../slideLayouts/slideLayout124.xml"/><Relationship Id="rId6" Type="http://schemas.openxmlformats.org/officeDocument/2006/relationships/slideLayout" Target="../slideLayouts/slideLayout129.xml"/><Relationship Id="rId11" Type="http://schemas.openxmlformats.org/officeDocument/2006/relationships/slideLayout" Target="../slideLayouts/slideLayout134.xml"/><Relationship Id="rId24" Type="http://schemas.openxmlformats.org/officeDocument/2006/relationships/slideLayout" Target="../slideLayouts/slideLayout147.xml"/><Relationship Id="rId5" Type="http://schemas.openxmlformats.org/officeDocument/2006/relationships/slideLayout" Target="../slideLayouts/slideLayout128.xml"/><Relationship Id="rId15" Type="http://schemas.openxmlformats.org/officeDocument/2006/relationships/slideLayout" Target="../slideLayouts/slideLayout138.xml"/><Relationship Id="rId23" Type="http://schemas.openxmlformats.org/officeDocument/2006/relationships/slideLayout" Target="../slideLayouts/slideLayout146.xml"/><Relationship Id="rId28" Type="http://schemas.openxmlformats.org/officeDocument/2006/relationships/slideLayout" Target="../slideLayouts/slideLayout151.xml"/><Relationship Id="rId10" Type="http://schemas.openxmlformats.org/officeDocument/2006/relationships/slideLayout" Target="../slideLayouts/slideLayout133.xml"/><Relationship Id="rId19" Type="http://schemas.openxmlformats.org/officeDocument/2006/relationships/slideLayout" Target="../slideLayouts/slideLayout142.xml"/><Relationship Id="rId4" Type="http://schemas.openxmlformats.org/officeDocument/2006/relationships/slideLayout" Target="../slideLayouts/slideLayout127.xml"/><Relationship Id="rId9" Type="http://schemas.openxmlformats.org/officeDocument/2006/relationships/slideLayout" Target="../slideLayouts/slideLayout132.xml"/><Relationship Id="rId14" Type="http://schemas.openxmlformats.org/officeDocument/2006/relationships/slideLayout" Target="../slideLayouts/slideLayout137.xml"/><Relationship Id="rId22" Type="http://schemas.openxmlformats.org/officeDocument/2006/relationships/slideLayout" Target="../slideLayouts/slideLayout145.xml"/><Relationship Id="rId27" Type="http://schemas.openxmlformats.org/officeDocument/2006/relationships/slideLayout" Target="../slideLayouts/slideLayout150.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59.xml"/><Relationship Id="rId13" Type="http://schemas.openxmlformats.org/officeDocument/2006/relationships/slideLayout" Target="../slideLayouts/slideLayout164.xml"/><Relationship Id="rId18" Type="http://schemas.openxmlformats.org/officeDocument/2006/relationships/slideLayout" Target="../slideLayouts/slideLayout169.xml"/><Relationship Id="rId26" Type="http://schemas.openxmlformats.org/officeDocument/2006/relationships/slideLayout" Target="../slideLayouts/slideLayout177.xml"/><Relationship Id="rId3" Type="http://schemas.openxmlformats.org/officeDocument/2006/relationships/slideLayout" Target="../slideLayouts/slideLayout154.xml"/><Relationship Id="rId21" Type="http://schemas.openxmlformats.org/officeDocument/2006/relationships/slideLayout" Target="../slideLayouts/slideLayout172.xml"/><Relationship Id="rId7" Type="http://schemas.openxmlformats.org/officeDocument/2006/relationships/slideLayout" Target="../slideLayouts/slideLayout158.xml"/><Relationship Id="rId12" Type="http://schemas.openxmlformats.org/officeDocument/2006/relationships/slideLayout" Target="../slideLayouts/slideLayout163.xml"/><Relationship Id="rId17" Type="http://schemas.openxmlformats.org/officeDocument/2006/relationships/slideLayout" Target="../slideLayouts/slideLayout168.xml"/><Relationship Id="rId25" Type="http://schemas.openxmlformats.org/officeDocument/2006/relationships/slideLayout" Target="../slideLayouts/slideLayout176.xml"/><Relationship Id="rId2" Type="http://schemas.openxmlformats.org/officeDocument/2006/relationships/slideLayout" Target="../slideLayouts/slideLayout153.xml"/><Relationship Id="rId16" Type="http://schemas.openxmlformats.org/officeDocument/2006/relationships/slideLayout" Target="../slideLayouts/slideLayout167.xml"/><Relationship Id="rId20" Type="http://schemas.openxmlformats.org/officeDocument/2006/relationships/slideLayout" Target="../slideLayouts/slideLayout171.xml"/><Relationship Id="rId29" Type="http://schemas.openxmlformats.org/officeDocument/2006/relationships/theme" Target="../theme/theme7.xml"/><Relationship Id="rId1" Type="http://schemas.openxmlformats.org/officeDocument/2006/relationships/slideLayout" Target="../slideLayouts/slideLayout152.xml"/><Relationship Id="rId6" Type="http://schemas.openxmlformats.org/officeDocument/2006/relationships/slideLayout" Target="../slideLayouts/slideLayout157.xml"/><Relationship Id="rId11" Type="http://schemas.openxmlformats.org/officeDocument/2006/relationships/slideLayout" Target="../slideLayouts/slideLayout162.xml"/><Relationship Id="rId24" Type="http://schemas.openxmlformats.org/officeDocument/2006/relationships/slideLayout" Target="../slideLayouts/slideLayout175.xml"/><Relationship Id="rId5" Type="http://schemas.openxmlformats.org/officeDocument/2006/relationships/slideLayout" Target="../slideLayouts/slideLayout156.xml"/><Relationship Id="rId15" Type="http://schemas.openxmlformats.org/officeDocument/2006/relationships/slideLayout" Target="../slideLayouts/slideLayout166.xml"/><Relationship Id="rId23" Type="http://schemas.openxmlformats.org/officeDocument/2006/relationships/slideLayout" Target="../slideLayouts/slideLayout174.xml"/><Relationship Id="rId28" Type="http://schemas.openxmlformats.org/officeDocument/2006/relationships/slideLayout" Target="../slideLayouts/slideLayout179.xml"/><Relationship Id="rId10" Type="http://schemas.openxmlformats.org/officeDocument/2006/relationships/slideLayout" Target="../slideLayouts/slideLayout161.xml"/><Relationship Id="rId19" Type="http://schemas.openxmlformats.org/officeDocument/2006/relationships/slideLayout" Target="../slideLayouts/slideLayout170.xml"/><Relationship Id="rId4" Type="http://schemas.openxmlformats.org/officeDocument/2006/relationships/slideLayout" Target="../slideLayouts/slideLayout155.xml"/><Relationship Id="rId9" Type="http://schemas.openxmlformats.org/officeDocument/2006/relationships/slideLayout" Target="../slideLayouts/slideLayout160.xml"/><Relationship Id="rId14" Type="http://schemas.openxmlformats.org/officeDocument/2006/relationships/slideLayout" Target="../slideLayouts/slideLayout165.xml"/><Relationship Id="rId22" Type="http://schemas.openxmlformats.org/officeDocument/2006/relationships/slideLayout" Target="../slideLayouts/slideLayout173.xml"/><Relationship Id="rId27" Type="http://schemas.openxmlformats.org/officeDocument/2006/relationships/slideLayout" Target="../slideLayouts/slideLayout178.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87.xml"/><Relationship Id="rId13" Type="http://schemas.openxmlformats.org/officeDocument/2006/relationships/slideLayout" Target="../slideLayouts/slideLayout192.xml"/><Relationship Id="rId18" Type="http://schemas.openxmlformats.org/officeDocument/2006/relationships/slideLayout" Target="../slideLayouts/slideLayout197.xml"/><Relationship Id="rId26" Type="http://schemas.openxmlformats.org/officeDocument/2006/relationships/slideLayout" Target="../slideLayouts/slideLayout205.xml"/><Relationship Id="rId3" Type="http://schemas.openxmlformats.org/officeDocument/2006/relationships/slideLayout" Target="../slideLayouts/slideLayout182.xml"/><Relationship Id="rId21" Type="http://schemas.openxmlformats.org/officeDocument/2006/relationships/slideLayout" Target="../slideLayouts/slideLayout200.xml"/><Relationship Id="rId7" Type="http://schemas.openxmlformats.org/officeDocument/2006/relationships/slideLayout" Target="../slideLayouts/slideLayout186.xml"/><Relationship Id="rId12" Type="http://schemas.openxmlformats.org/officeDocument/2006/relationships/slideLayout" Target="../slideLayouts/slideLayout191.xml"/><Relationship Id="rId17" Type="http://schemas.openxmlformats.org/officeDocument/2006/relationships/slideLayout" Target="../slideLayouts/slideLayout196.xml"/><Relationship Id="rId25" Type="http://schemas.openxmlformats.org/officeDocument/2006/relationships/slideLayout" Target="../slideLayouts/slideLayout204.xml"/><Relationship Id="rId2" Type="http://schemas.openxmlformats.org/officeDocument/2006/relationships/slideLayout" Target="../slideLayouts/slideLayout181.xml"/><Relationship Id="rId16" Type="http://schemas.openxmlformats.org/officeDocument/2006/relationships/slideLayout" Target="../slideLayouts/slideLayout195.xml"/><Relationship Id="rId20" Type="http://schemas.openxmlformats.org/officeDocument/2006/relationships/slideLayout" Target="../slideLayouts/slideLayout199.xml"/><Relationship Id="rId29" Type="http://schemas.openxmlformats.org/officeDocument/2006/relationships/theme" Target="../theme/theme8.xml"/><Relationship Id="rId1" Type="http://schemas.openxmlformats.org/officeDocument/2006/relationships/slideLayout" Target="../slideLayouts/slideLayout180.xml"/><Relationship Id="rId6" Type="http://schemas.openxmlformats.org/officeDocument/2006/relationships/slideLayout" Target="../slideLayouts/slideLayout185.xml"/><Relationship Id="rId11" Type="http://schemas.openxmlformats.org/officeDocument/2006/relationships/slideLayout" Target="../slideLayouts/slideLayout190.xml"/><Relationship Id="rId24" Type="http://schemas.openxmlformats.org/officeDocument/2006/relationships/slideLayout" Target="../slideLayouts/slideLayout203.xml"/><Relationship Id="rId5" Type="http://schemas.openxmlformats.org/officeDocument/2006/relationships/slideLayout" Target="../slideLayouts/slideLayout184.xml"/><Relationship Id="rId15" Type="http://schemas.openxmlformats.org/officeDocument/2006/relationships/slideLayout" Target="../slideLayouts/slideLayout194.xml"/><Relationship Id="rId23" Type="http://schemas.openxmlformats.org/officeDocument/2006/relationships/slideLayout" Target="../slideLayouts/slideLayout202.xml"/><Relationship Id="rId28" Type="http://schemas.openxmlformats.org/officeDocument/2006/relationships/slideLayout" Target="../slideLayouts/slideLayout207.xml"/><Relationship Id="rId10" Type="http://schemas.openxmlformats.org/officeDocument/2006/relationships/slideLayout" Target="../slideLayouts/slideLayout189.xml"/><Relationship Id="rId19" Type="http://schemas.openxmlformats.org/officeDocument/2006/relationships/slideLayout" Target="../slideLayouts/slideLayout198.xml"/><Relationship Id="rId4" Type="http://schemas.openxmlformats.org/officeDocument/2006/relationships/slideLayout" Target="../slideLayouts/slideLayout183.xml"/><Relationship Id="rId9" Type="http://schemas.openxmlformats.org/officeDocument/2006/relationships/slideLayout" Target="../slideLayouts/slideLayout188.xml"/><Relationship Id="rId14" Type="http://schemas.openxmlformats.org/officeDocument/2006/relationships/slideLayout" Target="../slideLayouts/slideLayout193.xml"/><Relationship Id="rId22" Type="http://schemas.openxmlformats.org/officeDocument/2006/relationships/slideLayout" Target="../slideLayouts/slideLayout201.xml"/><Relationship Id="rId27" Type="http://schemas.openxmlformats.org/officeDocument/2006/relationships/slideLayout" Target="../slideLayouts/slideLayout206.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215.xml"/><Relationship Id="rId13" Type="http://schemas.openxmlformats.org/officeDocument/2006/relationships/slideLayout" Target="../slideLayouts/slideLayout220.xml"/><Relationship Id="rId18" Type="http://schemas.openxmlformats.org/officeDocument/2006/relationships/slideLayout" Target="../slideLayouts/slideLayout225.xml"/><Relationship Id="rId26" Type="http://schemas.openxmlformats.org/officeDocument/2006/relationships/slideLayout" Target="../slideLayouts/slideLayout233.xml"/><Relationship Id="rId3" Type="http://schemas.openxmlformats.org/officeDocument/2006/relationships/slideLayout" Target="../slideLayouts/slideLayout210.xml"/><Relationship Id="rId21" Type="http://schemas.openxmlformats.org/officeDocument/2006/relationships/slideLayout" Target="../slideLayouts/slideLayout228.xml"/><Relationship Id="rId7" Type="http://schemas.openxmlformats.org/officeDocument/2006/relationships/slideLayout" Target="../slideLayouts/slideLayout214.xml"/><Relationship Id="rId12" Type="http://schemas.openxmlformats.org/officeDocument/2006/relationships/slideLayout" Target="../slideLayouts/slideLayout219.xml"/><Relationship Id="rId17" Type="http://schemas.openxmlformats.org/officeDocument/2006/relationships/slideLayout" Target="../slideLayouts/slideLayout224.xml"/><Relationship Id="rId25" Type="http://schemas.openxmlformats.org/officeDocument/2006/relationships/slideLayout" Target="../slideLayouts/slideLayout232.xml"/><Relationship Id="rId2" Type="http://schemas.openxmlformats.org/officeDocument/2006/relationships/slideLayout" Target="../slideLayouts/slideLayout209.xml"/><Relationship Id="rId16" Type="http://schemas.openxmlformats.org/officeDocument/2006/relationships/slideLayout" Target="../slideLayouts/slideLayout223.xml"/><Relationship Id="rId20" Type="http://schemas.openxmlformats.org/officeDocument/2006/relationships/slideLayout" Target="../slideLayouts/slideLayout227.xml"/><Relationship Id="rId29" Type="http://schemas.openxmlformats.org/officeDocument/2006/relationships/theme" Target="../theme/theme9.xml"/><Relationship Id="rId1" Type="http://schemas.openxmlformats.org/officeDocument/2006/relationships/slideLayout" Target="../slideLayouts/slideLayout208.xml"/><Relationship Id="rId6" Type="http://schemas.openxmlformats.org/officeDocument/2006/relationships/slideLayout" Target="../slideLayouts/slideLayout213.xml"/><Relationship Id="rId11" Type="http://schemas.openxmlformats.org/officeDocument/2006/relationships/slideLayout" Target="../slideLayouts/slideLayout218.xml"/><Relationship Id="rId24" Type="http://schemas.openxmlformats.org/officeDocument/2006/relationships/slideLayout" Target="../slideLayouts/slideLayout231.xml"/><Relationship Id="rId5" Type="http://schemas.openxmlformats.org/officeDocument/2006/relationships/slideLayout" Target="../slideLayouts/slideLayout212.xml"/><Relationship Id="rId15" Type="http://schemas.openxmlformats.org/officeDocument/2006/relationships/slideLayout" Target="../slideLayouts/slideLayout222.xml"/><Relationship Id="rId23" Type="http://schemas.openxmlformats.org/officeDocument/2006/relationships/slideLayout" Target="../slideLayouts/slideLayout230.xml"/><Relationship Id="rId28" Type="http://schemas.openxmlformats.org/officeDocument/2006/relationships/slideLayout" Target="../slideLayouts/slideLayout235.xml"/><Relationship Id="rId10" Type="http://schemas.openxmlformats.org/officeDocument/2006/relationships/slideLayout" Target="../slideLayouts/slideLayout217.xml"/><Relationship Id="rId19" Type="http://schemas.openxmlformats.org/officeDocument/2006/relationships/slideLayout" Target="../slideLayouts/slideLayout226.xml"/><Relationship Id="rId4" Type="http://schemas.openxmlformats.org/officeDocument/2006/relationships/slideLayout" Target="../slideLayouts/slideLayout211.xml"/><Relationship Id="rId9" Type="http://schemas.openxmlformats.org/officeDocument/2006/relationships/slideLayout" Target="../slideLayouts/slideLayout216.xml"/><Relationship Id="rId14" Type="http://schemas.openxmlformats.org/officeDocument/2006/relationships/slideLayout" Target="../slideLayouts/slideLayout221.xml"/><Relationship Id="rId22" Type="http://schemas.openxmlformats.org/officeDocument/2006/relationships/slideLayout" Target="../slideLayouts/slideLayout229.xml"/><Relationship Id="rId27" Type="http://schemas.openxmlformats.org/officeDocument/2006/relationships/slideLayout" Target="../slideLayouts/slideLayout234.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243.xml"/><Relationship Id="rId13" Type="http://schemas.openxmlformats.org/officeDocument/2006/relationships/slideLayout" Target="../slideLayouts/slideLayout248.xml"/><Relationship Id="rId18" Type="http://schemas.openxmlformats.org/officeDocument/2006/relationships/slideLayout" Target="../slideLayouts/slideLayout253.xml"/><Relationship Id="rId26" Type="http://schemas.openxmlformats.org/officeDocument/2006/relationships/slideLayout" Target="../slideLayouts/slideLayout261.xml"/><Relationship Id="rId3" Type="http://schemas.openxmlformats.org/officeDocument/2006/relationships/slideLayout" Target="../slideLayouts/slideLayout238.xml"/><Relationship Id="rId21" Type="http://schemas.openxmlformats.org/officeDocument/2006/relationships/slideLayout" Target="../slideLayouts/slideLayout256.xml"/><Relationship Id="rId7" Type="http://schemas.openxmlformats.org/officeDocument/2006/relationships/slideLayout" Target="../slideLayouts/slideLayout242.xml"/><Relationship Id="rId12" Type="http://schemas.openxmlformats.org/officeDocument/2006/relationships/slideLayout" Target="../slideLayouts/slideLayout247.xml"/><Relationship Id="rId17" Type="http://schemas.openxmlformats.org/officeDocument/2006/relationships/slideLayout" Target="../slideLayouts/slideLayout252.xml"/><Relationship Id="rId25" Type="http://schemas.openxmlformats.org/officeDocument/2006/relationships/slideLayout" Target="../slideLayouts/slideLayout260.xml"/><Relationship Id="rId2" Type="http://schemas.openxmlformats.org/officeDocument/2006/relationships/slideLayout" Target="../slideLayouts/slideLayout237.xml"/><Relationship Id="rId16" Type="http://schemas.openxmlformats.org/officeDocument/2006/relationships/slideLayout" Target="../slideLayouts/slideLayout251.xml"/><Relationship Id="rId20" Type="http://schemas.openxmlformats.org/officeDocument/2006/relationships/slideLayout" Target="../slideLayouts/slideLayout255.xml"/><Relationship Id="rId29" Type="http://schemas.openxmlformats.org/officeDocument/2006/relationships/theme" Target="../theme/theme10.xml"/><Relationship Id="rId1" Type="http://schemas.openxmlformats.org/officeDocument/2006/relationships/slideLayout" Target="../slideLayouts/slideLayout236.xml"/><Relationship Id="rId6" Type="http://schemas.openxmlformats.org/officeDocument/2006/relationships/slideLayout" Target="../slideLayouts/slideLayout241.xml"/><Relationship Id="rId11" Type="http://schemas.openxmlformats.org/officeDocument/2006/relationships/slideLayout" Target="../slideLayouts/slideLayout246.xml"/><Relationship Id="rId24" Type="http://schemas.openxmlformats.org/officeDocument/2006/relationships/slideLayout" Target="../slideLayouts/slideLayout259.xml"/><Relationship Id="rId5" Type="http://schemas.openxmlformats.org/officeDocument/2006/relationships/slideLayout" Target="../slideLayouts/slideLayout240.xml"/><Relationship Id="rId15" Type="http://schemas.openxmlformats.org/officeDocument/2006/relationships/slideLayout" Target="../slideLayouts/slideLayout250.xml"/><Relationship Id="rId23" Type="http://schemas.openxmlformats.org/officeDocument/2006/relationships/slideLayout" Target="../slideLayouts/slideLayout258.xml"/><Relationship Id="rId28" Type="http://schemas.openxmlformats.org/officeDocument/2006/relationships/slideLayout" Target="../slideLayouts/slideLayout263.xml"/><Relationship Id="rId10" Type="http://schemas.openxmlformats.org/officeDocument/2006/relationships/slideLayout" Target="../slideLayouts/slideLayout245.xml"/><Relationship Id="rId19" Type="http://schemas.openxmlformats.org/officeDocument/2006/relationships/slideLayout" Target="../slideLayouts/slideLayout254.xml"/><Relationship Id="rId4" Type="http://schemas.openxmlformats.org/officeDocument/2006/relationships/slideLayout" Target="../slideLayouts/slideLayout239.xml"/><Relationship Id="rId9" Type="http://schemas.openxmlformats.org/officeDocument/2006/relationships/slideLayout" Target="../slideLayouts/slideLayout244.xml"/><Relationship Id="rId14" Type="http://schemas.openxmlformats.org/officeDocument/2006/relationships/slideLayout" Target="../slideLayouts/slideLayout249.xml"/><Relationship Id="rId22" Type="http://schemas.openxmlformats.org/officeDocument/2006/relationships/slideLayout" Target="../slideLayouts/slideLayout257.xml"/><Relationship Id="rId27" Type="http://schemas.openxmlformats.org/officeDocument/2006/relationships/slideLayout" Target="../slideLayouts/slideLayout262.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271.xml"/><Relationship Id="rId13" Type="http://schemas.openxmlformats.org/officeDocument/2006/relationships/slideLayout" Target="../slideLayouts/slideLayout276.xml"/><Relationship Id="rId18" Type="http://schemas.openxmlformats.org/officeDocument/2006/relationships/slideLayout" Target="../slideLayouts/slideLayout281.xml"/><Relationship Id="rId26" Type="http://schemas.openxmlformats.org/officeDocument/2006/relationships/slideLayout" Target="../slideLayouts/slideLayout289.xml"/><Relationship Id="rId3" Type="http://schemas.openxmlformats.org/officeDocument/2006/relationships/slideLayout" Target="../slideLayouts/slideLayout266.xml"/><Relationship Id="rId21" Type="http://schemas.openxmlformats.org/officeDocument/2006/relationships/slideLayout" Target="../slideLayouts/slideLayout284.xml"/><Relationship Id="rId7" Type="http://schemas.openxmlformats.org/officeDocument/2006/relationships/slideLayout" Target="../slideLayouts/slideLayout270.xml"/><Relationship Id="rId12" Type="http://schemas.openxmlformats.org/officeDocument/2006/relationships/slideLayout" Target="../slideLayouts/slideLayout275.xml"/><Relationship Id="rId17" Type="http://schemas.openxmlformats.org/officeDocument/2006/relationships/slideLayout" Target="../slideLayouts/slideLayout280.xml"/><Relationship Id="rId25" Type="http://schemas.openxmlformats.org/officeDocument/2006/relationships/slideLayout" Target="../slideLayouts/slideLayout288.xml"/><Relationship Id="rId2" Type="http://schemas.openxmlformats.org/officeDocument/2006/relationships/slideLayout" Target="../slideLayouts/slideLayout265.xml"/><Relationship Id="rId16" Type="http://schemas.openxmlformats.org/officeDocument/2006/relationships/slideLayout" Target="../slideLayouts/slideLayout279.xml"/><Relationship Id="rId20" Type="http://schemas.openxmlformats.org/officeDocument/2006/relationships/slideLayout" Target="../slideLayouts/slideLayout283.xml"/><Relationship Id="rId29" Type="http://schemas.openxmlformats.org/officeDocument/2006/relationships/theme" Target="../theme/theme11.xml"/><Relationship Id="rId1" Type="http://schemas.openxmlformats.org/officeDocument/2006/relationships/slideLayout" Target="../slideLayouts/slideLayout264.xml"/><Relationship Id="rId6" Type="http://schemas.openxmlformats.org/officeDocument/2006/relationships/slideLayout" Target="../slideLayouts/slideLayout269.xml"/><Relationship Id="rId11" Type="http://schemas.openxmlformats.org/officeDocument/2006/relationships/slideLayout" Target="../slideLayouts/slideLayout274.xml"/><Relationship Id="rId24" Type="http://schemas.openxmlformats.org/officeDocument/2006/relationships/slideLayout" Target="../slideLayouts/slideLayout287.xml"/><Relationship Id="rId5" Type="http://schemas.openxmlformats.org/officeDocument/2006/relationships/slideLayout" Target="../slideLayouts/slideLayout268.xml"/><Relationship Id="rId15" Type="http://schemas.openxmlformats.org/officeDocument/2006/relationships/slideLayout" Target="../slideLayouts/slideLayout278.xml"/><Relationship Id="rId23" Type="http://schemas.openxmlformats.org/officeDocument/2006/relationships/slideLayout" Target="../slideLayouts/slideLayout286.xml"/><Relationship Id="rId28" Type="http://schemas.openxmlformats.org/officeDocument/2006/relationships/slideLayout" Target="../slideLayouts/slideLayout291.xml"/><Relationship Id="rId10" Type="http://schemas.openxmlformats.org/officeDocument/2006/relationships/slideLayout" Target="../slideLayouts/slideLayout273.xml"/><Relationship Id="rId19" Type="http://schemas.openxmlformats.org/officeDocument/2006/relationships/slideLayout" Target="../slideLayouts/slideLayout282.xml"/><Relationship Id="rId4" Type="http://schemas.openxmlformats.org/officeDocument/2006/relationships/slideLayout" Target="../slideLayouts/slideLayout267.xml"/><Relationship Id="rId9" Type="http://schemas.openxmlformats.org/officeDocument/2006/relationships/slideLayout" Target="../slideLayouts/slideLayout272.xml"/><Relationship Id="rId14" Type="http://schemas.openxmlformats.org/officeDocument/2006/relationships/slideLayout" Target="../slideLayouts/slideLayout277.xml"/><Relationship Id="rId22" Type="http://schemas.openxmlformats.org/officeDocument/2006/relationships/slideLayout" Target="../slideLayouts/slideLayout285.xml"/><Relationship Id="rId27" Type="http://schemas.openxmlformats.org/officeDocument/2006/relationships/slideLayout" Target="../slideLayouts/slideLayout290.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299.xml"/><Relationship Id="rId13" Type="http://schemas.openxmlformats.org/officeDocument/2006/relationships/slideLayout" Target="../slideLayouts/slideLayout304.xml"/><Relationship Id="rId18" Type="http://schemas.openxmlformats.org/officeDocument/2006/relationships/slideLayout" Target="../slideLayouts/slideLayout309.xml"/><Relationship Id="rId26" Type="http://schemas.openxmlformats.org/officeDocument/2006/relationships/slideLayout" Target="../slideLayouts/slideLayout317.xml"/><Relationship Id="rId3" Type="http://schemas.openxmlformats.org/officeDocument/2006/relationships/slideLayout" Target="../slideLayouts/slideLayout294.xml"/><Relationship Id="rId21" Type="http://schemas.openxmlformats.org/officeDocument/2006/relationships/slideLayout" Target="../slideLayouts/slideLayout312.xml"/><Relationship Id="rId7" Type="http://schemas.openxmlformats.org/officeDocument/2006/relationships/slideLayout" Target="../slideLayouts/slideLayout298.xml"/><Relationship Id="rId12" Type="http://schemas.openxmlformats.org/officeDocument/2006/relationships/slideLayout" Target="../slideLayouts/slideLayout303.xml"/><Relationship Id="rId17" Type="http://schemas.openxmlformats.org/officeDocument/2006/relationships/slideLayout" Target="../slideLayouts/slideLayout308.xml"/><Relationship Id="rId25" Type="http://schemas.openxmlformats.org/officeDocument/2006/relationships/slideLayout" Target="../slideLayouts/slideLayout316.xml"/><Relationship Id="rId2" Type="http://schemas.openxmlformats.org/officeDocument/2006/relationships/slideLayout" Target="../slideLayouts/slideLayout293.xml"/><Relationship Id="rId16" Type="http://schemas.openxmlformats.org/officeDocument/2006/relationships/slideLayout" Target="../slideLayouts/slideLayout307.xml"/><Relationship Id="rId20" Type="http://schemas.openxmlformats.org/officeDocument/2006/relationships/slideLayout" Target="../slideLayouts/slideLayout311.xml"/><Relationship Id="rId29" Type="http://schemas.openxmlformats.org/officeDocument/2006/relationships/theme" Target="../theme/theme12.xml"/><Relationship Id="rId1" Type="http://schemas.openxmlformats.org/officeDocument/2006/relationships/slideLayout" Target="../slideLayouts/slideLayout292.xml"/><Relationship Id="rId6" Type="http://schemas.openxmlformats.org/officeDocument/2006/relationships/slideLayout" Target="../slideLayouts/slideLayout297.xml"/><Relationship Id="rId11" Type="http://schemas.openxmlformats.org/officeDocument/2006/relationships/slideLayout" Target="../slideLayouts/slideLayout302.xml"/><Relationship Id="rId24" Type="http://schemas.openxmlformats.org/officeDocument/2006/relationships/slideLayout" Target="../slideLayouts/slideLayout315.xml"/><Relationship Id="rId5" Type="http://schemas.openxmlformats.org/officeDocument/2006/relationships/slideLayout" Target="../slideLayouts/slideLayout296.xml"/><Relationship Id="rId15" Type="http://schemas.openxmlformats.org/officeDocument/2006/relationships/slideLayout" Target="../slideLayouts/slideLayout306.xml"/><Relationship Id="rId23" Type="http://schemas.openxmlformats.org/officeDocument/2006/relationships/slideLayout" Target="../slideLayouts/slideLayout314.xml"/><Relationship Id="rId28" Type="http://schemas.openxmlformats.org/officeDocument/2006/relationships/slideLayout" Target="../slideLayouts/slideLayout319.xml"/><Relationship Id="rId10" Type="http://schemas.openxmlformats.org/officeDocument/2006/relationships/slideLayout" Target="../slideLayouts/slideLayout301.xml"/><Relationship Id="rId19" Type="http://schemas.openxmlformats.org/officeDocument/2006/relationships/slideLayout" Target="../slideLayouts/slideLayout310.xml"/><Relationship Id="rId4" Type="http://schemas.openxmlformats.org/officeDocument/2006/relationships/slideLayout" Target="../slideLayouts/slideLayout295.xml"/><Relationship Id="rId9" Type="http://schemas.openxmlformats.org/officeDocument/2006/relationships/slideLayout" Target="../slideLayouts/slideLayout300.xml"/><Relationship Id="rId14" Type="http://schemas.openxmlformats.org/officeDocument/2006/relationships/slideLayout" Target="../slideLayouts/slideLayout305.xml"/><Relationship Id="rId22" Type="http://schemas.openxmlformats.org/officeDocument/2006/relationships/slideLayout" Target="../slideLayouts/slideLayout313.xml"/><Relationship Id="rId27" Type="http://schemas.openxmlformats.org/officeDocument/2006/relationships/slideLayout" Target="../slideLayouts/slideLayout318.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327.xml"/><Relationship Id="rId13" Type="http://schemas.openxmlformats.org/officeDocument/2006/relationships/slideLayout" Target="../slideLayouts/slideLayout332.xml"/><Relationship Id="rId18" Type="http://schemas.openxmlformats.org/officeDocument/2006/relationships/slideLayout" Target="../slideLayouts/slideLayout337.xml"/><Relationship Id="rId26" Type="http://schemas.openxmlformats.org/officeDocument/2006/relationships/slideLayout" Target="../slideLayouts/slideLayout345.xml"/><Relationship Id="rId3" Type="http://schemas.openxmlformats.org/officeDocument/2006/relationships/slideLayout" Target="../slideLayouts/slideLayout322.xml"/><Relationship Id="rId21" Type="http://schemas.openxmlformats.org/officeDocument/2006/relationships/slideLayout" Target="../slideLayouts/slideLayout340.xml"/><Relationship Id="rId7" Type="http://schemas.openxmlformats.org/officeDocument/2006/relationships/slideLayout" Target="../slideLayouts/slideLayout326.xml"/><Relationship Id="rId12" Type="http://schemas.openxmlformats.org/officeDocument/2006/relationships/slideLayout" Target="../slideLayouts/slideLayout331.xml"/><Relationship Id="rId17" Type="http://schemas.openxmlformats.org/officeDocument/2006/relationships/slideLayout" Target="../slideLayouts/slideLayout336.xml"/><Relationship Id="rId25" Type="http://schemas.openxmlformats.org/officeDocument/2006/relationships/slideLayout" Target="../slideLayouts/slideLayout344.xml"/><Relationship Id="rId2" Type="http://schemas.openxmlformats.org/officeDocument/2006/relationships/slideLayout" Target="../slideLayouts/slideLayout321.xml"/><Relationship Id="rId16" Type="http://schemas.openxmlformats.org/officeDocument/2006/relationships/slideLayout" Target="../slideLayouts/slideLayout335.xml"/><Relationship Id="rId20" Type="http://schemas.openxmlformats.org/officeDocument/2006/relationships/slideLayout" Target="../slideLayouts/slideLayout339.xml"/><Relationship Id="rId29" Type="http://schemas.openxmlformats.org/officeDocument/2006/relationships/theme" Target="../theme/theme13.xml"/><Relationship Id="rId1" Type="http://schemas.openxmlformats.org/officeDocument/2006/relationships/slideLayout" Target="../slideLayouts/slideLayout320.xml"/><Relationship Id="rId6" Type="http://schemas.openxmlformats.org/officeDocument/2006/relationships/slideLayout" Target="../slideLayouts/slideLayout325.xml"/><Relationship Id="rId11" Type="http://schemas.openxmlformats.org/officeDocument/2006/relationships/slideLayout" Target="../slideLayouts/slideLayout330.xml"/><Relationship Id="rId24" Type="http://schemas.openxmlformats.org/officeDocument/2006/relationships/slideLayout" Target="../slideLayouts/slideLayout343.xml"/><Relationship Id="rId5" Type="http://schemas.openxmlformats.org/officeDocument/2006/relationships/slideLayout" Target="../slideLayouts/slideLayout324.xml"/><Relationship Id="rId15" Type="http://schemas.openxmlformats.org/officeDocument/2006/relationships/slideLayout" Target="../slideLayouts/slideLayout334.xml"/><Relationship Id="rId23" Type="http://schemas.openxmlformats.org/officeDocument/2006/relationships/slideLayout" Target="../slideLayouts/slideLayout342.xml"/><Relationship Id="rId28" Type="http://schemas.openxmlformats.org/officeDocument/2006/relationships/slideLayout" Target="../slideLayouts/slideLayout347.xml"/><Relationship Id="rId10" Type="http://schemas.openxmlformats.org/officeDocument/2006/relationships/slideLayout" Target="../slideLayouts/slideLayout329.xml"/><Relationship Id="rId19" Type="http://schemas.openxmlformats.org/officeDocument/2006/relationships/slideLayout" Target="../slideLayouts/slideLayout338.xml"/><Relationship Id="rId4" Type="http://schemas.openxmlformats.org/officeDocument/2006/relationships/slideLayout" Target="../slideLayouts/slideLayout323.xml"/><Relationship Id="rId9" Type="http://schemas.openxmlformats.org/officeDocument/2006/relationships/slideLayout" Target="../slideLayouts/slideLayout328.xml"/><Relationship Id="rId14" Type="http://schemas.openxmlformats.org/officeDocument/2006/relationships/slideLayout" Target="../slideLayouts/slideLayout333.xml"/><Relationship Id="rId22" Type="http://schemas.openxmlformats.org/officeDocument/2006/relationships/slideLayout" Target="../slideLayouts/slideLayout341.xml"/><Relationship Id="rId27" Type="http://schemas.openxmlformats.org/officeDocument/2006/relationships/slideLayout" Target="../slideLayouts/slideLayout346.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355.xml"/><Relationship Id="rId13" Type="http://schemas.openxmlformats.org/officeDocument/2006/relationships/slideLayout" Target="../slideLayouts/slideLayout360.xml"/><Relationship Id="rId18" Type="http://schemas.openxmlformats.org/officeDocument/2006/relationships/slideLayout" Target="../slideLayouts/slideLayout365.xml"/><Relationship Id="rId26" Type="http://schemas.openxmlformats.org/officeDocument/2006/relationships/slideLayout" Target="../slideLayouts/slideLayout373.xml"/><Relationship Id="rId3" Type="http://schemas.openxmlformats.org/officeDocument/2006/relationships/slideLayout" Target="../slideLayouts/slideLayout350.xml"/><Relationship Id="rId21" Type="http://schemas.openxmlformats.org/officeDocument/2006/relationships/slideLayout" Target="../slideLayouts/slideLayout368.xml"/><Relationship Id="rId7" Type="http://schemas.openxmlformats.org/officeDocument/2006/relationships/slideLayout" Target="../slideLayouts/slideLayout354.xml"/><Relationship Id="rId12" Type="http://schemas.openxmlformats.org/officeDocument/2006/relationships/slideLayout" Target="../slideLayouts/slideLayout359.xml"/><Relationship Id="rId17" Type="http://schemas.openxmlformats.org/officeDocument/2006/relationships/slideLayout" Target="../slideLayouts/slideLayout364.xml"/><Relationship Id="rId25" Type="http://schemas.openxmlformats.org/officeDocument/2006/relationships/slideLayout" Target="../slideLayouts/slideLayout372.xml"/><Relationship Id="rId2" Type="http://schemas.openxmlformats.org/officeDocument/2006/relationships/slideLayout" Target="../slideLayouts/slideLayout349.xml"/><Relationship Id="rId16" Type="http://schemas.openxmlformats.org/officeDocument/2006/relationships/slideLayout" Target="../slideLayouts/slideLayout363.xml"/><Relationship Id="rId20" Type="http://schemas.openxmlformats.org/officeDocument/2006/relationships/slideLayout" Target="../slideLayouts/slideLayout367.xml"/><Relationship Id="rId29" Type="http://schemas.openxmlformats.org/officeDocument/2006/relationships/theme" Target="../theme/theme14.xml"/><Relationship Id="rId1" Type="http://schemas.openxmlformats.org/officeDocument/2006/relationships/slideLayout" Target="../slideLayouts/slideLayout348.xml"/><Relationship Id="rId6" Type="http://schemas.openxmlformats.org/officeDocument/2006/relationships/slideLayout" Target="../slideLayouts/slideLayout353.xml"/><Relationship Id="rId11" Type="http://schemas.openxmlformats.org/officeDocument/2006/relationships/slideLayout" Target="../slideLayouts/slideLayout358.xml"/><Relationship Id="rId24" Type="http://schemas.openxmlformats.org/officeDocument/2006/relationships/slideLayout" Target="../slideLayouts/slideLayout371.xml"/><Relationship Id="rId5" Type="http://schemas.openxmlformats.org/officeDocument/2006/relationships/slideLayout" Target="../slideLayouts/slideLayout352.xml"/><Relationship Id="rId15" Type="http://schemas.openxmlformats.org/officeDocument/2006/relationships/slideLayout" Target="../slideLayouts/slideLayout362.xml"/><Relationship Id="rId23" Type="http://schemas.openxmlformats.org/officeDocument/2006/relationships/slideLayout" Target="../slideLayouts/slideLayout370.xml"/><Relationship Id="rId28" Type="http://schemas.openxmlformats.org/officeDocument/2006/relationships/slideLayout" Target="../slideLayouts/slideLayout375.xml"/><Relationship Id="rId10" Type="http://schemas.openxmlformats.org/officeDocument/2006/relationships/slideLayout" Target="../slideLayouts/slideLayout357.xml"/><Relationship Id="rId19" Type="http://schemas.openxmlformats.org/officeDocument/2006/relationships/slideLayout" Target="../slideLayouts/slideLayout366.xml"/><Relationship Id="rId4" Type="http://schemas.openxmlformats.org/officeDocument/2006/relationships/slideLayout" Target="../slideLayouts/slideLayout351.xml"/><Relationship Id="rId9" Type="http://schemas.openxmlformats.org/officeDocument/2006/relationships/slideLayout" Target="../slideLayouts/slideLayout356.xml"/><Relationship Id="rId14" Type="http://schemas.openxmlformats.org/officeDocument/2006/relationships/slideLayout" Target="../slideLayouts/slideLayout361.xml"/><Relationship Id="rId22" Type="http://schemas.openxmlformats.org/officeDocument/2006/relationships/slideLayout" Target="../slideLayouts/slideLayout369.xml"/><Relationship Id="rId27" Type="http://schemas.openxmlformats.org/officeDocument/2006/relationships/slideLayout" Target="../slideLayouts/slideLayout374.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383.xml"/><Relationship Id="rId13" Type="http://schemas.openxmlformats.org/officeDocument/2006/relationships/slideLayout" Target="../slideLayouts/slideLayout388.xml"/><Relationship Id="rId18" Type="http://schemas.openxmlformats.org/officeDocument/2006/relationships/slideLayout" Target="../slideLayouts/slideLayout393.xml"/><Relationship Id="rId26" Type="http://schemas.openxmlformats.org/officeDocument/2006/relationships/slideLayout" Target="../slideLayouts/slideLayout401.xml"/><Relationship Id="rId3" Type="http://schemas.openxmlformats.org/officeDocument/2006/relationships/slideLayout" Target="../slideLayouts/slideLayout378.xml"/><Relationship Id="rId21" Type="http://schemas.openxmlformats.org/officeDocument/2006/relationships/slideLayout" Target="../slideLayouts/slideLayout396.xml"/><Relationship Id="rId7" Type="http://schemas.openxmlformats.org/officeDocument/2006/relationships/slideLayout" Target="../slideLayouts/slideLayout382.xml"/><Relationship Id="rId12" Type="http://schemas.openxmlformats.org/officeDocument/2006/relationships/slideLayout" Target="../slideLayouts/slideLayout387.xml"/><Relationship Id="rId17" Type="http://schemas.openxmlformats.org/officeDocument/2006/relationships/slideLayout" Target="../slideLayouts/slideLayout392.xml"/><Relationship Id="rId25" Type="http://schemas.openxmlformats.org/officeDocument/2006/relationships/slideLayout" Target="../slideLayouts/slideLayout400.xml"/><Relationship Id="rId2" Type="http://schemas.openxmlformats.org/officeDocument/2006/relationships/slideLayout" Target="../slideLayouts/slideLayout377.xml"/><Relationship Id="rId16" Type="http://schemas.openxmlformats.org/officeDocument/2006/relationships/slideLayout" Target="../slideLayouts/slideLayout391.xml"/><Relationship Id="rId20" Type="http://schemas.openxmlformats.org/officeDocument/2006/relationships/slideLayout" Target="../slideLayouts/slideLayout395.xml"/><Relationship Id="rId29" Type="http://schemas.openxmlformats.org/officeDocument/2006/relationships/theme" Target="../theme/theme15.xml"/><Relationship Id="rId1" Type="http://schemas.openxmlformats.org/officeDocument/2006/relationships/slideLayout" Target="../slideLayouts/slideLayout376.xml"/><Relationship Id="rId6" Type="http://schemas.openxmlformats.org/officeDocument/2006/relationships/slideLayout" Target="../slideLayouts/slideLayout381.xml"/><Relationship Id="rId11" Type="http://schemas.openxmlformats.org/officeDocument/2006/relationships/slideLayout" Target="../slideLayouts/slideLayout386.xml"/><Relationship Id="rId24" Type="http://schemas.openxmlformats.org/officeDocument/2006/relationships/slideLayout" Target="../slideLayouts/slideLayout399.xml"/><Relationship Id="rId5" Type="http://schemas.openxmlformats.org/officeDocument/2006/relationships/slideLayout" Target="../slideLayouts/slideLayout380.xml"/><Relationship Id="rId15" Type="http://schemas.openxmlformats.org/officeDocument/2006/relationships/slideLayout" Target="../slideLayouts/slideLayout390.xml"/><Relationship Id="rId23" Type="http://schemas.openxmlformats.org/officeDocument/2006/relationships/slideLayout" Target="../slideLayouts/slideLayout398.xml"/><Relationship Id="rId28" Type="http://schemas.openxmlformats.org/officeDocument/2006/relationships/slideLayout" Target="../slideLayouts/slideLayout403.xml"/><Relationship Id="rId10" Type="http://schemas.openxmlformats.org/officeDocument/2006/relationships/slideLayout" Target="../slideLayouts/slideLayout385.xml"/><Relationship Id="rId19" Type="http://schemas.openxmlformats.org/officeDocument/2006/relationships/slideLayout" Target="../slideLayouts/slideLayout394.xml"/><Relationship Id="rId4" Type="http://schemas.openxmlformats.org/officeDocument/2006/relationships/slideLayout" Target="../slideLayouts/slideLayout379.xml"/><Relationship Id="rId9" Type="http://schemas.openxmlformats.org/officeDocument/2006/relationships/slideLayout" Target="../slideLayouts/slideLayout384.xml"/><Relationship Id="rId14" Type="http://schemas.openxmlformats.org/officeDocument/2006/relationships/slideLayout" Target="../slideLayouts/slideLayout389.xml"/><Relationship Id="rId22" Type="http://schemas.openxmlformats.org/officeDocument/2006/relationships/slideLayout" Target="../slideLayouts/slideLayout397.xml"/><Relationship Id="rId27" Type="http://schemas.openxmlformats.org/officeDocument/2006/relationships/slideLayout" Target="../slideLayouts/slideLayout40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FF13839-2EC1-4356-AF3F-77BEDAAD3D75}" type="datetimeFigureOut">
              <a:rPr lang="zh-CN" altLang="en-US" smtClean="0"/>
              <a:t>2018/1/30</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3F4657F-D9ED-4986-B408-514C3CC1EDC2}" type="slidenum">
              <a:rPr lang="zh-CN" altLang="en-US" smtClean="0"/>
              <a:t>‹#›</a:t>
            </a:fld>
            <a:endParaRPr lang="zh-CN" altLang="en-US"/>
          </a:p>
        </p:txBody>
      </p:sp>
    </p:spTree>
    <p:extLst>
      <p:ext uri="{BB962C8B-B14F-4D97-AF65-F5344CB8AC3E}">
        <p14:creationId xmlns:p14="http://schemas.microsoft.com/office/powerpoint/2010/main" val="110519138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rot="5400000" flipH="1" flipV="1">
            <a:off x="11239501" y="-63500"/>
            <a:ext cx="482601" cy="6096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5" name="Rectangle 4"/>
          <p:cNvSpPr/>
          <p:nvPr userDrawn="1"/>
        </p:nvSpPr>
        <p:spPr>
          <a:xfrm rot="16200000" flipH="1">
            <a:off x="-114492" y="597093"/>
            <a:ext cx="736983" cy="5080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8" name="TextBox 7"/>
          <p:cNvSpPr txBox="1"/>
          <p:nvPr userDrawn="1"/>
        </p:nvSpPr>
        <p:spPr bwMode="gray">
          <a:xfrm>
            <a:off x="11277600" y="135477"/>
            <a:ext cx="406400" cy="205121"/>
          </a:xfrm>
          <a:prstGeom prst="rect">
            <a:avLst/>
          </a:prstGeom>
        </p:spPr>
        <p:txBody>
          <a:bodyPr vert="horz" wrap="square" lIns="0" tIns="0" rIns="0" bIns="0" rtlCol="0" anchor="ctr">
            <a:spAutoFit/>
          </a:bodyPr>
          <a:lstStyle/>
          <a:p>
            <a:pPr algn="ctr"/>
            <a:fld id="{6C5AF65D-6854-49AF-ABC5-48B5BA0EA842}" type="slidenum">
              <a:rPr lang="en-US" sz="1333">
                <a:solidFill>
                  <a:srgbClr val="FFFFFF"/>
                </a:solidFill>
                <a:latin typeface="HP Simplified"/>
                <a:cs typeface="HP Simplified"/>
              </a:rPr>
              <a:pPr algn="ctr"/>
              <a:t>‹#›</a:t>
            </a:fld>
            <a:endParaRPr lang="en-US" sz="1333" dirty="0">
              <a:solidFill>
                <a:srgbClr val="FFFFFF"/>
              </a:solidFill>
              <a:latin typeface="HP Simplified"/>
              <a:cs typeface="HP Simplified"/>
            </a:endParaRPr>
          </a:p>
        </p:txBody>
      </p:sp>
    </p:spTree>
    <p:extLst>
      <p:ext uri="{BB962C8B-B14F-4D97-AF65-F5344CB8AC3E}">
        <p14:creationId xmlns:p14="http://schemas.microsoft.com/office/powerpoint/2010/main" val="2086759104"/>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5" r:id="rId14"/>
    <p:sldLayoutId id="2147483676" r:id="rId15"/>
    <p:sldLayoutId id="2147483677" r:id="rId16"/>
    <p:sldLayoutId id="2147483678" r:id="rId17"/>
    <p:sldLayoutId id="2147483679" r:id="rId18"/>
    <p:sldLayoutId id="2147483680" r:id="rId19"/>
    <p:sldLayoutId id="2147483681" r:id="rId20"/>
    <p:sldLayoutId id="2147483682" r:id="rId21"/>
    <p:sldLayoutId id="2147483683" r:id="rId22"/>
    <p:sldLayoutId id="2147483684" r:id="rId23"/>
    <p:sldLayoutId id="2147483685" r:id="rId24"/>
    <p:sldLayoutId id="2147483686" r:id="rId25"/>
    <p:sldLayoutId id="2147483687" r:id="rId26"/>
    <p:sldLayoutId id="2147483688" r:id="rId27"/>
    <p:sldLayoutId id="2147483689" r:id="rId28"/>
  </p:sldLayoutIdLs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rot="5400000" flipH="1" flipV="1">
            <a:off x="11239501" y="-63500"/>
            <a:ext cx="482601" cy="6096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5" name="Rectangle 4"/>
          <p:cNvSpPr/>
          <p:nvPr userDrawn="1"/>
        </p:nvSpPr>
        <p:spPr>
          <a:xfrm rot="16200000" flipH="1">
            <a:off x="-114492" y="597093"/>
            <a:ext cx="736983" cy="5080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8" name="TextBox 7"/>
          <p:cNvSpPr txBox="1"/>
          <p:nvPr userDrawn="1"/>
        </p:nvSpPr>
        <p:spPr bwMode="gray">
          <a:xfrm>
            <a:off x="11277600" y="135477"/>
            <a:ext cx="406400" cy="205121"/>
          </a:xfrm>
          <a:prstGeom prst="rect">
            <a:avLst/>
          </a:prstGeom>
        </p:spPr>
        <p:txBody>
          <a:bodyPr vert="horz" wrap="square" lIns="0" tIns="0" rIns="0" bIns="0" rtlCol="0" anchor="ctr">
            <a:spAutoFit/>
          </a:bodyPr>
          <a:lstStyle/>
          <a:p>
            <a:pPr algn="ctr"/>
            <a:fld id="{6C5AF65D-6854-49AF-ABC5-48B5BA0EA842}" type="slidenum">
              <a:rPr lang="en-US" sz="1333">
                <a:solidFill>
                  <a:srgbClr val="FFFFFF"/>
                </a:solidFill>
                <a:latin typeface="HP Simplified"/>
                <a:cs typeface="HP Simplified"/>
              </a:rPr>
              <a:pPr algn="ctr"/>
              <a:t>‹#›</a:t>
            </a:fld>
            <a:endParaRPr lang="en-US" sz="1333" dirty="0">
              <a:solidFill>
                <a:srgbClr val="FFFFFF"/>
              </a:solidFill>
              <a:latin typeface="HP Simplified"/>
              <a:cs typeface="HP Simplified"/>
            </a:endParaRPr>
          </a:p>
        </p:txBody>
      </p:sp>
    </p:spTree>
    <p:extLst>
      <p:ext uri="{BB962C8B-B14F-4D97-AF65-F5344CB8AC3E}">
        <p14:creationId xmlns:p14="http://schemas.microsoft.com/office/powerpoint/2010/main" val="841492066"/>
      </p:ext>
    </p:extLst>
  </p:cSld>
  <p:clrMap bg1="lt1" tx1="dk1" bg2="lt2" tx2="dk2" accent1="accent1" accent2="accent2" accent3="accent3" accent4="accent4" accent5="accent5" accent6="accent6" hlink="hlink" folHlink="folHlink"/>
  <p:sldLayoutIdLst>
    <p:sldLayoutId id="2147483691" r:id="rId1"/>
    <p:sldLayoutId id="2147483692" r:id="rId2"/>
    <p:sldLayoutId id="2147483693" r:id="rId3"/>
    <p:sldLayoutId id="2147483694" r:id="rId4"/>
    <p:sldLayoutId id="2147483695" r:id="rId5"/>
    <p:sldLayoutId id="2147483696" r:id="rId6"/>
    <p:sldLayoutId id="2147483697" r:id="rId7"/>
    <p:sldLayoutId id="2147483698" r:id="rId8"/>
    <p:sldLayoutId id="2147483699" r:id="rId9"/>
    <p:sldLayoutId id="2147483700" r:id="rId10"/>
    <p:sldLayoutId id="2147483701" r:id="rId11"/>
    <p:sldLayoutId id="2147483702" r:id="rId12"/>
    <p:sldLayoutId id="2147483703" r:id="rId13"/>
    <p:sldLayoutId id="2147483704" r:id="rId14"/>
    <p:sldLayoutId id="2147483705" r:id="rId15"/>
    <p:sldLayoutId id="2147483707" r:id="rId16"/>
    <p:sldLayoutId id="2147483708" r:id="rId17"/>
    <p:sldLayoutId id="2147483709" r:id="rId18"/>
    <p:sldLayoutId id="2147483710" r:id="rId19"/>
    <p:sldLayoutId id="2147483711" r:id="rId20"/>
    <p:sldLayoutId id="2147483712" r:id="rId21"/>
    <p:sldLayoutId id="2147483713" r:id="rId22"/>
    <p:sldLayoutId id="2147483714" r:id="rId23"/>
    <p:sldLayoutId id="2147483715" r:id="rId24"/>
    <p:sldLayoutId id="2147483716" r:id="rId25"/>
    <p:sldLayoutId id="2147483717" r:id="rId26"/>
    <p:sldLayoutId id="2147483718" r:id="rId27"/>
    <p:sldLayoutId id="2147483719" r:id="rId28"/>
  </p:sldLayoutIdLs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rot="5400000" flipH="1" flipV="1">
            <a:off x="11239501" y="-63500"/>
            <a:ext cx="482601" cy="6096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5" name="Rectangle 4"/>
          <p:cNvSpPr/>
          <p:nvPr userDrawn="1"/>
        </p:nvSpPr>
        <p:spPr>
          <a:xfrm rot="16200000" flipH="1">
            <a:off x="-114492" y="597093"/>
            <a:ext cx="736983" cy="5080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8" name="TextBox 7"/>
          <p:cNvSpPr txBox="1"/>
          <p:nvPr userDrawn="1"/>
        </p:nvSpPr>
        <p:spPr bwMode="gray">
          <a:xfrm>
            <a:off x="11277600" y="135477"/>
            <a:ext cx="406400" cy="205121"/>
          </a:xfrm>
          <a:prstGeom prst="rect">
            <a:avLst/>
          </a:prstGeom>
        </p:spPr>
        <p:txBody>
          <a:bodyPr vert="horz" wrap="square" lIns="0" tIns="0" rIns="0" bIns="0" rtlCol="0" anchor="ctr">
            <a:spAutoFit/>
          </a:bodyPr>
          <a:lstStyle/>
          <a:p>
            <a:pPr algn="ctr"/>
            <a:fld id="{6C5AF65D-6854-49AF-ABC5-48B5BA0EA842}" type="slidenum">
              <a:rPr lang="en-US" sz="1333">
                <a:solidFill>
                  <a:srgbClr val="FFFFFF"/>
                </a:solidFill>
                <a:latin typeface="HP Simplified"/>
                <a:cs typeface="HP Simplified"/>
              </a:rPr>
              <a:pPr algn="ctr"/>
              <a:t>‹#›</a:t>
            </a:fld>
            <a:endParaRPr lang="en-US" sz="1333" dirty="0">
              <a:solidFill>
                <a:srgbClr val="FFFFFF"/>
              </a:solidFill>
              <a:latin typeface="HP Simplified"/>
              <a:cs typeface="HP Simplified"/>
            </a:endParaRPr>
          </a:p>
        </p:txBody>
      </p:sp>
    </p:spTree>
    <p:extLst>
      <p:ext uri="{BB962C8B-B14F-4D97-AF65-F5344CB8AC3E}">
        <p14:creationId xmlns:p14="http://schemas.microsoft.com/office/powerpoint/2010/main" val="2274622042"/>
      </p:ext>
    </p:extLst>
  </p:cSld>
  <p:clrMap bg1="lt1" tx1="dk1" bg2="lt2" tx2="dk2" accent1="accent1" accent2="accent2" accent3="accent3" accent4="accent4" accent5="accent5" accent6="accent6" hlink="hlink" folHlink="folHlink"/>
  <p:sldLayoutIdLst>
    <p:sldLayoutId id="2147483721" r:id="rId1"/>
    <p:sldLayoutId id="2147483722" r:id="rId2"/>
    <p:sldLayoutId id="2147483723" r:id="rId3"/>
    <p:sldLayoutId id="2147483724" r:id="rId4"/>
    <p:sldLayoutId id="2147483725" r:id="rId5"/>
    <p:sldLayoutId id="2147483726" r:id="rId6"/>
    <p:sldLayoutId id="2147483727" r:id="rId7"/>
    <p:sldLayoutId id="2147483728" r:id="rId8"/>
    <p:sldLayoutId id="2147483729" r:id="rId9"/>
    <p:sldLayoutId id="2147483730" r:id="rId10"/>
    <p:sldLayoutId id="2147483731" r:id="rId11"/>
    <p:sldLayoutId id="2147483732" r:id="rId12"/>
    <p:sldLayoutId id="2147483733" r:id="rId13"/>
    <p:sldLayoutId id="2147483734" r:id="rId14"/>
    <p:sldLayoutId id="2147483735" r:id="rId15"/>
    <p:sldLayoutId id="2147483737" r:id="rId16"/>
    <p:sldLayoutId id="2147483738" r:id="rId17"/>
    <p:sldLayoutId id="2147483739" r:id="rId18"/>
    <p:sldLayoutId id="2147483740" r:id="rId19"/>
    <p:sldLayoutId id="2147483741" r:id="rId20"/>
    <p:sldLayoutId id="2147483742" r:id="rId21"/>
    <p:sldLayoutId id="2147483743" r:id="rId22"/>
    <p:sldLayoutId id="2147483744" r:id="rId23"/>
    <p:sldLayoutId id="2147483745" r:id="rId24"/>
    <p:sldLayoutId id="2147483746" r:id="rId25"/>
    <p:sldLayoutId id="2147483747" r:id="rId26"/>
    <p:sldLayoutId id="2147483748" r:id="rId27"/>
    <p:sldLayoutId id="2147483749" r:id="rId28"/>
  </p:sldLayoutIdLs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rot="5400000" flipH="1" flipV="1">
            <a:off x="11239501" y="-63500"/>
            <a:ext cx="482601" cy="6096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5" name="Rectangle 4"/>
          <p:cNvSpPr/>
          <p:nvPr userDrawn="1"/>
        </p:nvSpPr>
        <p:spPr>
          <a:xfrm rot="16200000" flipH="1">
            <a:off x="-114492" y="597093"/>
            <a:ext cx="736983" cy="5080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8" name="TextBox 7"/>
          <p:cNvSpPr txBox="1"/>
          <p:nvPr userDrawn="1"/>
        </p:nvSpPr>
        <p:spPr bwMode="gray">
          <a:xfrm>
            <a:off x="11277600" y="135477"/>
            <a:ext cx="406400" cy="205121"/>
          </a:xfrm>
          <a:prstGeom prst="rect">
            <a:avLst/>
          </a:prstGeom>
        </p:spPr>
        <p:txBody>
          <a:bodyPr vert="horz" wrap="square" lIns="0" tIns="0" rIns="0" bIns="0" rtlCol="0" anchor="ctr">
            <a:spAutoFit/>
          </a:bodyPr>
          <a:lstStyle/>
          <a:p>
            <a:pPr algn="ctr"/>
            <a:fld id="{6C5AF65D-6854-49AF-ABC5-48B5BA0EA842}" type="slidenum">
              <a:rPr lang="en-US" sz="1333">
                <a:solidFill>
                  <a:srgbClr val="FFFFFF"/>
                </a:solidFill>
                <a:latin typeface="HP Simplified"/>
                <a:cs typeface="HP Simplified"/>
              </a:rPr>
              <a:pPr algn="ctr"/>
              <a:t>‹#›</a:t>
            </a:fld>
            <a:endParaRPr lang="en-US" sz="1333" dirty="0">
              <a:solidFill>
                <a:srgbClr val="FFFFFF"/>
              </a:solidFill>
              <a:latin typeface="HP Simplified"/>
              <a:cs typeface="HP Simplified"/>
            </a:endParaRPr>
          </a:p>
        </p:txBody>
      </p:sp>
    </p:spTree>
    <p:extLst>
      <p:ext uri="{BB962C8B-B14F-4D97-AF65-F5344CB8AC3E}">
        <p14:creationId xmlns:p14="http://schemas.microsoft.com/office/powerpoint/2010/main" val="3094730278"/>
      </p:ext>
    </p:extLst>
  </p:cSld>
  <p:clrMap bg1="lt1" tx1="dk1" bg2="lt2" tx2="dk2" accent1="accent1" accent2="accent2" accent3="accent3" accent4="accent4" accent5="accent5" accent6="accent6" hlink="hlink" folHlink="folHlink"/>
  <p:sldLayoutIdLst>
    <p:sldLayoutId id="2147483751" r:id="rId1"/>
    <p:sldLayoutId id="2147483752" r:id="rId2"/>
    <p:sldLayoutId id="2147483753" r:id="rId3"/>
    <p:sldLayoutId id="2147483754" r:id="rId4"/>
    <p:sldLayoutId id="2147483755" r:id="rId5"/>
    <p:sldLayoutId id="2147483756" r:id="rId6"/>
    <p:sldLayoutId id="2147483757" r:id="rId7"/>
    <p:sldLayoutId id="2147483758" r:id="rId8"/>
    <p:sldLayoutId id="2147483759" r:id="rId9"/>
    <p:sldLayoutId id="2147483760" r:id="rId10"/>
    <p:sldLayoutId id="2147483761" r:id="rId11"/>
    <p:sldLayoutId id="2147483762" r:id="rId12"/>
    <p:sldLayoutId id="2147483763" r:id="rId13"/>
    <p:sldLayoutId id="2147483764" r:id="rId14"/>
    <p:sldLayoutId id="2147483765" r:id="rId15"/>
    <p:sldLayoutId id="2147483766" r:id="rId16"/>
    <p:sldLayoutId id="2147483767" r:id="rId17"/>
    <p:sldLayoutId id="2147483768" r:id="rId18"/>
    <p:sldLayoutId id="2147483769" r:id="rId19"/>
    <p:sldLayoutId id="2147483771" r:id="rId20"/>
    <p:sldLayoutId id="2147483772" r:id="rId21"/>
    <p:sldLayoutId id="2147483773" r:id="rId22"/>
    <p:sldLayoutId id="2147483774" r:id="rId23"/>
    <p:sldLayoutId id="2147483775" r:id="rId24"/>
    <p:sldLayoutId id="2147483776" r:id="rId25"/>
    <p:sldLayoutId id="2147483777" r:id="rId26"/>
    <p:sldLayoutId id="2147483778" r:id="rId27"/>
    <p:sldLayoutId id="2147483779" r:id="rId28"/>
  </p:sldLayoutIdLs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rot="5400000" flipH="1" flipV="1">
            <a:off x="11239501" y="-63500"/>
            <a:ext cx="482601" cy="6096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5" name="Rectangle 4"/>
          <p:cNvSpPr/>
          <p:nvPr userDrawn="1"/>
        </p:nvSpPr>
        <p:spPr>
          <a:xfrm rot="16200000" flipH="1">
            <a:off x="-114492" y="597093"/>
            <a:ext cx="736983" cy="5080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8" name="TextBox 7"/>
          <p:cNvSpPr txBox="1"/>
          <p:nvPr userDrawn="1"/>
        </p:nvSpPr>
        <p:spPr bwMode="gray">
          <a:xfrm>
            <a:off x="11277600" y="135477"/>
            <a:ext cx="406400" cy="205121"/>
          </a:xfrm>
          <a:prstGeom prst="rect">
            <a:avLst/>
          </a:prstGeom>
        </p:spPr>
        <p:txBody>
          <a:bodyPr vert="horz" wrap="square" lIns="0" tIns="0" rIns="0" bIns="0" rtlCol="0" anchor="ctr">
            <a:spAutoFit/>
          </a:bodyPr>
          <a:lstStyle/>
          <a:p>
            <a:pPr algn="ctr"/>
            <a:fld id="{6C5AF65D-6854-49AF-ABC5-48B5BA0EA842}" type="slidenum">
              <a:rPr lang="en-US" sz="1333">
                <a:solidFill>
                  <a:srgbClr val="FFFFFF"/>
                </a:solidFill>
                <a:latin typeface="HP Simplified"/>
                <a:cs typeface="HP Simplified"/>
              </a:rPr>
              <a:pPr algn="ctr"/>
              <a:t>‹#›</a:t>
            </a:fld>
            <a:endParaRPr lang="en-US" sz="1333" dirty="0">
              <a:solidFill>
                <a:srgbClr val="FFFFFF"/>
              </a:solidFill>
              <a:latin typeface="HP Simplified"/>
              <a:cs typeface="HP Simplified"/>
            </a:endParaRPr>
          </a:p>
        </p:txBody>
      </p:sp>
    </p:spTree>
    <p:extLst>
      <p:ext uri="{BB962C8B-B14F-4D97-AF65-F5344CB8AC3E}">
        <p14:creationId xmlns:p14="http://schemas.microsoft.com/office/powerpoint/2010/main" val="2011009705"/>
      </p:ext>
    </p:extLst>
  </p:cSld>
  <p:clrMap bg1="lt1" tx1="dk1" bg2="lt2" tx2="dk2" accent1="accent1" accent2="accent2" accent3="accent3" accent4="accent4" accent5="accent5" accent6="accent6" hlink="hlink" folHlink="folHlink"/>
  <p:sldLayoutIdLst>
    <p:sldLayoutId id="2147483781" r:id="rId1"/>
    <p:sldLayoutId id="2147483782" r:id="rId2"/>
    <p:sldLayoutId id="2147483783" r:id="rId3"/>
    <p:sldLayoutId id="2147483784" r:id="rId4"/>
    <p:sldLayoutId id="2147483785" r:id="rId5"/>
    <p:sldLayoutId id="2147483786" r:id="rId6"/>
    <p:sldLayoutId id="2147483787" r:id="rId7"/>
    <p:sldLayoutId id="2147483788" r:id="rId8"/>
    <p:sldLayoutId id="2147483789" r:id="rId9"/>
    <p:sldLayoutId id="2147483790" r:id="rId10"/>
    <p:sldLayoutId id="2147483791" r:id="rId11"/>
    <p:sldLayoutId id="2147483792" r:id="rId12"/>
    <p:sldLayoutId id="2147483793" r:id="rId13"/>
    <p:sldLayoutId id="2147483794" r:id="rId14"/>
    <p:sldLayoutId id="2147483795" r:id="rId15"/>
    <p:sldLayoutId id="2147483797" r:id="rId16"/>
    <p:sldLayoutId id="2147483798" r:id="rId17"/>
    <p:sldLayoutId id="2147483799" r:id="rId18"/>
    <p:sldLayoutId id="2147483800" r:id="rId19"/>
    <p:sldLayoutId id="2147483801" r:id="rId20"/>
    <p:sldLayoutId id="2147483802" r:id="rId21"/>
    <p:sldLayoutId id="2147483803" r:id="rId22"/>
    <p:sldLayoutId id="2147483804" r:id="rId23"/>
    <p:sldLayoutId id="2147483805" r:id="rId24"/>
    <p:sldLayoutId id="2147483806" r:id="rId25"/>
    <p:sldLayoutId id="2147483807" r:id="rId26"/>
    <p:sldLayoutId id="2147483808" r:id="rId27"/>
    <p:sldLayoutId id="2147483809" r:id="rId28"/>
  </p:sldLayoutIdLs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rot="5400000" flipH="1" flipV="1">
            <a:off x="11239501" y="-63500"/>
            <a:ext cx="482601" cy="6096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5" name="Rectangle 4"/>
          <p:cNvSpPr/>
          <p:nvPr userDrawn="1"/>
        </p:nvSpPr>
        <p:spPr>
          <a:xfrm rot="16200000" flipH="1">
            <a:off x="-114492" y="597093"/>
            <a:ext cx="736983" cy="5080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8" name="TextBox 7"/>
          <p:cNvSpPr txBox="1"/>
          <p:nvPr userDrawn="1"/>
        </p:nvSpPr>
        <p:spPr bwMode="gray">
          <a:xfrm>
            <a:off x="11277600" y="135477"/>
            <a:ext cx="406400" cy="205121"/>
          </a:xfrm>
          <a:prstGeom prst="rect">
            <a:avLst/>
          </a:prstGeom>
        </p:spPr>
        <p:txBody>
          <a:bodyPr vert="horz" wrap="square" lIns="0" tIns="0" rIns="0" bIns="0" rtlCol="0" anchor="ctr">
            <a:spAutoFit/>
          </a:bodyPr>
          <a:lstStyle/>
          <a:p>
            <a:pPr algn="ctr"/>
            <a:fld id="{6C5AF65D-6854-49AF-ABC5-48B5BA0EA842}" type="slidenum">
              <a:rPr lang="en-US" sz="1333">
                <a:solidFill>
                  <a:srgbClr val="FFFFFF"/>
                </a:solidFill>
                <a:latin typeface="HP Simplified"/>
                <a:cs typeface="HP Simplified"/>
              </a:rPr>
              <a:pPr algn="ctr"/>
              <a:t>‹#›</a:t>
            </a:fld>
            <a:endParaRPr lang="en-US" sz="1333" dirty="0">
              <a:solidFill>
                <a:srgbClr val="FFFFFF"/>
              </a:solidFill>
              <a:latin typeface="HP Simplified"/>
              <a:cs typeface="HP Simplified"/>
            </a:endParaRPr>
          </a:p>
        </p:txBody>
      </p:sp>
    </p:spTree>
    <p:extLst>
      <p:ext uri="{BB962C8B-B14F-4D97-AF65-F5344CB8AC3E}">
        <p14:creationId xmlns:p14="http://schemas.microsoft.com/office/powerpoint/2010/main" val="2944216619"/>
      </p:ext>
    </p:extLst>
  </p:cSld>
  <p:clrMap bg1="lt1" tx1="dk1" bg2="lt2" tx2="dk2" accent1="accent1" accent2="accent2" accent3="accent3" accent4="accent4" accent5="accent5" accent6="accent6" hlink="hlink" folHlink="folHlink"/>
  <p:sldLayoutIdLst>
    <p:sldLayoutId id="2147483811" r:id="rId1"/>
    <p:sldLayoutId id="2147483812" r:id="rId2"/>
    <p:sldLayoutId id="2147483813" r:id="rId3"/>
    <p:sldLayoutId id="2147483814" r:id="rId4"/>
    <p:sldLayoutId id="2147483815" r:id="rId5"/>
    <p:sldLayoutId id="2147483816" r:id="rId6"/>
    <p:sldLayoutId id="2147483817" r:id="rId7"/>
    <p:sldLayoutId id="2147483818" r:id="rId8"/>
    <p:sldLayoutId id="2147483819" r:id="rId9"/>
    <p:sldLayoutId id="2147483820" r:id="rId10"/>
    <p:sldLayoutId id="2147483821" r:id="rId11"/>
    <p:sldLayoutId id="2147483822" r:id="rId12"/>
    <p:sldLayoutId id="2147483823" r:id="rId13"/>
    <p:sldLayoutId id="2147483824" r:id="rId14"/>
    <p:sldLayoutId id="2147483825" r:id="rId15"/>
    <p:sldLayoutId id="2147483827" r:id="rId16"/>
    <p:sldLayoutId id="2147483828" r:id="rId17"/>
    <p:sldLayoutId id="2147483829" r:id="rId18"/>
    <p:sldLayoutId id="2147483830" r:id="rId19"/>
    <p:sldLayoutId id="2147483831" r:id="rId20"/>
    <p:sldLayoutId id="2147483832" r:id="rId21"/>
    <p:sldLayoutId id="2147483833" r:id="rId22"/>
    <p:sldLayoutId id="2147483834" r:id="rId23"/>
    <p:sldLayoutId id="2147483835" r:id="rId24"/>
    <p:sldLayoutId id="2147483836" r:id="rId25"/>
    <p:sldLayoutId id="2147483837" r:id="rId26"/>
    <p:sldLayoutId id="2147483838" r:id="rId27"/>
    <p:sldLayoutId id="2147483839" r:id="rId28"/>
  </p:sldLayoutIdLs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rot="5400000" flipH="1" flipV="1">
            <a:off x="11239501" y="-63500"/>
            <a:ext cx="482601" cy="6096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5" name="Rectangle 4"/>
          <p:cNvSpPr/>
          <p:nvPr userDrawn="1"/>
        </p:nvSpPr>
        <p:spPr>
          <a:xfrm rot="16200000" flipH="1">
            <a:off x="-114492" y="597093"/>
            <a:ext cx="736983" cy="5080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8" name="TextBox 7"/>
          <p:cNvSpPr txBox="1"/>
          <p:nvPr userDrawn="1"/>
        </p:nvSpPr>
        <p:spPr bwMode="gray">
          <a:xfrm>
            <a:off x="11277600" y="135477"/>
            <a:ext cx="406400" cy="205121"/>
          </a:xfrm>
          <a:prstGeom prst="rect">
            <a:avLst/>
          </a:prstGeom>
        </p:spPr>
        <p:txBody>
          <a:bodyPr vert="horz" wrap="square" lIns="0" tIns="0" rIns="0" bIns="0" rtlCol="0" anchor="ctr">
            <a:spAutoFit/>
          </a:bodyPr>
          <a:lstStyle/>
          <a:p>
            <a:pPr algn="ctr"/>
            <a:fld id="{6C5AF65D-6854-49AF-ABC5-48B5BA0EA842}" type="slidenum">
              <a:rPr lang="en-US" sz="1333">
                <a:solidFill>
                  <a:srgbClr val="FFFFFF"/>
                </a:solidFill>
                <a:latin typeface="HP Simplified"/>
                <a:cs typeface="HP Simplified"/>
              </a:rPr>
              <a:pPr algn="ctr"/>
              <a:t>‹#›</a:t>
            </a:fld>
            <a:endParaRPr lang="en-US" sz="1333" dirty="0">
              <a:solidFill>
                <a:srgbClr val="FFFFFF"/>
              </a:solidFill>
              <a:latin typeface="HP Simplified"/>
              <a:cs typeface="HP Simplified"/>
            </a:endParaRPr>
          </a:p>
        </p:txBody>
      </p:sp>
    </p:spTree>
    <p:extLst>
      <p:ext uri="{BB962C8B-B14F-4D97-AF65-F5344CB8AC3E}">
        <p14:creationId xmlns:p14="http://schemas.microsoft.com/office/powerpoint/2010/main" val="4176163861"/>
      </p:ext>
    </p:extLst>
  </p:cSld>
  <p:clrMap bg1="lt1" tx1="dk1" bg2="lt2" tx2="dk2" accent1="accent1" accent2="accent2" accent3="accent3" accent4="accent4" accent5="accent5" accent6="accent6" hlink="hlink" folHlink="folHlink"/>
  <p:sldLayoutIdLst>
    <p:sldLayoutId id="2147483841" r:id="rId1"/>
    <p:sldLayoutId id="2147483842" r:id="rId2"/>
    <p:sldLayoutId id="2147483843" r:id="rId3"/>
    <p:sldLayoutId id="2147483844" r:id="rId4"/>
    <p:sldLayoutId id="2147483845" r:id="rId5"/>
    <p:sldLayoutId id="2147483846" r:id="rId6"/>
    <p:sldLayoutId id="2147483847" r:id="rId7"/>
    <p:sldLayoutId id="2147483848" r:id="rId8"/>
    <p:sldLayoutId id="2147483849" r:id="rId9"/>
    <p:sldLayoutId id="2147483850" r:id="rId10"/>
    <p:sldLayoutId id="2147483851" r:id="rId11"/>
    <p:sldLayoutId id="2147483852" r:id="rId12"/>
    <p:sldLayoutId id="2147483853" r:id="rId13"/>
    <p:sldLayoutId id="2147483854" r:id="rId14"/>
    <p:sldLayoutId id="2147483855" r:id="rId15"/>
    <p:sldLayoutId id="2147483857" r:id="rId16"/>
    <p:sldLayoutId id="2147483858" r:id="rId17"/>
    <p:sldLayoutId id="2147483859" r:id="rId18"/>
    <p:sldLayoutId id="2147483860" r:id="rId19"/>
    <p:sldLayoutId id="2147483861" r:id="rId20"/>
    <p:sldLayoutId id="2147483862" r:id="rId21"/>
    <p:sldLayoutId id="2147483863" r:id="rId22"/>
    <p:sldLayoutId id="2147483864" r:id="rId23"/>
    <p:sldLayoutId id="2147483865" r:id="rId24"/>
    <p:sldLayoutId id="2147483866" r:id="rId25"/>
    <p:sldLayoutId id="2147483867" r:id="rId26"/>
    <p:sldLayoutId id="2147483868" r:id="rId27"/>
    <p:sldLayoutId id="2147483869" r:id="rId28"/>
  </p:sldLayoutIdLs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rot="5400000" flipH="1" flipV="1">
            <a:off x="11239501" y="-63500"/>
            <a:ext cx="482601" cy="6096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5" name="Rectangle 4"/>
          <p:cNvSpPr/>
          <p:nvPr userDrawn="1"/>
        </p:nvSpPr>
        <p:spPr>
          <a:xfrm rot="16200000" flipH="1">
            <a:off x="-114492" y="597093"/>
            <a:ext cx="736983" cy="5080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8" name="TextBox 7"/>
          <p:cNvSpPr txBox="1"/>
          <p:nvPr userDrawn="1"/>
        </p:nvSpPr>
        <p:spPr bwMode="gray">
          <a:xfrm>
            <a:off x="11277600" y="135477"/>
            <a:ext cx="406400" cy="205121"/>
          </a:xfrm>
          <a:prstGeom prst="rect">
            <a:avLst/>
          </a:prstGeom>
        </p:spPr>
        <p:txBody>
          <a:bodyPr vert="horz" wrap="square" lIns="0" tIns="0" rIns="0" bIns="0" rtlCol="0" anchor="ctr">
            <a:spAutoFit/>
          </a:bodyPr>
          <a:lstStyle/>
          <a:p>
            <a:pPr algn="ctr"/>
            <a:fld id="{6C5AF65D-6854-49AF-ABC5-48B5BA0EA842}" type="slidenum">
              <a:rPr lang="en-US" sz="1333">
                <a:solidFill>
                  <a:srgbClr val="FFFFFF"/>
                </a:solidFill>
                <a:latin typeface="HP Simplified"/>
                <a:cs typeface="HP Simplified"/>
              </a:rPr>
              <a:pPr algn="ctr"/>
              <a:t>‹#›</a:t>
            </a:fld>
            <a:endParaRPr lang="en-US" sz="1333" dirty="0">
              <a:solidFill>
                <a:srgbClr val="FFFFFF"/>
              </a:solidFill>
              <a:latin typeface="HP Simplified"/>
              <a:cs typeface="HP Simplified"/>
            </a:endParaRPr>
          </a:p>
        </p:txBody>
      </p:sp>
    </p:spTree>
    <p:extLst>
      <p:ext uri="{BB962C8B-B14F-4D97-AF65-F5344CB8AC3E}">
        <p14:creationId xmlns:p14="http://schemas.microsoft.com/office/powerpoint/2010/main" val="2267600550"/>
      </p:ext>
    </p:extLst>
  </p:cSld>
  <p:clrMap bg1="lt1" tx1="dk1" bg2="lt2" tx2="dk2" accent1="accent1" accent2="accent2" accent3="accent3" accent4="accent4" accent5="accent5" accent6="accent6" hlink="hlink" folHlink="folHlink"/>
  <p:sldLayoutIdLst>
    <p:sldLayoutId id="2147483871" r:id="rId1"/>
    <p:sldLayoutId id="2147483872" r:id="rId2"/>
    <p:sldLayoutId id="2147483873" r:id="rId3"/>
    <p:sldLayoutId id="2147483874" r:id="rId4"/>
    <p:sldLayoutId id="2147483875" r:id="rId5"/>
    <p:sldLayoutId id="2147483876" r:id="rId6"/>
    <p:sldLayoutId id="2147483877" r:id="rId7"/>
    <p:sldLayoutId id="2147483878" r:id="rId8"/>
    <p:sldLayoutId id="2147483879" r:id="rId9"/>
    <p:sldLayoutId id="2147483880" r:id="rId10"/>
    <p:sldLayoutId id="2147483881" r:id="rId11"/>
    <p:sldLayoutId id="2147483882" r:id="rId12"/>
    <p:sldLayoutId id="2147483883" r:id="rId13"/>
    <p:sldLayoutId id="2147483884" r:id="rId14"/>
    <p:sldLayoutId id="2147483885" r:id="rId15"/>
    <p:sldLayoutId id="2147483887" r:id="rId16"/>
    <p:sldLayoutId id="2147483888" r:id="rId17"/>
    <p:sldLayoutId id="2147483889" r:id="rId18"/>
    <p:sldLayoutId id="2147483890" r:id="rId19"/>
    <p:sldLayoutId id="2147483891" r:id="rId20"/>
    <p:sldLayoutId id="2147483892" r:id="rId21"/>
    <p:sldLayoutId id="2147483893" r:id="rId22"/>
    <p:sldLayoutId id="2147483894" r:id="rId23"/>
    <p:sldLayoutId id="2147483895" r:id="rId24"/>
    <p:sldLayoutId id="2147483896" r:id="rId25"/>
    <p:sldLayoutId id="2147483897" r:id="rId26"/>
    <p:sldLayoutId id="2147483898" r:id="rId27"/>
    <p:sldLayoutId id="2147483899" r:id="rId28"/>
  </p:sldLayoutIdLs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rot="5400000" flipH="1" flipV="1">
            <a:off x="11239501" y="-63500"/>
            <a:ext cx="482601" cy="6096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5" name="Rectangle 4"/>
          <p:cNvSpPr/>
          <p:nvPr userDrawn="1"/>
        </p:nvSpPr>
        <p:spPr>
          <a:xfrm rot="16200000" flipH="1">
            <a:off x="-114492" y="597093"/>
            <a:ext cx="736983" cy="5080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8" name="TextBox 7"/>
          <p:cNvSpPr txBox="1"/>
          <p:nvPr userDrawn="1"/>
        </p:nvSpPr>
        <p:spPr bwMode="gray">
          <a:xfrm>
            <a:off x="11277600" y="135477"/>
            <a:ext cx="406400" cy="205121"/>
          </a:xfrm>
          <a:prstGeom prst="rect">
            <a:avLst/>
          </a:prstGeom>
        </p:spPr>
        <p:txBody>
          <a:bodyPr vert="horz" wrap="square" lIns="0" tIns="0" rIns="0" bIns="0" rtlCol="0" anchor="ctr">
            <a:spAutoFit/>
          </a:bodyPr>
          <a:lstStyle/>
          <a:p>
            <a:pPr algn="ctr"/>
            <a:fld id="{6C5AF65D-6854-49AF-ABC5-48B5BA0EA842}" type="slidenum">
              <a:rPr lang="en-US" sz="1333">
                <a:solidFill>
                  <a:srgbClr val="FFFFFF"/>
                </a:solidFill>
                <a:latin typeface="HP Simplified"/>
                <a:cs typeface="HP Simplified"/>
              </a:rPr>
              <a:pPr algn="ctr"/>
              <a:t>‹#›</a:t>
            </a:fld>
            <a:endParaRPr lang="en-US" sz="1333" dirty="0">
              <a:solidFill>
                <a:srgbClr val="FFFFFF"/>
              </a:solidFill>
              <a:latin typeface="HP Simplified"/>
              <a:cs typeface="HP Simplified"/>
            </a:endParaRPr>
          </a:p>
        </p:txBody>
      </p:sp>
    </p:spTree>
    <p:extLst>
      <p:ext uri="{BB962C8B-B14F-4D97-AF65-F5344CB8AC3E}">
        <p14:creationId xmlns:p14="http://schemas.microsoft.com/office/powerpoint/2010/main" val="3080004131"/>
      </p:ext>
    </p:extLst>
  </p:cSld>
  <p:clrMap bg1="lt1" tx1="dk1" bg2="lt2" tx2="dk2" accent1="accent1" accent2="accent2" accent3="accent3" accent4="accent4" accent5="accent5" accent6="accent6" hlink="hlink" folHlink="folHlink"/>
  <p:sldLayoutIdLst>
    <p:sldLayoutId id="2147483901" r:id="rId1"/>
    <p:sldLayoutId id="2147483902" r:id="rId2"/>
    <p:sldLayoutId id="2147483903" r:id="rId3"/>
    <p:sldLayoutId id="2147483904" r:id="rId4"/>
    <p:sldLayoutId id="2147483905" r:id="rId5"/>
    <p:sldLayoutId id="2147483906" r:id="rId6"/>
    <p:sldLayoutId id="2147483907" r:id="rId7"/>
    <p:sldLayoutId id="2147483908" r:id="rId8"/>
    <p:sldLayoutId id="2147483909" r:id="rId9"/>
    <p:sldLayoutId id="2147483910" r:id="rId10"/>
    <p:sldLayoutId id="2147483911" r:id="rId11"/>
    <p:sldLayoutId id="2147483912" r:id="rId12"/>
    <p:sldLayoutId id="2147483913" r:id="rId13"/>
    <p:sldLayoutId id="2147483914" r:id="rId14"/>
    <p:sldLayoutId id="2147483915" r:id="rId15"/>
    <p:sldLayoutId id="2147483917" r:id="rId16"/>
    <p:sldLayoutId id="2147483918" r:id="rId17"/>
    <p:sldLayoutId id="2147483919" r:id="rId18"/>
    <p:sldLayoutId id="2147483920" r:id="rId19"/>
    <p:sldLayoutId id="2147483921" r:id="rId20"/>
    <p:sldLayoutId id="2147483922" r:id="rId21"/>
    <p:sldLayoutId id="2147483923" r:id="rId22"/>
    <p:sldLayoutId id="2147483924" r:id="rId23"/>
    <p:sldLayoutId id="2147483925" r:id="rId24"/>
    <p:sldLayoutId id="2147483926" r:id="rId25"/>
    <p:sldLayoutId id="2147483927" r:id="rId26"/>
    <p:sldLayoutId id="2147483928" r:id="rId27"/>
    <p:sldLayoutId id="2147483929" r:id="rId28"/>
  </p:sldLayoutIdLs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rot="5400000" flipH="1" flipV="1">
            <a:off x="11239501" y="-63500"/>
            <a:ext cx="482601" cy="6096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5" name="Rectangle 4"/>
          <p:cNvSpPr/>
          <p:nvPr userDrawn="1"/>
        </p:nvSpPr>
        <p:spPr>
          <a:xfrm rot="16200000" flipH="1">
            <a:off x="-114492" y="597093"/>
            <a:ext cx="736983" cy="5080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8" name="TextBox 7"/>
          <p:cNvSpPr txBox="1"/>
          <p:nvPr userDrawn="1"/>
        </p:nvSpPr>
        <p:spPr bwMode="gray">
          <a:xfrm>
            <a:off x="11277600" y="135477"/>
            <a:ext cx="406400" cy="205121"/>
          </a:xfrm>
          <a:prstGeom prst="rect">
            <a:avLst/>
          </a:prstGeom>
        </p:spPr>
        <p:txBody>
          <a:bodyPr vert="horz" wrap="square" lIns="0" tIns="0" rIns="0" bIns="0" rtlCol="0" anchor="ctr">
            <a:spAutoFit/>
          </a:bodyPr>
          <a:lstStyle/>
          <a:p>
            <a:pPr algn="ctr"/>
            <a:fld id="{6C5AF65D-6854-49AF-ABC5-48B5BA0EA842}" type="slidenum">
              <a:rPr lang="en-US" sz="1333">
                <a:solidFill>
                  <a:srgbClr val="FFFFFF"/>
                </a:solidFill>
                <a:latin typeface="HP Simplified"/>
                <a:cs typeface="HP Simplified"/>
              </a:rPr>
              <a:pPr algn="ctr"/>
              <a:t>‹#›</a:t>
            </a:fld>
            <a:endParaRPr lang="en-US" sz="1333" dirty="0">
              <a:solidFill>
                <a:srgbClr val="FFFFFF"/>
              </a:solidFill>
              <a:latin typeface="HP Simplified"/>
              <a:cs typeface="HP Simplified"/>
            </a:endParaRPr>
          </a:p>
        </p:txBody>
      </p:sp>
    </p:spTree>
    <p:extLst>
      <p:ext uri="{BB962C8B-B14F-4D97-AF65-F5344CB8AC3E}">
        <p14:creationId xmlns:p14="http://schemas.microsoft.com/office/powerpoint/2010/main" val="2203338637"/>
      </p:ext>
    </p:extLst>
  </p:cSld>
  <p:clrMap bg1="lt1" tx1="dk1" bg2="lt2" tx2="dk2" accent1="accent1" accent2="accent2" accent3="accent3" accent4="accent4" accent5="accent5" accent6="accent6" hlink="hlink" folHlink="folHlink"/>
  <p:sldLayoutIdLst>
    <p:sldLayoutId id="2147483931" r:id="rId1"/>
    <p:sldLayoutId id="2147483932" r:id="rId2"/>
    <p:sldLayoutId id="2147483933" r:id="rId3"/>
    <p:sldLayoutId id="2147483934" r:id="rId4"/>
    <p:sldLayoutId id="2147483935" r:id="rId5"/>
    <p:sldLayoutId id="2147483936" r:id="rId6"/>
    <p:sldLayoutId id="2147483937" r:id="rId7"/>
    <p:sldLayoutId id="2147483938" r:id="rId8"/>
    <p:sldLayoutId id="2147483939" r:id="rId9"/>
    <p:sldLayoutId id="2147483940" r:id="rId10"/>
    <p:sldLayoutId id="2147483941" r:id="rId11"/>
    <p:sldLayoutId id="2147483942" r:id="rId12"/>
    <p:sldLayoutId id="2147483943" r:id="rId13"/>
    <p:sldLayoutId id="2147483944" r:id="rId14"/>
    <p:sldLayoutId id="2147483945" r:id="rId15"/>
    <p:sldLayoutId id="2147483947" r:id="rId16"/>
    <p:sldLayoutId id="2147483948" r:id="rId17"/>
    <p:sldLayoutId id="2147483949" r:id="rId18"/>
    <p:sldLayoutId id="2147483950" r:id="rId19"/>
    <p:sldLayoutId id="2147483951" r:id="rId20"/>
    <p:sldLayoutId id="2147483952" r:id="rId21"/>
    <p:sldLayoutId id="2147483953" r:id="rId22"/>
    <p:sldLayoutId id="2147483954" r:id="rId23"/>
    <p:sldLayoutId id="2147483955" r:id="rId24"/>
    <p:sldLayoutId id="2147483956" r:id="rId25"/>
    <p:sldLayoutId id="2147483957" r:id="rId26"/>
    <p:sldLayoutId id="2147483958" r:id="rId27"/>
    <p:sldLayoutId id="2147483959" r:id="rId28"/>
  </p:sldLayoutIdLs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rot="5400000" flipH="1" flipV="1">
            <a:off x="11239501" y="-63500"/>
            <a:ext cx="482601" cy="6096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5" name="Rectangle 4"/>
          <p:cNvSpPr/>
          <p:nvPr userDrawn="1"/>
        </p:nvSpPr>
        <p:spPr>
          <a:xfrm rot="16200000" flipH="1">
            <a:off x="-114492" y="597093"/>
            <a:ext cx="736983" cy="5080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8" name="TextBox 7"/>
          <p:cNvSpPr txBox="1"/>
          <p:nvPr userDrawn="1"/>
        </p:nvSpPr>
        <p:spPr bwMode="gray">
          <a:xfrm>
            <a:off x="11277600" y="135477"/>
            <a:ext cx="406400" cy="205121"/>
          </a:xfrm>
          <a:prstGeom prst="rect">
            <a:avLst/>
          </a:prstGeom>
        </p:spPr>
        <p:txBody>
          <a:bodyPr vert="horz" wrap="square" lIns="0" tIns="0" rIns="0" bIns="0" rtlCol="0" anchor="ctr">
            <a:spAutoFit/>
          </a:bodyPr>
          <a:lstStyle/>
          <a:p>
            <a:pPr algn="ctr"/>
            <a:fld id="{6C5AF65D-6854-49AF-ABC5-48B5BA0EA842}" type="slidenum">
              <a:rPr lang="en-US" sz="1333">
                <a:solidFill>
                  <a:srgbClr val="FFFFFF"/>
                </a:solidFill>
                <a:latin typeface="HP Simplified"/>
                <a:cs typeface="HP Simplified"/>
              </a:rPr>
              <a:pPr algn="ctr"/>
              <a:t>‹#›</a:t>
            </a:fld>
            <a:endParaRPr lang="en-US" sz="1333" dirty="0">
              <a:solidFill>
                <a:srgbClr val="FFFFFF"/>
              </a:solidFill>
              <a:latin typeface="HP Simplified"/>
              <a:cs typeface="HP Simplified"/>
            </a:endParaRPr>
          </a:p>
        </p:txBody>
      </p:sp>
    </p:spTree>
    <p:extLst>
      <p:ext uri="{BB962C8B-B14F-4D97-AF65-F5344CB8AC3E}">
        <p14:creationId xmlns:p14="http://schemas.microsoft.com/office/powerpoint/2010/main" val="3277904748"/>
      </p:ext>
    </p:extLst>
  </p:cSld>
  <p:clrMap bg1="lt1" tx1="dk1" bg2="lt2" tx2="dk2" accent1="accent1" accent2="accent2" accent3="accent3" accent4="accent4" accent5="accent5" accent6="accent6" hlink="hlink" folHlink="folHlink"/>
  <p:sldLayoutIdLst>
    <p:sldLayoutId id="2147483961" r:id="rId1"/>
    <p:sldLayoutId id="2147483962" r:id="rId2"/>
    <p:sldLayoutId id="2147483963" r:id="rId3"/>
    <p:sldLayoutId id="2147483964" r:id="rId4"/>
    <p:sldLayoutId id="2147483965" r:id="rId5"/>
    <p:sldLayoutId id="2147483966" r:id="rId6"/>
    <p:sldLayoutId id="2147483967" r:id="rId7"/>
    <p:sldLayoutId id="2147483968" r:id="rId8"/>
    <p:sldLayoutId id="2147483969" r:id="rId9"/>
    <p:sldLayoutId id="2147483970" r:id="rId10"/>
    <p:sldLayoutId id="2147483971" r:id="rId11"/>
    <p:sldLayoutId id="2147483972" r:id="rId12"/>
    <p:sldLayoutId id="2147483973" r:id="rId13"/>
    <p:sldLayoutId id="2147483974" r:id="rId14"/>
    <p:sldLayoutId id="2147483975" r:id="rId15"/>
    <p:sldLayoutId id="2147483977" r:id="rId16"/>
    <p:sldLayoutId id="2147483978" r:id="rId17"/>
    <p:sldLayoutId id="2147483979" r:id="rId18"/>
    <p:sldLayoutId id="2147483980" r:id="rId19"/>
    <p:sldLayoutId id="2147483981" r:id="rId20"/>
    <p:sldLayoutId id="2147483982" r:id="rId21"/>
    <p:sldLayoutId id="2147483983" r:id="rId22"/>
    <p:sldLayoutId id="2147483984" r:id="rId23"/>
    <p:sldLayoutId id="2147483985" r:id="rId24"/>
    <p:sldLayoutId id="2147483986" r:id="rId25"/>
    <p:sldLayoutId id="2147483987" r:id="rId26"/>
    <p:sldLayoutId id="2147483988" r:id="rId27"/>
    <p:sldLayoutId id="2147483989" r:id="rId28"/>
  </p:sldLayoutIdLs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rot="5400000" flipH="1" flipV="1">
            <a:off x="11239501" y="-63500"/>
            <a:ext cx="482601" cy="6096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5" name="Rectangle 4"/>
          <p:cNvSpPr/>
          <p:nvPr userDrawn="1"/>
        </p:nvSpPr>
        <p:spPr>
          <a:xfrm rot="16200000" flipH="1">
            <a:off x="-114492" y="597093"/>
            <a:ext cx="736983" cy="5080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8" name="TextBox 7"/>
          <p:cNvSpPr txBox="1"/>
          <p:nvPr userDrawn="1"/>
        </p:nvSpPr>
        <p:spPr bwMode="gray">
          <a:xfrm>
            <a:off x="11277600" y="135477"/>
            <a:ext cx="406400" cy="205121"/>
          </a:xfrm>
          <a:prstGeom prst="rect">
            <a:avLst/>
          </a:prstGeom>
        </p:spPr>
        <p:txBody>
          <a:bodyPr vert="horz" wrap="square" lIns="0" tIns="0" rIns="0" bIns="0" rtlCol="0" anchor="ctr">
            <a:spAutoFit/>
          </a:bodyPr>
          <a:lstStyle/>
          <a:p>
            <a:pPr algn="ctr"/>
            <a:fld id="{6C5AF65D-6854-49AF-ABC5-48B5BA0EA842}" type="slidenum">
              <a:rPr lang="en-US" sz="1333">
                <a:solidFill>
                  <a:srgbClr val="FFFFFF"/>
                </a:solidFill>
                <a:latin typeface="HP Simplified"/>
                <a:cs typeface="HP Simplified"/>
              </a:rPr>
              <a:pPr algn="ctr"/>
              <a:t>‹#›</a:t>
            </a:fld>
            <a:endParaRPr lang="en-US" sz="1333" dirty="0">
              <a:solidFill>
                <a:srgbClr val="FFFFFF"/>
              </a:solidFill>
              <a:latin typeface="HP Simplified"/>
              <a:cs typeface="HP Simplified"/>
            </a:endParaRPr>
          </a:p>
        </p:txBody>
      </p:sp>
    </p:spTree>
    <p:extLst>
      <p:ext uri="{BB962C8B-B14F-4D97-AF65-F5344CB8AC3E}">
        <p14:creationId xmlns:p14="http://schemas.microsoft.com/office/powerpoint/2010/main" val="3186474140"/>
      </p:ext>
    </p:extLst>
  </p:cSld>
  <p:clrMap bg1="lt1" tx1="dk1" bg2="lt2" tx2="dk2" accent1="accent1" accent2="accent2" accent3="accent3" accent4="accent4" accent5="accent5" accent6="accent6" hlink="hlink" folHlink="folHlink"/>
  <p:sldLayoutIdLst>
    <p:sldLayoutId id="2147483991" r:id="rId1"/>
    <p:sldLayoutId id="2147483992" r:id="rId2"/>
    <p:sldLayoutId id="2147483993" r:id="rId3"/>
    <p:sldLayoutId id="2147483994" r:id="rId4"/>
    <p:sldLayoutId id="2147483995" r:id="rId5"/>
    <p:sldLayoutId id="2147483996" r:id="rId6"/>
    <p:sldLayoutId id="2147483997" r:id="rId7"/>
    <p:sldLayoutId id="2147483998" r:id="rId8"/>
    <p:sldLayoutId id="2147483999" r:id="rId9"/>
    <p:sldLayoutId id="2147484000" r:id="rId10"/>
    <p:sldLayoutId id="2147484001" r:id="rId11"/>
    <p:sldLayoutId id="2147484002" r:id="rId12"/>
    <p:sldLayoutId id="2147484003" r:id="rId13"/>
    <p:sldLayoutId id="2147484004" r:id="rId14"/>
    <p:sldLayoutId id="2147484005" r:id="rId15"/>
    <p:sldLayoutId id="2147484007" r:id="rId16"/>
    <p:sldLayoutId id="2147484008" r:id="rId17"/>
    <p:sldLayoutId id="2147484009" r:id="rId18"/>
    <p:sldLayoutId id="2147484010" r:id="rId19"/>
    <p:sldLayoutId id="2147484011" r:id="rId20"/>
    <p:sldLayoutId id="2147484012" r:id="rId21"/>
    <p:sldLayoutId id="2147484013" r:id="rId22"/>
    <p:sldLayoutId id="2147484014" r:id="rId23"/>
    <p:sldLayoutId id="2147484015" r:id="rId24"/>
    <p:sldLayoutId id="2147484016" r:id="rId25"/>
    <p:sldLayoutId id="2147484017" r:id="rId26"/>
    <p:sldLayoutId id="2147484018" r:id="rId27"/>
    <p:sldLayoutId id="2147484019" r:id="rId28"/>
  </p:sldLayoutIdLs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rot="5400000" flipH="1" flipV="1">
            <a:off x="11239501" y="-63500"/>
            <a:ext cx="482601" cy="6096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5" name="Rectangle 4"/>
          <p:cNvSpPr/>
          <p:nvPr userDrawn="1"/>
        </p:nvSpPr>
        <p:spPr>
          <a:xfrm rot="16200000" flipH="1">
            <a:off x="-114492" y="597093"/>
            <a:ext cx="736983" cy="5080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8" name="TextBox 7"/>
          <p:cNvSpPr txBox="1"/>
          <p:nvPr userDrawn="1"/>
        </p:nvSpPr>
        <p:spPr bwMode="gray">
          <a:xfrm>
            <a:off x="11277600" y="135477"/>
            <a:ext cx="406400" cy="205121"/>
          </a:xfrm>
          <a:prstGeom prst="rect">
            <a:avLst/>
          </a:prstGeom>
        </p:spPr>
        <p:txBody>
          <a:bodyPr vert="horz" wrap="square" lIns="0" tIns="0" rIns="0" bIns="0" rtlCol="0" anchor="ctr">
            <a:spAutoFit/>
          </a:bodyPr>
          <a:lstStyle/>
          <a:p>
            <a:pPr algn="ctr"/>
            <a:fld id="{6C5AF65D-6854-49AF-ABC5-48B5BA0EA842}" type="slidenum">
              <a:rPr lang="en-US" sz="1333">
                <a:solidFill>
                  <a:srgbClr val="FFFFFF"/>
                </a:solidFill>
                <a:latin typeface="HP Simplified"/>
                <a:cs typeface="HP Simplified"/>
              </a:rPr>
              <a:pPr algn="ctr"/>
              <a:t>‹#›</a:t>
            </a:fld>
            <a:endParaRPr lang="en-US" sz="1333" dirty="0">
              <a:solidFill>
                <a:srgbClr val="FFFFFF"/>
              </a:solidFill>
              <a:latin typeface="HP Simplified"/>
              <a:cs typeface="HP Simplified"/>
            </a:endParaRPr>
          </a:p>
        </p:txBody>
      </p:sp>
    </p:spTree>
    <p:extLst>
      <p:ext uri="{BB962C8B-B14F-4D97-AF65-F5344CB8AC3E}">
        <p14:creationId xmlns:p14="http://schemas.microsoft.com/office/powerpoint/2010/main" val="3326641734"/>
      </p:ext>
    </p:extLst>
  </p:cSld>
  <p:clrMap bg1="lt1" tx1="dk1" bg2="lt2" tx2="dk2" accent1="accent1" accent2="accent2" accent3="accent3" accent4="accent4" accent5="accent5" accent6="accent6" hlink="hlink" folHlink="folHlink"/>
  <p:sldLayoutIdLst>
    <p:sldLayoutId id="2147484021" r:id="rId1"/>
    <p:sldLayoutId id="2147484022" r:id="rId2"/>
    <p:sldLayoutId id="2147484023" r:id="rId3"/>
    <p:sldLayoutId id="2147484024" r:id="rId4"/>
    <p:sldLayoutId id="2147484025" r:id="rId5"/>
    <p:sldLayoutId id="2147484026" r:id="rId6"/>
    <p:sldLayoutId id="2147484027" r:id="rId7"/>
    <p:sldLayoutId id="2147484028" r:id="rId8"/>
    <p:sldLayoutId id="2147484029" r:id="rId9"/>
    <p:sldLayoutId id="2147484030" r:id="rId10"/>
    <p:sldLayoutId id="2147484031" r:id="rId11"/>
    <p:sldLayoutId id="2147484032" r:id="rId12"/>
    <p:sldLayoutId id="2147484033" r:id="rId13"/>
    <p:sldLayoutId id="2147484034" r:id="rId14"/>
    <p:sldLayoutId id="2147484035" r:id="rId15"/>
    <p:sldLayoutId id="2147484037" r:id="rId16"/>
    <p:sldLayoutId id="2147484038" r:id="rId17"/>
    <p:sldLayoutId id="2147484039" r:id="rId18"/>
    <p:sldLayoutId id="2147484040" r:id="rId19"/>
    <p:sldLayoutId id="2147484041" r:id="rId20"/>
    <p:sldLayoutId id="2147484042" r:id="rId21"/>
    <p:sldLayoutId id="2147484043" r:id="rId22"/>
    <p:sldLayoutId id="2147484044" r:id="rId23"/>
    <p:sldLayoutId id="2147484045" r:id="rId24"/>
    <p:sldLayoutId id="2147484046" r:id="rId25"/>
    <p:sldLayoutId id="2147484047" r:id="rId26"/>
    <p:sldLayoutId id="2147484048" r:id="rId27"/>
    <p:sldLayoutId id="2147484049" r:id="rId28"/>
  </p:sldLayoutIdLs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rot="5400000" flipH="1" flipV="1">
            <a:off x="11239501" y="-63500"/>
            <a:ext cx="482601" cy="6096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5" name="Rectangle 4"/>
          <p:cNvSpPr/>
          <p:nvPr userDrawn="1"/>
        </p:nvSpPr>
        <p:spPr>
          <a:xfrm rot="16200000" flipH="1">
            <a:off x="-114492" y="597093"/>
            <a:ext cx="736983" cy="5080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defTabSz="1375467"/>
            <a:endParaRPr lang="en-US" sz="2667">
              <a:solidFill>
                <a:srgbClr val="FFFFFF"/>
              </a:solidFill>
            </a:endParaRPr>
          </a:p>
        </p:txBody>
      </p:sp>
      <p:sp>
        <p:nvSpPr>
          <p:cNvPr id="8" name="TextBox 7"/>
          <p:cNvSpPr txBox="1"/>
          <p:nvPr userDrawn="1"/>
        </p:nvSpPr>
        <p:spPr bwMode="gray">
          <a:xfrm>
            <a:off x="11277600" y="135477"/>
            <a:ext cx="406400" cy="205121"/>
          </a:xfrm>
          <a:prstGeom prst="rect">
            <a:avLst/>
          </a:prstGeom>
        </p:spPr>
        <p:txBody>
          <a:bodyPr vert="horz" wrap="square" lIns="0" tIns="0" rIns="0" bIns="0" rtlCol="0" anchor="ctr">
            <a:spAutoFit/>
          </a:bodyPr>
          <a:lstStyle/>
          <a:p>
            <a:pPr algn="ctr"/>
            <a:fld id="{6C5AF65D-6854-49AF-ABC5-48B5BA0EA842}" type="slidenum">
              <a:rPr lang="en-US" sz="1333">
                <a:solidFill>
                  <a:srgbClr val="FFFFFF"/>
                </a:solidFill>
                <a:latin typeface="HP Simplified"/>
                <a:cs typeface="HP Simplified"/>
              </a:rPr>
              <a:pPr algn="ctr"/>
              <a:t>‹#›</a:t>
            </a:fld>
            <a:endParaRPr lang="en-US" sz="1333" dirty="0">
              <a:solidFill>
                <a:srgbClr val="FFFFFF"/>
              </a:solidFill>
              <a:latin typeface="HP Simplified"/>
              <a:cs typeface="HP Simplified"/>
            </a:endParaRPr>
          </a:p>
        </p:txBody>
      </p:sp>
    </p:spTree>
    <p:extLst>
      <p:ext uri="{BB962C8B-B14F-4D97-AF65-F5344CB8AC3E}">
        <p14:creationId xmlns:p14="http://schemas.microsoft.com/office/powerpoint/2010/main" val="2509053701"/>
      </p:ext>
    </p:extLst>
  </p:cSld>
  <p:clrMap bg1="lt1" tx1="dk1" bg2="lt2" tx2="dk2" accent1="accent1" accent2="accent2" accent3="accent3" accent4="accent4" accent5="accent5" accent6="accent6" hlink="hlink" folHlink="folHlink"/>
  <p:sldLayoutIdLst>
    <p:sldLayoutId id="2147484051" r:id="rId1"/>
    <p:sldLayoutId id="2147484052" r:id="rId2"/>
    <p:sldLayoutId id="2147484053" r:id="rId3"/>
    <p:sldLayoutId id="2147484054" r:id="rId4"/>
    <p:sldLayoutId id="2147484055" r:id="rId5"/>
    <p:sldLayoutId id="2147484056" r:id="rId6"/>
    <p:sldLayoutId id="2147484057" r:id="rId7"/>
    <p:sldLayoutId id="2147484058" r:id="rId8"/>
    <p:sldLayoutId id="2147484059" r:id="rId9"/>
    <p:sldLayoutId id="2147484060" r:id="rId10"/>
    <p:sldLayoutId id="2147484061" r:id="rId11"/>
    <p:sldLayoutId id="2147484062" r:id="rId12"/>
    <p:sldLayoutId id="2147484063" r:id="rId13"/>
    <p:sldLayoutId id="2147484064" r:id="rId14"/>
    <p:sldLayoutId id="2147484065" r:id="rId15"/>
    <p:sldLayoutId id="2147484067" r:id="rId16"/>
    <p:sldLayoutId id="2147484068" r:id="rId17"/>
    <p:sldLayoutId id="2147484069" r:id="rId18"/>
    <p:sldLayoutId id="2147484070" r:id="rId19"/>
    <p:sldLayoutId id="2147484071" r:id="rId20"/>
    <p:sldLayoutId id="2147484072" r:id="rId21"/>
    <p:sldLayoutId id="2147484073" r:id="rId22"/>
    <p:sldLayoutId id="2147484074" r:id="rId23"/>
    <p:sldLayoutId id="2147484075" r:id="rId24"/>
    <p:sldLayoutId id="2147484076" r:id="rId25"/>
    <p:sldLayoutId id="2147484077" r:id="rId26"/>
    <p:sldLayoutId id="2147484078" r:id="rId27"/>
    <p:sldLayoutId id="2147484079" r:id="rId28"/>
  </p:sldLayoutIdLst>
  <p:timing>
    <p:tnLst>
      <p:par>
        <p:cTn id="1" dur="indefinite" restart="never" nodeType="tmRoot"/>
      </p:par>
    </p:tnLst>
  </p:timing>
  <p:hf hdr="0" ftr="0" dt="0"/>
  <p:txStyles>
    <p:titleStyle>
      <a:lvl1pPr algn="l" defTabSz="1219170" rtl="0" eaLnBrk="1" latinLnBrk="0" hangingPunct="1">
        <a:spcBef>
          <a:spcPct val="0"/>
        </a:spcBef>
        <a:buNone/>
        <a:defRPr sz="3733" b="1" kern="1200">
          <a:solidFill>
            <a:schemeClr val="tx1">
              <a:lumMod val="50000"/>
              <a:lumOff val="50000"/>
            </a:schemeClr>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None/>
        <a:defRPr sz="4267" kern="1200">
          <a:solidFill>
            <a:schemeClr val="bg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1.xml"/></Relationships>
</file>

<file path=ppt/slides/_rels/slide3.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2.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Layout" Target="../slideLayouts/slideLayout2.xml"/><Relationship Id="rId1" Type="http://schemas.openxmlformats.org/officeDocument/2006/relationships/tags" Target="../tags/tag3.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Layout" Target="../slideLayouts/slideLayout2.xml"/><Relationship Id="rId1" Type="http://schemas.openxmlformats.org/officeDocument/2006/relationships/tags" Target="../tags/tag4.xml"/></Relationships>
</file>

<file path=ppt/slides/_rels/slide6.xml.rels><?xml version="1.0" encoding="UTF-8" standalone="yes"?>
<Relationships xmlns="http://schemas.openxmlformats.org/package/2006/relationships"><Relationship Id="rId8" Type="http://schemas.openxmlformats.org/officeDocument/2006/relationships/image" Target="../media/image9.jpg"/><Relationship Id="rId3" Type="http://schemas.openxmlformats.org/officeDocument/2006/relationships/image" Target="../media/image4.jpg"/><Relationship Id="rId7" Type="http://schemas.openxmlformats.org/officeDocument/2006/relationships/image" Target="../media/image8.jpg"/><Relationship Id="rId2" Type="http://schemas.openxmlformats.org/officeDocument/2006/relationships/slideLayout" Target="../slideLayouts/slideLayout2.xml"/><Relationship Id="rId1" Type="http://schemas.openxmlformats.org/officeDocument/2006/relationships/tags" Target="../tags/tag5.xml"/><Relationship Id="rId6" Type="http://schemas.openxmlformats.org/officeDocument/2006/relationships/image" Target="../media/image7.jpg"/><Relationship Id="rId5" Type="http://schemas.openxmlformats.org/officeDocument/2006/relationships/image" Target="../media/image6.png"/><Relationship Id="rId10" Type="http://schemas.openxmlformats.org/officeDocument/2006/relationships/image" Target="../media/image11.jpg"/><Relationship Id="rId4" Type="http://schemas.openxmlformats.org/officeDocument/2006/relationships/image" Target="../media/image5.jpg"/><Relationship Id="rId9" Type="http://schemas.openxmlformats.org/officeDocument/2006/relationships/image" Target="../media/image10.jpg"/></Relationships>
</file>

<file path=ppt/slides/_rels/slide7.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6.xml"/></Relationships>
</file>

<file path=ppt/slides/_rels/slide8.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7.xml"/></Relationships>
</file>

<file path=ppt/slides/_rels/slide9.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slideLayout" Target="../slideLayouts/slideLayout2.xml"/><Relationship Id="rId1" Type="http://schemas.openxmlformats.org/officeDocument/2006/relationships/tags" Target="../tags/tag8.xml"/><Relationship Id="rId6" Type="http://schemas.openxmlformats.org/officeDocument/2006/relationships/image" Target="../media/image15.jpg"/><Relationship Id="rId5" Type="http://schemas.openxmlformats.org/officeDocument/2006/relationships/image" Target="../media/image14.jpg"/><Relationship Id="rId4" Type="http://schemas.openxmlformats.org/officeDocument/2006/relationships/image" Target="../media/image13.jpg"/></Relationships>
</file>

<file path=ppt/slides/_rels/slide10.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slideLayout" Target="../slideLayouts/slideLayout2.xml"/><Relationship Id="rId1" Type="http://schemas.openxmlformats.org/officeDocument/2006/relationships/tags" Target="../tags/tag9.xml"/><Relationship Id="rId4" Type="http://schemas.openxmlformats.org/officeDocument/2006/relationships/image" Target="../media/image17.jpeg"/></Relationships>
</file>

<file path=ppt/slides/_rels/slide1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10.xml"/></Relationships>
</file>

<file path=ppt/slides/_rels/slide12.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11.xml"/></Relationships>
</file>

<file path=ppt/slides/_rels/slide13.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12.xml"/></Relationships>
</file>

<file path=ppt/slides/_rels/slide1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13.xml"/></Relationships>
</file>

<file path=ppt/slides/_rels/slide15.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14.xml"/></Relationships>
</file>

<file path=ppt/slides/_rels/slide16.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15.xml"/></Relationships>
</file>

<file path=ppt/slides/_rels/slide17.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16.xml"/></Relationships>
</file>

<file path=ppt/slides/_rels/slide18.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17.xml"/></Relationships>
</file>

<file path=ppt/slides/_rels/slide19.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18.xml"/></Relationships>
</file>

<file path=ppt/slides/_rels/slide20.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19.xml"/></Relationships>
</file>

<file path=ppt/slides/_rels/slide2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20.xml"/></Relationships>
</file>

<file path=ppt/slides/_rels/slide22.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21.xml"/></Relationships>
</file>

<file path=ppt/slides/_rels/slide23.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22.xml"/></Relationships>
</file>

<file path=ppt/slides/_rels/slide2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23.xml"/></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24.xml"/></Relationships>
</file>

<file path=ppt/slides/_rels/slide26.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slideLayout" Target="../slideLayouts/slideLayout2.xml"/><Relationship Id="rId1" Type="http://schemas.openxmlformats.org/officeDocument/2006/relationships/tags" Target="../tags/tag25.xml"/><Relationship Id="rId4" Type="http://schemas.openxmlformats.org/officeDocument/2006/relationships/chart" Target="../charts/chart2.xml"/></Relationships>
</file>

<file path=ppt/slides/_rels/slide27.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slideLayout" Target="../slideLayouts/slideLayout2.xml"/><Relationship Id="rId1" Type="http://schemas.openxmlformats.org/officeDocument/2006/relationships/tags" Target="../tags/tag26.xml"/></Relationships>
</file>

<file path=ppt/slides/_rels/slide28.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27.xml"/></Relationships>
</file>

<file path=ppt/slides/_rels/slide29.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28.xml"/></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xml"/><Relationship Id="rId1" Type="http://schemas.openxmlformats.org/officeDocument/2006/relationships/tags" Target="../tags/tag2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7" name="Rectangle 5"/>
          <p:cNvSpPr>
            <a:spLocks noChangeArrowheads="1"/>
          </p:cNvSpPr>
          <p:nvPr/>
        </p:nvSpPr>
        <p:spPr bwMode="auto">
          <a:xfrm>
            <a:off x="42863" y="-53664"/>
            <a:ext cx="12192000" cy="7067943"/>
          </a:xfrm>
          <a:prstGeom prst="rect">
            <a:avLst/>
          </a:prstGeom>
          <a:solidFill>
            <a:srgbClr val="E3D7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8" name="Rectangle 6"/>
          <p:cNvSpPr>
            <a:spLocks noChangeArrowheads="1"/>
          </p:cNvSpPr>
          <p:nvPr/>
        </p:nvSpPr>
        <p:spPr bwMode="auto">
          <a:xfrm>
            <a:off x="0" y="0"/>
            <a:ext cx="12192000" cy="855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4" name="Freeform 12"/>
          <p:cNvSpPr>
            <a:spLocks/>
          </p:cNvSpPr>
          <p:nvPr/>
        </p:nvSpPr>
        <p:spPr bwMode="auto">
          <a:xfrm>
            <a:off x="6096000" y="4267200"/>
            <a:ext cx="3062288" cy="4283075"/>
          </a:xfrm>
          <a:custGeom>
            <a:avLst/>
            <a:gdLst>
              <a:gd name="T0" fmla="*/ 1369 w 1929"/>
              <a:gd name="T1" fmla="*/ 2698 h 2698"/>
              <a:gd name="T2" fmla="*/ 1929 w 1929"/>
              <a:gd name="T3" fmla="*/ 2698 h 2698"/>
              <a:gd name="T4" fmla="*/ 0 w 1929"/>
              <a:gd name="T5" fmla="*/ 0 h 2698"/>
              <a:gd name="T6" fmla="*/ 1369 w 1929"/>
              <a:gd name="T7" fmla="*/ 2698 h 2698"/>
            </a:gdLst>
            <a:ahLst/>
            <a:cxnLst>
              <a:cxn ang="0">
                <a:pos x="T0" y="T1"/>
              </a:cxn>
              <a:cxn ang="0">
                <a:pos x="T2" y="T3"/>
              </a:cxn>
              <a:cxn ang="0">
                <a:pos x="T4" y="T5"/>
              </a:cxn>
              <a:cxn ang="0">
                <a:pos x="T6" y="T7"/>
              </a:cxn>
            </a:cxnLst>
            <a:rect l="0" t="0" r="r" b="b"/>
            <a:pathLst>
              <a:path w="1929" h="2698">
                <a:moveTo>
                  <a:pt x="1369" y="2698"/>
                </a:moveTo>
                <a:lnTo>
                  <a:pt x="1929" y="2698"/>
                </a:lnTo>
                <a:lnTo>
                  <a:pt x="0" y="0"/>
                </a:lnTo>
                <a:lnTo>
                  <a:pt x="1369"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6" name="Freeform 14"/>
          <p:cNvSpPr>
            <a:spLocks/>
          </p:cNvSpPr>
          <p:nvPr/>
        </p:nvSpPr>
        <p:spPr bwMode="auto">
          <a:xfrm>
            <a:off x="6096000" y="4267200"/>
            <a:ext cx="5319713" cy="4283075"/>
          </a:xfrm>
          <a:custGeom>
            <a:avLst/>
            <a:gdLst>
              <a:gd name="T0" fmla="*/ 2480 w 3351"/>
              <a:gd name="T1" fmla="*/ 2698 h 2698"/>
              <a:gd name="T2" fmla="*/ 3351 w 3351"/>
              <a:gd name="T3" fmla="*/ 2698 h 2698"/>
              <a:gd name="T4" fmla="*/ 0 w 3351"/>
              <a:gd name="T5" fmla="*/ 0 h 2698"/>
              <a:gd name="T6" fmla="*/ 2480 w 3351"/>
              <a:gd name="T7" fmla="*/ 2698 h 2698"/>
            </a:gdLst>
            <a:ahLst/>
            <a:cxnLst>
              <a:cxn ang="0">
                <a:pos x="T0" y="T1"/>
              </a:cxn>
              <a:cxn ang="0">
                <a:pos x="T2" y="T3"/>
              </a:cxn>
              <a:cxn ang="0">
                <a:pos x="T4" y="T5"/>
              </a:cxn>
              <a:cxn ang="0">
                <a:pos x="T6" y="T7"/>
              </a:cxn>
            </a:cxnLst>
            <a:rect l="0" t="0" r="r" b="b"/>
            <a:pathLst>
              <a:path w="3351" h="2698">
                <a:moveTo>
                  <a:pt x="2480" y="2698"/>
                </a:moveTo>
                <a:lnTo>
                  <a:pt x="3351" y="2698"/>
                </a:lnTo>
                <a:lnTo>
                  <a:pt x="0" y="0"/>
                </a:lnTo>
                <a:lnTo>
                  <a:pt x="248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8" name="Freeform 16"/>
          <p:cNvSpPr>
            <a:spLocks/>
          </p:cNvSpPr>
          <p:nvPr/>
        </p:nvSpPr>
        <p:spPr bwMode="auto">
          <a:xfrm>
            <a:off x="6096000" y="4267200"/>
            <a:ext cx="6096000" cy="3773488"/>
          </a:xfrm>
          <a:custGeom>
            <a:avLst/>
            <a:gdLst>
              <a:gd name="T0" fmla="*/ 3840 w 3840"/>
              <a:gd name="T1" fmla="*/ 2377 h 2377"/>
              <a:gd name="T2" fmla="*/ 3840 w 3840"/>
              <a:gd name="T3" fmla="*/ 1638 h 2377"/>
              <a:gd name="T4" fmla="*/ 0 w 3840"/>
              <a:gd name="T5" fmla="*/ 0 h 2377"/>
              <a:gd name="T6" fmla="*/ 3840 w 3840"/>
              <a:gd name="T7" fmla="*/ 2377 h 2377"/>
            </a:gdLst>
            <a:ahLst/>
            <a:cxnLst>
              <a:cxn ang="0">
                <a:pos x="T0" y="T1"/>
              </a:cxn>
              <a:cxn ang="0">
                <a:pos x="T2" y="T3"/>
              </a:cxn>
              <a:cxn ang="0">
                <a:pos x="T4" y="T5"/>
              </a:cxn>
              <a:cxn ang="0">
                <a:pos x="T6" y="T7"/>
              </a:cxn>
            </a:cxnLst>
            <a:rect l="0" t="0" r="r" b="b"/>
            <a:pathLst>
              <a:path w="3840" h="2377">
                <a:moveTo>
                  <a:pt x="3840" y="2377"/>
                </a:moveTo>
                <a:lnTo>
                  <a:pt x="3840" y="1638"/>
                </a:lnTo>
                <a:lnTo>
                  <a:pt x="0" y="0"/>
                </a:lnTo>
                <a:lnTo>
                  <a:pt x="3840" y="23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9" name="Freeform 17"/>
          <p:cNvSpPr>
            <a:spLocks/>
          </p:cNvSpPr>
          <p:nvPr/>
        </p:nvSpPr>
        <p:spPr bwMode="auto">
          <a:xfrm>
            <a:off x="6096000" y="4267200"/>
            <a:ext cx="6096000" cy="1752600"/>
          </a:xfrm>
          <a:custGeom>
            <a:avLst/>
            <a:gdLst>
              <a:gd name="T0" fmla="*/ 3840 w 3840"/>
              <a:gd name="T1" fmla="*/ 1104 h 1104"/>
              <a:gd name="T2" fmla="*/ 3840 w 3840"/>
              <a:gd name="T3" fmla="*/ 499 h 1104"/>
              <a:gd name="T4" fmla="*/ 0 w 3840"/>
              <a:gd name="T5" fmla="*/ 0 h 1104"/>
              <a:gd name="T6" fmla="*/ 3840 w 3840"/>
              <a:gd name="T7" fmla="*/ 1104 h 1104"/>
            </a:gdLst>
            <a:ahLst/>
            <a:cxnLst>
              <a:cxn ang="0">
                <a:pos x="T0" y="T1"/>
              </a:cxn>
              <a:cxn ang="0">
                <a:pos x="T2" y="T3"/>
              </a:cxn>
              <a:cxn ang="0">
                <a:pos x="T4" y="T5"/>
              </a:cxn>
              <a:cxn ang="0">
                <a:pos x="T6" y="T7"/>
              </a:cxn>
            </a:cxnLst>
            <a:rect l="0" t="0" r="r" b="b"/>
            <a:pathLst>
              <a:path w="3840" h="1104">
                <a:moveTo>
                  <a:pt x="3840" y="1104"/>
                </a:moveTo>
                <a:lnTo>
                  <a:pt x="3840" y="499"/>
                </a:lnTo>
                <a:lnTo>
                  <a:pt x="0" y="0"/>
                </a:lnTo>
                <a:lnTo>
                  <a:pt x="3840" y="1104"/>
                </a:lnTo>
                <a:close/>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0" name="Freeform 18"/>
          <p:cNvSpPr>
            <a:spLocks/>
          </p:cNvSpPr>
          <p:nvPr/>
        </p:nvSpPr>
        <p:spPr bwMode="auto">
          <a:xfrm>
            <a:off x="6096000" y="4267200"/>
            <a:ext cx="6096000" cy="1752600"/>
          </a:xfrm>
          <a:custGeom>
            <a:avLst/>
            <a:gdLst>
              <a:gd name="T0" fmla="*/ 3840 w 3840"/>
              <a:gd name="T1" fmla="*/ 1104 h 1104"/>
              <a:gd name="T2" fmla="*/ 3840 w 3840"/>
              <a:gd name="T3" fmla="*/ 499 h 1104"/>
              <a:gd name="T4" fmla="*/ 0 w 3840"/>
              <a:gd name="T5" fmla="*/ 0 h 1104"/>
              <a:gd name="T6" fmla="*/ 3840 w 3840"/>
              <a:gd name="T7" fmla="*/ 1104 h 1104"/>
            </a:gdLst>
            <a:ahLst/>
            <a:cxnLst>
              <a:cxn ang="0">
                <a:pos x="T0" y="T1"/>
              </a:cxn>
              <a:cxn ang="0">
                <a:pos x="T2" y="T3"/>
              </a:cxn>
              <a:cxn ang="0">
                <a:pos x="T4" y="T5"/>
              </a:cxn>
              <a:cxn ang="0">
                <a:pos x="T6" y="T7"/>
              </a:cxn>
            </a:cxnLst>
            <a:rect l="0" t="0" r="r" b="b"/>
            <a:pathLst>
              <a:path w="3840" h="1104">
                <a:moveTo>
                  <a:pt x="3840" y="1104"/>
                </a:moveTo>
                <a:lnTo>
                  <a:pt x="3840" y="499"/>
                </a:lnTo>
                <a:lnTo>
                  <a:pt x="0" y="0"/>
                </a:lnTo>
                <a:lnTo>
                  <a:pt x="3840" y="11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1" name="Freeform 19"/>
          <p:cNvSpPr>
            <a:spLocks/>
          </p:cNvSpPr>
          <p:nvPr/>
        </p:nvSpPr>
        <p:spPr bwMode="auto">
          <a:xfrm>
            <a:off x="6096000" y="3390900"/>
            <a:ext cx="6096000" cy="919163"/>
          </a:xfrm>
          <a:custGeom>
            <a:avLst/>
            <a:gdLst>
              <a:gd name="T0" fmla="*/ 3840 w 3840"/>
              <a:gd name="T1" fmla="*/ 579 h 579"/>
              <a:gd name="T2" fmla="*/ 3840 w 3840"/>
              <a:gd name="T3" fmla="*/ 0 h 579"/>
              <a:gd name="T4" fmla="*/ 0 w 3840"/>
              <a:gd name="T5" fmla="*/ 552 h 579"/>
              <a:gd name="T6" fmla="*/ 3840 w 3840"/>
              <a:gd name="T7" fmla="*/ 579 h 579"/>
            </a:gdLst>
            <a:ahLst/>
            <a:cxnLst>
              <a:cxn ang="0">
                <a:pos x="T0" y="T1"/>
              </a:cxn>
              <a:cxn ang="0">
                <a:pos x="T2" y="T3"/>
              </a:cxn>
              <a:cxn ang="0">
                <a:pos x="T4" y="T5"/>
              </a:cxn>
              <a:cxn ang="0">
                <a:pos x="T6" y="T7"/>
              </a:cxn>
            </a:cxnLst>
            <a:rect l="0" t="0" r="r" b="b"/>
            <a:pathLst>
              <a:path w="3840" h="579">
                <a:moveTo>
                  <a:pt x="3840" y="579"/>
                </a:moveTo>
                <a:lnTo>
                  <a:pt x="3840" y="0"/>
                </a:lnTo>
                <a:lnTo>
                  <a:pt x="0" y="552"/>
                </a:lnTo>
                <a:lnTo>
                  <a:pt x="3840" y="579"/>
                </a:lnTo>
                <a:close/>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2" name="Freeform 20"/>
          <p:cNvSpPr>
            <a:spLocks/>
          </p:cNvSpPr>
          <p:nvPr/>
        </p:nvSpPr>
        <p:spPr bwMode="auto">
          <a:xfrm>
            <a:off x="6096000" y="3390900"/>
            <a:ext cx="6096000" cy="919163"/>
          </a:xfrm>
          <a:custGeom>
            <a:avLst/>
            <a:gdLst>
              <a:gd name="T0" fmla="*/ 3840 w 3840"/>
              <a:gd name="T1" fmla="*/ 579 h 579"/>
              <a:gd name="T2" fmla="*/ 3840 w 3840"/>
              <a:gd name="T3" fmla="*/ 0 h 579"/>
              <a:gd name="T4" fmla="*/ 0 w 3840"/>
              <a:gd name="T5" fmla="*/ 552 h 579"/>
              <a:gd name="T6" fmla="*/ 3840 w 3840"/>
              <a:gd name="T7" fmla="*/ 579 h 579"/>
            </a:gdLst>
            <a:ahLst/>
            <a:cxnLst>
              <a:cxn ang="0">
                <a:pos x="T0" y="T1"/>
              </a:cxn>
              <a:cxn ang="0">
                <a:pos x="T2" y="T3"/>
              </a:cxn>
              <a:cxn ang="0">
                <a:pos x="T4" y="T5"/>
              </a:cxn>
              <a:cxn ang="0">
                <a:pos x="T6" y="T7"/>
              </a:cxn>
            </a:cxnLst>
            <a:rect l="0" t="0" r="r" b="b"/>
            <a:pathLst>
              <a:path w="3840" h="579">
                <a:moveTo>
                  <a:pt x="3840" y="579"/>
                </a:moveTo>
                <a:lnTo>
                  <a:pt x="3840" y="0"/>
                </a:lnTo>
                <a:lnTo>
                  <a:pt x="0" y="552"/>
                </a:lnTo>
                <a:lnTo>
                  <a:pt x="3840" y="5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3" name="Freeform 21"/>
          <p:cNvSpPr>
            <a:spLocks/>
          </p:cNvSpPr>
          <p:nvPr/>
        </p:nvSpPr>
        <p:spPr bwMode="auto">
          <a:xfrm>
            <a:off x="6096000" y="1568450"/>
            <a:ext cx="6096000" cy="2698750"/>
          </a:xfrm>
          <a:custGeom>
            <a:avLst/>
            <a:gdLst>
              <a:gd name="T0" fmla="*/ 3840 w 3840"/>
              <a:gd name="T1" fmla="*/ 650 h 1700"/>
              <a:gd name="T2" fmla="*/ 3840 w 3840"/>
              <a:gd name="T3" fmla="*/ 0 h 1700"/>
              <a:gd name="T4" fmla="*/ 0 w 3840"/>
              <a:gd name="T5" fmla="*/ 1700 h 1700"/>
              <a:gd name="T6" fmla="*/ 3840 w 3840"/>
              <a:gd name="T7" fmla="*/ 650 h 1700"/>
            </a:gdLst>
            <a:ahLst/>
            <a:cxnLst>
              <a:cxn ang="0">
                <a:pos x="T0" y="T1"/>
              </a:cxn>
              <a:cxn ang="0">
                <a:pos x="T2" y="T3"/>
              </a:cxn>
              <a:cxn ang="0">
                <a:pos x="T4" y="T5"/>
              </a:cxn>
              <a:cxn ang="0">
                <a:pos x="T6" y="T7"/>
              </a:cxn>
            </a:cxnLst>
            <a:rect l="0" t="0" r="r" b="b"/>
            <a:pathLst>
              <a:path w="3840" h="1700">
                <a:moveTo>
                  <a:pt x="3840" y="650"/>
                </a:moveTo>
                <a:lnTo>
                  <a:pt x="3840" y="0"/>
                </a:lnTo>
                <a:lnTo>
                  <a:pt x="0" y="1700"/>
                </a:lnTo>
                <a:lnTo>
                  <a:pt x="3840" y="650"/>
                </a:lnTo>
                <a:close/>
              </a:path>
            </a:pathLst>
          </a:custGeom>
          <a:solidFill>
            <a:srgbClr val="7CA8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4" name="Freeform 22"/>
          <p:cNvSpPr>
            <a:spLocks/>
          </p:cNvSpPr>
          <p:nvPr/>
        </p:nvSpPr>
        <p:spPr bwMode="auto">
          <a:xfrm>
            <a:off x="6096000" y="1568450"/>
            <a:ext cx="6096000" cy="2698750"/>
          </a:xfrm>
          <a:custGeom>
            <a:avLst/>
            <a:gdLst>
              <a:gd name="T0" fmla="*/ 3840 w 3840"/>
              <a:gd name="T1" fmla="*/ 650 h 1700"/>
              <a:gd name="T2" fmla="*/ 3840 w 3840"/>
              <a:gd name="T3" fmla="*/ 0 h 1700"/>
              <a:gd name="T4" fmla="*/ 0 w 3840"/>
              <a:gd name="T5" fmla="*/ 1700 h 1700"/>
              <a:gd name="T6" fmla="*/ 3840 w 3840"/>
              <a:gd name="T7" fmla="*/ 650 h 1700"/>
            </a:gdLst>
            <a:ahLst/>
            <a:cxnLst>
              <a:cxn ang="0">
                <a:pos x="T0" y="T1"/>
              </a:cxn>
              <a:cxn ang="0">
                <a:pos x="T2" y="T3"/>
              </a:cxn>
              <a:cxn ang="0">
                <a:pos x="T4" y="T5"/>
              </a:cxn>
              <a:cxn ang="0">
                <a:pos x="T6" y="T7"/>
              </a:cxn>
            </a:cxnLst>
            <a:rect l="0" t="0" r="r" b="b"/>
            <a:pathLst>
              <a:path w="3840" h="1700">
                <a:moveTo>
                  <a:pt x="3840" y="650"/>
                </a:moveTo>
                <a:lnTo>
                  <a:pt x="3840" y="0"/>
                </a:lnTo>
                <a:lnTo>
                  <a:pt x="0" y="1700"/>
                </a:lnTo>
                <a:lnTo>
                  <a:pt x="3840" y="6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5" name="Freeform 23"/>
          <p:cNvSpPr>
            <a:spLocks/>
          </p:cNvSpPr>
          <p:nvPr/>
        </p:nvSpPr>
        <p:spPr bwMode="auto">
          <a:xfrm>
            <a:off x="6096000" y="0"/>
            <a:ext cx="6096000" cy="4267200"/>
          </a:xfrm>
          <a:custGeom>
            <a:avLst/>
            <a:gdLst>
              <a:gd name="T0" fmla="*/ 3840 w 3840"/>
              <a:gd name="T1" fmla="*/ 383 h 2688"/>
              <a:gd name="T2" fmla="*/ 3840 w 3840"/>
              <a:gd name="T3" fmla="*/ 0 h 2688"/>
              <a:gd name="T4" fmla="*/ 3253 w 3840"/>
              <a:gd name="T5" fmla="*/ 0 h 2688"/>
              <a:gd name="T6" fmla="*/ 0 w 3840"/>
              <a:gd name="T7" fmla="*/ 2688 h 2688"/>
              <a:gd name="T8" fmla="*/ 3840 w 3840"/>
              <a:gd name="T9" fmla="*/ 383 h 2688"/>
            </a:gdLst>
            <a:ahLst/>
            <a:cxnLst>
              <a:cxn ang="0">
                <a:pos x="T0" y="T1"/>
              </a:cxn>
              <a:cxn ang="0">
                <a:pos x="T2" y="T3"/>
              </a:cxn>
              <a:cxn ang="0">
                <a:pos x="T4" y="T5"/>
              </a:cxn>
              <a:cxn ang="0">
                <a:pos x="T6" y="T7"/>
              </a:cxn>
              <a:cxn ang="0">
                <a:pos x="T8" y="T9"/>
              </a:cxn>
            </a:cxnLst>
            <a:rect l="0" t="0" r="r" b="b"/>
            <a:pathLst>
              <a:path w="3840" h="2688">
                <a:moveTo>
                  <a:pt x="3840" y="383"/>
                </a:moveTo>
                <a:lnTo>
                  <a:pt x="3840" y="0"/>
                </a:lnTo>
                <a:lnTo>
                  <a:pt x="3253" y="0"/>
                </a:lnTo>
                <a:lnTo>
                  <a:pt x="0" y="2688"/>
                </a:lnTo>
                <a:lnTo>
                  <a:pt x="3840" y="383"/>
                </a:lnTo>
                <a:close/>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6" name="Freeform 24"/>
          <p:cNvSpPr>
            <a:spLocks/>
          </p:cNvSpPr>
          <p:nvPr/>
        </p:nvSpPr>
        <p:spPr bwMode="auto">
          <a:xfrm>
            <a:off x="6096000" y="0"/>
            <a:ext cx="6096000" cy="4267200"/>
          </a:xfrm>
          <a:custGeom>
            <a:avLst/>
            <a:gdLst>
              <a:gd name="T0" fmla="*/ 3840 w 3840"/>
              <a:gd name="T1" fmla="*/ 383 h 2688"/>
              <a:gd name="T2" fmla="*/ 3840 w 3840"/>
              <a:gd name="T3" fmla="*/ 0 h 2688"/>
              <a:gd name="T4" fmla="*/ 3253 w 3840"/>
              <a:gd name="T5" fmla="*/ 0 h 2688"/>
              <a:gd name="T6" fmla="*/ 0 w 3840"/>
              <a:gd name="T7" fmla="*/ 2688 h 2688"/>
              <a:gd name="T8" fmla="*/ 3840 w 3840"/>
              <a:gd name="T9" fmla="*/ 383 h 2688"/>
            </a:gdLst>
            <a:ahLst/>
            <a:cxnLst>
              <a:cxn ang="0">
                <a:pos x="T0" y="T1"/>
              </a:cxn>
              <a:cxn ang="0">
                <a:pos x="T2" y="T3"/>
              </a:cxn>
              <a:cxn ang="0">
                <a:pos x="T4" y="T5"/>
              </a:cxn>
              <a:cxn ang="0">
                <a:pos x="T6" y="T7"/>
              </a:cxn>
              <a:cxn ang="0">
                <a:pos x="T8" y="T9"/>
              </a:cxn>
            </a:cxnLst>
            <a:rect l="0" t="0" r="r" b="b"/>
            <a:pathLst>
              <a:path w="3840" h="2688">
                <a:moveTo>
                  <a:pt x="3840" y="383"/>
                </a:moveTo>
                <a:lnTo>
                  <a:pt x="3840" y="0"/>
                </a:lnTo>
                <a:lnTo>
                  <a:pt x="3253" y="0"/>
                </a:lnTo>
                <a:lnTo>
                  <a:pt x="0" y="2688"/>
                </a:lnTo>
                <a:lnTo>
                  <a:pt x="3840" y="38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7" name="Freeform 25"/>
          <p:cNvSpPr>
            <a:spLocks/>
          </p:cNvSpPr>
          <p:nvPr/>
        </p:nvSpPr>
        <p:spPr bwMode="auto">
          <a:xfrm>
            <a:off x="6096000" y="0"/>
            <a:ext cx="4035425" cy="4267200"/>
          </a:xfrm>
          <a:custGeom>
            <a:avLst/>
            <a:gdLst>
              <a:gd name="T0" fmla="*/ 2542 w 2542"/>
              <a:gd name="T1" fmla="*/ 0 h 2688"/>
              <a:gd name="T2" fmla="*/ 1867 w 2542"/>
              <a:gd name="T3" fmla="*/ 0 h 2688"/>
              <a:gd name="T4" fmla="*/ 0 w 2542"/>
              <a:gd name="T5" fmla="*/ 2688 h 2688"/>
              <a:gd name="T6" fmla="*/ 2542 w 2542"/>
              <a:gd name="T7" fmla="*/ 0 h 2688"/>
            </a:gdLst>
            <a:ahLst/>
            <a:cxnLst>
              <a:cxn ang="0">
                <a:pos x="T0" y="T1"/>
              </a:cxn>
              <a:cxn ang="0">
                <a:pos x="T2" y="T3"/>
              </a:cxn>
              <a:cxn ang="0">
                <a:pos x="T4" y="T5"/>
              </a:cxn>
              <a:cxn ang="0">
                <a:pos x="T6" y="T7"/>
              </a:cxn>
            </a:cxnLst>
            <a:rect l="0" t="0" r="r" b="b"/>
            <a:pathLst>
              <a:path w="2542" h="2688">
                <a:moveTo>
                  <a:pt x="2542" y="0"/>
                </a:moveTo>
                <a:lnTo>
                  <a:pt x="1867" y="0"/>
                </a:lnTo>
                <a:lnTo>
                  <a:pt x="0" y="2688"/>
                </a:lnTo>
                <a:lnTo>
                  <a:pt x="2542" y="0"/>
                </a:lnTo>
                <a:close/>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8" name="Freeform 26"/>
          <p:cNvSpPr>
            <a:spLocks/>
          </p:cNvSpPr>
          <p:nvPr/>
        </p:nvSpPr>
        <p:spPr bwMode="auto">
          <a:xfrm>
            <a:off x="6096000" y="0"/>
            <a:ext cx="4035425" cy="4267200"/>
          </a:xfrm>
          <a:custGeom>
            <a:avLst/>
            <a:gdLst>
              <a:gd name="T0" fmla="*/ 2542 w 2542"/>
              <a:gd name="T1" fmla="*/ 0 h 2688"/>
              <a:gd name="T2" fmla="*/ 1867 w 2542"/>
              <a:gd name="T3" fmla="*/ 0 h 2688"/>
              <a:gd name="T4" fmla="*/ 0 w 2542"/>
              <a:gd name="T5" fmla="*/ 2688 h 2688"/>
              <a:gd name="T6" fmla="*/ 2542 w 2542"/>
              <a:gd name="T7" fmla="*/ 0 h 2688"/>
            </a:gdLst>
            <a:ahLst/>
            <a:cxnLst>
              <a:cxn ang="0">
                <a:pos x="T0" y="T1"/>
              </a:cxn>
              <a:cxn ang="0">
                <a:pos x="T2" y="T3"/>
              </a:cxn>
              <a:cxn ang="0">
                <a:pos x="T4" y="T5"/>
              </a:cxn>
              <a:cxn ang="0">
                <a:pos x="T6" y="T7"/>
              </a:cxn>
            </a:cxnLst>
            <a:rect l="0" t="0" r="r" b="b"/>
            <a:pathLst>
              <a:path w="2542" h="2688">
                <a:moveTo>
                  <a:pt x="2542" y="0"/>
                </a:moveTo>
                <a:lnTo>
                  <a:pt x="1867" y="0"/>
                </a:lnTo>
                <a:lnTo>
                  <a:pt x="0" y="2688"/>
                </a:lnTo>
                <a:lnTo>
                  <a:pt x="25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1" name="Freeform 27"/>
          <p:cNvSpPr>
            <a:spLocks/>
          </p:cNvSpPr>
          <p:nvPr/>
        </p:nvSpPr>
        <p:spPr bwMode="auto">
          <a:xfrm>
            <a:off x="6096000" y="0"/>
            <a:ext cx="2243138" cy="4267200"/>
          </a:xfrm>
          <a:custGeom>
            <a:avLst/>
            <a:gdLst>
              <a:gd name="T0" fmla="*/ 1413 w 1413"/>
              <a:gd name="T1" fmla="*/ 0 h 2688"/>
              <a:gd name="T2" fmla="*/ 933 w 1413"/>
              <a:gd name="T3" fmla="*/ 0 h 2688"/>
              <a:gd name="T4" fmla="*/ 0 w 1413"/>
              <a:gd name="T5" fmla="*/ 2688 h 2688"/>
              <a:gd name="T6" fmla="*/ 1413 w 1413"/>
              <a:gd name="T7" fmla="*/ 0 h 2688"/>
            </a:gdLst>
            <a:ahLst/>
            <a:cxnLst>
              <a:cxn ang="0">
                <a:pos x="T0" y="T1"/>
              </a:cxn>
              <a:cxn ang="0">
                <a:pos x="T2" y="T3"/>
              </a:cxn>
              <a:cxn ang="0">
                <a:pos x="T4" y="T5"/>
              </a:cxn>
              <a:cxn ang="0">
                <a:pos x="T6" y="T7"/>
              </a:cxn>
            </a:cxnLst>
            <a:rect l="0" t="0" r="r" b="b"/>
            <a:pathLst>
              <a:path w="1413" h="2688">
                <a:moveTo>
                  <a:pt x="1413" y="0"/>
                </a:moveTo>
                <a:lnTo>
                  <a:pt x="933" y="0"/>
                </a:lnTo>
                <a:lnTo>
                  <a:pt x="0" y="2688"/>
                </a:lnTo>
                <a:lnTo>
                  <a:pt x="1413" y="0"/>
                </a:lnTo>
                <a:close/>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2" name="Freeform 28"/>
          <p:cNvSpPr>
            <a:spLocks/>
          </p:cNvSpPr>
          <p:nvPr/>
        </p:nvSpPr>
        <p:spPr bwMode="auto">
          <a:xfrm>
            <a:off x="6096000" y="0"/>
            <a:ext cx="2243138" cy="4267200"/>
          </a:xfrm>
          <a:custGeom>
            <a:avLst/>
            <a:gdLst>
              <a:gd name="T0" fmla="*/ 1413 w 1413"/>
              <a:gd name="T1" fmla="*/ 0 h 2688"/>
              <a:gd name="T2" fmla="*/ 933 w 1413"/>
              <a:gd name="T3" fmla="*/ 0 h 2688"/>
              <a:gd name="T4" fmla="*/ 0 w 1413"/>
              <a:gd name="T5" fmla="*/ 2688 h 2688"/>
              <a:gd name="T6" fmla="*/ 1413 w 1413"/>
              <a:gd name="T7" fmla="*/ 0 h 2688"/>
            </a:gdLst>
            <a:ahLst/>
            <a:cxnLst>
              <a:cxn ang="0">
                <a:pos x="T0" y="T1"/>
              </a:cxn>
              <a:cxn ang="0">
                <a:pos x="T2" y="T3"/>
              </a:cxn>
              <a:cxn ang="0">
                <a:pos x="T4" y="T5"/>
              </a:cxn>
              <a:cxn ang="0">
                <a:pos x="T6" y="T7"/>
              </a:cxn>
            </a:cxnLst>
            <a:rect l="0" t="0" r="r" b="b"/>
            <a:pathLst>
              <a:path w="1413" h="2688">
                <a:moveTo>
                  <a:pt x="1413" y="0"/>
                </a:moveTo>
                <a:lnTo>
                  <a:pt x="933" y="0"/>
                </a:lnTo>
                <a:lnTo>
                  <a:pt x="0" y="2688"/>
                </a:lnTo>
                <a:lnTo>
                  <a:pt x="141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3" name="Freeform 29"/>
          <p:cNvSpPr>
            <a:spLocks/>
          </p:cNvSpPr>
          <p:nvPr/>
        </p:nvSpPr>
        <p:spPr bwMode="auto">
          <a:xfrm>
            <a:off x="6096000" y="0"/>
            <a:ext cx="917575" cy="4267200"/>
          </a:xfrm>
          <a:custGeom>
            <a:avLst/>
            <a:gdLst>
              <a:gd name="T0" fmla="*/ 578 w 578"/>
              <a:gd name="T1" fmla="*/ 0 h 2688"/>
              <a:gd name="T2" fmla="*/ 169 w 578"/>
              <a:gd name="T3" fmla="*/ 0 h 2688"/>
              <a:gd name="T4" fmla="*/ 0 w 578"/>
              <a:gd name="T5" fmla="*/ 2688 h 2688"/>
              <a:gd name="T6" fmla="*/ 578 w 578"/>
              <a:gd name="T7" fmla="*/ 0 h 2688"/>
            </a:gdLst>
            <a:ahLst/>
            <a:cxnLst>
              <a:cxn ang="0">
                <a:pos x="T0" y="T1"/>
              </a:cxn>
              <a:cxn ang="0">
                <a:pos x="T2" y="T3"/>
              </a:cxn>
              <a:cxn ang="0">
                <a:pos x="T4" y="T5"/>
              </a:cxn>
              <a:cxn ang="0">
                <a:pos x="T6" y="T7"/>
              </a:cxn>
            </a:cxnLst>
            <a:rect l="0" t="0" r="r" b="b"/>
            <a:pathLst>
              <a:path w="578" h="2688">
                <a:moveTo>
                  <a:pt x="578" y="0"/>
                </a:moveTo>
                <a:lnTo>
                  <a:pt x="169" y="0"/>
                </a:lnTo>
                <a:lnTo>
                  <a:pt x="0" y="2688"/>
                </a:lnTo>
                <a:lnTo>
                  <a:pt x="578" y="0"/>
                </a:lnTo>
                <a:close/>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4" name="Freeform 30"/>
          <p:cNvSpPr>
            <a:spLocks/>
          </p:cNvSpPr>
          <p:nvPr/>
        </p:nvSpPr>
        <p:spPr bwMode="auto">
          <a:xfrm>
            <a:off x="6096000" y="0"/>
            <a:ext cx="917575" cy="4267200"/>
          </a:xfrm>
          <a:custGeom>
            <a:avLst/>
            <a:gdLst>
              <a:gd name="T0" fmla="*/ 578 w 578"/>
              <a:gd name="T1" fmla="*/ 0 h 2688"/>
              <a:gd name="T2" fmla="*/ 169 w 578"/>
              <a:gd name="T3" fmla="*/ 0 h 2688"/>
              <a:gd name="T4" fmla="*/ 0 w 578"/>
              <a:gd name="T5" fmla="*/ 2688 h 2688"/>
              <a:gd name="T6" fmla="*/ 578 w 578"/>
              <a:gd name="T7" fmla="*/ 0 h 2688"/>
            </a:gdLst>
            <a:ahLst/>
            <a:cxnLst>
              <a:cxn ang="0">
                <a:pos x="T0" y="T1"/>
              </a:cxn>
              <a:cxn ang="0">
                <a:pos x="T2" y="T3"/>
              </a:cxn>
              <a:cxn ang="0">
                <a:pos x="T4" y="T5"/>
              </a:cxn>
              <a:cxn ang="0">
                <a:pos x="T6" y="T7"/>
              </a:cxn>
            </a:cxnLst>
            <a:rect l="0" t="0" r="r" b="b"/>
            <a:pathLst>
              <a:path w="578" h="2688">
                <a:moveTo>
                  <a:pt x="578" y="0"/>
                </a:moveTo>
                <a:lnTo>
                  <a:pt x="169" y="0"/>
                </a:lnTo>
                <a:lnTo>
                  <a:pt x="0" y="2688"/>
                </a:lnTo>
                <a:lnTo>
                  <a:pt x="5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5" name="Freeform 31"/>
          <p:cNvSpPr>
            <a:spLocks/>
          </p:cNvSpPr>
          <p:nvPr/>
        </p:nvSpPr>
        <p:spPr bwMode="auto">
          <a:xfrm>
            <a:off x="5178425" y="0"/>
            <a:ext cx="917575" cy="4267200"/>
          </a:xfrm>
          <a:custGeom>
            <a:avLst/>
            <a:gdLst>
              <a:gd name="T0" fmla="*/ 409 w 578"/>
              <a:gd name="T1" fmla="*/ 0 h 2688"/>
              <a:gd name="T2" fmla="*/ 0 w 578"/>
              <a:gd name="T3" fmla="*/ 0 h 2688"/>
              <a:gd name="T4" fmla="*/ 578 w 578"/>
              <a:gd name="T5" fmla="*/ 2688 h 2688"/>
              <a:gd name="T6" fmla="*/ 409 w 578"/>
              <a:gd name="T7" fmla="*/ 0 h 2688"/>
            </a:gdLst>
            <a:ahLst/>
            <a:cxnLst>
              <a:cxn ang="0">
                <a:pos x="T0" y="T1"/>
              </a:cxn>
              <a:cxn ang="0">
                <a:pos x="T2" y="T3"/>
              </a:cxn>
              <a:cxn ang="0">
                <a:pos x="T4" y="T5"/>
              </a:cxn>
              <a:cxn ang="0">
                <a:pos x="T6" y="T7"/>
              </a:cxn>
            </a:cxnLst>
            <a:rect l="0" t="0" r="r" b="b"/>
            <a:pathLst>
              <a:path w="578" h="2688">
                <a:moveTo>
                  <a:pt x="409" y="0"/>
                </a:moveTo>
                <a:lnTo>
                  <a:pt x="0" y="0"/>
                </a:lnTo>
                <a:lnTo>
                  <a:pt x="578" y="2688"/>
                </a:lnTo>
                <a:lnTo>
                  <a:pt x="409" y="0"/>
                </a:lnTo>
                <a:close/>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6" name="Freeform 32"/>
          <p:cNvSpPr>
            <a:spLocks/>
          </p:cNvSpPr>
          <p:nvPr/>
        </p:nvSpPr>
        <p:spPr bwMode="auto">
          <a:xfrm>
            <a:off x="5178425" y="0"/>
            <a:ext cx="917575" cy="4267200"/>
          </a:xfrm>
          <a:custGeom>
            <a:avLst/>
            <a:gdLst>
              <a:gd name="T0" fmla="*/ 409 w 578"/>
              <a:gd name="T1" fmla="*/ 0 h 2688"/>
              <a:gd name="T2" fmla="*/ 0 w 578"/>
              <a:gd name="T3" fmla="*/ 0 h 2688"/>
              <a:gd name="T4" fmla="*/ 578 w 578"/>
              <a:gd name="T5" fmla="*/ 2688 h 2688"/>
              <a:gd name="T6" fmla="*/ 409 w 578"/>
              <a:gd name="T7" fmla="*/ 0 h 2688"/>
            </a:gdLst>
            <a:ahLst/>
            <a:cxnLst>
              <a:cxn ang="0">
                <a:pos x="T0" y="T1"/>
              </a:cxn>
              <a:cxn ang="0">
                <a:pos x="T2" y="T3"/>
              </a:cxn>
              <a:cxn ang="0">
                <a:pos x="T4" y="T5"/>
              </a:cxn>
              <a:cxn ang="0">
                <a:pos x="T6" y="T7"/>
              </a:cxn>
            </a:cxnLst>
            <a:rect l="0" t="0" r="r" b="b"/>
            <a:pathLst>
              <a:path w="578" h="2688">
                <a:moveTo>
                  <a:pt x="409" y="0"/>
                </a:moveTo>
                <a:lnTo>
                  <a:pt x="0" y="0"/>
                </a:lnTo>
                <a:lnTo>
                  <a:pt x="578" y="2688"/>
                </a:lnTo>
                <a:lnTo>
                  <a:pt x="40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7" name="Freeform 33"/>
          <p:cNvSpPr>
            <a:spLocks/>
          </p:cNvSpPr>
          <p:nvPr/>
        </p:nvSpPr>
        <p:spPr bwMode="auto">
          <a:xfrm>
            <a:off x="3852863" y="0"/>
            <a:ext cx="2243138" cy="4267200"/>
          </a:xfrm>
          <a:custGeom>
            <a:avLst/>
            <a:gdLst>
              <a:gd name="T0" fmla="*/ 480 w 1413"/>
              <a:gd name="T1" fmla="*/ 0 h 2688"/>
              <a:gd name="T2" fmla="*/ 0 w 1413"/>
              <a:gd name="T3" fmla="*/ 0 h 2688"/>
              <a:gd name="T4" fmla="*/ 1413 w 1413"/>
              <a:gd name="T5" fmla="*/ 2688 h 2688"/>
              <a:gd name="T6" fmla="*/ 480 w 1413"/>
              <a:gd name="T7" fmla="*/ 0 h 2688"/>
            </a:gdLst>
            <a:ahLst/>
            <a:cxnLst>
              <a:cxn ang="0">
                <a:pos x="T0" y="T1"/>
              </a:cxn>
              <a:cxn ang="0">
                <a:pos x="T2" y="T3"/>
              </a:cxn>
              <a:cxn ang="0">
                <a:pos x="T4" y="T5"/>
              </a:cxn>
              <a:cxn ang="0">
                <a:pos x="T6" y="T7"/>
              </a:cxn>
            </a:cxnLst>
            <a:rect l="0" t="0" r="r" b="b"/>
            <a:pathLst>
              <a:path w="1413" h="2688">
                <a:moveTo>
                  <a:pt x="480" y="0"/>
                </a:moveTo>
                <a:lnTo>
                  <a:pt x="0" y="0"/>
                </a:lnTo>
                <a:lnTo>
                  <a:pt x="1413" y="2688"/>
                </a:lnTo>
                <a:lnTo>
                  <a:pt x="480" y="0"/>
                </a:lnTo>
                <a:close/>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8" name="Freeform 34"/>
          <p:cNvSpPr>
            <a:spLocks/>
          </p:cNvSpPr>
          <p:nvPr/>
        </p:nvSpPr>
        <p:spPr bwMode="auto">
          <a:xfrm>
            <a:off x="3852863" y="0"/>
            <a:ext cx="2243138" cy="4267200"/>
          </a:xfrm>
          <a:custGeom>
            <a:avLst/>
            <a:gdLst>
              <a:gd name="T0" fmla="*/ 480 w 1413"/>
              <a:gd name="T1" fmla="*/ 0 h 2688"/>
              <a:gd name="T2" fmla="*/ 0 w 1413"/>
              <a:gd name="T3" fmla="*/ 0 h 2688"/>
              <a:gd name="T4" fmla="*/ 1413 w 1413"/>
              <a:gd name="T5" fmla="*/ 2688 h 2688"/>
              <a:gd name="T6" fmla="*/ 480 w 1413"/>
              <a:gd name="T7" fmla="*/ 0 h 2688"/>
            </a:gdLst>
            <a:ahLst/>
            <a:cxnLst>
              <a:cxn ang="0">
                <a:pos x="T0" y="T1"/>
              </a:cxn>
              <a:cxn ang="0">
                <a:pos x="T2" y="T3"/>
              </a:cxn>
              <a:cxn ang="0">
                <a:pos x="T4" y="T5"/>
              </a:cxn>
              <a:cxn ang="0">
                <a:pos x="T6" y="T7"/>
              </a:cxn>
            </a:cxnLst>
            <a:rect l="0" t="0" r="r" b="b"/>
            <a:pathLst>
              <a:path w="1413" h="2688">
                <a:moveTo>
                  <a:pt x="480" y="0"/>
                </a:moveTo>
                <a:lnTo>
                  <a:pt x="0" y="0"/>
                </a:lnTo>
                <a:lnTo>
                  <a:pt x="1413" y="2688"/>
                </a:lnTo>
                <a:lnTo>
                  <a:pt x="4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9" name="Freeform 35"/>
          <p:cNvSpPr>
            <a:spLocks/>
          </p:cNvSpPr>
          <p:nvPr/>
        </p:nvSpPr>
        <p:spPr bwMode="auto">
          <a:xfrm>
            <a:off x="2060575" y="0"/>
            <a:ext cx="4035425" cy="4267200"/>
          </a:xfrm>
          <a:custGeom>
            <a:avLst/>
            <a:gdLst>
              <a:gd name="T0" fmla="*/ 675 w 2542"/>
              <a:gd name="T1" fmla="*/ 0 h 2688"/>
              <a:gd name="T2" fmla="*/ 0 w 2542"/>
              <a:gd name="T3" fmla="*/ 0 h 2688"/>
              <a:gd name="T4" fmla="*/ 2542 w 2542"/>
              <a:gd name="T5" fmla="*/ 2688 h 2688"/>
              <a:gd name="T6" fmla="*/ 675 w 2542"/>
              <a:gd name="T7" fmla="*/ 0 h 2688"/>
            </a:gdLst>
            <a:ahLst/>
            <a:cxnLst>
              <a:cxn ang="0">
                <a:pos x="T0" y="T1"/>
              </a:cxn>
              <a:cxn ang="0">
                <a:pos x="T2" y="T3"/>
              </a:cxn>
              <a:cxn ang="0">
                <a:pos x="T4" y="T5"/>
              </a:cxn>
              <a:cxn ang="0">
                <a:pos x="T6" y="T7"/>
              </a:cxn>
            </a:cxnLst>
            <a:rect l="0" t="0" r="r" b="b"/>
            <a:pathLst>
              <a:path w="2542" h="2688">
                <a:moveTo>
                  <a:pt x="675" y="0"/>
                </a:moveTo>
                <a:lnTo>
                  <a:pt x="0" y="0"/>
                </a:lnTo>
                <a:lnTo>
                  <a:pt x="2542" y="2688"/>
                </a:lnTo>
                <a:lnTo>
                  <a:pt x="675" y="0"/>
                </a:lnTo>
                <a:close/>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0" name="Freeform 36"/>
          <p:cNvSpPr>
            <a:spLocks/>
          </p:cNvSpPr>
          <p:nvPr/>
        </p:nvSpPr>
        <p:spPr bwMode="auto">
          <a:xfrm>
            <a:off x="2060575" y="0"/>
            <a:ext cx="4035425" cy="4267200"/>
          </a:xfrm>
          <a:custGeom>
            <a:avLst/>
            <a:gdLst>
              <a:gd name="T0" fmla="*/ 675 w 2542"/>
              <a:gd name="T1" fmla="*/ 0 h 2688"/>
              <a:gd name="T2" fmla="*/ 0 w 2542"/>
              <a:gd name="T3" fmla="*/ 0 h 2688"/>
              <a:gd name="T4" fmla="*/ 2542 w 2542"/>
              <a:gd name="T5" fmla="*/ 2688 h 2688"/>
              <a:gd name="T6" fmla="*/ 675 w 2542"/>
              <a:gd name="T7" fmla="*/ 0 h 2688"/>
            </a:gdLst>
            <a:ahLst/>
            <a:cxnLst>
              <a:cxn ang="0">
                <a:pos x="T0" y="T1"/>
              </a:cxn>
              <a:cxn ang="0">
                <a:pos x="T2" y="T3"/>
              </a:cxn>
              <a:cxn ang="0">
                <a:pos x="T4" y="T5"/>
              </a:cxn>
              <a:cxn ang="0">
                <a:pos x="T6" y="T7"/>
              </a:cxn>
            </a:cxnLst>
            <a:rect l="0" t="0" r="r" b="b"/>
            <a:pathLst>
              <a:path w="2542" h="2688">
                <a:moveTo>
                  <a:pt x="675" y="0"/>
                </a:moveTo>
                <a:lnTo>
                  <a:pt x="0" y="0"/>
                </a:lnTo>
                <a:lnTo>
                  <a:pt x="2542" y="2688"/>
                </a:lnTo>
                <a:lnTo>
                  <a:pt x="67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1" name="Freeform 37"/>
          <p:cNvSpPr>
            <a:spLocks/>
          </p:cNvSpPr>
          <p:nvPr/>
        </p:nvSpPr>
        <p:spPr bwMode="auto">
          <a:xfrm>
            <a:off x="0" y="0"/>
            <a:ext cx="6096000" cy="4267200"/>
          </a:xfrm>
          <a:custGeom>
            <a:avLst/>
            <a:gdLst>
              <a:gd name="T0" fmla="*/ 587 w 3840"/>
              <a:gd name="T1" fmla="*/ 0 h 2688"/>
              <a:gd name="T2" fmla="*/ 0 w 3840"/>
              <a:gd name="T3" fmla="*/ 0 h 2688"/>
              <a:gd name="T4" fmla="*/ 0 w 3840"/>
              <a:gd name="T5" fmla="*/ 383 h 2688"/>
              <a:gd name="T6" fmla="*/ 3840 w 3840"/>
              <a:gd name="T7" fmla="*/ 2688 h 2688"/>
              <a:gd name="T8" fmla="*/ 587 w 3840"/>
              <a:gd name="T9" fmla="*/ 0 h 2688"/>
            </a:gdLst>
            <a:ahLst/>
            <a:cxnLst>
              <a:cxn ang="0">
                <a:pos x="T0" y="T1"/>
              </a:cxn>
              <a:cxn ang="0">
                <a:pos x="T2" y="T3"/>
              </a:cxn>
              <a:cxn ang="0">
                <a:pos x="T4" y="T5"/>
              </a:cxn>
              <a:cxn ang="0">
                <a:pos x="T6" y="T7"/>
              </a:cxn>
              <a:cxn ang="0">
                <a:pos x="T8" y="T9"/>
              </a:cxn>
            </a:cxnLst>
            <a:rect l="0" t="0" r="r" b="b"/>
            <a:pathLst>
              <a:path w="3840" h="2688">
                <a:moveTo>
                  <a:pt x="587" y="0"/>
                </a:moveTo>
                <a:lnTo>
                  <a:pt x="0" y="0"/>
                </a:lnTo>
                <a:lnTo>
                  <a:pt x="0" y="383"/>
                </a:lnTo>
                <a:lnTo>
                  <a:pt x="3840" y="2688"/>
                </a:lnTo>
                <a:lnTo>
                  <a:pt x="587" y="0"/>
                </a:lnTo>
                <a:close/>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2" name="Freeform 38"/>
          <p:cNvSpPr>
            <a:spLocks/>
          </p:cNvSpPr>
          <p:nvPr/>
        </p:nvSpPr>
        <p:spPr bwMode="auto">
          <a:xfrm>
            <a:off x="0" y="0"/>
            <a:ext cx="6096000" cy="4267200"/>
          </a:xfrm>
          <a:custGeom>
            <a:avLst/>
            <a:gdLst>
              <a:gd name="T0" fmla="*/ 587 w 3840"/>
              <a:gd name="T1" fmla="*/ 0 h 2688"/>
              <a:gd name="T2" fmla="*/ 0 w 3840"/>
              <a:gd name="T3" fmla="*/ 0 h 2688"/>
              <a:gd name="T4" fmla="*/ 0 w 3840"/>
              <a:gd name="T5" fmla="*/ 383 h 2688"/>
              <a:gd name="T6" fmla="*/ 3840 w 3840"/>
              <a:gd name="T7" fmla="*/ 2688 h 2688"/>
              <a:gd name="T8" fmla="*/ 587 w 3840"/>
              <a:gd name="T9" fmla="*/ 0 h 2688"/>
            </a:gdLst>
            <a:ahLst/>
            <a:cxnLst>
              <a:cxn ang="0">
                <a:pos x="T0" y="T1"/>
              </a:cxn>
              <a:cxn ang="0">
                <a:pos x="T2" y="T3"/>
              </a:cxn>
              <a:cxn ang="0">
                <a:pos x="T4" y="T5"/>
              </a:cxn>
              <a:cxn ang="0">
                <a:pos x="T6" y="T7"/>
              </a:cxn>
              <a:cxn ang="0">
                <a:pos x="T8" y="T9"/>
              </a:cxn>
            </a:cxnLst>
            <a:rect l="0" t="0" r="r" b="b"/>
            <a:pathLst>
              <a:path w="3840" h="2688">
                <a:moveTo>
                  <a:pt x="587" y="0"/>
                </a:moveTo>
                <a:lnTo>
                  <a:pt x="0" y="0"/>
                </a:lnTo>
                <a:lnTo>
                  <a:pt x="0" y="383"/>
                </a:lnTo>
                <a:lnTo>
                  <a:pt x="3840" y="2688"/>
                </a:lnTo>
                <a:lnTo>
                  <a:pt x="58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3" name="Freeform 39"/>
          <p:cNvSpPr>
            <a:spLocks/>
          </p:cNvSpPr>
          <p:nvPr/>
        </p:nvSpPr>
        <p:spPr bwMode="auto">
          <a:xfrm>
            <a:off x="0" y="1568450"/>
            <a:ext cx="6096000" cy="2698750"/>
          </a:xfrm>
          <a:custGeom>
            <a:avLst/>
            <a:gdLst>
              <a:gd name="T0" fmla="*/ 0 w 3840"/>
              <a:gd name="T1" fmla="*/ 0 h 1700"/>
              <a:gd name="T2" fmla="*/ 0 w 3840"/>
              <a:gd name="T3" fmla="*/ 650 h 1700"/>
              <a:gd name="T4" fmla="*/ 3840 w 3840"/>
              <a:gd name="T5" fmla="*/ 1700 h 1700"/>
              <a:gd name="T6" fmla="*/ 0 w 3840"/>
              <a:gd name="T7" fmla="*/ 0 h 1700"/>
            </a:gdLst>
            <a:ahLst/>
            <a:cxnLst>
              <a:cxn ang="0">
                <a:pos x="T0" y="T1"/>
              </a:cxn>
              <a:cxn ang="0">
                <a:pos x="T2" y="T3"/>
              </a:cxn>
              <a:cxn ang="0">
                <a:pos x="T4" y="T5"/>
              </a:cxn>
              <a:cxn ang="0">
                <a:pos x="T6" y="T7"/>
              </a:cxn>
            </a:cxnLst>
            <a:rect l="0" t="0" r="r" b="b"/>
            <a:pathLst>
              <a:path w="3840" h="1700">
                <a:moveTo>
                  <a:pt x="0" y="0"/>
                </a:moveTo>
                <a:lnTo>
                  <a:pt x="0" y="650"/>
                </a:lnTo>
                <a:lnTo>
                  <a:pt x="3840" y="1700"/>
                </a:lnTo>
                <a:lnTo>
                  <a:pt x="0" y="0"/>
                </a:lnTo>
                <a:close/>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4" name="Freeform 40"/>
          <p:cNvSpPr>
            <a:spLocks/>
          </p:cNvSpPr>
          <p:nvPr/>
        </p:nvSpPr>
        <p:spPr bwMode="auto">
          <a:xfrm>
            <a:off x="0" y="1568450"/>
            <a:ext cx="6096000" cy="2698750"/>
          </a:xfrm>
          <a:custGeom>
            <a:avLst/>
            <a:gdLst>
              <a:gd name="T0" fmla="*/ 0 w 3840"/>
              <a:gd name="T1" fmla="*/ 0 h 1700"/>
              <a:gd name="T2" fmla="*/ 0 w 3840"/>
              <a:gd name="T3" fmla="*/ 650 h 1700"/>
              <a:gd name="T4" fmla="*/ 3840 w 3840"/>
              <a:gd name="T5" fmla="*/ 1700 h 1700"/>
              <a:gd name="T6" fmla="*/ 0 w 3840"/>
              <a:gd name="T7" fmla="*/ 0 h 1700"/>
            </a:gdLst>
            <a:ahLst/>
            <a:cxnLst>
              <a:cxn ang="0">
                <a:pos x="T0" y="T1"/>
              </a:cxn>
              <a:cxn ang="0">
                <a:pos x="T2" y="T3"/>
              </a:cxn>
              <a:cxn ang="0">
                <a:pos x="T4" y="T5"/>
              </a:cxn>
              <a:cxn ang="0">
                <a:pos x="T6" y="T7"/>
              </a:cxn>
            </a:cxnLst>
            <a:rect l="0" t="0" r="r" b="b"/>
            <a:pathLst>
              <a:path w="3840" h="1700">
                <a:moveTo>
                  <a:pt x="0" y="0"/>
                </a:moveTo>
                <a:lnTo>
                  <a:pt x="0" y="650"/>
                </a:lnTo>
                <a:lnTo>
                  <a:pt x="3840" y="170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5" name="Freeform 41"/>
          <p:cNvSpPr>
            <a:spLocks/>
          </p:cNvSpPr>
          <p:nvPr/>
        </p:nvSpPr>
        <p:spPr bwMode="auto">
          <a:xfrm>
            <a:off x="0" y="3390900"/>
            <a:ext cx="6096000" cy="919163"/>
          </a:xfrm>
          <a:custGeom>
            <a:avLst/>
            <a:gdLst>
              <a:gd name="T0" fmla="*/ 0 w 3840"/>
              <a:gd name="T1" fmla="*/ 0 h 579"/>
              <a:gd name="T2" fmla="*/ 0 w 3840"/>
              <a:gd name="T3" fmla="*/ 579 h 579"/>
              <a:gd name="T4" fmla="*/ 3840 w 3840"/>
              <a:gd name="T5" fmla="*/ 552 h 579"/>
              <a:gd name="T6" fmla="*/ 0 w 3840"/>
              <a:gd name="T7" fmla="*/ 0 h 579"/>
            </a:gdLst>
            <a:ahLst/>
            <a:cxnLst>
              <a:cxn ang="0">
                <a:pos x="T0" y="T1"/>
              </a:cxn>
              <a:cxn ang="0">
                <a:pos x="T2" y="T3"/>
              </a:cxn>
              <a:cxn ang="0">
                <a:pos x="T4" y="T5"/>
              </a:cxn>
              <a:cxn ang="0">
                <a:pos x="T6" y="T7"/>
              </a:cxn>
            </a:cxnLst>
            <a:rect l="0" t="0" r="r" b="b"/>
            <a:pathLst>
              <a:path w="3840" h="579">
                <a:moveTo>
                  <a:pt x="0" y="0"/>
                </a:moveTo>
                <a:lnTo>
                  <a:pt x="0" y="579"/>
                </a:lnTo>
                <a:lnTo>
                  <a:pt x="3840" y="552"/>
                </a:lnTo>
                <a:lnTo>
                  <a:pt x="0" y="0"/>
                </a:lnTo>
                <a:close/>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6" name="Freeform 42"/>
          <p:cNvSpPr>
            <a:spLocks/>
          </p:cNvSpPr>
          <p:nvPr/>
        </p:nvSpPr>
        <p:spPr bwMode="auto">
          <a:xfrm>
            <a:off x="0" y="3390900"/>
            <a:ext cx="6096000" cy="919163"/>
          </a:xfrm>
          <a:custGeom>
            <a:avLst/>
            <a:gdLst>
              <a:gd name="T0" fmla="*/ 0 w 3840"/>
              <a:gd name="T1" fmla="*/ 0 h 579"/>
              <a:gd name="T2" fmla="*/ 0 w 3840"/>
              <a:gd name="T3" fmla="*/ 579 h 579"/>
              <a:gd name="T4" fmla="*/ 3840 w 3840"/>
              <a:gd name="T5" fmla="*/ 552 h 579"/>
              <a:gd name="T6" fmla="*/ 0 w 3840"/>
              <a:gd name="T7" fmla="*/ 0 h 579"/>
            </a:gdLst>
            <a:ahLst/>
            <a:cxnLst>
              <a:cxn ang="0">
                <a:pos x="T0" y="T1"/>
              </a:cxn>
              <a:cxn ang="0">
                <a:pos x="T2" y="T3"/>
              </a:cxn>
              <a:cxn ang="0">
                <a:pos x="T4" y="T5"/>
              </a:cxn>
              <a:cxn ang="0">
                <a:pos x="T6" y="T7"/>
              </a:cxn>
            </a:cxnLst>
            <a:rect l="0" t="0" r="r" b="b"/>
            <a:pathLst>
              <a:path w="3840" h="579">
                <a:moveTo>
                  <a:pt x="0" y="0"/>
                </a:moveTo>
                <a:lnTo>
                  <a:pt x="0" y="579"/>
                </a:lnTo>
                <a:lnTo>
                  <a:pt x="3840" y="55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7" name="Freeform 43"/>
          <p:cNvSpPr>
            <a:spLocks/>
          </p:cNvSpPr>
          <p:nvPr/>
        </p:nvSpPr>
        <p:spPr bwMode="auto">
          <a:xfrm>
            <a:off x="0" y="4267200"/>
            <a:ext cx="6096000" cy="1752600"/>
          </a:xfrm>
          <a:custGeom>
            <a:avLst/>
            <a:gdLst>
              <a:gd name="T0" fmla="*/ 0 w 3840"/>
              <a:gd name="T1" fmla="*/ 499 h 1104"/>
              <a:gd name="T2" fmla="*/ 0 w 3840"/>
              <a:gd name="T3" fmla="*/ 1104 h 1104"/>
              <a:gd name="T4" fmla="*/ 3840 w 3840"/>
              <a:gd name="T5" fmla="*/ 0 h 1104"/>
              <a:gd name="T6" fmla="*/ 0 w 3840"/>
              <a:gd name="T7" fmla="*/ 499 h 1104"/>
            </a:gdLst>
            <a:ahLst/>
            <a:cxnLst>
              <a:cxn ang="0">
                <a:pos x="T0" y="T1"/>
              </a:cxn>
              <a:cxn ang="0">
                <a:pos x="T2" y="T3"/>
              </a:cxn>
              <a:cxn ang="0">
                <a:pos x="T4" y="T5"/>
              </a:cxn>
              <a:cxn ang="0">
                <a:pos x="T6" y="T7"/>
              </a:cxn>
            </a:cxnLst>
            <a:rect l="0" t="0" r="r" b="b"/>
            <a:pathLst>
              <a:path w="3840" h="1104">
                <a:moveTo>
                  <a:pt x="0" y="499"/>
                </a:moveTo>
                <a:lnTo>
                  <a:pt x="0" y="1104"/>
                </a:lnTo>
                <a:lnTo>
                  <a:pt x="3840" y="0"/>
                </a:lnTo>
                <a:lnTo>
                  <a:pt x="0" y="499"/>
                </a:lnTo>
                <a:close/>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8" name="Freeform 44"/>
          <p:cNvSpPr>
            <a:spLocks/>
          </p:cNvSpPr>
          <p:nvPr/>
        </p:nvSpPr>
        <p:spPr bwMode="auto">
          <a:xfrm>
            <a:off x="0" y="4267200"/>
            <a:ext cx="6096000" cy="1752600"/>
          </a:xfrm>
          <a:custGeom>
            <a:avLst/>
            <a:gdLst>
              <a:gd name="T0" fmla="*/ 0 w 3840"/>
              <a:gd name="T1" fmla="*/ 499 h 1104"/>
              <a:gd name="T2" fmla="*/ 0 w 3840"/>
              <a:gd name="T3" fmla="*/ 1104 h 1104"/>
              <a:gd name="T4" fmla="*/ 3840 w 3840"/>
              <a:gd name="T5" fmla="*/ 0 h 1104"/>
              <a:gd name="T6" fmla="*/ 0 w 3840"/>
              <a:gd name="T7" fmla="*/ 499 h 1104"/>
            </a:gdLst>
            <a:ahLst/>
            <a:cxnLst>
              <a:cxn ang="0">
                <a:pos x="T0" y="T1"/>
              </a:cxn>
              <a:cxn ang="0">
                <a:pos x="T2" y="T3"/>
              </a:cxn>
              <a:cxn ang="0">
                <a:pos x="T4" y="T5"/>
              </a:cxn>
              <a:cxn ang="0">
                <a:pos x="T6" y="T7"/>
              </a:cxn>
            </a:cxnLst>
            <a:rect l="0" t="0" r="r" b="b"/>
            <a:pathLst>
              <a:path w="3840" h="1104">
                <a:moveTo>
                  <a:pt x="0" y="499"/>
                </a:moveTo>
                <a:lnTo>
                  <a:pt x="0" y="1104"/>
                </a:lnTo>
                <a:lnTo>
                  <a:pt x="3840" y="0"/>
                </a:lnTo>
                <a:lnTo>
                  <a:pt x="0" y="49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0" name="Freeform 46"/>
          <p:cNvSpPr>
            <a:spLocks/>
          </p:cNvSpPr>
          <p:nvPr/>
        </p:nvSpPr>
        <p:spPr bwMode="auto">
          <a:xfrm>
            <a:off x="0" y="4267200"/>
            <a:ext cx="6096000" cy="3773488"/>
          </a:xfrm>
          <a:custGeom>
            <a:avLst/>
            <a:gdLst>
              <a:gd name="T0" fmla="*/ 0 w 3840"/>
              <a:gd name="T1" fmla="*/ 1638 h 2377"/>
              <a:gd name="T2" fmla="*/ 0 w 3840"/>
              <a:gd name="T3" fmla="*/ 2377 h 2377"/>
              <a:gd name="T4" fmla="*/ 3840 w 3840"/>
              <a:gd name="T5" fmla="*/ 0 h 2377"/>
              <a:gd name="T6" fmla="*/ 0 w 3840"/>
              <a:gd name="T7" fmla="*/ 1638 h 2377"/>
            </a:gdLst>
            <a:ahLst/>
            <a:cxnLst>
              <a:cxn ang="0">
                <a:pos x="T0" y="T1"/>
              </a:cxn>
              <a:cxn ang="0">
                <a:pos x="T2" y="T3"/>
              </a:cxn>
              <a:cxn ang="0">
                <a:pos x="T4" y="T5"/>
              </a:cxn>
              <a:cxn ang="0">
                <a:pos x="T6" y="T7"/>
              </a:cxn>
            </a:cxnLst>
            <a:rect l="0" t="0" r="r" b="b"/>
            <a:pathLst>
              <a:path w="3840" h="2377">
                <a:moveTo>
                  <a:pt x="0" y="1638"/>
                </a:moveTo>
                <a:lnTo>
                  <a:pt x="0" y="2377"/>
                </a:lnTo>
                <a:lnTo>
                  <a:pt x="3840" y="0"/>
                </a:lnTo>
                <a:lnTo>
                  <a:pt x="0" y="16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2" name="Freeform 48"/>
          <p:cNvSpPr>
            <a:spLocks/>
          </p:cNvSpPr>
          <p:nvPr/>
        </p:nvSpPr>
        <p:spPr bwMode="auto">
          <a:xfrm>
            <a:off x="776288" y="4267200"/>
            <a:ext cx="5319713" cy="4283075"/>
          </a:xfrm>
          <a:custGeom>
            <a:avLst/>
            <a:gdLst>
              <a:gd name="T0" fmla="*/ 0 w 3351"/>
              <a:gd name="T1" fmla="*/ 2698 h 2698"/>
              <a:gd name="T2" fmla="*/ 871 w 3351"/>
              <a:gd name="T3" fmla="*/ 2698 h 2698"/>
              <a:gd name="T4" fmla="*/ 3351 w 3351"/>
              <a:gd name="T5" fmla="*/ 0 h 2698"/>
              <a:gd name="T6" fmla="*/ 0 w 3351"/>
              <a:gd name="T7" fmla="*/ 2698 h 2698"/>
            </a:gdLst>
            <a:ahLst/>
            <a:cxnLst>
              <a:cxn ang="0">
                <a:pos x="T0" y="T1"/>
              </a:cxn>
              <a:cxn ang="0">
                <a:pos x="T2" y="T3"/>
              </a:cxn>
              <a:cxn ang="0">
                <a:pos x="T4" y="T5"/>
              </a:cxn>
              <a:cxn ang="0">
                <a:pos x="T6" y="T7"/>
              </a:cxn>
            </a:cxnLst>
            <a:rect l="0" t="0" r="r" b="b"/>
            <a:pathLst>
              <a:path w="3351" h="2698">
                <a:moveTo>
                  <a:pt x="0" y="2698"/>
                </a:moveTo>
                <a:lnTo>
                  <a:pt x="871" y="2698"/>
                </a:lnTo>
                <a:lnTo>
                  <a:pt x="3351"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4" name="Freeform 50"/>
          <p:cNvSpPr>
            <a:spLocks/>
          </p:cNvSpPr>
          <p:nvPr/>
        </p:nvSpPr>
        <p:spPr bwMode="auto">
          <a:xfrm>
            <a:off x="3033713" y="4267200"/>
            <a:ext cx="3062288" cy="4283075"/>
          </a:xfrm>
          <a:custGeom>
            <a:avLst/>
            <a:gdLst>
              <a:gd name="T0" fmla="*/ 0 w 1929"/>
              <a:gd name="T1" fmla="*/ 2698 h 2698"/>
              <a:gd name="T2" fmla="*/ 560 w 1929"/>
              <a:gd name="T3" fmla="*/ 2698 h 2698"/>
              <a:gd name="T4" fmla="*/ 1929 w 1929"/>
              <a:gd name="T5" fmla="*/ 0 h 2698"/>
              <a:gd name="T6" fmla="*/ 0 w 1929"/>
              <a:gd name="T7" fmla="*/ 2698 h 2698"/>
            </a:gdLst>
            <a:ahLst/>
            <a:cxnLst>
              <a:cxn ang="0">
                <a:pos x="T0" y="T1"/>
              </a:cxn>
              <a:cxn ang="0">
                <a:pos x="T2" y="T3"/>
              </a:cxn>
              <a:cxn ang="0">
                <a:pos x="T4" y="T5"/>
              </a:cxn>
              <a:cxn ang="0">
                <a:pos x="T6" y="T7"/>
              </a:cxn>
            </a:cxnLst>
            <a:rect l="0" t="0" r="r" b="b"/>
            <a:pathLst>
              <a:path w="1929" h="2698">
                <a:moveTo>
                  <a:pt x="0" y="2698"/>
                </a:moveTo>
                <a:lnTo>
                  <a:pt x="560" y="2698"/>
                </a:lnTo>
                <a:lnTo>
                  <a:pt x="1929"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7" name="Freeform 53"/>
          <p:cNvSpPr>
            <a:spLocks noEditPoints="1"/>
          </p:cNvSpPr>
          <p:nvPr/>
        </p:nvSpPr>
        <p:spPr bwMode="auto">
          <a:xfrm>
            <a:off x="0" y="0"/>
            <a:ext cx="12192000" cy="3702050"/>
          </a:xfrm>
          <a:custGeom>
            <a:avLst/>
            <a:gdLst>
              <a:gd name="T0" fmla="*/ 255 w 864"/>
              <a:gd name="T1" fmla="*/ 254 h 262"/>
              <a:gd name="T2" fmla="*/ 147 w 864"/>
              <a:gd name="T3" fmla="*/ 250 h 262"/>
              <a:gd name="T4" fmla="*/ 164 w 864"/>
              <a:gd name="T5" fmla="*/ 258 h 262"/>
              <a:gd name="T6" fmla="*/ 191 w 864"/>
              <a:gd name="T7" fmla="*/ 254 h 262"/>
              <a:gd name="T8" fmla="*/ 115 w 864"/>
              <a:gd name="T9" fmla="*/ 256 h 262"/>
              <a:gd name="T10" fmla="*/ 126 w 864"/>
              <a:gd name="T11" fmla="*/ 242 h 262"/>
              <a:gd name="T12" fmla="*/ 747 w 864"/>
              <a:gd name="T13" fmla="*/ 224 h 262"/>
              <a:gd name="T14" fmla="*/ 782 w 864"/>
              <a:gd name="T15" fmla="*/ 234 h 262"/>
              <a:gd name="T16" fmla="*/ 805 w 864"/>
              <a:gd name="T17" fmla="*/ 210 h 262"/>
              <a:gd name="T18" fmla="*/ 814 w 864"/>
              <a:gd name="T19" fmla="*/ 215 h 262"/>
              <a:gd name="T20" fmla="*/ 825 w 864"/>
              <a:gd name="T21" fmla="*/ 194 h 262"/>
              <a:gd name="T22" fmla="*/ 23 w 864"/>
              <a:gd name="T23" fmla="*/ 228 h 262"/>
              <a:gd name="T24" fmla="*/ 74 w 864"/>
              <a:gd name="T25" fmla="*/ 240 h 262"/>
              <a:gd name="T26" fmla="*/ 88 w 864"/>
              <a:gd name="T27" fmla="*/ 245 h 262"/>
              <a:gd name="T28" fmla="*/ 104 w 864"/>
              <a:gd name="T29" fmla="*/ 235 h 262"/>
              <a:gd name="T30" fmla="*/ 119 w 864"/>
              <a:gd name="T31" fmla="*/ 220 h 262"/>
              <a:gd name="T32" fmla="*/ 240 w 864"/>
              <a:gd name="T33" fmla="*/ 199 h 262"/>
              <a:gd name="T34" fmla="*/ 234 w 864"/>
              <a:gd name="T35" fmla="*/ 207 h 262"/>
              <a:gd name="T36" fmla="*/ 254 w 864"/>
              <a:gd name="T37" fmla="*/ 218 h 262"/>
              <a:gd name="T38" fmla="*/ 274 w 864"/>
              <a:gd name="T39" fmla="*/ 172 h 262"/>
              <a:gd name="T40" fmla="*/ 290 w 864"/>
              <a:gd name="T41" fmla="*/ 185 h 262"/>
              <a:gd name="T42" fmla="*/ 486 w 864"/>
              <a:gd name="T43" fmla="*/ 146 h 262"/>
              <a:gd name="T44" fmla="*/ 86 w 864"/>
              <a:gd name="T45" fmla="*/ 145 h 262"/>
              <a:gd name="T46" fmla="*/ 433 w 864"/>
              <a:gd name="T47" fmla="*/ 131 h 262"/>
              <a:gd name="T48" fmla="*/ 432 w 864"/>
              <a:gd name="T49" fmla="*/ 139 h 262"/>
              <a:gd name="T50" fmla="*/ 347 w 864"/>
              <a:gd name="T51" fmla="*/ 57 h 262"/>
              <a:gd name="T52" fmla="*/ 809 w 864"/>
              <a:gd name="T53" fmla="*/ 76 h 262"/>
              <a:gd name="T54" fmla="*/ 842 w 864"/>
              <a:gd name="T55" fmla="*/ 98 h 262"/>
              <a:gd name="T56" fmla="*/ 811 w 864"/>
              <a:gd name="T57" fmla="*/ 85 h 262"/>
              <a:gd name="T58" fmla="*/ 737 w 864"/>
              <a:gd name="T59" fmla="*/ 125 h 262"/>
              <a:gd name="T60" fmla="*/ 741 w 864"/>
              <a:gd name="T61" fmla="*/ 165 h 262"/>
              <a:gd name="T62" fmla="*/ 839 w 864"/>
              <a:gd name="T63" fmla="*/ 89 h 262"/>
              <a:gd name="T64" fmla="*/ 864 w 864"/>
              <a:gd name="T65" fmla="*/ 44 h 262"/>
              <a:gd name="T66" fmla="*/ 68 w 864"/>
              <a:gd name="T67" fmla="*/ 127 h 262"/>
              <a:gd name="T68" fmla="*/ 68 w 864"/>
              <a:gd name="T69" fmla="*/ 100 h 262"/>
              <a:gd name="T70" fmla="*/ 365 w 864"/>
              <a:gd name="T71" fmla="*/ 50 h 262"/>
              <a:gd name="T72" fmla="*/ 376 w 864"/>
              <a:gd name="T73" fmla="*/ 113 h 262"/>
              <a:gd name="T74" fmla="*/ 381 w 864"/>
              <a:gd name="T75" fmla="*/ 64 h 262"/>
              <a:gd name="T76" fmla="*/ 699 w 864"/>
              <a:gd name="T77" fmla="*/ 24 h 262"/>
              <a:gd name="T78" fmla="*/ 615 w 864"/>
              <a:gd name="T79" fmla="*/ 137 h 262"/>
              <a:gd name="T80" fmla="*/ 669 w 864"/>
              <a:gd name="T81" fmla="*/ 102 h 262"/>
              <a:gd name="T82" fmla="*/ 751 w 864"/>
              <a:gd name="T83" fmla="*/ 23 h 262"/>
              <a:gd name="T84" fmla="*/ 717 w 864"/>
              <a:gd name="T85" fmla="*/ 20 h 262"/>
              <a:gd name="T86" fmla="*/ 426 w 864"/>
              <a:gd name="T87" fmla="*/ 22 h 262"/>
              <a:gd name="T88" fmla="*/ 433 w 864"/>
              <a:gd name="T89" fmla="*/ 58 h 262"/>
              <a:gd name="T90" fmla="*/ 427 w 864"/>
              <a:gd name="T91" fmla="*/ 76 h 262"/>
              <a:gd name="T92" fmla="*/ 450 w 864"/>
              <a:gd name="T93" fmla="*/ 9 h 262"/>
              <a:gd name="T94" fmla="*/ 158 w 864"/>
              <a:gd name="T95" fmla="*/ 69 h 262"/>
              <a:gd name="T96" fmla="*/ 248 w 864"/>
              <a:gd name="T97" fmla="*/ 137 h 262"/>
              <a:gd name="T98" fmla="*/ 289 w 864"/>
              <a:gd name="T99" fmla="*/ 163 h 262"/>
              <a:gd name="T100" fmla="*/ 283 w 864"/>
              <a:gd name="T101" fmla="*/ 144 h 262"/>
              <a:gd name="T102" fmla="*/ 269 w 864"/>
              <a:gd name="T103" fmla="*/ 0 h 262"/>
              <a:gd name="T104" fmla="*/ 346 w 864"/>
              <a:gd name="T105" fmla="*/ 15 h 262"/>
              <a:gd name="T106" fmla="*/ 343 w 864"/>
              <a:gd name="T107" fmla="*/ 38 h 262"/>
              <a:gd name="T108" fmla="*/ 369 w 864"/>
              <a:gd name="T109" fmla="*/ 19 h 262"/>
              <a:gd name="T110" fmla="*/ 350 w 864"/>
              <a:gd name="T111" fmla="*/ 0 h 262"/>
              <a:gd name="T112" fmla="*/ 476 w 864"/>
              <a:gd name="T113" fmla="*/ 117 h 262"/>
              <a:gd name="T114" fmla="*/ 492 w 864"/>
              <a:gd name="T115" fmla="*/ 129 h 262"/>
              <a:gd name="T116" fmla="*/ 515 w 864"/>
              <a:gd name="T117" fmla="*/ 155 h 262"/>
              <a:gd name="T118" fmla="*/ 546 w 864"/>
              <a:gd name="T119" fmla="*/ 138 h 262"/>
              <a:gd name="T120" fmla="*/ 591 w 864"/>
              <a:gd name="T121" fmla="*/ 22 h 262"/>
              <a:gd name="T122" fmla="*/ 629 w 864"/>
              <a:gd name="T123" fmla="*/ 15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4" h="262">
                <a:moveTo>
                  <a:pt x="237" y="249"/>
                </a:moveTo>
                <a:cubicBezTo>
                  <a:pt x="238" y="250"/>
                  <a:pt x="238" y="252"/>
                  <a:pt x="237" y="253"/>
                </a:cubicBezTo>
                <a:cubicBezTo>
                  <a:pt x="234" y="257"/>
                  <a:pt x="236" y="260"/>
                  <a:pt x="241" y="260"/>
                </a:cubicBezTo>
                <a:cubicBezTo>
                  <a:pt x="242" y="260"/>
                  <a:pt x="243" y="260"/>
                  <a:pt x="244" y="260"/>
                </a:cubicBezTo>
                <a:cubicBezTo>
                  <a:pt x="246" y="259"/>
                  <a:pt x="248" y="259"/>
                  <a:pt x="251" y="259"/>
                </a:cubicBezTo>
                <a:cubicBezTo>
                  <a:pt x="251" y="259"/>
                  <a:pt x="252" y="259"/>
                  <a:pt x="253" y="259"/>
                </a:cubicBezTo>
                <a:cubicBezTo>
                  <a:pt x="254" y="257"/>
                  <a:pt x="255" y="255"/>
                  <a:pt x="255" y="254"/>
                </a:cubicBezTo>
                <a:cubicBezTo>
                  <a:pt x="237" y="249"/>
                  <a:pt x="237" y="249"/>
                  <a:pt x="237" y="249"/>
                </a:cubicBezTo>
                <a:moveTo>
                  <a:pt x="186" y="246"/>
                </a:moveTo>
                <a:cubicBezTo>
                  <a:pt x="185" y="246"/>
                  <a:pt x="183" y="246"/>
                  <a:pt x="182" y="247"/>
                </a:cubicBezTo>
                <a:cubicBezTo>
                  <a:pt x="179" y="248"/>
                  <a:pt x="177" y="250"/>
                  <a:pt x="174" y="252"/>
                </a:cubicBezTo>
                <a:cubicBezTo>
                  <a:pt x="171" y="254"/>
                  <a:pt x="170" y="255"/>
                  <a:pt x="168" y="255"/>
                </a:cubicBezTo>
                <a:cubicBezTo>
                  <a:pt x="166" y="255"/>
                  <a:pt x="164" y="254"/>
                  <a:pt x="161" y="252"/>
                </a:cubicBezTo>
                <a:cubicBezTo>
                  <a:pt x="159" y="251"/>
                  <a:pt x="152" y="250"/>
                  <a:pt x="147" y="250"/>
                </a:cubicBezTo>
                <a:cubicBezTo>
                  <a:pt x="145" y="250"/>
                  <a:pt x="144" y="250"/>
                  <a:pt x="143" y="251"/>
                </a:cubicBezTo>
                <a:cubicBezTo>
                  <a:pt x="141" y="251"/>
                  <a:pt x="140" y="252"/>
                  <a:pt x="140" y="254"/>
                </a:cubicBezTo>
                <a:cubicBezTo>
                  <a:pt x="140" y="257"/>
                  <a:pt x="136" y="258"/>
                  <a:pt x="132" y="259"/>
                </a:cubicBezTo>
                <a:cubicBezTo>
                  <a:pt x="156" y="262"/>
                  <a:pt x="156" y="262"/>
                  <a:pt x="156" y="262"/>
                </a:cubicBezTo>
                <a:cubicBezTo>
                  <a:pt x="156" y="262"/>
                  <a:pt x="156" y="262"/>
                  <a:pt x="156" y="261"/>
                </a:cubicBezTo>
                <a:cubicBezTo>
                  <a:pt x="156" y="259"/>
                  <a:pt x="160" y="259"/>
                  <a:pt x="162" y="259"/>
                </a:cubicBezTo>
                <a:cubicBezTo>
                  <a:pt x="163" y="258"/>
                  <a:pt x="164" y="258"/>
                  <a:pt x="164" y="258"/>
                </a:cubicBezTo>
                <a:cubicBezTo>
                  <a:pt x="166" y="258"/>
                  <a:pt x="167" y="259"/>
                  <a:pt x="168" y="259"/>
                </a:cubicBezTo>
                <a:cubicBezTo>
                  <a:pt x="170" y="260"/>
                  <a:pt x="171" y="260"/>
                  <a:pt x="172" y="260"/>
                </a:cubicBezTo>
                <a:cubicBezTo>
                  <a:pt x="173" y="260"/>
                  <a:pt x="173" y="260"/>
                  <a:pt x="174" y="260"/>
                </a:cubicBezTo>
                <a:cubicBezTo>
                  <a:pt x="177" y="259"/>
                  <a:pt x="178" y="256"/>
                  <a:pt x="182" y="255"/>
                </a:cubicBezTo>
                <a:cubicBezTo>
                  <a:pt x="183" y="254"/>
                  <a:pt x="185" y="254"/>
                  <a:pt x="187" y="254"/>
                </a:cubicBezTo>
                <a:cubicBezTo>
                  <a:pt x="187" y="254"/>
                  <a:pt x="188" y="254"/>
                  <a:pt x="188" y="254"/>
                </a:cubicBezTo>
                <a:cubicBezTo>
                  <a:pt x="189" y="254"/>
                  <a:pt x="190" y="254"/>
                  <a:pt x="191" y="254"/>
                </a:cubicBezTo>
                <a:cubicBezTo>
                  <a:pt x="193" y="254"/>
                  <a:pt x="194" y="253"/>
                  <a:pt x="195" y="252"/>
                </a:cubicBezTo>
                <a:cubicBezTo>
                  <a:pt x="195" y="250"/>
                  <a:pt x="195" y="248"/>
                  <a:pt x="191" y="247"/>
                </a:cubicBezTo>
                <a:cubicBezTo>
                  <a:pt x="190" y="246"/>
                  <a:pt x="188" y="246"/>
                  <a:pt x="186" y="246"/>
                </a:cubicBezTo>
                <a:moveTo>
                  <a:pt x="126" y="242"/>
                </a:moveTo>
                <a:cubicBezTo>
                  <a:pt x="123" y="242"/>
                  <a:pt x="120" y="243"/>
                  <a:pt x="119" y="244"/>
                </a:cubicBezTo>
                <a:cubicBezTo>
                  <a:pt x="119" y="246"/>
                  <a:pt x="119" y="248"/>
                  <a:pt x="118" y="250"/>
                </a:cubicBezTo>
                <a:cubicBezTo>
                  <a:pt x="118" y="252"/>
                  <a:pt x="118" y="254"/>
                  <a:pt x="115" y="256"/>
                </a:cubicBezTo>
                <a:cubicBezTo>
                  <a:pt x="115" y="256"/>
                  <a:pt x="115" y="256"/>
                  <a:pt x="114" y="256"/>
                </a:cubicBezTo>
                <a:cubicBezTo>
                  <a:pt x="123" y="257"/>
                  <a:pt x="123" y="257"/>
                  <a:pt x="123" y="257"/>
                </a:cubicBezTo>
                <a:cubicBezTo>
                  <a:pt x="123" y="257"/>
                  <a:pt x="123" y="257"/>
                  <a:pt x="122" y="257"/>
                </a:cubicBezTo>
                <a:cubicBezTo>
                  <a:pt x="121" y="254"/>
                  <a:pt x="121" y="251"/>
                  <a:pt x="125" y="249"/>
                </a:cubicBezTo>
                <a:cubicBezTo>
                  <a:pt x="127" y="249"/>
                  <a:pt x="128" y="248"/>
                  <a:pt x="129" y="247"/>
                </a:cubicBezTo>
                <a:cubicBezTo>
                  <a:pt x="130" y="245"/>
                  <a:pt x="132" y="243"/>
                  <a:pt x="129" y="242"/>
                </a:cubicBezTo>
                <a:cubicBezTo>
                  <a:pt x="128" y="242"/>
                  <a:pt x="127" y="242"/>
                  <a:pt x="126" y="242"/>
                </a:cubicBezTo>
                <a:moveTo>
                  <a:pt x="825" y="194"/>
                </a:moveTo>
                <a:cubicBezTo>
                  <a:pt x="713" y="225"/>
                  <a:pt x="713" y="225"/>
                  <a:pt x="713" y="225"/>
                </a:cubicBezTo>
                <a:cubicBezTo>
                  <a:pt x="712" y="228"/>
                  <a:pt x="712" y="230"/>
                  <a:pt x="717" y="232"/>
                </a:cubicBezTo>
                <a:cubicBezTo>
                  <a:pt x="717" y="232"/>
                  <a:pt x="717" y="232"/>
                  <a:pt x="717" y="232"/>
                </a:cubicBezTo>
                <a:cubicBezTo>
                  <a:pt x="717" y="232"/>
                  <a:pt x="717" y="232"/>
                  <a:pt x="717" y="232"/>
                </a:cubicBezTo>
                <a:cubicBezTo>
                  <a:pt x="717" y="230"/>
                  <a:pt x="717" y="228"/>
                  <a:pt x="724" y="228"/>
                </a:cubicBezTo>
                <a:cubicBezTo>
                  <a:pt x="732" y="227"/>
                  <a:pt x="740" y="226"/>
                  <a:pt x="747" y="224"/>
                </a:cubicBezTo>
                <a:cubicBezTo>
                  <a:pt x="749" y="224"/>
                  <a:pt x="751" y="223"/>
                  <a:pt x="753" y="223"/>
                </a:cubicBezTo>
                <a:cubicBezTo>
                  <a:pt x="756" y="223"/>
                  <a:pt x="758" y="224"/>
                  <a:pt x="759" y="227"/>
                </a:cubicBezTo>
                <a:cubicBezTo>
                  <a:pt x="761" y="232"/>
                  <a:pt x="766" y="234"/>
                  <a:pt x="775" y="234"/>
                </a:cubicBezTo>
                <a:cubicBezTo>
                  <a:pt x="777" y="234"/>
                  <a:pt x="780" y="235"/>
                  <a:pt x="782" y="235"/>
                </a:cubicBezTo>
                <a:cubicBezTo>
                  <a:pt x="782" y="235"/>
                  <a:pt x="782" y="235"/>
                  <a:pt x="782" y="235"/>
                </a:cubicBezTo>
                <a:cubicBezTo>
                  <a:pt x="782" y="235"/>
                  <a:pt x="782" y="234"/>
                  <a:pt x="782" y="234"/>
                </a:cubicBezTo>
                <a:cubicBezTo>
                  <a:pt x="782" y="234"/>
                  <a:pt x="782" y="234"/>
                  <a:pt x="782" y="234"/>
                </a:cubicBezTo>
                <a:cubicBezTo>
                  <a:pt x="784" y="230"/>
                  <a:pt x="787" y="226"/>
                  <a:pt x="784" y="221"/>
                </a:cubicBezTo>
                <a:cubicBezTo>
                  <a:pt x="783" y="219"/>
                  <a:pt x="785" y="216"/>
                  <a:pt x="790" y="215"/>
                </a:cubicBezTo>
                <a:cubicBezTo>
                  <a:pt x="794" y="215"/>
                  <a:pt x="796" y="213"/>
                  <a:pt x="794" y="211"/>
                </a:cubicBezTo>
                <a:cubicBezTo>
                  <a:pt x="793" y="210"/>
                  <a:pt x="792" y="209"/>
                  <a:pt x="795" y="208"/>
                </a:cubicBezTo>
                <a:cubicBezTo>
                  <a:pt x="797" y="207"/>
                  <a:pt x="799" y="207"/>
                  <a:pt x="801" y="207"/>
                </a:cubicBezTo>
                <a:cubicBezTo>
                  <a:pt x="802" y="207"/>
                  <a:pt x="803" y="207"/>
                  <a:pt x="804" y="207"/>
                </a:cubicBezTo>
                <a:cubicBezTo>
                  <a:pt x="806" y="208"/>
                  <a:pt x="806" y="209"/>
                  <a:pt x="805" y="210"/>
                </a:cubicBezTo>
                <a:cubicBezTo>
                  <a:pt x="801" y="215"/>
                  <a:pt x="804" y="220"/>
                  <a:pt x="799" y="225"/>
                </a:cubicBezTo>
                <a:cubicBezTo>
                  <a:pt x="810" y="225"/>
                  <a:pt x="819" y="225"/>
                  <a:pt x="825" y="219"/>
                </a:cubicBezTo>
                <a:cubicBezTo>
                  <a:pt x="826" y="217"/>
                  <a:pt x="828" y="216"/>
                  <a:pt x="825" y="214"/>
                </a:cubicBezTo>
                <a:cubicBezTo>
                  <a:pt x="824" y="213"/>
                  <a:pt x="823" y="213"/>
                  <a:pt x="822" y="213"/>
                </a:cubicBezTo>
                <a:cubicBezTo>
                  <a:pt x="821" y="213"/>
                  <a:pt x="820" y="213"/>
                  <a:pt x="818" y="214"/>
                </a:cubicBezTo>
                <a:cubicBezTo>
                  <a:pt x="817" y="214"/>
                  <a:pt x="816" y="214"/>
                  <a:pt x="815" y="214"/>
                </a:cubicBezTo>
                <a:cubicBezTo>
                  <a:pt x="815" y="215"/>
                  <a:pt x="815" y="215"/>
                  <a:pt x="814" y="215"/>
                </a:cubicBezTo>
                <a:cubicBezTo>
                  <a:pt x="813" y="215"/>
                  <a:pt x="812" y="214"/>
                  <a:pt x="811" y="214"/>
                </a:cubicBezTo>
                <a:cubicBezTo>
                  <a:pt x="810" y="212"/>
                  <a:pt x="811" y="211"/>
                  <a:pt x="813" y="211"/>
                </a:cubicBezTo>
                <a:cubicBezTo>
                  <a:pt x="819" y="210"/>
                  <a:pt x="823" y="208"/>
                  <a:pt x="829" y="207"/>
                </a:cubicBezTo>
                <a:cubicBezTo>
                  <a:pt x="833" y="207"/>
                  <a:pt x="837" y="208"/>
                  <a:pt x="838" y="205"/>
                </a:cubicBezTo>
                <a:cubicBezTo>
                  <a:pt x="839" y="202"/>
                  <a:pt x="837" y="199"/>
                  <a:pt x="833" y="197"/>
                </a:cubicBezTo>
                <a:cubicBezTo>
                  <a:pt x="832" y="197"/>
                  <a:pt x="831" y="197"/>
                  <a:pt x="831" y="197"/>
                </a:cubicBezTo>
                <a:cubicBezTo>
                  <a:pt x="828" y="196"/>
                  <a:pt x="826" y="195"/>
                  <a:pt x="825" y="194"/>
                </a:cubicBezTo>
                <a:moveTo>
                  <a:pt x="0" y="184"/>
                </a:moveTo>
                <a:cubicBezTo>
                  <a:pt x="0" y="226"/>
                  <a:pt x="0" y="226"/>
                  <a:pt x="0" y="226"/>
                </a:cubicBezTo>
                <a:cubicBezTo>
                  <a:pt x="0" y="226"/>
                  <a:pt x="0" y="226"/>
                  <a:pt x="0" y="226"/>
                </a:cubicBezTo>
                <a:cubicBezTo>
                  <a:pt x="0" y="220"/>
                  <a:pt x="0" y="220"/>
                  <a:pt x="0" y="220"/>
                </a:cubicBezTo>
                <a:cubicBezTo>
                  <a:pt x="1" y="219"/>
                  <a:pt x="2" y="219"/>
                  <a:pt x="3" y="219"/>
                </a:cubicBezTo>
                <a:cubicBezTo>
                  <a:pt x="5" y="219"/>
                  <a:pt x="6" y="219"/>
                  <a:pt x="9" y="220"/>
                </a:cubicBezTo>
                <a:cubicBezTo>
                  <a:pt x="14" y="223"/>
                  <a:pt x="21" y="224"/>
                  <a:pt x="23" y="228"/>
                </a:cubicBezTo>
                <a:cubicBezTo>
                  <a:pt x="24" y="230"/>
                  <a:pt x="26" y="231"/>
                  <a:pt x="29" y="231"/>
                </a:cubicBezTo>
                <a:cubicBezTo>
                  <a:pt x="30" y="231"/>
                  <a:pt x="31" y="231"/>
                  <a:pt x="33" y="230"/>
                </a:cubicBezTo>
                <a:cubicBezTo>
                  <a:pt x="41" y="226"/>
                  <a:pt x="51" y="228"/>
                  <a:pt x="61" y="225"/>
                </a:cubicBezTo>
                <a:cubicBezTo>
                  <a:pt x="58" y="231"/>
                  <a:pt x="58" y="235"/>
                  <a:pt x="60" y="239"/>
                </a:cubicBezTo>
                <a:cubicBezTo>
                  <a:pt x="62" y="241"/>
                  <a:pt x="62" y="242"/>
                  <a:pt x="64" y="242"/>
                </a:cubicBezTo>
                <a:cubicBezTo>
                  <a:pt x="66" y="242"/>
                  <a:pt x="68" y="241"/>
                  <a:pt x="70" y="241"/>
                </a:cubicBezTo>
                <a:cubicBezTo>
                  <a:pt x="71" y="240"/>
                  <a:pt x="72" y="240"/>
                  <a:pt x="74" y="240"/>
                </a:cubicBezTo>
                <a:cubicBezTo>
                  <a:pt x="75" y="243"/>
                  <a:pt x="72" y="244"/>
                  <a:pt x="68" y="245"/>
                </a:cubicBezTo>
                <a:cubicBezTo>
                  <a:pt x="66" y="246"/>
                  <a:pt x="64" y="246"/>
                  <a:pt x="61" y="246"/>
                </a:cubicBezTo>
                <a:cubicBezTo>
                  <a:pt x="59" y="246"/>
                  <a:pt x="58" y="247"/>
                  <a:pt x="57" y="248"/>
                </a:cubicBezTo>
                <a:cubicBezTo>
                  <a:pt x="79" y="251"/>
                  <a:pt x="79" y="251"/>
                  <a:pt x="79" y="251"/>
                </a:cubicBezTo>
                <a:cubicBezTo>
                  <a:pt x="79" y="250"/>
                  <a:pt x="80" y="249"/>
                  <a:pt x="80" y="248"/>
                </a:cubicBezTo>
                <a:cubicBezTo>
                  <a:pt x="81" y="246"/>
                  <a:pt x="83" y="245"/>
                  <a:pt x="86" y="245"/>
                </a:cubicBezTo>
                <a:cubicBezTo>
                  <a:pt x="87" y="245"/>
                  <a:pt x="87" y="245"/>
                  <a:pt x="88" y="245"/>
                </a:cubicBezTo>
                <a:cubicBezTo>
                  <a:pt x="93" y="245"/>
                  <a:pt x="93" y="247"/>
                  <a:pt x="94" y="250"/>
                </a:cubicBezTo>
                <a:cubicBezTo>
                  <a:pt x="94" y="251"/>
                  <a:pt x="93" y="252"/>
                  <a:pt x="93" y="253"/>
                </a:cubicBezTo>
                <a:cubicBezTo>
                  <a:pt x="107" y="255"/>
                  <a:pt x="107" y="255"/>
                  <a:pt x="107" y="255"/>
                </a:cubicBezTo>
                <a:cubicBezTo>
                  <a:pt x="104" y="252"/>
                  <a:pt x="105" y="251"/>
                  <a:pt x="109" y="248"/>
                </a:cubicBezTo>
                <a:cubicBezTo>
                  <a:pt x="112" y="246"/>
                  <a:pt x="114" y="237"/>
                  <a:pt x="112" y="236"/>
                </a:cubicBezTo>
                <a:cubicBezTo>
                  <a:pt x="111" y="235"/>
                  <a:pt x="110" y="234"/>
                  <a:pt x="108" y="234"/>
                </a:cubicBezTo>
                <a:cubicBezTo>
                  <a:pt x="107" y="234"/>
                  <a:pt x="106" y="234"/>
                  <a:pt x="104" y="235"/>
                </a:cubicBezTo>
                <a:cubicBezTo>
                  <a:pt x="101" y="236"/>
                  <a:pt x="100" y="238"/>
                  <a:pt x="95" y="239"/>
                </a:cubicBezTo>
                <a:cubicBezTo>
                  <a:pt x="96" y="236"/>
                  <a:pt x="97" y="233"/>
                  <a:pt x="99" y="231"/>
                </a:cubicBezTo>
                <a:cubicBezTo>
                  <a:pt x="102" y="228"/>
                  <a:pt x="105" y="226"/>
                  <a:pt x="110" y="226"/>
                </a:cubicBezTo>
                <a:cubicBezTo>
                  <a:pt x="111" y="226"/>
                  <a:pt x="112" y="226"/>
                  <a:pt x="113" y="226"/>
                </a:cubicBezTo>
                <a:cubicBezTo>
                  <a:pt x="114" y="226"/>
                  <a:pt x="114" y="226"/>
                  <a:pt x="115" y="226"/>
                </a:cubicBezTo>
                <a:cubicBezTo>
                  <a:pt x="117" y="226"/>
                  <a:pt x="119" y="226"/>
                  <a:pt x="121" y="224"/>
                </a:cubicBezTo>
                <a:cubicBezTo>
                  <a:pt x="122" y="222"/>
                  <a:pt x="121" y="221"/>
                  <a:pt x="119" y="220"/>
                </a:cubicBezTo>
                <a:cubicBezTo>
                  <a:pt x="116" y="217"/>
                  <a:pt x="112" y="215"/>
                  <a:pt x="106" y="214"/>
                </a:cubicBezTo>
                <a:cubicBezTo>
                  <a:pt x="100" y="213"/>
                  <a:pt x="96" y="212"/>
                  <a:pt x="94" y="209"/>
                </a:cubicBezTo>
                <a:cubicBezTo>
                  <a:pt x="0" y="184"/>
                  <a:pt x="0" y="184"/>
                  <a:pt x="0" y="184"/>
                </a:cubicBezTo>
                <a:moveTo>
                  <a:pt x="241" y="201"/>
                </a:moveTo>
                <a:cubicBezTo>
                  <a:pt x="240" y="201"/>
                  <a:pt x="240" y="201"/>
                  <a:pt x="240" y="201"/>
                </a:cubicBezTo>
                <a:cubicBezTo>
                  <a:pt x="239" y="201"/>
                  <a:pt x="238" y="201"/>
                  <a:pt x="238" y="200"/>
                </a:cubicBezTo>
                <a:cubicBezTo>
                  <a:pt x="238" y="199"/>
                  <a:pt x="239" y="199"/>
                  <a:pt x="240" y="199"/>
                </a:cubicBezTo>
                <a:cubicBezTo>
                  <a:pt x="240" y="199"/>
                  <a:pt x="240" y="199"/>
                  <a:pt x="241" y="199"/>
                </a:cubicBezTo>
                <a:cubicBezTo>
                  <a:pt x="242" y="199"/>
                  <a:pt x="243" y="199"/>
                  <a:pt x="243" y="200"/>
                </a:cubicBezTo>
                <a:cubicBezTo>
                  <a:pt x="243" y="201"/>
                  <a:pt x="242" y="201"/>
                  <a:pt x="241" y="201"/>
                </a:cubicBezTo>
                <a:moveTo>
                  <a:pt x="235" y="184"/>
                </a:moveTo>
                <a:cubicBezTo>
                  <a:pt x="235" y="185"/>
                  <a:pt x="234" y="187"/>
                  <a:pt x="230" y="189"/>
                </a:cubicBezTo>
                <a:cubicBezTo>
                  <a:pt x="227" y="190"/>
                  <a:pt x="226" y="191"/>
                  <a:pt x="225" y="192"/>
                </a:cubicBezTo>
                <a:cubicBezTo>
                  <a:pt x="223" y="196"/>
                  <a:pt x="228" y="205"/>
                  <a:pt x="234" y="207"/>
                </a:cubicBezTo>
                <a:cubicBezTo>
                  <a:pt x="242" y="210"/>
                  <a:pt x="246" y="212"/>
                  <a:pt x="242" y="218"/>
                </a:cubicBezTo>
                <a:cubicBezTo>
                  <a:pt x="243" y="218"/>
                  <a:pt x="243" y="218"/>
                  <a:pt x="243" y="218"/>
                </a:cubicBezTo>
                <a:cubicBezTo>
                  <a:pt x="249" y="217"/>
                  <a:pt x="250" y="215"/>
                  <a:pt x="252" y="213"/>
                </a:cubicBezTo>
                <a:cubicBezTo>
                  <a:pt x="252" y="212"/>
                  <a:pt x="253" y="211"/>
                  <a:pt x="255" y="211"/>
                </a:cubicBezTo>
                <a:cubicBezTo>
                  <a:pt x="255" y="211"/>
                  <a:pt x="255" y="211"/>
                  <a:pt x="255" y="211"/>
                </a:cubicBezTo>
                <a:cubicBezTo>
                  <a:pt x="257" y="211"/>
                  <a:pt x="258" y="213"/>
                  <a:pt x="258" y="214"/>
                </a:cubicBezTo>
                <a:cubicBezTo>
                  <a:pt x="258" y="216"/>
                  <a:pt x="256" y="217"/>
                  <a:pt x="254" y="218"/>
                </a:cubicBezTo>
                <a:cubicBezTo>
                  <a:pt x="251" y="219"/>
                  <a:pt x="250" y="220"/>
                  <a:pt x="251" y="222"/>
                </a:cubicBezTo>
                <a:cubicBezTo>
                  <a:pt x="265" y="228"/>
                  <a:pt x="265" y="228"/>
                  <a:pt x="265" y="228"/>
                </a:cubicBezTo>
                <a:cubicBezTo>
                  <a:pt x="265" y="228"/>
                  <a:pt x="266" y="228"/>
                  <a:pt x="266" y="227"/>
                </a:cubicBezTo>
                <a:cubicBezTo>
                  <a:pt x="268" y="227"/>
                  <a:pt x="269" y="226"/>
                  <a:pt x="270" y="226"/>
                </a:cubicBezTo>
                <a:cubicBezTo>
                  <a:pt x="274" y="221"/>
                  <a:pt x="277" y="216"/>
                  <a:pt x="281" y="211"/>
                </a:cubicBezTo>
                <a:cubicBezTo>
                  <a:pt x="235" y="184"/>
                  <a:pt x="235" y="184"/>
                  <a:pt x="235" y="184"/>
                </a:cubicBezTo>
                <a:moveTo>
                  <a:pt x="274" y="172"/>
                </a:moveTo>
                <a:cubicBezTo>
                  <a:pt x="286" y="182"/>
                  <a:pt x="286" y="182"/>
                  <a:pt x="286" y="182"/>
                </a:cubicBezTo>
                <a:cubicBezTo>
                  <a:pt x="286" y="181"/>
                  <a:pt x="286" y="181"/>
                  <a:pt x="286" y="181"/>
                </a:cubicBezTo>
                <a:cubicBezTo>
                  <a:pt x="289" y="175"/>
                  <a:pt x="288" y="174"/>
                  <a:pt x="278" y="172"/>
                </a:cubicBezTo>
                <a:cubicBezTo>
                  <a:pt x="277" y="172"/>
                  <a:pt x="276" y="172"/>
                  <a:pt x="274" y="172"/>
                </a:cubicBezTo>
                <a:moveTo>
                  <a:pt x="306" y="169"/>
                </a:moveTo>
                <a:cubicBezTo>
                  <a:pt x="305" y="175"/>
                  <a:pt x="300" y="180"/>
                  <a:pt x="294" y="184"/>
                </a:cubicBezTo>
                <a:cubicBezTo>
                  <a:pt x="292" y="184"/>
                  <a:pt x="291" y="185"/>
                  <a:pt x="290" y="185"/>
                </a:cubicBezTo>
                <a:cubicBezTo>
                  <a:pt x="299" y="192"/>
                  <a:pt x="299" y="192"/>
                  <a:pt x="299" y="192"/>
                </a:cubicBezTo>
                <a:cubicBezTo>
                  <a:pt x="304" y="187"/>
                  <a:pt x="309" y="183"/>
                  <a:pt x="315" y="178"/>
                </a:cubicBezTo>
                <a:cubicBezTo>
                  <a:pt x="306" y="169"/>
                  <a:pt x="306" y="169"/>
                  <a:pt x="306" y="169"/>
                </a:cubicBezTo>
                <a:moveTo>
                  <a:pt x="489" y="138"/>
                </a:moveTo>
                <a:cubicBezTo>
                  <a:pt x="488" y="138"/>
                  <a:pt x="487" y="138"/>
                  <a:pt x="486" y="139"/>
                </a:cubicBezTo>
                <a:cubicBezTo>
                  <a:pt x="481" y="140"/>
                  <a:pt x="478" y="141"/>
                  <a:pt x="478" y="144"/>
                </a:cubicBezTo>
                <a:cubicBezTo>
                  <a:pt x="480" y="145"/>
                  <a:pt x="483" y="146"/>
                  <a:pt x="486" y="146"/>
                </a:cubicBezTo>
                <a:cubicBezTo>
                  <a:pt x="489" y="138"/>
                  <a:pt x="489" y="138"/>
                  <a:pt x="489" y="138"/>
                </a:cubicBezTo>
                <a:moveTo>
                  <a:pt x="81" y="131"/>
                </a:moveTo>
                <a:cubicBezTo>
                  <a:pt x="78" y="133"/>
                  <a:pt x="82" y="133"/>
                  <a:pt x="83" y="134"/>
                </a:cubicBezTo>
                <a:cubicBezTo>
                  <a:pt x="83" y="135"/>
                  <a:pt x="84" y="136"/>
                  <a:pt x="83" y="136"/>
                </a:cubicBezTo>
                <a:cubicBezTo>
                  <a:pt x="79" y="138"/>
                  <a:pt x="75" y="140"/>
                  <a:pt x="71" y="142"/>
                </a:cubicBezTo>
                <a:cubicBezTo>
                  <a:pt x="82" y="147"/>
                  <a:pt x="82" y="147"/>
                  <a:pt x="82" y="147"/>
                </a:cubicBezTo>
                <a:cubicBezTo>
                  <a:pt x="83" y="146"/>
                  <a:pt x="85" y="145"/>
                  <a:pt x="86" y="145"/>
                </a:cubicBezTo>
                <a:cubicBezTo>
                  <a:pt x="93" y="140"/>
                  <a:pt x="91" y="134"/>
                  <a:pt x="81" y="131"/>
                </a:cubicBezTo>
                <a:moveTo>
                  <a:pt x="432" y="131"/>
                </a:moveTo>
                <a:cubicBezTo>
                  <a:pt x="431" y="131"/>
                  <a:pt x="430" y="131"/>
                  <a:pt x="430" y="130"/>
                </a:cubicBezTo>
                <a:cubicBezTo>
                  <a:pt x="430" y="129"/>
                  <a:pt x="431" y="129"/>
                  <a:pt x="432" y="129"/>
                </a:cubicBezTo>
                <a:cubicBezTo>
                  <a:pt x="432" y="129"/>
                  <a:pt x="432" y="129"/>
                  <a:pt x="432" y="129"/>
                </a:cubicBezTo>
                <a:cubicBezTo>
                  <a:pt x="433" y="129"/>
                  <a:pt x="434" y="129"/>
                  <a:pt x="435" y="130"/>
                </a:cubicBezTo>
                <a:cubicBezTo>
                  <a:pt x="435" y="130"/>
                  <a:pt x="434" y="131"/>
                  <a:pt x="433" y="131"/>
                </a:cubicBezTo>
                <a:cubicBezTo>
                  <a:pt x="433" y="131"/>
                  <a:pt x="432" y="131"/>
                  <a:pt x="432" y="131"/>
                </a:cubicBezTo>
                <a:moveTo>
                  <a:pt x="426" y="121"/>
                </a:moveTo>
                <a:cubicBezTo>
                  <a:pt x="425" y="121"/>
                  <a:pt x="424" y="121"/>
                  <a:pt x="423" y="121"/>
                </a:cubicBezTo>
                <a:cubicBezTo>
                  <a:pt x="422" y="121"/>
                  <a:pt x="422" y="121"/>
                  <a:pt x="421" y="121"/>
                </a:cubicBezTo>
                <a:cubicBezTo>
                  <a:pt x="421" y="121"/>
                  <a:pt x="421" y="121"/>
                  <a:pt x="421" y="121"/>
                </a:cubicBezTo>
                <a:cubicBezTo>
                  <a:pt x="422" y="139"/>
                  <a:pt x="422" y="139"/>
                  <a:pt x="422" y="139"/>
                </a:cubicBezTo>
                <a:cubicBezTo>
                  <a:pt x="425" y="139"/>
                  <a:pt x="429" y="139"/>
                  <a:pt x="432" y="139"/>
                </a:cubicBezTo>
                <a:cubicBezTo>
                  <a:pt x="435" y="139"/>
                  <a:pt x="439" y="139"/>
                  <a:pt x="442" y="139"/>
                </a:cubicBezTo>
                <a:cubicBezTo>
                  <a:pt x="443" y="125"/>
                  <a:pt x="443" y="125"/>
                  <a:pt x="443" y="125"/>
                </a:cubicBezTo>
                <a:cubicBezTo>
                  <a:pt x="443" y="125"/>
                  <a:pt x="442" y="125"/>
                  <a:pt x="442" y="125"/>
                </a:cubicBezTo>
                <a:cubicBezTo>
                  <a:pt x="441" y="125"/>
                  <a:pt x="440" y="125"/>
                  <a:pt x="439" y="125"/>
                </a:cubicBezTo>
                <a:cubicBezTo>
                  <a:pt x="437" y="125"/>
                  <a:pt x="435" y="125"/>
                  <a:pt x="434" y="124"/>
                </a:cubicBezTo>
                <a:cubicBezTo>
                  <a:pt x="432" y="122"/>
                  <a:pt x="430" y="121"/>
                  <a:pt x="426" y="121"/>
                </a:cubicBezTo>
                <a:moveTo>
                  <a:pt x="347" y="57"/>
                </a:moveTo>
                <a:cubicBezTo>
                  <a:pt x="350" y="66"/>
                  <a:pt x="350" y="66"/>
                  <a:pt x="350" y="66"/>
                </a:cubicBezTo>
                <a:cubicBezTo>
                  <a:pt x="350" y="66"/>
                  <a:pt x="350" y="66"/>
                  <a:pt x="350" y="66"/>
                </a:cubicBezTo>
                <a:cubicBezTo>
                  <a:pt x="351" y="60"/>
                  <a:pt x="352" y="58"/>
                  <a:pt x="347" y="57"/>
                </a:cubicBezTo>
                <a:moveTo>
                  <a:pt x="864" y="44"/>
                </a:moveTo>
                <a:cubicBezTo>
                  <a:pt x="863" y="44"/>
                  <a:pt x="862" y="45"/>
                  <a:pt x="861" y="45"/>
                </a:cubicBezTo>
                <a:cubicBezTo>
                  <a:pt x="809" y="76"/>
                  <a:pt x="809" y="76"/>
                  <a:pt x="809" y="76"/>
                </a:cubicBezTo>
                <a:cubicBezTo>
                  <a:pt x="809" y="76"/>
                  <a:pt x="809" y="76"/>
                  <a:pt x="809" y="76"/>
                </a:cubicBezTo>
                <a:cubicBezTo>
                  <a:pt x="811" y="76"/>
                  <a:pt x="813" y="77"/>
                  <a:pt x="816" y="79"/>
                </a:cubicBezTo>
                <a:cubicBezTo>
                  <a:pt x="817" y="80"/>
                  <a:pt x="818" y="82"/>
                  <a:pt x="821" y="82"/>
                </a:cubicBezTo>
                <a:cubicBezTo>
                  <a:pt x="826" y="83"/>
                  <a:pt x="827" y="85"/>
                  <a:pt x="830" y="88"/>
                </a:cubicBezTo>
                <a:cubicBezTo>
                  <a:pt x="832" y="90"/>
                  <a:pt x="833" y="93"/>
                  <a:pt x="839" y="93"/>
                </a:cubicBezTo>
                <a:cubicBezTo>
                  <a:pt x="840" y="93"/>
                  <a:pt x="840" y="93"/>
                  <a:pt x="840" y="93"/>
                </a:cubicBezTo>
                <a:cubicBezTo>
                  <a:pt x="840" y="93"/>
                  <a:pt x="840" y="93"/>
                  <a:pt x="840" y="93"/>
                </a:cubicBezTo>
                <a:cubicBezTo>
                  <a:pt x="845" y="93"/>
                  <a:pt x="846" y="96"/>
                  <a:pt x="842" y="98"/>
                </a:cubicBezTo>
                <a:cubicBezTo>
                  <a:pt x="838" y="100"/>
                  <a:pt x="834" y="101"/>
                  <a:pt x="829" y="101"/>
                </a:cubicBezTo>
                <a:cubicBezTo>
                  <a:pt x="826" y="101"/>
                  <a:pt x="824" y="101"/>
                  <a:pt x="821" y="100"/>
                </a:cubicBezTo>
                <a:cubicBezTo>
                  <a:pt x="818" y="100"/>
                  <a:pt x="816" y="99"/>
                  <a:pt x="814" y="98"/>
                </a:cubicBezTo>
                <a:cubicBezTo>
                  <a:pt x="807" y="95"/>
                  <a:pt x="807" y="95"/>
                  <a:pt x="812" y="91"/>
                </a:cubicBezTo>
                <a:cubicBezTo>
                  <a:pt x="813" y="90"/>
                  <a:pt x="814" y="90"/>
                  <a:pt x="814" y="89"/>
                </a:cubicBezTo>
                <a:cubicBezTo>
                  <a:pt x="815" y="88"/>
                  <a:pt x="816" y="87"/>
                  <a:pt x="814" y="86"/>
                </a:cubicBezTo>
                <a:cubicBezTo>
                  <a:pt x="814" y="86"/>
                  <a:pt x="812" y="85"/>
                  <a:pt x="811" y="85"/>
                </a:cubicBezTo>
                <a:cubicBezTo>
                  <a:pt x="811" y="85"/>
                  <a:pt x="810" y="86"/>
                  <a:pt x="809" y="86"/>
                </a:cubicBezTo>
                <a:cubicBezTo>
                  <a:pt x="806" y="87"/>
                  <a:pt x="803" y="88"/>
                  <a:pt x="800" y="89"/>
                </a:cubicBezTo>
                <a:cubicBezTo>
                  <a:pt x="794" y="91"/>
                  <a:pt x="789" y="93"/>
                  <a:pt x="783" y="93"/>
                </a:cubicBezTo>
                <a:cubicBezTo>
                  <a:pt x="782" y="93"/>
                  <a:pt x="781" y="93"/>
                  <a:pt x="781" y="93"/>
                </a:cubicBezTo>
                <a:cubicBezTo>
                  <a:pt x="733" y="122"/>
                  <a:pt x="733" y="122"/>
                  <a:pt x="733" y="122"/>
                </a:cubicBezTo>
                <a:cubicBezTo>
                  <a:pt x="733" y="122"/>
                  <a:pt x="733" y="122"/>
                  <a:pt x="733" y="122"/>
                </a:cubicBezTo>
                <a:cubicBezTo>
                  <a:pt x="733" y="123"/>
                  <a:pt x="733" y="125"/>
                  <a:pt x="737" y="125"/>
                </a:cubicBezTo>
                <a:cubicBezTo>
                  <a:pt x="737" y="125"/>
                  <a:pt x="737" y="125"/>
                  <a:pt x="737" y="125"/>
                </a:cubicBezTo>
                <a:cubicBezTo>
                  <a:pt x="737" y="125"/>
                  <a:pt x="737" y="125"/>
                  <a:pt x="738" y="125"/>
                </a:cubicBezTo>
                <a:cubicBezTo>
                  <a:pt x="744" y="125"/>
                  <a:pt x="744" y="128"/>
                  <a:pt x="744" y="130"/>
                </a:cubicBezTo>
                <a:cubicBezTo>
                  <a:pt x="744" y="137"/>
                  <a:pt x="743" y="144"/>
                  <a:pt x="747" y="150"/>
                </a:cubicBezTo>
                <a:cubicBezTo>
                  <a:pt x="748" y="152"/>
                  <a:pt x="747" y="153"/>
                  <a:pt x="745" y="155"/>
                </a:cubicBezTo>
                <a:cubicBezTo>
                  <a:pt x="743" y="156"/>
                  <a:pt x="742" y="158"/>
                  <a:pt x="741" y="159"/>
                </a:cubicBezTo>
                <a:cubicBezTo>
                  <a:pt x="740" y="162"/>
                  <a:pt x="740" y="164"/>
                  <a:pt x="741" y="165"/>
                </a:cubicBezTo>
                <a:cubicBezTo>
                  <a:pt x="864" y="111"/>
                  <a:pt x="864" y="111"/>
                  <a:pt x="864" y="111"/>
                </a:cubicBezTo>
                <a:cubicBezTo>
                  <a:pt x="864" y="107"/>
                  <a:pt x="864" y="107"/>
                  <a:pt x="864" y="107"/>
                </a:cubicBezTo>
                <a:cubicBezTo>
                  <a:pt x="861" y="105"/>
                  <a:pt x="860" y="104"/>
                  <a:pt x="862" y="101"/>
                </a:cubicBezTo>
                <a:cubicBezTo>
                  <a:pt x="864" y="100"/>
                  <a:pt x="862" y="99"/>
                  <a:pt x="861" y="98"/>
                </a:cubicBezTo>
                <a:cubicBezTo>
                  <a:pt x="854" y="94"/>
                  <a:pt x="850" y="89"/>
                  <a:pt x="840" y="89"/>
                </a:cubicBezTo>
                <a:cubicBezTo>
                  <a:pt x="840" y="89"/>
                  <a:pt x="839" y="89"/>
                  <a:pt x="839" y="89"/>
                </a:cubicBezTo>
                <a:cubicBezTo>
                  <a:pt x="839" y="89"/>
                  <a:pt x="839" y="89"/>
                  <a:pt x="839" y="89"/>
                </a:cubicBezTo>
                <a:cubicBezTo>
                  <a:pt x="837" y="89"/>
                  <a:pt x="836" y="88"/>
                  <a:pt x="836" y="87"/>
                </a:cubicBezTo>
                <a:cubicBezTo>
                  <a:pt x="835" y="86"/>
                  <a:pt x="836" y="85"/>
                  <a:pt x="838" y="85"/>
                </a:cubicBezTo>
                <a:cubicBezTo>
                  <a:pt x="844" y="82"/>
                  <a:pt x="848" y="79"/>
                  <a:pt x="852" y="75"/>
                </a:cubicBezTo>
                <a:cubicBezTo>
                  <a:pt x="854" y="73"/>
                  <a:pt x="855" y="71"/>
                  <a:pt x="853" y="69"/>
                </a:cubicBezTo>
                <a:cubicBezTo>
                  <a:pt x="850" y="66"/>
                  <a:pt x="853" y="64"/>
                  <a:pt x="857" y="64"/>
                </a:cubicBezTo>
                <a:cubicBezTo>
                  <a:pt x="860" y="63"/>
                  <a:pt x="862" y="63"/>
                  <a:pt x="864" y="62"/>
                </a:cubicBezTo>
                <a:cubicBezTo>
                  <a:pt x="864" y="44"/>
                  <a:pt x="864" y="44"/>
                  <a:pt x="864" y="44"/>
                </a:cubicBezTo>
                <a:moveTo>
                  <a:pt x="0" y="43"/>
                </a:moveTo>
                <a:cubicBezTo>
                  <a:pt x="0" y="111"/>
                  <a:pt x="0" y="111"/>
                  <a:pt x="0" y="111"/>
                </a:cubicBezTo>
                <a:cubicBezTo>
                  <a:pt x="60" y="137"/>
                  <a:pt x="60" y="137"/>
                  <a:pt x="60" y="137"/>
                </a:cubicBezTo>
                <a:cubicBezTo>
                  <a:pt x="60" y="137"/>
                  <a:pt x="59" y="136"/>
                  <a:pt x="59" y="136"/>
                </a:cubicBezTo>
                <a:cubicBezTo>
                  <a:pt x="59" y="132"/>
                  <a:pt x="64" y="130"/>
                  <a:pt x="64" y="126"/>
                </a:cubicBezTo>
                <a:cubicBezTo>
                  <a:pt x="65" y="126"/>
                  <a:pt x="65" y="126"/>
                  <a:pt x="65" y="126"/>
                </a:cubicBezTo>
                <a:cubicBezTo>
                  <a:pt x="66" y="126"/>
                  <a:pt x="68" y="126"/>
                  <a:pt x="68" y="127"/>
                </a:cubicBezTo>
                <a:cubicBezTo>
                  <a:pt x="69" y="128"/>
                  <a:pt x="70" y="129"/>
                  <a:pt x="72" y="129"/>
                </a:cubicBezTo>
                <a:cubicBezTo>
                  <a:pt x="73" y="129"/>
                  <a:pt x="74" y="129"/>
                  <a:pt x="74" y="129"/>
                </a:cubicBezTo>
                <a:cubicBezTo>
                  <a:pt x="77" y="128"/>
                  <a:pt x="77" y="126"/>
                  <a:pt x="76" y="125"/>
                </a:cubicBezTo>
                <a:cubicBezTo>
                  <a:pt x="75" y="122"/>
                  <a:pt x="71" y="119"/>
                  <a:pt x="68" y="116"/>
                </a:cubicBezTo>
                <a:cubicBezTo>
                  <a:pt x="67" y="114"/>
                  <a:pt x="64" y="115"/>
                  <a:pt x="62" y="115"/>
                </a:cubicBezTo>
                <a:cubicBezTo>
                  <a:pt x="56" y="114"/>
                  <a:pt x="54" y="111"/>
                  <a:pt x="56" y="108"/>
                </a:cubicBezTo>
                <a:cubicBezTo>
                  <a:pt x="58" y="104"/>
                  <a:pt x="61" y="101"/>
                  <a:pt x="68" y="100"/>
                </a:cubicBezTo>
                <a:cubicBezTo>
                  <a:pt x="74" y="98"/>
                  <a:pt x="74" y="97"/>
                  <a:pt x="69" y="94"/>
                </a:cubicBezTo>
                <a:cubicBezTo>
                  <a:pt x="64" y="92"/>
                  <a:pt x="63" y="90"/>
                  <a:pt x="66" y="87"/>
                </a:cubicBezTo>
                <a:cubicBezTo>
                  <a:pt x="66" y="86"/>
                  <a:pt x="68" y="85"/>
                  <a:pt x="70" y="85"/>
                </a:cubicBezTo>
                <a:cubicBezTo>
                  <a:pt x="0" y="43"/>
                  <a:pt x="0" y="43"/>
                  <a:pt x="0" y="43"/>
                </a:cubicBezTo>
                <a:moveTo>
                  <a:pt x="376" y="40"/>
                </a:moveTo>
                <a:cubicBezTo>
                  <a:pt x="373" y="41"/>
                  <a:pt x="370" y="42"/>
                  <a:pt x="367" y="43"/>
                </a:cubicBezTo>
                <a:cubicBezTo>
                  <a:pt x="360" y="44"/>
                  <a:pt x="360" y="47"/>
                  <a:pt x="365" y="50"/>
                </a:cubicBezTo>
                <a:cubicBezTo>
                  <a:pt x="370" y="53"/>
                  <a:pt x="370" y="58"/>
                  <a:pt x="375" y="61"/>
                </a:cubicBezTo>
                <a:cubicBezTo>
                  <a:pt x="376" y="62"/>
                  <a:pt x="374" y="64"/>
                  <a:pt x="372" y="65"/>
                </a:cubicBezTo>
                <a:cubicBezTo>
                  <a:pt x="366" y="66"/>
                  <a:pt x="361" y="68"/>
                  <a:pt x="359" y="71"/>
                </a:cubicBezTo>
                <a:cubicBezTo>
                  <a:pt x="358" y="72"/>
                  <a:pt x="357" y="73"/>
                  <a:pt x="356" y="73"/>
                </a:cubicBezTo>
                <a:cubicBezTo>
                  <a:pt x="354" y="73"/>
                  <a:pt x="353" y="72"/>
                  <a:pt x="352" y="72"/>
                </a:cubicBezTo>
                <a:cubicBezTo>
                  <a:pt x="367" y="116"/>
                  <a:pt x="367" y="116"/>
                  <a:pt x="367" y="116"/>
                </a:cubicBezTo>
                <a:cubicBezTo>
                  <a:pt x="369" y="114"/>
                  <a:pt x="372" y="113"/>
                  <a:pt x="376" y="113"/>
                </a:cubicBezTo>
                <a:cubicBezTo>
                  <a:pt x="382" y="112"/>
                  <a:pt x="384" y="110"/>
                  <a:pt x="383" y="106"/>
                </a:cubicBezTo>
                <a:cubicBezTo>
                  <a:pt x="382" y="102"/>
                  <a:pt x="384" y="100"/>
                  <a:pt x="388" y="98"/>
                </a:cubicBezTo>
                <a:cubicBezTo>
                  <a:pt x="383" y="72"/>
                  <a:pt x="383" y="72"/>
                  <a:pt x="383" y="72"/>
                </a:cubicBezTo>
                <a:cubicBezTo>
                  <a:pt x="382" y="73"/>
                  <a:pt x="382" y="73"/>
                  <a:pt x="382" y="73"/>
                </a:cubicBezTo>
                <a:cubicBezTo>
                  <a:pt x="380" y="73"/>
                  <a:pt x="379" y="72"/>
                  <a:pt x="377" y="72"/>
                </a:cubicBezTo>
                <a:cubicBezTo>
                  <a:pt x="374" y="70"/>
                  <a:pt x="374" y="69"/>
                  <a:pt x="377" y="67"/>
                </a:cubicBezTo>
                <a:cubicBezTo>
                  <a:pt x="379" y="66"/>
                  <a:pt x="380" y="65"/>
                  <a:pt x="381" y="64"/>
                </a:cubicBezTo>
                <a:cubicBezTo>
                  <a:pt x="376" y="40"/>
                  <a:pt x="376" y="40"/>
                  <a:pt x="376" y="40"/>
                </a:cubicBezTo>
                <a:moveTo>
                  <a:pt x="714" y="13"/>
                </a:moveTo>
                <a:cubicBezTo>
                  <a:pt x="714" y="13"/>
                  <a:pt x="713" y="13"/>
                  <a:pt x="713" y="13"/>
                </a:cubicBezTo>
                <a:cubicBezTo>
                  <a:pt x="709" y="13"/>
                  <a:pt x="710" y="15"/>
                  <a:pt x="709" y="17"/>
                </a:cubicBezTo>
                <a:cubicBezTo>
                  <a:pt x="709" y="18"/>
                  <a:pt x="709" y="19"/>
                  <a:pt x="709" y="20"/>
                </a:cubicBezTo>
                <a:cubicBezTo>
                  <a:pt x="708" y="23"/>
                  <a:pt x="707" y="25"/>
                  <a:pt x="704" y="25"/>
                </a:cubicBezTo>
                <a:cubicBezTo>
                  <a:pt x="702" y="25"/>
                  <a:pt x="701" y="24"/>
                  <a:pt x="699" y="24"/>
                </a:cubicBezTo>
                <a:cubicBezTo>
                  <a:pt x="698" y="24"/>
                  <a:pt x="697" y="23"/>
                  <a:pt x="696" y="23"/>
                </a:cubicBezTo>
                <a:cubicBezTo>
                  <a:pt x="570" y="156"/>
                  <a:pt x="570" y="156"/>
                  <a:pt x="570" y="156"/>
                </a:cubicBezTo>
                <a:cubicBezTo>
                  <a:pt x="571" y="157"/>
                  <a:pt x="572" y="158"/>
                  <a:pt x="574" y="158"/>
                </a:cubicBezTo>
                <a:cubicBezTo>
                  <a:pt x="575" y="158"/>
                  <a:pt x="575" y="158"/>
                  <a:pt x="576" y="158"/>
                </a:cubicBezTo>
                <a:cubicBezTo>
                  <a:pt x="581" y="158"/>
                  <a:pt x="587" y="155"/>
                  <a:pt x="588" y="152"/>
                </a:cubicBezTo>
                <a:cubicBezTo>
                  <a:pt x="589" y="145"/>
                  <a:pt x="598" y="142"/>
                  <a:pt x="609" y="140"/>
                </a:cubicBezTo>
                <a:cubicBezTo>
                  <a:pt x="612" y="140"/>
                  <a:pt x="615" y="139"/>
                  <a:pt x="615" y="137"/>
                </a:cubicBezTo>
                <a:cubicBezTo>
                  <a:pt x="616" y="134"/>
                  <a:pt x="619" y="133"/>
                  <a:pt x="623" y="132"/>
                </a:cubicBezTo>
                <a:cubicBezTo>
                  <a:pt x="627" y="132"/>
                  <a:pt x="631" y="131"/>
                  <a:pt x="632" y="129"/>
                </a:cubicBezTo>
                <a:cubicBezTo>
                  <a:pt x="634" y="126"/>
                  <a:pt x="637" y="125"/>
                  <a:pt x="640" y="125"/>
                </a:cubicBezTo>
                <a:cubicBezTo>
                  <a:pt x="642" y="125"/>
                  <a:pt x="644" y="126"/>
                  <a:pt x="645" y="126"/>
                </a:cubicBezTo>
                <a:cubicBezTo>
                  <a:pt x="664" y="111"/>
                  <a:pt x="664" y="111"/>
                  <a:pt x="664" y="111"/>
                </a:cubicBezTo>
                <a:cubicBezTo>
                  <a:pt x="664" y="110"/>
                  <a:pt x="664" y="110"/>
                  <a:pt x="663" y="110"/>
                </a:cubicBezTo>
                <a:cubicBezTo>
                  <a:pt x="660" y="107"/>
                  <a:pt x="662" y="105"/>
                  <a:pt x="669" y="102"/>
                </a:cubicBezTo>
                <a:cubicBezTo>
                  <a:pt x="671" y="101"/>
                  <a:pt x="672" y="101"/>
                  <a:pt x="674" y="101"/>
                </a:cubicBezTo>
                <a:cubicBezTo>
                  <a:pt x="675" y="101"/>
                  <a:pt x="675" y="101"/>
                  <a:pt x="676" y="101"/>
                </a:cubicBezTo>
                <a:cubicBezTo>
                  <a:pt x="775" y="19"/>
                  <a:pt x="775" y="19"/>
                  <a:pt x="775" y="19"/>
                </a:cubicBezTo>
                <a:cubicBezTo>
                  <a:pt x="775" y="18"/>
                  <a:pt x="774" y="18"/>
                  <a:pt x="772" y="17"/>
                </a:cubicBezTo>
                <a:cubicBezTo>
                  <a:pt x="770" y="17"/>
                  <a:pt x="768" y="17"/>
                  <a:pt x="767" y="17"/>
                </a:cubicBezTo>
                <a:cubicBezTo>
                  <a:pt x="764" y="17"/>
                  <a:pt x="762" y="17"/>
                  <a:pt x="760" y="19"/>
                </a:cubicBezTo>
                <a:cubicBezTo>
                  <a:pt x="758" y="22"/>
                  <a:pt x="755" y="23"/>
                  <a:pt x="751" y="23"/>
                </a:cubicBezTo>
                <a:cubicBezTo>
                  <a:pt x="750" y="23"/>
                  <a:pt x="748" y="23"/>
                  <a:pt x="746" y="23"/>
                </a:cubicBezTo>
                <a:cubicBezTo>
                  <a:pt x="745" y="23"/>
                  <a:pt x="744" y="23"/>
                  <a:pt x="742" y="23"/>
                </a:cubicBezTo>
                <a:cubicBezTo>
                  <a:pt x="739" y="23"/>
                  <a:pt x="737" y="23"/>
                  <a:pt x="734" y="25"/>
                </a:cubicBezTo>
                <a:cubicBezTo>
                  <a:pt x="731" y="26"/>
                  <a:pt x="728" y="26"/>
                  <a:pt x="725" y="27"/>
                </a:cubicBezTo>
                <a:cubicBezTo>
                  <a:pt x="723" y="28"/>
                  <a:pt x="722" y="28"/>
                  <a:pt x="721" y="28"/>
                </a:cubicBezTo>
                <a:cubicBezTo>
                  <a:pt x="719" y="28"/>
                  <a:pt x="718" y="27"/>
                  <a:pt x="716" y="26"/>
                </a:cubicBezTo>
                <a:cubicBezTo>
                  <a:pt x="715" y="24"/>
                  <a:pt x="713" y="22"/>
                  <a:pt x="717" y="20"/>
                </a:cubicBezTo>
                <a:cubicBezTo>
                  <a:pt x="720" y="19"/>
                  <a:pt x="725" y="18"/>
                  <a:pt x="721" y="15"/>
                </a:cubicBezTo>
                <a:cubicBezTo>
                  <a:pt x="719" y="14"/>
                  <a:pt x="717" y="13"/>
                  <a:pt x="714" y="13"/>
                </a:cubicBezTo>
                <a:moveTo>
                  <a:pt x="439" y="5"/>
                </a:moveTo>
                <a:cubicBezTo>
                  <a:pt x="438" y="5"/>
                  <a:pt x="437" y="6"/>
                  <a:pt x="435" y="8"/>
                </a:cubicBezTo>
                <a:cubicBezTo>
                  <a:pt x="433" y="11"/>
                  <a:pt x="429" y="11"/>
                  <a:pt x="425" y="13"/>
                </a:cubicBezTo>
                <a:cubicBezTo>
                  <a:pt x="420" y="15"/>
                  <a:pt x="420" y="16"/>
                  <a:pt x="426" y="18"/>
                </a:cubicBezTo>
                <a:cubicBezTo>
                  <a:pt x="430" y="20"/>
                  <a:pt x="429" y="21"/>
                  <a:pt x="426" y="22"/>
                </a:cubicBezTo>
                <a:cubicBezTo>
                  <a:pt x="421" y="23"/>
                  <a:pt x="418" y="24"/>
                  <a:pt x="415" y="26"/>
                </a:cubicBezTo>
                <a:cubicBezTo>
                  <a:pt x="416" y="38"/>
                  <a:pt x="416" y="38"/>
                  <a:pt x="416" y="38"/>
                </a:cubicBezTo>
                <a:cubicBezTo>
                  <a:pt x="418" y="42"/>
                  <a:pt x="418" y="46"/>
                  <a:pt x="416" y="50"/>
                </a:cubicBezTo>
                <a:cubicBezTo>
                  <a:pt x="417" y="58"/>
                  <a:pt x="417" y="58"/>
                  <a:pt x="417" y="58"/>
                </a:cubicBezTo>
                <a:cubicBezTo>
                  <a:pt x="418" y="59"/>
                  <a:pt x="420" y="60"/>
                  <a:pt x="422" y="60"/>
                </a:cubicBezTo>
                <a:cubicBezTo>
                  <a:pt x="424" y="60"/>
                  <a:pt x="426" y="60"/>
                  <a:pt x="428" y="59"/>
                </a:cubicBezTo>
                <a:cubicBezTo>
                  <a:pt x="430" y="59"/>
                  <a:pt x="431" y="58"/>
                  <a:pt x="433" y="58"/>
                </a:cubicBezTo>
                <a:cubicBezTo>
                  <a:pt x="433" y="58"/>
                  <a:pt x="434" y="58"/>
                  <a:pt x="434" y="59"/>
                </a:cubicBezTo>
                <a:cubicBezTo>
                  <a:pt x="437" y="60"/>
                  <a:pt x="435" y="61"/>
                  <a:pt x="434" y="63"/>
                </a:cubicBezTo>
                <a:cubicBezTo>
                  <a:pt x="434" y="64"/>
                  <a:pt x="433" y="65"/>
                  <a:pt x="432" y="66"/>
                </a:cubicBezTo>
                <a:cubicBezTo>
                  <a:pt x="429" y="68"/>
                  <a:pt x="428" y="69"/>
                  <a:pt x="430" y="72"/>
                </a:cubicBezTo>
                <a:cubicBezTo>
                  <a:pt x="432" y="74"/>
                  <a:pt x="431" y="76"/>
                  <a:pt x="427" y="76"/>
                </a:cubicBezTo>
                <a:cubicBezTo>
                  <a:pt x="427" y="76"/>
                  <a:pt x="427" y="76"/>
                  <a:pt x="427" y="76"/>
                </a:cubicBezTo>
                <a:cubicBezTo>
                  <a:pt x="427" y="76"/>
                  <a:pt x="427" y="76"/>
                  <a:pt x="427" y="76"/>
                </a:cubicBezTo>
                <a:cubicBezTo>
                  <a:pt x="423" y="76"/>
                  <a:pt x="420" y="76"/>
                  <a:pt x="418" y="77"/>
                </a:cubicBezTo>
                <a:cubicBezTo>
                  <a:pt x="419" y="90"/>
                  <a:pt x="419" y="90"/>
                  <a:pt x="419" y="90"/>
                </a:cubicBezTo>
                <a:cubicBezTo>
                  <a:pt x="420" y="90"/>
                  <a:pt x="421" y="90"/>
                  <a:pt x="423" y="90"/>
                </a:cubicBezTo>
                <a:cubicBezTo>
                  <a:pt x="426" y="90"/>
                  <a:pt x="429" y="91"/>
                  <a:pt x="432" y="92"/>
                </a:cubicBezTo>
                <a:cubicBezTo>
                  <a:pt x="437" y="93"/>
                  <a:pt x="439" y="94"/>
                  <a:pt x="439" y="97"/>
                </a:cubicBezTo>
                <a:cubicBezTo>
                  <a:pt x="440" y="101"/>
                  <a:pt x="441" y="103"/>
                  <a:pt x="444" y="104"/>
                </a:cubicBezTo>
                <a:cubicBezTo>
                  <a:pt x="450" y="9"/>
                  <a:pt x="450" y="9"/>
                  <a:pt x="450" y="9"/>
                </a:cubicBezTo>
                <a:cubicBezTo>
                  <a:pt x="448" y="9"/>
                  <a:pt x="446" y="8"/>
                  <a:pt x="445" y="7"/>
                </a:cubicBezTo>
                <a:cubicBezTo>
                  <a:pt x="442" y="6"/>
                  <a:pt x="440" y="5"/>
                  <a:pt x="439" y="5"/>
                </a:cubicBezTo>
                <a:moveTo>
                  <a:pt x="146" y="0"/>
                </a:moveTo>
                <a:cubicBezTo>
                  <a:pt x="66" y="0"/>
                  <a:pt x="66" y="0"/>
                  <a:pt x="66" y="0"/>
                </a:cubicBezTo>
                <a:cubicBezTo>
                  <a:pt x="152" y="71"/>
                  <a:pt x="152" y="71"/>
                  <a:pt x="152" y="71"/>
                </a:cubicBezTo>
                <a:cubicBezTo>
                  <a:pt x="153" y="70"/>
                  <a:pt x="154" y="69"/>
                  <a:pt x="156" y="69"/>
                </a:cubicBezTo>
                <a:cubicBezTo>
                  <a:pt x="157" y="69"/>
                  <a:pt x="157" y="69"/>
                  <a:pt x="158" y="69"/>
                </a:cubicBezTo>
                <a:cubicBezTo>
                  <a:pt x="156" y="74"/>
                  <a:pt x="159" y="78"/>
                  <a:pt x="165" y="81"/>
                </a:cubicBezTo>
                <a:cubicBezTo>
                  <a:pt x="167" y="82"/>
                  <a:pt x="168" y="83"/>
                  <a:pt x="168" y="84"/>
                </a:cubicBezTo>
                <a:cubicBezTo>
                  <a:pt x="234" y="138"/>
                  <a:pt x="234" y="138"/>
                  <a:pt x="234" y="138"/>
                </a:cubicBezTo>
                <a:cubicBezTo>
                  <a:pt x="234" y="138"/>
                  <a:pt x="235" y="138"/>
                  <a:pt x="235" y="138"/>
                </a:cubicBezTo>
                <a:cubicBezTo>
                  <a:pt x="237" y="138"/>
                  <a:pt x="239" y="138"/>
                  <a:pt x="242" y="138"/>
                </a:cubicBezTo>
                <a:cubicBezTo>
                  <a:pt x="244" y="137"/>
                  <a:pt x="245" y="137"/>
                  <a:pt x="246" y="137"/>
                </a:cubicBezTo>
                <a:cubicBezTo>
                  <a:pt x="247" y="137"/>
                  <a:pt x="247" y="137"/>
                  <a:pt x="248" y="137"/>
                </a:cubicBezTo>
                <a:cubicBezTo>
                  <a:pt x="255" y="140"/>
                  <a:pt x="266" y="140"/>
                  <a:pt x="268" y="147"/>
                </a:cubicBezTo>
                <a:cubicBezTo>
                  <a:pt x="268" y="149"/>
                  <a:pt x="272" y="151"/>
                  <a:pt x="274" y="152"/>
                </a:cubicBezTo>
                <a:cubicBezTo>
                  <a:pt x="278" y="154"/>
                  <a:pt x="282" y="157"/>
                  <a:pt x="279" y="160"/>
                </a:cubicBezTo>
                <a:cubicBezTo>
                  <a:pt x="279" y="161"/>
                  <a:pt x="279" y="162"/>
                  <a:pt x="280" y="162"/>
                </a:cubicBezTo>
                <a:cubicBezTo>
                  <a:pt x="280" y="164"/>
                  <a:pt x="282" y="165"/>
                  <a:pt x="284" y="165"/>
                </a:cubicBezTo>
                <a:cubicBezTo>
                  <a:pt x="284" y="165"/>
                  <a:pt x="284" y="165"/>
                  <a:pt x="285" y="165"/>
                </a:cubicBezTo>
                <a:cubicBezTo>
                  <a:pt x="286" y="165"/>
                  <a:pt x="288" y="164"/>
                  <a:pt x="289" y="163"/>
                </a:cubicBezTo>
                <a:cubicBezTo>
                  <a:pt x="290" y="162"/>
                  <a:pt x="290" y="161"/>
                  <a:pt x="291" y="160"/>
                </a:cubicBezTo>
                <a:cubicBezTo>
                  <a:pt x="292" y="159"/>
                  <a:pt x="293" y="158"/>
                  <a:pt x="295" y="157"/>
                </a:cubicBezTo>
                <a:cubicBezTo>
                  <a:pt x="284" y="145"/>
                  <a:pt x="284" y="145"/>
                  <a:pt x="284" y="145"/>
                </a:cubicBezTo>
                <a:cubicBezTo>
                  <a:pt x="283" y="146"/>
                  <a:pt x="281" y="146"/>
                  <a:pt x="280" y="146"/>
                </a:cubicBezTo>
                <a:cubicBezTo>
                  <a:pt x="278" y="146"/>
                  <a:pt x="277" y="145"/>
                  <a:pt x="275" y="145"/>
                </a:cubicBezTo>
                <a:cubicBezTo>
                  <a:pt x="277" y="144"/>
                  <a:pt x="279" y="143"/>
                  <a:pt x="280" y="143"/>
                </a:cubicBezTo>
                <a:cubicBezTo>
                  <a:pt x="281" y="143"/>
                  <a:pt x="281" y="143"/>
                  <a:pt x="283" y="144"/>
                </a:cubicBezTo>
                <a:cubicBezTo>
                  <a:pt x="146" y="0"/>
                  <a:pt x="146" y="0"/>
                  <a:pt x="146" y="0"/>
                </a:cubicBezTo>
                <a:moveTo>
                  <a:pt x="269" y="0"/>
                </a:moveTo>
                <a:cubicBezTo>
                  <a:pt x="222" y="0"/>
                  <a:pt x="222" y="0"/>
                  <a:pt x="222" y="0"/>
                </a:cubicBezTo>
                <a:cubicBezTo>
                  <a:pt x="336" y="164"/>
                  <a:pt x="336" y="164"/>
                  <a:pt x="336" y="164"/>
                </a:cubicBezTo>
                <a:cubicBezTo>
                  <a:pt x="342" y="161"/>
                  <a:pt x="348" y="158"/>
                  <a:pt x="355" y="155"/>
                </a:cubicBezTo>
                <a:cubicBezTo>
                  <a:pt x="276" y="5"/>
                  <a:pt x="276" y="5"/>
                  <a:pt x="276" y="5"/>
                </a:cubicBezTo>
                <a:cubicBezTo>
                  <a:pt x="273" y="3"/>
                  <a:pt x="271" y="2"/>
                  <a:pt x="269" y="0"/>
                </a:cubicBezTo>
                <a:moveTo>
                  <a:pt x="350" y="0"/>
                </a:moveTo>
                <a:cubicBezTo>
                  <a:pt x="345" y="0"/>
                  <a:pt x="345" y="0"/>
                  <a:pt x="345" y="0"/>
                </a:cubicBezTo>
                <a:cubicBezTo>
                  <a:pt x="341" y="4"/>
                  <a:pt x="336" y="6"/>
                  <a:pt x="334" y="11"/>
                </a:cubicBezTo>
                <a:cubicBezTo>
                  <a:pt x="333" y="12"/>
                  <a:pt x="331" y="14"/>
                  <a:pt x="333" y="15"/>
                </a:cubicBezTo>
                <a:cubicBezTo>
                  <a:pt x="334" y="16"/>
                  <a:pt x="336" y="17"/>
                  <a:pt x="337" y="17"/>
                </a:cubicBezTo>
                <a:cubicBezTo>
                  <a:pt x="338" y="17"/>
                  <a:pt x="340" y="16"/>
                  <a:pt x="341" y="16"/>
                </a:cubicBezTo>
                <a:cubicBezTo>
                  <a:pt x="343" y="15"/>
                  <a:pt x="345" y="15"/>
                  <a:pt x="346" y="15"/>
                </a:cubicBezTo>
                <a:cubicBezTo>
                  <a:pt x="349" y="15"/>
                  <a:pt x="351" y="16"/>
                  <a:pt x="352" y="19"/>
                </a:cubicBezTo>
                <a:cubicBezTo>
                  <a:pt x="352" y="20"/>
                  <a:pt x="354" y="20"/>
                  <a:pt x="355" y="21"/>
                </a:cubicBezTo>
                <a:cubicBezTo>
                  <a:pt x="358" y="24"/>
                  <a:pt x="358" y="25"/>
                  <a:pt x="353" y="27"/>
                </a:cubicBezTo>
                <a:cubicBezTo>
                  <a:pt x="352" y="27"/>
                  <a:pt x="351" y="27"/>
                  <a:pt x="350" y="27"/>
                </a:cubicBezTo>
                <a:cubicBezTo>
                  <a:pt x="343" y="29"/>
                  <a:pt x="343" y="29"/>
                  <a:pt x="348" y="33"/>
                </a:cubicBezTo>
                <a:cubicBezTo>
                  <a:pt x="350" y="34"/>
                  <a:pt x="350" y="35"/>
                  <a:pt x="348" y="36"/>
                </a:cubicBezTo>
                <a:cubicBezTo>
                  <a:pt x="347" y="37"/>
                  <a:pt x="345" y="38"/>
                  <a:pt x="343" y="38"/>
                </a:cubicBezTo>
                <a:cubicBezTo>
                  <a:pt x="342" y="38"/>
                  <a:pt x="341" y="37"/>
                  <a:pt x="340" y="37"/>
                </a:cubicBezTo>
                <a:cubicBezTo>
                  <a:pt x="340" y="37"/>
                  <a:pt x="340" y="37"/>
                  <a:pt x="340" y="37"/>
                </a:cubicBezTo>
                <a:cubicBezTo>
                  <a:pt x="345" y="51"/>
                  <a:pt x="345" y="51"/>
                  <a:pt x="345" y="51"/>
                </a:cubicBezTo>
                <a:cubicBezTo>
                  <a:pt x="348" y="49"/>
                  <a:pt x="350" y="46"/>
                  <a:pt x="350" y="43"/>
                </a:cubicBezTo>
                <a:cubicBezTo>
                  <a:pt x="351" y="40"/>
                  <a:pt x="352" y="38"/>
                  <a:pt x="357" y="37"/>
                </a:cubicBezTo>
                <a:cubicBezTo>
                  <a:pt x="363" y="36"/>
                  <a:pt x="365" y="32"/>
                  <a:pt x="367" y="29"/>
                </a:cubicBezTo>
                <a:cubicBezTo>
                  <a:pt x="370" y="26"/>
                  <a:pt x="373" y="23"/>
                  <a:pt x="369" y="19"/>
                </a:cubicBezTo>
                <a:cubicBezTo>
                  <a:pt x="368" y="18"/>
                  <a:pt x="368" y="17"/>
                  <a:pt x="370" y="16"/>
                </a:cubicBezTo>
                <a:cubicBezTo>
                  <a:pt x="370" y="16"/>
                  <a:pt x="370" y="16"/>
                  <a:pt x="371" y="16"/>
                </a:cubicBezTo>
                <a:cubicBezTo>
                  <a:pt x="368" y="4"/>
                  <a:pt x="368" y="4"/>
                  <a:pt x="368" y="4"/>
                </a:cubicBezTo>
                <a:cubicBezTo>
                  <a:pt x="366" y="4"/>
                  <a:pt x="364" y="5"/>
                  <a:pt x="361" y="5"/>
                </a:cubicBezTo>
                <a:cubicBezTo>
                  <a:pt x="361" y="5"/>
                  <a:pt x="360" y="5"/>
                  <a:pt x="360" y="5"/>
                </a:cubicBezTo>
                <a:cubicBezTo>
                  <a:pt x="353" y="5"/>
                  <a:pt x="352" y="4"/>
                  <a:pt x="350" y="0"/>
                </a:cubicBezTo>
                <a:cubicBezTo>
                  <a:pt x="350" y="0"/>
                  <a:pt x="350" y="0"/>
                  <a:pt x="350" y="0"/>
                </a:cubicBezTo>
                <a:moveTo>
                  <a:pt x="537" y="0"/>
                </a:moveTo>
                <a:cubicBezTo>
                  <a:pt x="497" y="0"/>
                  <a:pt x="497" y="0"/>
                  <a:pt x="497" y="0"/>
                </a:cubicBezTo>
                <a:cubicBezTo>
                  <a:pt x="475" y="100"/>
                  <a:pt x="475" y="100"/>
                  <a:pt x="475" y="100"/>
                </a:cubicBezTo>
                <a:cubicBezTo>
                  <a:pt x="475" y="100"/>
                  <a:pt x="475" y="100"/>
                  <a:pt x="476" y="100"/>
                </a:cubicBezTo>
                <a:cubicBezTo>
                  <a:pt x="477" y="100"/>
                  <a:pt x="479" y="101"/>
                  <a:pt x="480" y="103"/>
                </a:cubicBezTo>
                <a:cubicBezTo>
                  <a:pt x="483" y="106"/>
                  <a:pt x="484" y="109"/>
                  <a:pt x="479" y="112"/>
                </a:cubicBezTo>
                <a:cubicBezTo>
                  <a:pt x="477" y="113"/>
                  <a:pt x="476" y="115"/>
                  <a:pt x="476" y="117"/>
                </a:cubicBezTo>
                <a:cubicBezTo>
                  <a:pt x="475" y="118"/>
                  <a:pt x="474" y="120"/>
                  <a:pt x="471" y="120"/>
                </a:cubicBezTo>
                <a:cubicBezTo>
                  <a:pt x="469" y="131"/>
                  <a:pt x="469" y="131"/>
                  <a:pt x="469" y="131"/>
                </a:cubicBezTo>
                <a:cubicBezTo>
                  <a:pt x="470" y="133"/>
                  <a:pt x="473" y="135"/>
                  <a:pt x="476" y="135"/>
                </a:cubicBezTo>
                <a:cubicBezTo>
                  <a:pt x="477" y="135"/>
                  <a:pt x="478" y="135"/>
                  <a:pt x="478" y="135"/>
                </a:cubicBezTo>
                <a:cubicBezTo>
                  <a:pt x="482" y="135"/>
                  <a:pt x="482" y="133"/>
                  <a:pt x="484" y="132"/>
                </a:cubicBezTo>
                <a:cubicBezTo>
                  <a:pt x="486" y="130"/>
                  <a:pt x="488" y="129"/>
                  <a:pt x="490" y="129"/>
                </a:cubicBezTo>
                <a:cubicBezTo>
                  <a:pt x="491" y="129"/>
                  <a:pt x="492" y="129"/>
                  <a:pt x="492" y="129"/>
                </a:cubicBezTo>
                <a:cubicBezTo>
                  <a:pt x="537" y="0"/>
                  <a:pt x="537" y="0"/>
                  <a:pt x="537" y="0"/>
                </a:cubicBezTo>
                <a:moveTo>
                  <a:pt x="625" y="0"/>
                </a:moveTo>
                <a:cubicBezTo>
                  <a:pt x="591" y="0"/>
                  <a:pt x="591" y="0"/>
                  <a:pt x="591" y="0"/>
                </a:cubicBezTo>
                <a:cubicBezTo>
                  <a:pt x="510" y="153"/>
                  <a:pt x="510" y="153"/>
                  <a:pt x="510" y="153"/>
                </a:cubicBezTo>
                <a:cubicBezTo>
                  <a:pt x="511" y="153"/>
                  <a:pt x="511" y="153"/>
                  <a:pt x="512" y="153"/>
                </a:cubicBezTo>
                <a:cubicBezTo>
                  <a:pt x="512" y="153"/>
                  <a:pt x="512" y="153"/>
                  <a:pt x="513" y="153"/>
                </a:cubicBezTo>
                <a:cubicBezTo>
                  <a:pt x="514" y="153"/>
                  <a:pt x="515" y="154"/>
                  <a:pt x="515" y="155"/>
                </a:cubicBezTo>
                <a:cubicBezTo>
                  <a:pt x="514" y="156"/>
                  <a:pt x="514" y="157"/>
                  <a:pt x="514" y="157"/>
                </a:cubicBezTo>
                <a:cubicBezTo>
                  <a:pt x="518" y="159"/>
                  <a:pt x="521" y="160"/>
                  <a:pt x="524" y="162"/>
                </a:cubicBezTo>
                <a:cubicBezTo>
                  <a:pt x="524" y="162"/>
                  <a:pt x="524" y="162"/>
                  <a:pt x="525" y="162"/>
                </a:cubicBezTo>
                <a:cubicBezTo>
                  <a:pt x="526" y="161"/>
                  <a:pt x="527" y="159"/>
                  <a:pt x="526" y="159"/>
                </a:cubicBezTo>
                <a:cubicBezTo>
                  <a:pt x="518" y="153"/>
                  <a:pt x="524" y="149"/>
                  <a:pt x="532" y="146"/>
                </a:cubicBezTo>
                <a:cubicBezTo>
                  <a:pt x="536" y="144"/>
                  <a:pt x="539" y="142"/>
                  <a:pt x="542" y="140"/>
                </a:cubicBezTo>
                <a:cubicBezTo>
                  <a:pt x="543" y="139"/>
                  <a:pt x="544" y="138"/>
                  <a:pt x="546" y="138"/>
                </a:cubicBezTo>
                <a:cubicBezTo>
                  <a:pt x="620" y="32"/>
                  <a:pt x="620" y="32"/>
                  <a:pt x="620" y="32"/>
                </a:cubicBezTo>
                <a:cubicBezTo>
                  <a:pt x="618" y="32"/>
                  <a:pt x="616" y="31"/>
                  <a:pt x="613" y="31"/>
                </a:cubicBezTo>
                <a:cubicBezTo>
                  <a:pt x="611" y="30"/>
                  <a:pt x="608" y="29"/>
                  <a:pt x="606" y="29"/>
                </a:cubicBezTo>
                <a:cubicBezTo>
                  <a:pt x="605" y="29"/>
                  <a:pt x="604" y="29"/>
                  <a:pt x="603" y="30"/>
                </a:cubicBezTo>
                <a:cubicBezTo>
                  <a:pt x="602" y="30"/>
                  <a:pt x="601" y="30"/>
                  <a:pt x="601" y="30"/>
                </a:cubicBezTo>
                <a:cubicBezTo>
                  <a:pt x="597" y="30"/>
                  <a:pt x="596" y="28"/>
                  <a:pt x="595" y="26"/>
                </a:cubicBezTo>
                <a:cubicBezTo>
                  <a:pt x="594" y="25"/>
                  <a:pt x="592" y="23"/>
                  <a:pt x="591" y="22"/>
                </a:cubicBezTo>
                <a:cubicBezTo>
                  <a:pt x="588" y="18"/>
                  <a:pt x="589" y="16"/>
                  <a:pt x="596" y="14"/>
                </a:cubicBezTo>
                <a:cubicBezTo>
                  <a:pt x="601" y="13"/>
                  <a:pt x="607" y="13"/>
                  <a:pt x="612" y="10"/>
                </a:cubicBezTo>
                <a:cubicBezTo>
                  <a:pt x="612" y="10"/>
                  <a:pt x="613" y="9"/>
                  <a:pt x="614" y="9"/>
                </a:cubicBezTo>
                <a:cubicBezTo>
                  <a:pt x="615" y="9"/>
                  <a:pt x="616" y="10"/>
                  <a:pt x="617" y="11"/>
                </a:cubicBezTo>
                <a:cubicBezTo>
                  <a:pt x="618" y="11"/>
                  <a:pt x="619" y="12"/>
                  <a:pt x="619" y="12"/>
                </a:cubicBezTo>
                <a:cubicBezTo>
                  <a:pt x="621" y="14"/>
                  <a:pt x="623" y="16"/>
                  <a:pt x="626" y="16"/>
                </a:cubicBezTo>
                <a:cubicBezTo>
                  <a:pt x="627" y="16"/>
                  <a:pt x="628" y="16"/>
                  <a:pt x="629" y="15"/>
                </a:cubicBezTo>
                <a:cubicBezTo>
                  <a:pt x="635" y="14"/>
                  <a:pt x="630" y="12"/>
                  <a:pt x="629" y="10"/>
                </a:cubicBezTo>
                <a:cubicBezTo>
                  <a:pt x="626" y="7"/>
                  <a:pt x="626" y="3"/>
                  <a:pt x="625" y="0"/>
                </a:cubicBezTo>
              </a:path>
            </a:pathLst>
          </a:custGeom>
          <a:solidFill>
            <a:srgbClr val="D7CC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8" name="Freeform 54"/>
          <p:cNvSpPr>
            <a:spLocks noEditPoints="1"/>
          </p:cNvSpPr>
          <p:nvPr/>
        </p:nvSpPr>
        <p:spPr bwMode="auto">
          <a:xfrm>
            <a:off x="10033000" y="1568450"/>
            <a:ext cx="2159000" cy="1611313"/>
          </a:xfrm>
          <a:custGeom>
            <a:avLst/>
            <a:gdLst>
              <a:gd name="T0" fmla="*/ 34 w 153"/>
              <a:gd name="T1" fmla="*/ 105 h 114"/>
              <a:gd name="T2" fmla="*/ 34 w 153"/>
              <a:gd name="T3" fmla="*/ 105 h 114"/>
              <a:gd name="T4" fmla="*/ 30 w 153"/>
              <a:gd name="T5" fmla="*/ 101 h 114"/>
              <a:gd name="T6" fmla="*/ 36 w 153"/>
              <a:gd name="T7" fmla="*/ 99 h 114"/>
              <a:gd name="T8" fmla="*/ 38 w 153"/>
              <a:gd name="T9" fmla="*/ 101 h 114"/>
              <a:gd name="T10" fmla="*/ 34 w 153"/>
              <a:gd name="T11" fmla="*/ 105 h 114"/>
              <a:gd name="T12" fmla="*/ 153 w 153"/>
              <a:gd name="T13" fmla="*/ 0 h 114"/>
              <a:gd name="T14" fmla="*/ 153 w 153"/>
              <a:gd name="T15" fmla="*/ 0 h 114"/>
              <a:gd name="T16" fmla="*/ 30 w 153"/>
              <a:gd name="T17" fmla="*/ 54 h 114"/>
              <a:gd name="T18" fmla="*/ 40 w 153"/>
              <a:gd name="T19" fmla="*/ 57 h 114"/>
              <a:gd name="T20" fmla="*/ 46 w 153"/>
              <a:gd name="T21" fmla="*/ 58 h 114"/>
              <a:gd name="T22" fmla="*/ 52 w 153"/>
              <a:gd name="T23" fmla="*/ 64 h 114"/>
              <a:gd name="T24" fmla="*/ 52 w 153"/>
              <a:gd name="T25" fmla="*/ 65 h 114"/>
              <a:gd name="T26" fmla="*/ 29 w 153"/>
              <a:gd name="T27" fmla="*/ 73 h 114"/>
              <a:gd name="T28" fmla="*/ 11 w 153"/>
              <a:gd name="T29" fmla="*/ 84 h 114"/>
              <a:gd name="T30" fmla="*/ 5 w 153"/>
              <a:gd name="T31" fmla="*/ 92 h 114"/>
              <a:gd name="T32" fmla="*/ 6 w 153"/>
              <a:gd name="T33" fmla="*/ 98 h 114"/>
              <a:gd name="T34" fmla="*/ 14 w 153"/>
              <a:gd name="T35" fmla="*/ 102 h 114"/>
              <a:gd name="T36" fmla="*/ 12 w 153"/>
              <a:gd name="T37" fmla="*/ 107 h 114"/>
              <a:gd name="T38" fmla="*/ 3 w 153"/>
              <a:gd name="T39" fmla="*/ 113 h 114"/>
              <a:gd name="T40" fmla="*/ 2 w 153"/>
              <a:gd name="T41" fmla="*/ 114 h 114"/>
              <a:gd name="T42" fmla="*/ 114 w 153"/>
              <a:gd name="T43" fmla="*/ 83 h 114"/>
              <a:gd name="T44" fmla="*/ 114 w 153"/>
              <a:gd name="T45" fmla="*/ 78 h 114"/>
              <a:gd name="T46" fmla="*/ 111 w 153"/>
              <a:gd name="T47" fmla="*/ 72 h 114"/>
              <a:gd name="T48" fmla="*/ 106 w 153"/>
              <a:gd name="T49" fmla="*/ 73 h 114"/>
              <a:gd name="T50" fmla="*/ 101 w 153"/>
              <a:gd name="T51" fmla="*/ 74 h 114"/>
              <a:gd name="T52" fmla="*/ 95 w 153"/>
              <a:gd name="T53" fmla="*/ 71 h 114"/>
              <a:gd name="T54" fmla="*/ 100 w 153"/>
              <a:gd name="T55" fmla="*/ 66 h 114"/>
              <a:gd name="T56" fmla="*/ 115 w 153"/>
              <a:gd name="T57" fmla="*/ 58 h 114"/>
              <a:gd name="T58" fmla="*/ 117 w 153"/>
              <a:gd name="T59" fmla="*/ 57 h 114"/>
              <a:gd name="T60" fmla="*/ 117 w 153"/>
              <a:gd name="T61" fmla="*/ 57 h 114"/>
              <a:gd name="T62" fmla="*/ 118 w 153"/>
              <a:gd name="T63" fmla="*/ 57 h 114"/>
              <a:gd name="T64" fmla="*/ 133 w 153"/>
              <a:gd name="T65" fmla="*/ 50 h 114"/>
              <a:gd name="T66" fmla="*/ 153 w 153"/>
              <a:gd name="T67" fmla="*/ 41 h 114"/>
              <a:gd name="T68" fmla="*/ 153 w 153"/>
              <a:gd name="T6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3" h="114">
                <a:moveTo>
                  <a:pt x="34" y="105"/>
                </a:moveTo>
                <a:cubicBezTo>
                  <a:pt x="34" y="105"/>
                  <a:pt x="34" y="105"/>
                  <a:pt x="34" y="105"/>
                </a:cubicBezTo>
                <a:cubicBezTo>
                  <a:pt x="31" y="105"/>
                  <a:pt x="29" y="103"/>
                  <a:pt x="30" y="101"/>
                </a:cubicBezTo>
                <a:cubicBezTo>
                  <a:pt x="30" y="99"/>
                  <a:pt x="33" y="99"/>
                  <a:pt x="36" y="99"/>
                </a:cubicBezTo>
                <a:cubicBezTo>
                  <a:pt x="39" y="99"/>
                  <a:pt x="39" y="100"/>
                  <a:pt x="38" y="101"/>
                </a:cubicBezTo>
                <a:cubicBezTo>
                  <a:pt x="37" y="103"/>
                  <a:pt x="38" y="105"/>
                  <a:pt x="34" y="105"/>
                </a:cubicBezTo>
                <a:moveTo>
                  <a:pt x="153" y="0"/>
                </a:moveTo>
                <a:cubicBezTo>
                  <a:pt x="153" y="0"/>
                  <a:pt x="153" y="0"/>
                  <a:pt x="153" y="0"/>
                </a:cubicBezTo>
                <a:cubicBezTo>
                  <a:pt x="30" y="54"/>
                  <a:pt x="30" y="54"/>
                  <a:pt x="30" y="54"/>
                </a:cubicBezTo>
                <a:cubicBezTo>
                  <a:pt x="31" y="56"/>
                  <a:pt x="35" y="57"/>
                  <a:pt x="40" y="57"/>
                </a:cubicBezTo>
                <a:cubicBezTo>
                  <a:pt x="42" y="57"/>
                  <a:pt x="46" y="57"/>
                  <a:pt x="46" y="58"/>
                </a:cubicBezTo>
                <a:cubicBezTo>
                  <a:pt x="48" y="60"/>
                  <a:pt x="50" y="62"/>
                  <a:pt x="52" y="64"/>
                </a:cubicBezTo>
                <a:cubicBezTo>
                  <a:pt x="52" y="64"/>
                  <a:pt x="52" y="65"/>
                  <a:pt x="52" y="65"/>
                </a:cubicBezTo>
                <a:cubicBezTo>
                  <a:pt x="45" y="69"/>
                  <a:pt x="39" y="73"/>
                  <a:pt x="29" y="73"/>
                </a:cubicBezTo>
                <a:cubicBezTo>
                  <a:pt x="19" y="74"/>
                  <a:pt x="11" y="78"/>
                  <a:pt x="11" y="84"/>
                </a:cubicBezTo>
                <a:cubicBezTo>
                  <a:pt x="10" y="87"/>
                  <a:pt x="9" y="90"/>
                  <a:pt x="5" y="92"/>
                </a:cubicBezTo>
                <a:cubicBezTo>
                  <a:pt x="0" y="94"/>
                  <a:pt x="1" y="96"/>
                  <a:pt x="6" y="98"/>
                </a:cubicBezTo>
                <a:cubicBezTo>
                  <a:pt x="8" y="100"/>
                  <a:pt x="11" y="101"/>
                  <a:pt x="14" y="102"/>
                </a:cubicBezTo>
                <a:cubicBezTo>
                  <a:pt x="18" y="104"/>
                  <a:pt x="17" y="106"/>
                  <a:pt x="12" y="107"/>
                </a:cubicBezTo>
                <a:cubicBezTo>
                  <a:pt x="6" y="108"/>
                  <a:pt x="4" y="109"/>
                  <a:pt x="3" y="113"/>
                </a:cubicBezTo>
                <a:cubicBezTo>
                  <a:pt x="3" y="113"/>
                  <a:pt x="3" y="114"/>
                  <a:pt x="2" y="114"/>
                </a:cubicBezTo>
                <a:cubicBezTo>
                  <a:pt x="114" y="83"/>
                  <a:pt x="114" y="83"/>
                  <a:pt x="114" y="83"/>
                </a:cubicBezTo>
                <a:cubicBezTo>
                  <a:pt x="113" y="82"/>
                  <a:pt x="113" y="80"/>
                  <a:pt x="114" y="78"/>
                </a:cubicBezTo>
                <a:cubicBezTo>
                  <a:pt x="116" y="74"/>
                  <a:pt x="115" y="72"/>
                  <a:pt x="111" y="72"/>
                </a:cubicBezTo>
                <a:cubicBezTo>
                  <a:pt x="110" y="72"/>
                  <a:pt x="108" y="73"/>
                  <a:pt x="106" y="73"/>
                </a:cubicBezTo>
                <a:cubicBezTo>
                  <a:pt x="104" y="73"/>
                  <a:pt x="102" y="74"/>
                  <a:pt x="101" y="74"/>
                </a:cubicBezTo>
                <a:cubicBezTo>
                  <a:pt x="99" y="74"/>
                  <a:pt x="97" y="73"/>
                  <a:pt x="95" y="71"/>
                </a:cubicBezTo>
                <a:cubicBezTo>
                  <a:pt x="94" y="68"/>
                  <a:pt x="96" y="66"/>
                  <a:pt x="100" y="66"/>
                </a:cubicBezTo>
                <a:cubicBezTo>
                  <a:pt x="107" y="64"/>
                  <a:pt x="113" y="62"/>
                  <a:pt x="115" y="58"/>
                </a:cubicBezTo>
                <a:cubicBezTo>
                  <a:pt x="115" y="58"/>
                  <a:pt x="116" y="57"/>
                  <a:pt x="117" y="57"/>
                </a:cubicBezTo>
                <a:cubicBezTo>
                  <a:pt x="117" y="57"/>
                  <a:pt x="117" y="57"/>
                  <a:pt x="117" y="57"/>
                </a:cubicBezTo>
                <a:cubicBezTo>
                  <a:pt x="117" y="57"/>
                  <a:pt x="117" y="57"/>
                  <a:pt x="118" y="57"/>
                </a:cubicBezTo>
                <a:cubicBezTo>
                  <a:pt x="126" y="57"/>
                  <a:pt x="130" y="53"/>
                  <a:pt x="133" y="50"/>
                </a:cubicBezTo>
                <a:cubicBezTo>
                  <a:pt x="138" y="44"/>
                  <a:pt x="145" y="42"/>
                  <a:pt x="153" y="41"/>
                </a:cubicBezTo>
                <a:cubicBezTo>
                  <a:pt x="153" y="0"/>
                  <a:pt x="153" y="0"/>
                  <a:pt x="153" y="0"/>
                </a:cubicBezTo>
              </a:path>
            </a:pathLst>
          </a:custGeom>
          <a:solidFill>
            <a:srgbClr val="759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9" name="Freeform 55"/>
          <p:cNvSpPr>
            <a:spLocks noEditPoints="1"/>
          </p:cNvSpPr>
          <p:nvPr/>
        </p:nvSpPr>
        <p:spPr bwMode="auto">
          <a:xfrm>
            <a:off x="9101138" y="268288"/>
            <a:ext cx="3048000" cy="1539875"/>
          </a:xfrm>
          <a:custGeom>
            <a:avLst/>
            <a:gdLst>
              <a:gd name="T0" fmla="*/ 19 w 216"/>
              <a:gd name="T1" fmla="*/ 92 h 109"/>
              <a:gd name="T2" fmla="*/ 0 w 216"/>
              <a:gd name="T3" fmla="*/ 107 h 109"/>
              <a:gd name="T4" fmla="*/ 4 w 216"/>
              <a:gd name="T5" fmla="*/ 107 h 109"/>
              <a:gd name="T6" fmla="*/ 11 w 216"/>
              <a:gd name="T7" fmla="*/ 109 h 109"/>
              <a:gd name="T8" fmla="*/ 13 w 216"/>
              <a:gd name="T9" fmla="*/ 108 h 109"/>
              <a:gd name="T10" fmla="*/ 19 w 216"/>
              <a:gd name="T11" fmla="*/ 103 h 109"/>
              <a:gd name="T12" fmla="*/ 19 w 216"/>
              <a:gd name="T13" fmla="*/ 92 h 109"/>
              <a:gd name="T14" fmla="*/ 216 w 216"/>
              <a:gd name="T15" fmla="*/ 26 h 109"/>
              <a:gd name="T16" fmla="*/ 215 w 216"/>
              <a:gd name="T17" fmla="*/ 26 h 109"/>
              <a:gd name="T18" fmla="*/ 197 w 216"/>
              <a:gd name="T19" fmla="*/ 29 h 109"/>
              <a:gd name="T20" fmla="*/ 193 w 216"/>
              <a:gd name="T21" fmla="*/ 29 h 109"/>
              <a:gd name="T22" fmla="*/ 190 w 216"/>
              <a:gd name="T23" fmla="*/ 28 h 109"/>
              <a:gd name="T24" fmla="*/ 183 w 216"/>
              <a:gd name="T25" fmla="*/ 36 h 109"/>
              <a:gd name="T26" fmla="*/ 181 w 216"/>
              <a:gd name="T27" fmla="*/ 40 h 109"/>
              <a:gd name="T28" fmla="*/ 177 w 216"/>
              <a:gd name="T29" fmla="*/ 40 h 109"/>
              <a:gd name="T30" fmla="*/ 172 w 216"/>
              <a:gd name="T31" fmla="*/ 39 h 109"/>
              <a:gd name="T32" fmla="*/ 167 w 216"/>
              <a:gd name="T33" fmla="*/ 40 h 109"/>
              <a:gd name="T34" fmla="*/ 161 w 216"/>
              <a:gd name="T35" fmla="*/ 42 h 109"/>
              <a:gd name="T36" fmla="*/ 160 w 216"/>
              <a:gd name="T37" fmla="*/ 42 h 109"/>
              <a:gd name="T38" fmla="*/ 158 w 216"/>
              <a:gd name="T39" fmla="*/ 42 h 109"/>
              <a:gd name="T40" fmla="*/ 152 w 216"/>
              <a:gd name="T41" fmla="*/ 45 h 109"/>
              <a:gd name="T42" fmla="*/ 146 w 216"/>
              <a:gd name="T43" fmla="*/ 60 h 109"/>
              <a:gd name="T44" fmla="*/ 147 w 216"/>
              <a:gd name="T45" fmla="*/ 63 h 109"/>
              <a:gd name="T46" fmla="*/ 149 w 216"/>
              <a:gd name="T47" fmla="*/ 63 h 109"/>
              <a:gd name="T48" fmla="*/ 152 w 216"/>
              <a:gd name="T49" fmla="*/ 62 h 109"/>
              <a:gd name="T50" fmla="*/ 157 w 216"/>
              <a:gd name="T51" fmla="*/ 59 h 109"/>
              <a:gd name="T52" fmla="*/ 164 w 216"/>
              <a:gd name="T53" fmla="*/ 57 h 109"/>
              <a:gd name="T54" fmla="*/ 216 w 216"/>
              <a:gd name="T55" fmla="*/ 26 h 109"/>
              <a:gd name="T56" fmla="*/ 130 w 216"/>
              <a:gd name="T57" fmla="*/ 0 h 109"/>
              <a:gd name="T58" fmla="*/ 31 w 216"/>
              <a:gd name="T59" fmla="*/ 82 h 109"/>
              <a:gd name="T60" fmla="*/ 34 w 216"/>
              <a:gd name="T61" fmla="*/ 84 h 109"/>
              <a:gd name="T62" fmla="*/ 38 w 216"/>
              <a:gd name="T63" fmla="*/ 85 h 109"/>
              <a:gd name="T64" fmla="*/ 45 w 216"/>
              <a:gd name="T65" fmla="*/ 83 h 109"/>
              <a:gd name="T66" fmla="*/ 49 w 216"/>
              <a:gd name="T67" fmla="*/ 87 h 109"/>
              <a:gd name="T68" fmla="*/ 46 w 216"/>
              <a:gd name="T69" fmla="*/ 92 h 109"/>
              <a:gd name="T70" fmla="*/ 40 w 216"/>
              <a:gd name="T71" fmla="*/ 95 h 109"/>
              <a:gd name="T72" fmla="*/ 47 w 216"/>
              <a:gd name="T73" fmla="*/ 98 h 109"/>
              <a:gd name="T74" fmla="*/ 52 w 216"/>
              <a:gd name="T75" fmla="*/ 103 h 109"/>
              <a:gd name="T76" fmla="*/ 57 w 216"/>
              <a:gd name="T77" fmla="*/ 107 h 109"/>
              <a:gd name="T78" fmla="*/ 58 w 216"/>
              <a:gd name="T79" fmla="*/ 107 h 109"/>
              <a:gd name="T80" fmla="*/ 62 w 216"/>
              <a:gd name="T81" fmla="*/ 105 h 109"/>
              <a:gd name="T82" fmla="*/ 78 w 216"/>
              <a:gd name="T83" fmla="*/ 88 h 109"/>
              <a:gd name="T84" fmla="*/ 82 w 216"/>
              <a:gd name="T85" fmla="*/ 86 h 109"/>
              <a:gd name="T86" fmla="*/ 83 w 216"/>
              <a:gd name="T87" fmla="*/ 86 h 109"/>
              <a:gd name="T88" fmla="*/ 94 w 216"/>
              <a:gd name="T89" fmla="*/ 91 h 109"/>
              <a:gd name="T90" fmla="*/ 92 w 216"/>
              <a:gd name="T91" fmla="*/ 96 h 109"/>
              <a:gd name="T92" fmla="*/ 88 w 216"/>
              <a:gd name="T93" fmla="*/ 103 h 109"/>
              <a:gd name="T94" fmla="*/ 136 w 216"/>
              <a:gd name="T95" fmla="*/ 74 h 109"/>
              <a:gd name="T96" fmla="*/ 133 w 216"/>
              <a:gd name="T97" fmla="*/ 74 h 109"/>
              <a:gd name="T98" fmla="*/ 128 w 216"/>
              <a:gd name="T99" fmla="*/ 67 h 109"/>
              <a:gd name="T100" fmla="*/ 144 w 216"/>
              <a:gd name="T101" fmla="*/ 48 h 109"/>
              <a:gd name="T102" fmla="*/ 144 w 216"/>
              <a:gd name="T103" fmla="*/ 39 h 109"/>
              <a:gd name="T104" fmla="*/ 140 w 216"/>
              <a:gd name="T105" fmla="*/ 37 h 109"/>
              <a:gd name="T106" fmla="*/ 134 w 216"/>
              <a:gd name="T107" fmla="*/ 36 h 109"/>
              <a:gd name="T108" fmla="*/ 139 w 216"/>
              <a:gd name="T109" fmla="*/ 32 h 109"/>
              <a:gd name="T110" fmla="*/ 145 w 216"/>
              <a:gd name="T111" fmla="*/ 29 h 109"/>
              <a:gd name="T112" fmla="*/ 143 w 216"/>
              <a:gd name="T113" fmla="*/ 25 h 109"/>
              <a:gd name="T114" fmla="*/ 139 w 216"/>
              <a:gd name="T115" fmla="*/ 24 h 109"/>
              <a:gd name="T116" fmla="*/ 132 w 216"/>
              <a:gd name="T117" fmla="*/ 25 h 109"/>
              <a:gd name="T118" fmla="*/ 128 w 216"/>
              <a:gd name="T119" fmla="*/ 26 h 109"/>
              <a:gd name="T120" fmla="*/ 123 w 216"/>
              <a:gd name="T121" fmla="*/ 22 h 109"/>
              <a:gd name="T122" fmla="*/ 128 w 216"/>
              <a:gd name="T123" fmla="*/ 5 h 109"/>
              <a:gd name="T124" fmla="*/ 130 w 216"/>
              <a:gd name="T12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6" h="109">
                <a:moveTo>
                  <a:pt x="19" y="92"/>
                </a:moveTo>
                <a:cubicBezTo>
                  <a:pt x="0" y="107"/>
                  <a:pt x="0" y="107"/>
                  <a:pt x="0" y="107"/>
                </a:cubicBezTo>
                <a:cubicBezTo>
                  <a:pt x="1" y="107"/>
                  <a:pt x="3" y="107"/>
                  <a:pt x="4" y="107"/>
                </a:cubicBezTo>
                <a:cubicBezTo>
                  <a:pt x="6" y="108"/>
                  <a:pt x="8" y="109"/>
                  <a:pt x="11" y="109"/>
                </a:cubicBezTo>
                <a:cubicBezTo>
                  <a:pt x="11" y="109"/>
                  <a:pt x="12" y="109"/>
                  <a:pt x="13" y="108"/>
                </a:cubicBezTo>
                <a:cubicBezTo>
                  <a:pt x="16" y="107"/>
                  <a:pt x="18" y="105"/>
                  <a:pt x="19" y="103"/>
                </a:cubicBezTo>
                <a:cubicBezTo>
                  <a:pt x="21" y="99"/>
                  <a:pt x="23" y="95"/>
                  <a:pt x="19" y="92"/>
                </a:cubicBezTo>
                <a:moveTo>
                  <a:pt x="216" y="26"/>
                </a:moveTo>
                <a:cubicBezTo>
                  <a:pt x="215" y="26"/>
                  <a:pt x="215" y="26"/>
                  <a:pt x="215" y="26"/>
                </a:cubicBezTo>
                <a:cubicBezTo>
                  <a:pt x="208" y="27"/>
                  <a:pt x="203" y="29"/>
                  <a:pt x="197" y="29"/>
                </a:cubicBezTo>
                <a:cubicBezTo>
                  <a:pt x="195" y="29"/>
                  <a:pt x="194" y="29"/>
                  <a:pt x="193" y="29"/>
                </a:cubicBezTo>
                <a:cubicBezTo>
                  <a:pt x="192" y="28"/>
                  <a:pt x="191" y="28"/>
                  <a:pt x="190" y="28"/>
                </a:cubicBezTo>
                <a:cubicBezTo>
                  <a:pt x="183" y="28"/>
                  <a:pt x="181" y="31"/>
                  <a:pt x="183" y="36"/>
                </a:cubicBezTo>
                <a:cubicBezTo>
                  <a:pt x="184" y="39"/>
                  <a:pt x="184" y="40"/>
                  <a:pt x="181" y="40"/>
                </a:cubicBezTo>
                <a:cubicBezTo>
                  <a:pt x="180" y="40"/>
                  <a:pt x="178" y="40"/>
                  <a:pt x="177" y="40"/>
                </a:cubicBezTo>
                <a:cubicBezTo>
                  <a:pt x="175" y="39"/>
                  <a:pt x="174" y="39"/>
                  <a:pt x="172" y="39"/>
                </a:cubicBezTo>
                <a:cubicBezTo>
                  <a:pt x="171" y="39"/>
                  <a:pt x="169" y="40"/>
                  <a:pt x="167" y="40"/>
                </a:cubicBezTo>
                <a:cubicBezTo>
                  <a:pt x="165" y="41"/>
                  <a:pt x="164" y="42"/>
                  <a:pt x="161" y="42"/>
                </a:cubicBezTo>
                <a:cubicBezTo>
                  <a:pt x="161" y="42"/>
                  <a:pt x="160" y="42"/>
                  <a:pt x="160" y="42"/>
                </a:cubicBezTo>
                <a:cubicBezTo>
                  <a:pt x="159" y="42"/>
                  <a:pt x="159" y="42"/>
                  <a:pt x="158" y="42"/>
                </a:cubicBezTo>
                <a:cubicBezTo>
                  <a:pt x="154" y="42"/>
                  <a:pt x="153" y="43"/>
                  <a:pt x="152" y="45"/>
                </a:cubicBezTo>
                <a:cubicBezTo>
                  <a:pt x="151" y="50"/>
                  <a:pt x="149" y="55"/>
                  <a:pt x="146" y="60"/>
                </a:cubicBezTo>
                <a:cubicBezTo>
                  <a:pt x="145" y="61"/>
                  <a:pt x="145" y="62"/>
                  <a:pt x="147" y="63"/>
                </a:cubicBezTo>
                <a:cubicBezTo>
                  <a:pt x="148" y="63"/>
                  <a:pt x="148" y="63"/>
                  <a:pt x="149" y="63"/>
                </a:cubicBezTo>
                <a:cubicBezTo>
                  <a:pt x="150" y="63"/>
                  <a:pt x="151" y="63"/>
                  <a:pt x="152" y="62"/>
                </a:cubicBezTo>
                <a:cubicBezTo>
                  <a:pt x="154" y="61"/>
                  <a:pt x="155" y="60"/>
                  <a:pt x="157" y="59"/>
                </a:cubicBezTo>
                <a:cubicBezTo>
                  <a:pt x="159" y="58"/>
                  <a:pt x="162" y="57"/>
                  <a:pt x="164" y="57"/>
                </a:cubicBezTo>
                <a:cubicBezTo>
                  <a:pt x="216" y="26"/>
                  <a:pt x="216" y="26"/>
                  <a:pt x="216" y="26"/>
                </a:cubicBezTo>
                <a:moveTo>
                  <a:pt x="130" y="0"/>
                </a:moveTo>
                <a:cubicBezTo>
                  <a:pt x="31" y="82"/>
                  <a:pt x="31" y="82"/>
                  <a:pt x="31" y="82"/>
                </a:cubicBezTo>
                <a:cubicBezTo>
                  <a:pt x="32" y="82"/>
                  <a:pt x="33" y="83"/>
                  <a:pt x="34" y="84"/>
                </a:cubicBezTo>
                <a:cubicBezTo>
                  <a:pt x="36" y="85"/>
                  <a:pt x="37" y="85"/>
                  <a:pt x="38" y="85"/>
                </a:cubicBezTo>
                <a:cubicBezTo>
                  <a:pt x="41" y="85"/>
                  <a:pt x="43" y="84"/>
                  <a:pt x="45" y="83"/>
                </a:cubicBezTo>
                <a:cubicBezTo>
                  <a:pt x="48" y="84"/>
                  <a:pt x="48" y="86"/>
                  <a:pt x="49" y="87"/>
                </a:cubicBezTo>
                <a:cubicBezTo>
                  <a:pt x="51" y="89"/>
                  <a:pt x="50" y="91"/>
                  <a:pt x="46" y="92"/>
                </a:cubicBezTo>
                <a:cubicBezTo>
                  <a:pt x="44" y="93"/>
                  <a:pt x="40" y="93"/>
                  <a:pt x="40" y="95"/>
                </a:cubicBezTo>
                <a:cubicBezTo>
                  <a:pt x="40" y="97"/>
                  <a:pt x="44" y="97"/>
                  <a:pt x="47" y="98"/>
                </a:cubicBezTo>
                <a:cubicBezTo>
                  <a:pt x="52" y="99"/>
                  <a:pt x="53" y="101"/>
                  <a:pt x="52" y="103"/>
                </a:cubicBezTo>
                <a:cubicBezTo>
                  <a:pt x="52" y="105"/>
                  <a:pt x="54" y="106"/>
                  <a:pt x="57" y="107"/>
                </a:cubicBezTo>
                <a:cubicBezTo>
                  <a:pt x="57" y="107"/>
                  <a:pt x="58" y="107"/>
                  <a:pt x="58" y="107"/>
                </a:cubicBezTo>
                <a:cubicBezTo>
                  <a:pt x="60" y="107"/>
                  <a:pt x="61" y="105"/>
                  <a:pt x="62" y="105"/>
                </a:cubicBezTo>
                <a:cubicBezTo>
                  <a:pt x="70" y="100"/>
                  <a:pt x="74" y="94"/>
                  <a:pt x="78" y="88"/>
                </a:cubicBezTo>
                <a:cubicBezTo>
                  <a:pt x="79" y="87"/>
                  <a:pt x="80" y="86"/>
                  <a:pt x="82" y="86"/>
                </a:cubicBezTo>
                <a:cubicBezTo>
                  <a:pt x="82" y="86"/>
                  <a:pt x="82" y="86"/>
                  <a:pt x="83" y="86"/>
                </a:cubicBezTo>
                <a:cubicBezTo>
                  <a:pt x="88" y="87"/>
                  <a:pt x="91" y="89"/>
                  <a:pt x="94" y="91"/>
                </a:cubicBezTo>
                <a:cubicBezTo>
                  <a:pt x="97" y="93"/>
                  <a:pt x="94" y="95"/>
                  <a:pt x="92" y="96"/>
                </a:cubicBezTo>
                <a:cubicBezTo>
                  <a:pt x="89" y="98"/>
                  <a:pt x="88" y="100"/>
                  <a:pt x="88" y="103"/>
                </a:cubicBezTo>
                <a:cubicBezTo>
                  <a:pt x="136" y="74"/>
                  <a:pt x="136" y="74"/>
                  <a:pt x="136" y="74"/>
                </a:cubicBezTo>
                <a:cubicBezTo>
                  <a:pt x="135" y="74"/>
                  <a:pt x="134" y="74"/>
                  <a:pt x="133" y="74"/>
                </a:cubicBezTo>
                <a:cubicBezTo>
                  <a:pt x="125" y="72"/>
                  <a:pt x="124" y="71"/>
                  <a:pt x="128" y="67"/>
                </a:cubicBezTo>
                <a:cubicBezTo>
                  <a:pt x="133" y="61"/>
                  <a:pt x="138" y="54"/>
                  <a:pt x="144" y="48"/>
                </a:cubicBezTo>
                <a:cubicBezTo>
                  <a:pt x="147" y="46"/>
                  <a:pt x="144" y="42"/>
                  <a:pt x="144" y="39"/>
                </a:cubicBezTo>
                <a:cubicBezTo>
                  <a:pt x="145" y="38"/>
                  <a:pt x="142" y="37"/>
                  <a:pt x="140" y="37"/>
                </a:cubicBezTo>
                <a:cubicBezTo>
                  <a:pt x="138" y="37"/>
                  <a:pt x="135" y="37"/>
                  <a:pt x="134" y="36"/>
                </a:cubicBezTo>
                <a:cubicBezTo>
                  <a:pt x="134" y="34"/>
                  <a:pt x="137" y="33"/>
                  <a:pt x="139" y="32"/>
                </a:cubicBezTo>
                <a:cubicBezTo>
                  <a:pt x="141" y="31"/>
                  <a:pt x="143" y="31"/>
                  <a:pt x="145" y="29"/>
                </a:cubicBezTo>
                <a:cubicBezTo>
                  <a:pt x="148" y="27"/>
                  <a:pt x="147" y="26"/>
                  <a:pt x="143" y="25"/>
                </a:cubicBezTo>
                <a:cubicBezTo>
                  <a:pt x="141" y="24"/>
                  <a:pt x="140" y="24"/>
                  <a:pt x="139" y="24"/>
                </a:cubicBezTo>
                <a:cubicBezTo>
                  <a:pt x="137" y="24"/>
                  <a:pt x="134" y="25"/>
                  <a:pt x="132" y="25"/>
                </a:cubicBezTo>
                <a:cubicBezTo>
                  <a:pt x="130" y="26"/>
                  <a:pt x="129" y="26"/>
                  <a:pt x="128" y="26"/>
                </a:cubicBezTo>
                <a:cubicBezTo>
                  <a:pt x="125" y="26"/>
                  <a:pt x="123" y="24"/>
                  <a:pt x="123" y="22"/>
                </a:cubicBezTo>
                <a:cubicBezTo>
                  <a:pt x="124" y="16"/>
                  <a:pt x="123" y="10"/>
                  <a:pt x="128" y="5"/>
                </a:cubicBezTo>
                <a:cubicBezTo>
                  <a:pt x="130" y="3"/>
                  <a:pt x="131" y="1"/>
                  <a:pt x="130"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0" name="Freeform 56"/>
          <p:cNvSpPr>
            <a:spLocks/>
          </p:cNvSpPr>
          <p:nvPr/>
        </p:nvSpPr>
        <p:spPr bwMode="auto">
          <a:xfrm>
            <a:off x="7704138" y="311150"/>
            <a:ext cx="2117725" cy="1893888"/>
          </a:xfrm>
          <a:custGeom>
            <a:avLst/>
            <a:gdLst>
              <a:gd name="T0" fmla="*/ 141 w 150"/>
              <a:gd name="T1" fmla="*/ 0 h 134"/>
              <a:gd name="T2" fmla="*/ 134 w 150"/>
              <a:gd name="T3" fmla="*/ 2 h 134"/>
              <a:gd name="T4" fmla="*/ 123 w 150"/>
              <a:gd name="T5" fmla="*/ 6 h 134"/>
              <a:gd name="T6" fmla="*/ 119 w 150"/>
              <a:gd name="T7" fmla="*/ 6 h 134"/>
              <a:gd name="T8" fmla="*/ 111 w 150"/>
              <a:gd name="T9" fmla="*/ 5 h 134"/>
              <a:gd name="T10" fmla="*/ 91 w 150"/>
              <a:gd name="T11" fmla="*/ 9 h 134"/>
              <a:gd name="T12" fmla="*/ 81 w 150"/>
              <a:gd name="T13" fmla="*/ 11 h 134"/>
              <a:gd name="T14" fmla="*/ 74 w 150"/>
              <a:gd name="T15" fmla="*/ 10 h 134"/>
              <a:gd name="T16" fmla="*/ 0 w 150"/>
              <a:gd name="T17" fmla="*/ 116 h 134"/>
              <a:gd name="T18" fmla="*/ 0 w 150"/>
              <a:gd name="T19" fmla="*/ 116 h 134"/>
              <a:gd name="T20" fmla="*/ 5 w 150"/>
              <a:gd name="T21" fmla="*/ 119 h 134"/>
              <a:gd name="T22" fmla="*/ 13 w 150"/>
              <a:gd name="T23" fmla="*/ 130 h 134"/>
              <a:gd name="T24" fmla="*/ 24 w 150"/>
              <a:gd name="T25" fmla="*/ 134 h 134"/>
              <a:gd name="T26" fmla="*/ 150 w 150"/>
              <a:gd name="T27" fmla="*/ 1 h 134"/>
              <a:gd name="T28" fmla="*/ 146 w 150"/>
              <a:gd name="T29" fmla="*/ 0 h 134"/>
              <a:gd name="T30" fmla="*/ 141 w 150"/>
              <a:gd name="T3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 h="134">
                <a:moveTo>
                  <a:pt x="141" y="0"/>
                </a:moveTo>
                <a:cubicBezTo>
                  <a:pt x="138" y="0"/>
                  <a:pt x="136" y="0"/>
                  <a:pt x="134" y="2"/>
                </a:cubicBezTo>
                <a:cubicBezTo>
                  <a:pt x="131" y="5"/>
                  <a:pt x="128" y="6"/>
                  <a:pt x="123" y="6"/>
                </a:cubicBezTo>
                <a:cubicBezTo>
                  <a:pt x="122" y="6"/>
                  <a:pt x="121" y="6"/>
                  <a:pt x="119" y="6"/>
                </a:cubicBezTo>
                <a:cubicBezTo>
                  <a:pt x="117" y="5"/>
                  <a:pt x="114" y="5"/>
                  <a:pt x="111" y="5"/>
                </a:cubicBezTo>
                <a:cubicBezTo>
                  <a:pt x="104" y="5"/>
                  <a:pt x="97" y="6"/>
                  <a:pt x="91" y="9"/>
                </a:cubicBezTo>
                <a:cubicBezTo>
                  <a:pt x="88" y="10"/>
                  <a:pt x="84" y="11"/>
                  <a:pt x="81" y="11"/>
                </a:cubicBezTo>
                <a:cubicBezTo>
                  <a:pt x="78" y="11"/>
                  <a:pt x="76" y="10"/>
                  <a:pt x="74" y="10"/>
                </a:cubicBezTo>
                <a:cubicBezTo>
                  <a:pt x="0" y="116"/>
                  <a:pt x="0" y="116"/>
                  <a:pt x="0" y="116"/>
                </a:cubicBezTo>
                <a:cubicBezTo>
                  <a:pt x="0" y="116"/>
                  <a:pt x="0" y="116"/>
                  <a:pt x="0" y="116"/>
                </a:cubicBezTo>
                <a:cubicBezTo>
                  <a:pt x="2" y="116"/>
                  <a:pt x="4" y="117"/>
                  <a:pt x="5" y="119"/>
                </a:cubicBezTo>
                <a:cubicBezTo>
                  <a:pt x="5" y="123"/>
                  <a:pt x="14" y="125"/>
                  <a:pt x="13" y="130"/>
                </a:cubicBezTo>
                <a:cubicBezTo>
                  <a:pt x="16" y="131"/>
                  <a:pt x="20" y="133"/>
                  <a:pt x="24" y="134"/>
                </a:cubicBezTo>
                <a:cubicBezTo>
                  <a:pt x="150" y="1"/>
                  <a:pt x="150" y="1"/>
                  <a:pt x="150" y="1"/>
                </a:cubicBezTo>
                <a:cubicBezTo>
                  <a:pt x="148" y="1"/>
                  <a:pt x="147" y="1"/>
                  <a:pt x="146" y="0"/>
                </a:cubicBezTo>
                <a:cubicBezTo>
                  <a:pt x="144" y="0"/>
                  <a:pt x="142" y="0"/>
                  <a:pt x="141" y="0"/>
                </a:cubicBezTo>
              </a:path>
            </a:pathLst>
          </a:custGeom>
          <a:solidFill>
            <a:srgbClr val="749D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1" name="Freeform 57"/>
          <p:cNvSpPr>
            <a:spLocks/>
          </p:cNvSpPr>
          <p:nvPr/>
        </p:nvSpPr>
        <p:spPr bwMode="auto">
          <a:xfrm>
            <a:off x="6858000" y="0"/>
            <a:ext cx="1481138" cy="2176463"/>
          </a:xfrm>
          <a:custGeom>
            <a:avLst/>
            <a:gdLst>
              <a:gd name="T0" fmla="*/ 105 w 105"/>
              <a:gd name="T1" fmla="*/ 0 h 154"/>
              <a:gd name="T2" fmla="*/ 82 w 105"/>
              <a:gd name="T3" fmla="*/ 0 h 154"/>
              <a:gd name="T4" fmla="*/ 74 w 105"/>
              <a:gd name="T5" fmla="*/ 11 h 154"/>
              <a:gd name="T6" fmla="*/ 69 w 105"/>
              <a:gd name="T7" fmla="*/ 13 h 154"/>
              <a:gd name="T8" fmla="*/ 64 w 105"/>
              <a:gd name="T9" fmla="*/ 11 h 154"/>
              <a:gd name="T10" fmla="*/ 58 w 105"/>
              <a:gd name="T11" fmla="*/ 3 h 154"/>
              <a:gd name="T12" fmla="*/ 57 w 105"/>
              <a:gd name="T13" fmla="*/ 0 h 154"/>
              <a:gd name="T14" fmla="*/ 51 w 105"/>
              <a:gd name="T15" fmla="*/ 0 h 154"/>
              <a:gd name="T16" fmla="*/ 6 w 105"/>
              <a:gd name="T17" fmla="*/ 129 h 154"/>
              <a:gd name="T18" fmla="*/ 6 w 105"/>
              <a:gd name="T19" fmla="*/ 129 h 154"/>
              <a:gd name="T20" fmla="*/ 11 w 105"/>
              <a:gd name="T21" fmla="*/ 133 h 154"/>
              <a:gd name="T22" fmla="*/ 7 w 105"/>
              <a:gd name="T23" fmla="*/ 137 h 154"/>
              <a:gd name="T24" fmla="*/ 3 w 105"/>
              <a:gd name="T25" fmla="*/ 138 h 154"/>
              <a:gd name="T26" fmla="*/ 0 w 105"/>
              <a:gd name="T27" fmla="*/ 146 h 154"/>
              <a:gd name="T28" fmla="*/ 6 w 105"/>
              <a:gd name="T29" fmla="*/ 148 h 154"/>
              <a:gd name="T30" fmla="*/ 11 w 105"/>
              <a:gd name="T31" fmla="*/ 148 h 154"/>
              <a:gd name="T32" fmla="*/ 15 w 105"/>
              <a:gd name="T33" fmla="*/ 149 h 154"/>
              <a:gd name="T34" fmla="*/ 21 w 105"/>
              <a:gd name="T35" fmla="*/ 154 h 154"/>
              <a:gd name="T36" fmla="*/ 22 w 105"/>
              <a:gd name="T37" fmla="*/ 154 h 154"/>
              <a:gd name="T38" fmla="*/ 22 w 105"/>
              <a:gd name="T39" fmla="*/ 154 h 154"/>
              <a:gd name="T40" fmla="*/ 24 w 105"/>
              <a:gd name="T41" fmla="*/ 153 h 154"/>
              <a:gd name="T42" fmla="*/ 105 w 105"/>
              <a:gd name="T4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5" h="154">
                <a:moveTo>
                  <a:pt x="105" y="0"/>
                </a:moveTo>
                <a:cubicBezTo>
                  <a:pt x="82" y="0"/>
                  <a:pt x="82" y="0"/>
                  <a:pt x="82" y="0"/>
                </a:cubicBezTo>
                <a:cubicBezTo>
                  <a:pt x="80" y="4"/>
                  <a:pt x="78" y="7"/>
                  <a:pt x="74" y="11"/>
                </a:cubicBezTo>
                <a:cubicBezTo>
                  <a:pt x="72" y="13"/>
                  <a:pt x="71" y="13"/>
                  <a:pt x="69" y="13"/>
                </a:cubicBezTo>
                <a:cubicBezTo>
                  <a:pt x="67" y="13"/>
                  <a:pt x="66" y="13"/>
                  <a:pt x="64" y="11"/>
                </a:cubicBezTo>
                <a:cubicBezTo>
                  <a:pt x="60" y="9"/>
                  <a:pt x="57" y="7"/>
                  <a:pt x="58" y="3"/>
                </a:cubicBezTo>
                <a:cubicBezTo>
                  <a:pt x="58" y="2"/>
                  <a:pt x="58" y="1"/>
                  <a:pt x="57" y="0"/>
                </a:cubicBezTo>
                <a:cubicBezTo>
                  <a:pt x="51" y="0"/>
                  <a:pt x="51" y="0"/>
                  <a:pt x="51" y="0"/>
                </a:cubicBezTo>
                <a:cubicBezTo>
                  <a:pt x="6" y="129"/>
                  <a:pt x="6" y="129"/>
                  <a:pt x="6" y="129"/>
                </a:cubicBezTo>
                <a:cubicBezTo>
                  <a:pt x="6" y="129"/>
                  <a:pt x="6" y="129"/>
                  <a:pt x="6" y="129"/>
                </a:cubicBezTo>
                <a:cubicBezTo>
                  <a:pt x="10" y="130"/>
                  <a:pt x="10" y="132"/>
                  <a:pt x="11" y="133"/>
                </a:cubicBezTo>
                <a:cubicBezTo>
                  <a:pt x="11" y="135"/>
                  <a:pt x="10" y="136"/>
                  <a:pt x="7" y="137"/>
                </a:cubicBezTo>
                <a:cubicBezTo>
                  <a:pt x="6" y="137"/>
                  <a:pt x="4" y="138"/>
                  <a:pt x="3" y="138"/>
                </a:cubicBezTo>
                <a:cubicBezTo>
                  <a:pt x="0" y="146"/>
                  <a:pt x="0" y="146"/>
                  <a:pt x="0" y="146"/>
                </a:cubicBezTo>
                <a:cubicBezTo>
                  <a:pt x="2" y="147"/>
                  <a:pt x="4" y="148"/>
                  <a:pt x="6" y="148"/>
                </a:cubicBezTo>
                <a:cubicBezTo>
                  <a:pt x="8" y="148"/>
                  <a:pt x="10" y="148"/>
                  <a:pt x="11" y="148"/>
                </a:cubicBezTo>
                <a:cubicBezTo>
                  <a:pt x="13" y="148"/>
                  <a:pt x="14" y="148"/>
                  <a:pt x="15" y="149"/>
                </a:cubicBezTo>
                <a:cubicBezTo>
                  <a:pt x="18" y="150"/>
                  <a:pt x="19" y="151"/>
                  <a:pt x="21" y="154"/>
                </a:cubicBezTo>
                <a:cubicBezTo>
                  <a:pt x="21" y="154"/>
                  <a:pt x="22" y="154"/>
                  <a:pt x="22" y="154"/>
                </a:cubicBezTo>
                <a:cubicBezTo>
                  <a:pt x="22" y="154"/>
                  <a:pt x="22" y="154"/>
                  <a:pt x="22" y="154"/>
                </a:cubicBezTo>
                <a:cubicBezTo>
                  <a:pt x="23" y="154"/>
                  <a:pt x="23" y="153"/>
                  <a:pt x="24" y="153"/>
                </a:cubicBezTo>
                <a:cubicBezTo>
                  <a:pt x="105" y="0"/>
                  <a:pt x="105" y="0"/>
                  <a:pt x="105"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2" name="Freeform 58"/>
          <p:cNvSpPr>
            <a:spLocks noEditPoints="1"/>
          </p:cNvSpPr>
          <p:nvPr/>
        </p:nvSpPr>
        <p:spPr bwMode="auto">
          <a:xfrm>
            <a:off x="6237288" y="0"/>
            <a:ext cx="776288" cy="1963738"/>
          </a:xfrm>
          <a:custGeom>
            <a:avLst/>
            <a:gdLst>
              <a:gd name="T0" fmla="*/ 10 w 55"/>
              <a:gd name="T1" fmla="*/ 122 h 139"/>
              <a:gd name="T2" fmla="*/ 1 w 55"/>
              <a:gd name="T3" fmla="*/ 125 h 139"/>
              <a:gd name="T4" fmla="*/ 0 w 55"/>
              <a:gd name="T5" fmla="*/ 139 h 139"/>
              <a:gd name="T6" fmla="*/ 2 w 55"/>
              <a:gd name="T7" fmla="*/ 139 h 139"/>
              <a:gd name="T8" fmla="*/ 13 w 55"/>
              <a:gd name="T9" fmla="*/ 135 h 139"/>
              <a:gd name="T10" fmla="*/ 14 w 55"/>
              <a:gd name="T11" fmla="*/ 135 h 139"/>
              <a:gd name="T12" fmla="*/ 19 w 55"/>
              <a:gd name="T13" fmla="*/ 138 h 139"/>
              <a:gd name="T14" fmla="*/ 19 w 55"/>
              <a:gd name="T15" fmla="*/ 131 h 139"/>
              <a:gd name="T16" fmla="*/ 18 w 55"/>
              <a:gd name="T17" fmla="*/ 130 h 139"/>
              <a:gd name="T18" fmla="*/ 12 w 55"/>
              <a:gd name="T19" fmla="*/ 123 h 139"/>
              <a:gd name="T20" fmla="*/ 10 w 55"/>
              <a:gd name="T21" fmla="*/ 122 h 139"/>
              <a:gd name="T22" fmla="*/ 29 w 55"/>
              <a:gd name="T23" fmla="*/ 120 h 139"/>
              <a:gd name="T24" fmla="*/ 28 w 55"/>
              <a:gd name="T25" fmla="*/ 121 h 139"/>
              <a:gd name="T26" fmla="*/ 24 w 55"/>
              <a:gd name="T27" fmla="*/ 126 h 139"/>
              <a:gd name="T28" fmla="*/ 27 w 55"/>
              <a:gd name="T29" fmla="*/ 131 h 139"/>
              <a:gd name="T30" fmla="*/ 27 w 55"/>
              <a:gd name="T31" fmla="*/ 131 h 139"/>
              <a:gd name="T32" fmla="*/ 29 w 55"/>
              <a:gd name="T33" fmla="*/ 120 h 139"/>
              <a:gd name="T34" fmla="*/ 55 w 55"/>
              <a:gd name="T35" fmla="*/ 0 h 139"/>
              <a:gd name="T36" fmla="*/ 17 w 55"/>
              <a:gd name="T37" fmla="*/ 0 h 139"/>
              <a:gd name="T38" fmla="*/ 11 w 55"/>
              <a:gd name="T39" fmla="*/ 8 h 139"/>
              <a:gd name="T40" fmla="*/ 8 w 55"/>
              <a:gd name="T41" fmla="*/ 9 h 139"/>
              <a:gd name="T42" fmla="*/ 8 w 55"/>
              <a:gd name="T43" fmla="*/ 9 h 139"/>
              <a:gd name="T44" fmla="*/ 2 w 55"/>
              <a:gd name="T45" fmla="*/ 104 h 139"/>
              <a:gd name="T46" fmla="*/ 9 w 55"/>
              <a:gd name="T47" fmla="*/ 105 h 139"/>
              <a:gd name="T48" fmla="*/ 15 w 55"/>
              <a:gd name="T49" fmla="*/ 105 h 139"/>
              <a:gd name="T50" fmla="*/ 29 w 55"/>
              <a:gd name="T51" fmla="*/ 101 h 139"/>
              <a:gd name="T52" fmla="*/ 33 w 55"/>
              <a:gd name="T53" fmla="*/ 100 h 139"/>
              <a:gd name="T54" fmla="*/ 55 w 55"/>
              <a:gd name="T55"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5" h="139">
                <a:moveTo>
                  <a:pt x="10" y="122"/>
                </a:moveTo>
                <a:cubicBezTo>
                  <a:pt x="6" y="122"/>
                  <a:pt x="4" y="124"/>
                  <a:pt x="1" y="125"/>
                </a:cubicBezTo>
                <a:cubicBezTo>
                  <a:pt x="0" y="139"/>
                  <a:pt x="0" y="139"/>
                  <a:pt x="0" y="139"/>
                </a:cubicBezTo>
                <a:cubicBezTo>
                  <a:pt x="1" y="139"/>
                  <a:pt x="2" y="139"/>
                  <a:pt x="2" y="139"/>
                </a:cubicBezTo>
                <a:cubicBezTo>
                  <a:pt x="6" y="137"/>
                  <a:pt x="9" y="135"/>
                  <a:pt x="13" y="135"/>
                </a:cubicBezTo>
                <a:cubicBezTo>
                  <a:pt x="13" y="135"/>
                  <a:pt x="13" y="135"/>
                  <a:pt x="14" y="135"/>
                </a:cubicBezTo>
                <a:cubicBezTo>
                  <a:pt x="16" y="135"/>
                  <a:pt x="17" y="136"/>
                  <a:pt x="19" y="138"/>
                </a:cubicBezTo>
                <a:cubicBezTo>
                  <a:pt x="21" y="136"/>
                  <a:pt x="21" y="134"/>
                  <a:pt x="19" y="131"/>
                </a:cubicBezTo>
                <a:cubicBezTo>
                  <a:pt x="19" y="131"/>
                  <a:pt x="18" y="130"/>
                  <a:pt x="18" y="130"/>
                </a:cubicBezTo>
                <a:cubicBezTo>
                  <a:pt x="16" y="127"/>
                  <a:pt x="17" y="124"/>
                  <a:pt x="12" y="123"/>
                </a:cubicBezTo>
                <a:cubicBezTo>
                  <a:pt x="11" y="122"/>
                  <a:pt x="10" y="122"/>
                  <a:pt x="10" y="122"/>
                </a:cubicBezTo>
                <a:moveTo>
                  <a:pt x="29" y="120"/>
                </a:moveTo>
                <a:cubicBezTo>
                  <a:pt x="29" y="121"/>
                  <a:pt x="28" y="121"/>
                  <a:pt x="28" y="121"/>
                </a:cubicBezTo>
                <a:cubicBezTo>
                  <a:pt x="22" y="121"/>
                  <a:pt x="22" y="123"/>
                  <a:pt x="24" y="126"/>
                </a:cubicBezTo>
                <a:cubicBezTo>
                  <a:pt x="25" y="127"/>
                  <a:pt x="26" y="129"/>
                  <a:pt x="27" y="131"/>
                </a:cubicBezTo>
                <a:cubicBezTo>
                  <a:pt x="27" y="131"/>
                  <a:pt x="27" y="131"/>
                  <a:pt x="27" y="131"/>
                </a:cubicBezTo>
                <a:cubicBezTo>
                  <a:pt x="29" y="120"/>
                  <a:pt x="29" y="120"/>
                  <a:pt x="29" y="120"/>
                </a:cubicBezTo>
                <a:moveTo>
                  <a:pt x="55" y="0"/>
                </a:moveTo>
                <a:cubicBezTo>
                  <a:pt x="17" y="0"/>
                  <a:pt x="17" y="0"/>
                  <a:pt x="17" y="0"/>
                </a:cubicBezTo>
                <a:cubicBezTo>
                  <a:pt x="14" y="2"/>
                  <a:pt x="10" y="4"/>
                  <a:pt x="11" y="8"/>
                </a:cubicBezTo>
                <a:cubicBezTo>
                  <a:pt x="11" y="8"/>
                  <a:pt x="10" y="9"/>
                  <a:pt x="8" y="9"/>
                </a:cubicBezTo>
                <a:cubicBezTo>
                  <a:pt x="8" y="9"/>
                  <a:pt x="8" y="9"/>
                  <a:pt x="8" y="9"/>
                </a:cubicBezTo>
                <a:cubicBezTo>
                  <a:pt x="2" y="104"/>
                  <a:pt x="2" y="104"/>
                  <a:pt x="2" y="104"/>
                </a:cubicBezTo>
                <a:cubicBezTo>
                  <a:pt x="4" y="105"/>
                  <a:pt x="6" y="105"/>
                  <a:pt x="9" y="105"/>
                </a:cubicBezTo>
                <a:cubicBezTo>
                  <a:pt x="11" y="105"/>
                  <a:pt x="13" y="105"/>
                  <a:pt x="15" y="105"/>
                </a:cubicBezTo>
                <a:cubicBezTo>
                  <a:pt x="20" y="104"/>
                  <a:pt x="25" y="103"/>
                  <a:pt x="29" y="101"/>
                </a:cubicBezTo>
                <a:cubicBezTo>
                  <a:pt x="30" y="101"/>
                  <a:pt x="32" y="100"/>
                  <a:pt x="33" y="100"/>
                </a:cubicBezTo>
                <a:cubicBezTo>
                  <a:pt x="55" y="0"/>
                  <a:pt x="55" y="0"/>
                  <a:pt x="55" y="0"/>
                </a:cubicBezTo>
              </a:path>
            </a:pathLst>
          </a:custGeom>
          <a:solidFill>
            <a:srgbClr val="749D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3" name="Freeform 59"/>
          <p:cNvSpPr>
            <a:spLocks noEditPoints="1"/>
          </p:cNvSpPr>
          <p:nvPr/>
        </p:nvSpPr>
        <p:spPr bwMode="auto">
          <a:xfrm>
            <a:off x="5192713" y="42863"/>
            <a:ext cx="762000" cy="1920875"/>
          </a:xfrm>
          <a:custGeom>
            <a:avLst/>
            <a:gdLst>
              <a:gd name="T0" fmla="*/ 26 w 54"/>
              <a:gd name="T1" fmla="*/ 57 h 136"/>
              <a:gd name="T2" fmla="*/ 26 w 54"/>
              <a:gd name="T3" fmla="*/ 57 h 136"/>
              <a:gd name="T4" fmla="*/ 22 w 54"/>
              <a:gd name="T5" fmla="*/ 59 h 136"/>
              <a:gd name="T6" fmla="*/ 21 w 54"/>
              <a:gd name="T7" fmla="*/ 63 h 136"/>
              <a:gd name="T8" fmla="*/ 18 w 54"/>
              <a:gd name="T9" fmla="*/ 68 h 136"/>
              <a:gd name="T10" fmla="*/ 15 w 54"/>
              <a:gd name="T11" fmla="*/ 69 h 136"/>
              <a:gd name="T12" fmla="*/ 20 w 54"/>
              <a:gd name="T13" fmla="*/ 95 h 136"/>
              <a:gd name="T14" fmla="*/ 22 w 54"/>
              <a:gd name="T15" fmla="*/ 95 h 136"/>
              <a:gd name="T16" fmla="*/ 24 w 54"/>
              <a:gd name="T17" fmla="*/ 95 h 136"/>
              <a:gd name="T18" fmla="*/ 27 w 54"/>
              <a:gd name="T19" fmla="*/ 96 h 136"/>
              <a:gd name="T20" fmla="*/ 32 w 54"/>
              <a:gd name="T21" fmla="*/ 102 h 136"/>
              <a:gd name="T22" fmla="*/ 34 w 54"/>
              <a:gd name="T23" fmla="*/ 108 h 136"/>
              <a:gd name="T24" fmla="*/ 35 w 54"/>
              <a:gd name="T25" fmla="*/ 113 h 136"/>
              <a:gd name="T26" fmla="*/ 40 w 54"/>
              <a:gd name="T27" fmla="*/ 126 h 136"/>
              <a:gd name="T28" fmla="*/ 40 w 54"/>
              <a:gd name="T29" fmla="*/ 128 h 136"/>
              <a:gd name="T30" fmla="*/ 36 w 54"/>
              <a:gd name="T31" fmla="*/ 134 h 136"/>
              <a:gd name="T32" fmla="*/ 40 w 54"/>
              <a:gd name="T33" fmla="*/ 132 h 136"/>
              <a:gd name="T34" fmla="*/ 41 w 54"/>
              <a:gd name="T35" fmla="*/ 132 h 136"/>
              <a:gd name="T36" fmla="*/ 52 w 54"/>
              <a:gd name="T37" fmla="*/ 136 h 136"/>
              <a:gd name="T38" fmla="*/ 54 w 54"/>
              <a:gd name="T39" fmla="*/ 136 h 136"/>
              <a:gd name="T40" fmla="*/ 53 w 54"/>
              <a:gd name="T41" fmla="*/ 118 h 136"/>
              <a:gd name="T42" fmla="*/ 49 w 54"/>
              <a:gd name="T43" fmla="*/ 117 h 136"/>
              <a:gd name="T44" fmla="*/ 48 w 54"/>
              <a:gd name="T45" fmla="*/ 106 h 136"/>
              <a:gd name="T46" fmla="*/ 39 w 54"/>
              <a:gd name="T47" fmla="*/ 93 h 136"/>
              <a:gd name="T48" fmla="*/ 36 w 54"/>
              <a:gd name="T49" fmla="*/ 91 h 136"/>
              <a:gd name="T50" fmla="*/ 51 w 54"/>
              <a:gd name="T51" fmla="*/ 87 h 136"/>
              <a:gd name="T52" fmla="*/ 50 w 54"/>
              <a:gd name="T53" fmla="*/ 74 h 136"/>
              <a:gd name="T54" fmla="*/ 42 w 54"/>
              <a:gd name="T55" fmla="*/ 79 h 136"/>
              <a:gd name="T56" fmla="*/ 35 w 54"/>
              <a:gd name="T57" fmla="*/ 80 h 136"/>
              <a:gd name="T58" fmla="*/ 30 w 54"/>
              <a:gd name="T59" fmla="*/ 59 h 136"/>
              <a:gd name="T60" fmla="*/ 26 w 54"/>
              <a:gd name="T61" fmla="*/ 57 h 136"/>
              <a:gd name="T62" fmla="*/ 48 w 54"/>
              <a:gd name="T63" fmla="*/ 47 h 136"/>
              <a:gd name="T64" fmla="*/ 48 w 54"/>
              <a:gd name="T65" fmla="*/ 47 h 136"/>
              <a:gd name="T66" fmla="*/ 47 w 54"/>
              <a:gd name="T67" fmla="*/ 50 h 136"/>
              <a:gd name="T68" fmla="*/ 49 w 54"/>
              <a:gd name="T69" fmla="*/ 55 h 136"/>
              <a:gd name="T70" fmla="*/ 48 w 54"/>
              <a:gd name="T71" fmla="*/ 47 h 136"/>
              <a:gd name="T72" fmla="*/ 36 w 54"/>
              <a:gd name="T73" fmla="*/ 31 h 136"/>
              <a:gd name="T74" fmla="*/ 33 w 54"/>
              <a:gd name="T75" fmla="*/ 33 h 136"/>
              <a:gd name="T76" fmla="*/ 24 w 54"/>
              <a:gd name="T77" fmla="*/ 37 h 136"/>
              <a:gd name="T78" fmla="*/ 15 w 54"/>
              <a:gd name="T79" fmla="*/ 33 h 136"/>
              <a:gd name="T80" fmla="*/ 12 w 54"/>
              <a:gd name="T81" fmla="*/ 32 h 136"/>
              <a:gd name="T82" fmla="*/ 8 w 54"/>
              <a:gd name="T83" fmla="*/ 37 h 136"/>
              <a:gd name="T84" fmla="*/ 13 w 54"/>
              <a:gd name="T85" fmla="*/ 61 h 136"/>
              <a:gd name="T86" fmla="*/ 16 w 54"/>
              <a:gd name="T87" fmla="*/ 54 h 136"/>
              <a:gd name="T88" fmla="*/ 33 w 54"/>
              <a:gd name="T89" fmla="*/ 39 h 136"/>
              <a:gd name="T90" fmla="*/ 36 w 54"/>
              <a:gd name="T91" fmla="*/ 31 h 136"/>
              <a:gd name="T92" fmla="*/ 36 w 54"/>
              <a:gd name="T93" fmla="*/ 31 h 136"/>
              <a:gd name="T94" fmla="*/ 47 w 54"/>
              <a:gd name="T95" fmla="*/ 23 h 136"/>
              <a:gd name="T96" fmla="*/ 45 w 54"/>
              <a:gd name="T97" fmla="*/ 25 h 136"/>
              <a:gd name="T98" fmla="*/ 45 w 54"/>
              <a:gd name="T99" fmla="*/ 32 h 136"/>
              <a:gd name="T100" fmla="*/ 48 w 54"/>
              <a:gd name="T101" fmla="*/ 35 h 136"/>
              <a:gd name="T102" fmla="*/ 47 w 54"/>
              <a:gd name="T103" fmla="*/ 23 h 136"/>
              <a:gd name="T104" fmla="*/ 5 w 54"/>
              <a:gd name="T105" fmla="*/ 0 h 136"/>
              <a:gd name="T106" fmla="*/ 4 w 54"/>
              <a:gd name="T107" fmla="*/ 0 h 136"/>
              <a:gd name="T108" fmla="*/ 0 w 54"/>
              <a:gd name="T109" fmla="*/ 1 h 136"/>
              <a:gd name="T110" fmla="*/ 3 w 54"/>
              <a:gd name="T111" fmla="*/ 13 h 136"/>
              <a:gd name="T112" fmla="*/ 8 w 54"/>
              <a:gd name="T113" fmla="*/ 3 h 136"/>
              <a:gd name="T114" fmla="*/ 5 w 54"/>
              <a:gd name="T11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136">
                <a:moveTo>
                  <a:pt x="26" y="57"/>
                </a:moveTo>
                <a:cubicBezTo>
                  <a:pt x="26" y="57"/>
                  <a:pt x="26" y="57"/>
                  <a:pt x="26" y="57"/>
                </a:cubicBezTo>
                <a:cubicBezTo>
                  <a:pt x="24" y="57"/>
                  <a:pt x="23" y="58"/>
                  <a:pt x="22" y="59"/>
                </a:cubicBezTo>
                <a:cubicBezTo>
                  <a:pt x="22" y="61"/>
                  <a:pt x="21" y="62"/>
                  <a:pt x="21" y="63"/>
                </a:cubicBezTo>
                <a:cubicBezTo>
                  <a:pt x="21" y="65"/>
                  <a:pt x="20" y="67"/>
                  <a:pt x="18" y="68"/>
                </a:cubicBezTo>
                <a:cubicBezTo>
                  <a:pt x="17" y="69"/>
                  <a:pt x="16" y="69"/>
                  <a:pt x="15" y="69"/>
                </a:cubicBezTo>
                <a:cubicBezTo>
                  <a:pt x="20" y="95"/>
                  <a:pt x="20" y="95"/>
                  <a:pt x="20" y="95"/>
                </a:cubicBezTo>
                <a:cubicBezTo>
                  <a:pt x="21" y="95"/>
                  <a:pt x="21" y="95"/>
                  <a:pt x="22" y="95"/>
                </a:cubicBezTo>
                <a:cubicBezTo>
                  <a:pt x="23" y="95"/>
                  <a:pt x="23" y="95"/>
                  <a:pt x="24" y="95"/>
                </a:cubicBezTo>
                <a:cubicBezTo>
                  <a:pt x="26" y="95"/>
                  <a:pt x="27" y="95"/>
                  <a:pt x="27" y="96"/>
                </a:cubicBezTo>
                <a:cubicBezTo>
                  <a:pt x="26" y="99"/>
                  <a:pt x="29" y="101"/>
                  <a:pt x="32" y="102"/>
                </a:cubicBezTo>
                <a:cubicBezTo>
                  <a:pt x="35" y="103"/>
                  <a:pt x="35" y="106"/>
                  <a:pt x="34" y="108"/>
                </a:cubicBezTo>
                <a:cubicBezTo>
                  <a:pt x="33" y="109"/>
                  <a:pt x="33" y="111"/>
                  <a:pt x="35" y="113"/>
                </a:cubicBezTo>
                <a:cubicBezTo>
                  <a:pt x="39" y="117"/>
                  <a:pt x="37" y="122"/>
                  <a:pt x="40" y="126"/>
                </a:cubicBezTo>
                <a:cubicBezTo>
                  <a:pt x="40" y="126"/>
                  <a:pt x="41" y="127"/>
                  <a:pt x="40" y="128"/>
                </a:cubicBezTo>
                <a:cubicBezTo>
                  <a:pt x="36" y="129"/>
                  <a:pt x="36" y="131"/>
                  <a:pt x="36" y="134"/>
                </a:cubicBezTo>
                <a:cubicBezTo>
                  <a:pt x="38" y="133"/>
                  <a:pt x="39" y="132"/>
                  <a:pt x="40" y="132"/>
                </a:cubicBezTo>
                <a:cubicBezTo>
                  <a:pt x="41" y="132"/>
                  <a:pt x="41" y="132"/>
                  <a:pt x="41" y="132"/>
                </a:cubicBezTo>
                <a:cubicBezTo>
                  <a:pt x="45" y="132"/>
                  <a:pt x="48" y="134"/>
                  <a:pt x="52" y="136"/>
                </a:cubicBezTo>
                <a:cubicBezTo>
                  <a:pt x="52" y="136"/>
                  <a:pt x="53" y="136"/>
                  <a:pt x="54" y="136"/>
                </a:cubicBezTo>
                <a:cubicBezTo>
                  <a:pt x="53" y="118"/>
                  <a:pt x="53" y="118"/>
                  <a:pt x="53" y="118"/>
                </a:cubicBezTo>
                <a:cubicBezTo>
                  <a:pt x="51" y="118"/>
                  <a:pt x="50" y="118"/>
                  <a:pt x="49" y="117"/>
                </a:cubicBezTo>
                <a:cubicBezTo>
                  <a:pt x="49" y="113"/>
                  <a:pt x="45" y="110"/>
                  <a:pt x="48" y="106"/>
                </a:cubicBezTo>
                <a:cubicBezTo>
                  <a:pt x="53" y="98"/>
                  <a:pt x="52" y="97"/>
                  <a:pt x="39" y="93"/>
                </a:cubicBezTo>
                <a:cubicBezTo>
                  <a:pt x="38" y="93"/>
                  <a:pt x="38" y="92"/>
                  <a:pt x="36" y="91"/>
                </a:cubicBezTo>
                <a:cubicBezTo>
                  <a:pt x="41" y="89"/>
                  <a:pt x="46" y="88"/>
                  <a:pt x="51" y="87"/>
                </a:cubicBezTo>
                <a:cubicBezTo>
                  <a:pt x="50" y="74"/>
                  <a:pt x="50" y="74"/>
                  <a:pt x="50" y="74"/>
                </a:cubicBezTo>
                <a:cubicBezTo>
                  <a:pt x="47" y="75"/>
                  <a:pt x="45" y="76"/>
                  <a:pt x="42" y="79"/>
                </a:cubicBezTo>
                <a:cubicBezTo>
                  <a:pt x="41" y="80"/>
                  <a:pt x="38" y="80"/>
                  <a:pt x="35" y="80"/>
                </a:cubicBezTo>
                <a:cubicBezTo>
                  <a:pt x="35" y="73"/>
                  <a:pt x="32" y="66"/>
                  <a:pt x="30" y="59"/>
                </a:cubicBezTo>
                <a:cubicBezTo>
                  <a:pt x="30" y="58"/>
                  <a:pt x="29" y="57"/>
                  <a:pt x="26" y="57"/>
                </a:cubicBezTo>
                <a:moveTo>
                  <a:pt x="48" y="47"/>
                </a:moveTo>
                <a:cubicBezTo>
                  <a:pt x="48" y="47"/>
                  <a:pt x="48" y="47"/>
                  <a:pt x="48" y="47"/>
                </a:cubicBezTo>
                <a:cubicBezTo>
                  <a:pt x="48" y="48"/>
                  <a:pt x="47" y="49"/>
                  <a:pt x="47" y="50"/>
                </a:cubicBezTo>
                <a:cubicBezTo>
                  <a:pt x="47" y="53"/>
                  <a:pt x="47" y="54"/>
                  <a:pt x="49" y="55"/>
                </a:cubicBezTo>
                <a:cubicBezTo>
                  <a:pt x="48" y="47"/>
                  <a:pt x="48" y="47"/>
                  <a:pt x="48" y="47"/>
                </a:cubicBezTo>
                <a:moveTo>
                  <a:pt x="36" y="31"/>
                </a:moveTo>
                <a:cubicBezTo>
                  <a:pt x="33" y="31"/>
                  <a:pt x="34" y="32"/>
                  <a:pt x="33" y="33"/>
                </a:cubicBezTo>
                <a:cubicBezTo>
                  <a:pt x="29" y="36"/>
                  <a:pt x="26" y="37"/>
                  <a:pt x="24" y="37"/>
                </a:cubicBezTo>
                <a:cubicBezTo>
                  <a:pt x="21" y="37"/>
                  <a:pt x="19" y="35"/>
                  <a:pt x="15" y="33"/>
                </a:cubicBezTo>
                <a:cubicBezTo>
                  <a:pt x="15" y="32"/>
                  <a:pt x="14" y="32"/>
                  <a:pt x="12" y="32"/>
                </a:cubicBezTo>
                <a:cubicBezTo>
                  <a:pt x="11" y="34"/>
                  <a:pt x="10" y="35"/>
                  <a:pt x="8" y="37"/>
                </a:cubicBezTo>
                <a:cubicBezTo>
                  <a:pt x="13" y="61"/>
                  <a:pt x="13" y="61"/>
                  <a:pt x="13" y="61"/>
                </a:cubicBezTo>
                <a:cubicBezTo>
                  <a:pt x="15" y="59"/>
                  <a:pt x="16" y="57"/>
                  <a:pt x="16" y="54"/>
                </a:cubicBezTo>
                <a:cubicBezTo>
                  <a:pt x="19" y="48"/>
                  <a:pt x="24" y="42"/>
                  <a:pt x="33" y="39"/>
                </a:cubicBezTo>
                <a:cubicBezTo>
                  <a:pt x="39" y="37"/>
                  <a:pt x="37" y="34"/>
                  <a:pt x="36" y="31"/>
                </a:cubicBezTo>
                <a:cubicBezTo>
                  <a:pt x="36" y="31"/>
                  <a:pt x="36" y="31"/>
                  <a:pt x="36" y="31"/>
                </a:cubicBezTo>
                <a:moveTo>
                  <a:pt x="47" y="23"/>
                </a:moveTo>
                <a:cubicBezTo>
                  <a:pt x="46" y="24"/>
                  <a:pt x="46" y="24"/>
                  <a:pt x="45" y="25"/>
                </a:cubicBezTo>
                <a:cubicBezTo>
                  <a:pt x="43" y="27"/>
                  <a:pt x="41" y="30"/>
                  <a:pt x="45" y="32"/>
                </a:cubicBezTo>
                <a:cubicBezTo>
                  <a:pt x="46" y="33"/>
                  <a:pt x="47" y="34"/>
                  <a:pt x="48" y="35"/>
                </a:cubicBezTo>
                <a:cubicBezTo>
                  <a:pt x="47" y="23"/>
                  <a:pt x="47" y="23"/>
                  <a:pt x="47" y="23"/>
                </a:cubicBezTo>
                <a:moveTo>
                  <a:pt x="5" y="0"/>
                </a:moveTo>
                <a:cubicBezTo>
                  <a:pt x="5" y="0"/>
                  <a:pt x="4" y="0"/>
                  <a:pt x="4" y="0"/>
                </a:cubicBezTo>
                <a:cubicBezTo>
                  <a:pt x="2" y="0"/>
                  <a:pt x="1" y="1"/>
                  <a:pt x="0" y="1"/>
                </a:cubicBezTo>
                <a:cubicBezTo>
                  <a:pt x="3" y="13"/>
                  <a:pt x="3" y="13"/>
                  <a:pt x="3" y="13"/>
                </a:cubicBezTo>
                <a:cubicBezTo>
                  <a:pt x="6" y="10"/>
                  <a:pt x="4" y="6"/>
                  <a:pt x="8" y="3"/>
                </a:cubicBezTo>
                <a:cubicBezTo>
                  <a:pt x="10" y="2"/>
                  <a:pt x="8" y="0"/>
                  <a:pt x="5" y="0"/>
                </a:cubicBezTo>
              </a:path>
            </a:pathLst>
          </a:custGeom>
          <a:solidFill>
            <a:srgbClr val="749D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4" name="Freeform 60"/>
          <p:cNvSpPr>
            <a:spLocks noEditPoints="1"/>
          </p:cNvSpPr>
          <p:nvPr/>
        </p:nvSpPr>
        <p:spPr bwMode="auto">
          <a:xfrm>
            <a:off x="3894138" y="71438"/>
            <a:ext cx="1284288" cy="2119313"/>
          </a:xfrm>
          <a:custGeom>
            <a:avLst/>
            <a:gdLst>
              <a:gd name="T0" fmla="*/ 73 w 91"/>
              <a:gd name="T1" fmla="*/ 122 h 150"/>
              <a:gd name="T2" fmla="*/ 69 w 91"/>
              <a:gd name="T3" fmla="*/ 117 h 150"/>
              <a:gd name="T4" fmla="*/ 75 w 91"/>
              <a:gd name="T5" fmla="*/ 112 h 150"/>
              <a:gd name="T6" fmla="*/ 75 w 91"/>
              <a:gd name="T7" fmla="*/ 112 h 150"/>
              <a:gd name="T8" fmla="*/ 80 w 91"/>
              <a:gd name="T9" fmla="*/ 118 h 150"/>
              <a:gd name="T10" fmla="*/ 73 w 91"/>
              <a:gd name="T11" fmla="*/ 122 h 150"/>
              <a:gd name="T12" fmla="*/ 73 w 91"/>
              <a:gd name="T13" fmla="*/ 122 h 150"/>
              <a:gd name="T14" fmla="*/ 0 w 91"/>
              <a:gd name="T15" fmla="*/ 0 h 150"/>
              <a:gd name="T16" fmla="*/ 79 w 91"/>
              <a:gd name="T17" fmla="*/ 150 h 150"/>
              <a:gd name="T18" fmla="*/ 81 w 91"/>
              <a:gd name="T19" fmla="*/ 149 h 150"/>
              <a:gd name="T20" fmla="*/ 84 w 91"/>
              <a:gd name="T21" fmla="*/ 145 h 150"/>
              <a:gd name="T22" fmla="*/ 83 w 91"/>
              <a:gd name="T23" fmla="*/ 136 h 150"/>
              <a:gd name="T24" fmla="*/ 84 w 91"/>
              <a:gd name="T25" fmla="*/ 124 h 150"/>
              <a:gd name="T26" fmla="*/ 91 w 91"/>
              <a:gd name="T27" fmla="*/ 112 h 150"/>
              <a:gd name="T28" fmla="*/ 91 w 91"/>
              <a:gd name="T29" fmla="*/ 111 h 150"/>
              <a:gd name="T30" fmla="*/ 76 w 91"/>
              <a:gd name="T31" fmla="*/ 67 h 150"/>
              <a:gd name="T32" fmla="*/ 75 w 91"/>
              <a:gd name="T33" fmla="*/ 66 h 150"/>
              <a:gd name="T34" fmla="*/ 74 w 91"/>
              <a:gd name="T35" fmla="*/ 61 h 150"/>
              <a:gd name="T36" fmla="*/ 71 w 91"/>
              <a:gd name="T37" fmla="*/ 52 h 150"/>
              <a:gd name="T38" fmla="*/ 63 w 91"/>
              <a:gd name="T39" fmla="*/ 51 h 150"/>
              <a:gd name="T40" fmla="*/ 63 w 91"/>
              <a:gd name="T41" fmla="*/ 50 h 150"/>
              <a:gd name="T42" fmla="*/ 69 w 91"/>
              <a:gd name="T43" fmla="*/ 46 h 150"/>
              <a:gd name="T44" fmla="*/ 64 w 91"/>
              <a:gd name="T45" fmla="*/ 32 h 150"/>
              <a:gd name="T46" fmla="*/ 46 w 91"/>
              <a:gd name="T47" fmla="*/ 27 h 150"/>
              <a:gd name="T48" fmla="*/ 49 w 91"/>
              <a:gd name="T49" fmla="*/ 31 h 150"/>
              <a:gd name="T50" fmla="*/ 54 w 91"/>
              <a:gd name="T51" fmla="*/ 37 h 150"/>
              <a:gd name="T52" fmla="*/ 50 w 91"/>
              <a:gd name="T53" fmla="*/ 40 h 150"/>
              <a:gd name="T54" fmla="*/ 48 w 91"/>
              <a:gd name="T55" fmla="*/ 40 h 150"/>
              <a:gd name="T56" fmla="*/ 24 w 91"/>
              <a:gd name="T57" fmla="*/ 31 h 150"/>
              <a:gd name="T58" fmla="*/ 24 w 91"/>
              <a:gd name="T59" fmla="*/ 22 h 150"/>
              <a:gd name="T60" fmla="*/ 28 w 91"/>
              <a:gd name="T61" fmla="*/ 19 h 150"/>
              <a:gd name="T62" fmla="*/ 35 w 91"/>
              <a:gd name="T63" fmla="*/ 14 h 150"/>
              <a:gd name="T64" fmla="*/ 42 w 91"/>
              <a:gd name="T65" fmla="*/ 8 h 150"/>
              <a:gd name="T66" fmla="*/ 38 w 91"/>
              <a:gd name="T67" fmla="*/ 5 h 150"/>
              <a:gd name="T68" fmla="*/ 38 w 91"/>
              <a:gd name="T69" fmla="*/ 5 h 150"/>
              <a:gd name="T70" fmla="*/ 37 w 91"/>
              <a:gd name="T71" fmla="*/ 5 h 150"/>
              <a:gd name="T72" fmla="*/ 28 w 91"/>
              <a:gd name="T73" fmla="*/ 4 h 150"/>
              <a:gd name="T74" fmla="*/ 19 w 91"/>
              <a:gd name="T75" fmla="*/ 3 h 150"/>
              <a:gd name="T76" fmla="*/ 13 w 91"/>
              <a:gd name="T77" fmla="*/ 3 h 150"/>
              <a:gd name="T78" fmla="*/ 10 w 91"/>
              <a:gd name="T79" fmla="*/ 4 h 150"/>
              <a:gd name="T80" fmla="*/ 3 w 91"/>
              <a:gd name="T81" fmla="*/ 2 h 150"/>
              <a:gd name="T82" fmla="*/ 0 w 91"/>
              <a:gd name="T8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1" h="150">
                <a:moveTo>
                  <a:pt x="73" y="122"/>
                </a:moveTo>
                <a:cubicBezTo>
                  <a:pt x="70" y="122"/>
                  <a:pt x="68" y="120"/>
                  <a:pt x="69" y="117"/>
                </a:cubicBezTo>
                <a:cubicBezTo>
                  <a:pt x="70" y="115"/>
                  <a:pt x="71" y="112"/>
                  <a:pt x="75" y="112"/>
                </a:cubicBezTo>
                <a:cubicBezTo>
                  <a:pt x="75" y="112"/>
                  <a:pt x="75" y="112"/>
                  <a:pt x="75" y="112"/>
                </a:cubicBezTo>
                <a:cubicBezTo>
                  <a:pt x="80" y="112"/>
                  <a:pt x="79" y="116"/>
                  <a:pt x="80" y="118"/>
                </a:cubicBezTo>
                <a:cubicBezTo>
                  <a:pt x="80" y="120"/>
                  <a:pt x="78" y="122"/>
                  <a:pt x="73" y="122"/>
                </a:cubicBezTo>
                <a:cubicBezTo>
                  <a:pt x="73" y="122"/>
                  <a:pt x="73" y="122"/>
                  <a:pt x="73" y="122"/>
                </a:cubicBezTo>
                <a:moveTo>
                  <a:pt x="0" y="0"/>
                </a:moveTo>
                <a:cubicBezTo>
                  <a:pt x="79" y="150"/>
                  <a:pt x="79" y="150"/>
                  <a:pt x="79" y="150"/>
                </a:cubicBezTo>
                <a:cubicBezTo>
                  <a:pt x="80" y="149"/>
                  <a:pt x="80" y="149"/>
                  <a:pt x="81" y="149"/>
                </a:cubicBezTo>
                <a:cubicBezTo>
                  <a:pt x="82" y="147"/>
                  <a:pt x="83" y="146"/>
                  <a:pt x="84" y="145"/>
                </a:cubicBezTo>
                <a:cubicBezTo>
                  <a:pt x="82" y="142"/>
                  <a:pt x="83" y="139"/>
                  <a:pt x="83" y="136"/>
                </a:cubicBezTo>
                <a:cubicBezTo>
                  <a:pt x="83" y="132"/>
                  <a:pt x="84" y="128"/>
                  <a:pt x="84" y="124"/>
                </a:cubicBezTo>
                <a:cubicBezTo>
                  <a:pt x="84" y="119"/>
                  <a:pt x="86" y="115"/>
                  <a:pt x="91" y="112"/>
                </a:cubicBezTo>
                <a:cubicBezTo>
                  <a:pt x="91" y="112"/>
                  <a:pt x="91" y="111"/>
                  <a:pt x="91" y="111"/>
                </a:cubicBezTo>
                <a:cubicBezTo>
                  <a:pt x="76" y="67"/>
                  <a:pt x="76" y="67"/>
                  <a:pt x="76" y="67"/>
                </a:cubicBezTo>
                <a:cubicBezTo>
                  <a:pt x="76" y="66"/>
                  <a:pt x="75" y="66"/>
                  <a:pt x="75" y="66"/>
                </a:cubicBezTo>
                <a:cubicBezTo>
                  <a:pt x="73" y="65"/>
                  <a:pt x="73" y="63"/>
                  <a:pt x="74" y="61"/>
                </a:cubicBezTo>
                <a:cubicBezTo>
                  <a:pt x="71" y="52"/>
                  <a:pt x="71" y="52"/>
                  <a:pt x="71" y="52"/>
                </a:cubicBezTo>
                <a:cubicBezTo>
                  <a:pt x="69" y="52"/>
                  <a:pt x="66" y="51"/>
                  <a:pt x="63" y="51"/>
                </a:cubicBezTo>
                <a:cubicBezTo>
                  <a:pt x="63" y="51"/>
                  <a:pt x="63" y="50"/>
                  <a:pt x="63" y="50"/>
                </a:cubicBezTo>
                <a:cubicBezTo>
                  <a:pt x="65" y="49"/>
                  <a:pt x="67" y="48"/>
                  <a:pt x="69" y="46"/>
                </a:cubicBezTo>
                <a:cubicBezTo>
                  <a:pt x="64" y="32"/>
                  <a:pt x="64" y="32"/>
                  <a:pt x="64" y="32"/>
                </a:cubicBezTo>
                <a:cubicBezTo>
                  <a:pt x="59" y="29"/>
                  <a:pt x="52" y="28"/>
                  <a:pt x="46" y="27"/>
                </a:cubicBezTo>
                <a:cubicBezTo>
                  <a:pt x="44" y="29"/>
                  <a:pt x="47" y="30"/>
                  <a:pt x="49" y="31"/>
                </a:cubicBezTo>
                <a:cubicBezTo>
                  <a:pt x="52" y="32"/>
                  <a:pt x="53" y="34"/>
                  <a:pt x="54" y="37"/>
                </a:cubicBezTo>
                <a:cubicBezTo>
                  <a:pt x="54" y="39"/>
                  <a:pt x="53" y="40"/>
                  <a:pt x="50" y="40"/>
                </a:cubicBezTo>
                <a:cubicBezTo>
                  <a:pt x="49" y="40"/>
                  <a:pt x="49" y="40"/>
                  <a:pt x="48" y="40"/>
                </a:cubicBezTo>
                <a:cubicBezTo>
                  <a:pt x="40" y="36"/>
                  <a:pt x="32" y="34"/>
                  <a:pt x="24" y="31"/>
                </a:cubicBezTo>
                <a:cubicBezTo>
                  <a:pt x="18" y="28"/>
                  <a:pt x="18" y="25"/>
                  <a:pt x="24" y="22"/>
                </a:cubicBezTo>
                <a:cubicBezTo>
                  <a:pt x="26" y="21"/>
                  <a:pt x="27" y="20"/>
                  <a:pt x="28" y="19"/>
                </a:cubicBezTo>
                <a:cubicBezTo>
                  <a:pt x="28" y="16"/>
                  <a:pt x="31" y="15"/>
                  <a:pt x="35" y="14"/>
                </a:cubicBezTo>
                <a:cubicBezTo>
                  <a:pt x="42" y="14"/>
                  <a:pt x="42" y="11"/>
                  <a:pt x="42" y="8"/>
                </a:cubicBezTo>
                <a:cubicBezTo>
                  <a:pt x="42" y="6"/>
                  <a:pt x="41" y="5"/>
                  <a:pt x="38" y="5"/>
                </a:cubicBezTo>
                <a:cubicBezTo>
                  <a:pt x="38" y="5"/>
                  <a:pt x="38" y="5"/>
                  <a:pt x="38" y="5"/>
                </a:cubicBezTo>
                <a:cubicBezTo>
                  <a:pt x="37" y="5"/>
                  <a:pt x="37" y="5"/>
                  <a:pt x="37" y="5"/>
                </a:cubicBezTo>
                <a:cubicBezTo>
                  <a:pt x="34" y="5"/>
                  <a:pt x="31" y="4"/>
                  <a:pt x="28" y="4"/>
                </a:cubicBezTo>
                <a:cubicBezTo>
                  <a:pt x="25" y="3"/>
                  <a:pt x="22" y="3"/>
                  <a:pt x="19" y="3"/>
                </a:cubicBezTo>
                <a:cubicBezTo>
                  <a:pt x="17" y="3"/>
                  <a:pt x="15" y="3"/>
                  <a:pt x="13" y="3"/>
                </a:cubicBezTo>
                <a:cubicBezTo>
                  <a:pt x="12" y="4"/>
                  <a:pt x="11" y="4"/>
                  <a:pt x="10" y="4"/>
                </a:cubicBezTo>
                <a:cubicBezTo>
                  <a:pt x="8" y="4"/>
                  <a:pt x="6" y="3"/>
                  <a:pt x="3" y="2"/>
                </a:cubicBezTo>
                <a:cubicBezTo>
                  <a:pt x="2" y="1"/>
                  <a:pt x="1" y="1"/>
                  <a:pt x="0"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5" name="Freeform 61"/>
          <p:cNvSpPr>
            <a:spLocks/>
          </p:cNvSpPr>
          <p:nvPr/>
        </p:nvSpPr>
        <p:spPr bwMode="auto">
          <a:xfrm>
            <a:off x="2060575" y="0"/>
            <a:ext cx="2681288" cy="2516188"/>
          </a:xfrm>
          <a:custGeom>
            <a:avLst/>
            <a:gdLst>
              <a:gd name="T0" fmla="*/ 76 w 190"/>
              <a:gd name="T1" fmla="*/ 0 h 178"/>
              <a:gd name="T2" fmla="*/ 0 w 190"/>
              <a:gd name="T3" fmla="*/ 0 h 178"/>
              <a:gd name="T4" fmla="*/ 137 w 190"/>
              <a:gd name="T5" fmla="*/ 144 h 178"/>
              <a:gd name="T6" fmla="*/ 139 w 190"/>
              <a:gd name="T7" fmla="*/ 145 h 178"/>
              <a:gd name="T8" fmla="*/ 138 w 190"/>
              <a:gd name="T9" fmla="*/ 145 h 178"/>
              <a:gd name="T10" fmla="*/ 149 w 190"/>
              <a:gd name="T11" fmla="*/ 157 h 178"/>
              <a:gd name="T12" fmla="*/ 151 w 190"/>
              <a:gd name="T13" fmla="*/ 157 h 178"/>
              <a:gd name="T14" fmla="*/ 151 w 190"/>
              <a:gd name="T15" fmla="*/ 157 h 178"/>
              <a:gd name="T16" fmla="*/ 159 w 190"/>
              <a:gd name="T17" fmla="*/ 161 h 178"/>
              <a:gd name="T18" fmla="*/ 160 w 190"/>
              <a:gd name="T19" fmla="*/ 169 h 178"/>
              <a:gd name="T20" fmla="*/ 169 w 190"/>
              <a:gd name="T21" fmla="*/ 178 h 178"/>
              <a:gd name="T22" fmla="*/ 190 w 190"/>
              <a:gd name="T23" fmla="*/ 164 h 178"/>
              <a:gd name="T24" fmla="*/ 76 w 190"/>
              <a:gd name="T25"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78">
                <a:moveTo>
                  <a:pt x="76" y="0"/>
                </a:moveTo>
                <a:cubicBezTo>
                  <a:pt x="0" y="0"/>
                  <a:pt x="0" y="0"/>
                  <a:pt x="0" y="0"/>
                </a:cubicBezTo>
                <a:cubicBezTo>
                  <a:pt x="137" y="144"/>
                  <a:pt x="137" y="144"/>
                  <a:pt x="137" y="144"/>
                </a:cubicBezTo>
                <a:cubicBezTo>
                  <a:pt x="137" y="144"/>
                  <a:pt x="138" y="144"/>
                  <a:pt x="139" y="145"/>
                </a:cubicBezTo>
                <a:cubicBezTo>
                  <a:pt x="139" y="145"/>
                  <a:pt x="138" y="145"/>
                  <a:pt x="138" y="145"/>
                </a:cubicBezTo>
                <a:cubicBezTo>
                  <a:pt x="149" y="157"/>
                  <a:pt x="149" y="157"/>
                  <a:pt x="149" y="157"/>
                </a:cubicBezTo>
                <a:cubicBezTo>
                  <a:pt x="150" y="157"/>
                  <a:pt x="150" y="157"/>
                  <a:pt x="151" y="157"/>
                </a:cubicBezTo>
                <a:cubicBezTo>
                  <a:pt x="151" y="157"/>
                  <a:pt x="151" y="157"/>
                  <a:pt x="151" y="157"/>
                </a:cubicBezTo>
                <a:cubicBezTo>
                  <a:pt x="155" y="157"/>
                  <a:pt x="158" y="159"/>
                  <a:pt x="159" y="161"/>
                </a:cubicBezTo>
                <a:cubicBezTo>
                  <a:pt x="161" y="163"/>
                  <a:pt x="161" y="166"/>
                  <a:pt x="160" y="169"/>
                </a:cubicBezTo>
                <a:cubicBezTo>
                  <a:pt x="169" y="178"/>
                  <a:pt x="169" y="178"/>
                  <a:pt x="169" y="178"/>
                </a:cubicBezTo>
                <a:cubicBezTo>
                  <a:pt x="176" y="173"/>
                  <a:pt x="183" y="168"/>
                  <a:pt x="190" y="164"/>
                </a:cubicBezTo>
                <a:cubicBezTo>
                  <a:pt x="76" y="0"/>
                  <a:pt x="76" y="0"/>
                  <a:pt x="76" y="0"/>
                </a:cubicBezTo>
              </a:path>
            </a:pathLst>
          </a:custGeom>
          <a:solidFill>
            <a:srgbClr val="749D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6" name="Freeform 62"/>
          <p:cNvSpPr>
            <a:spLocks noEditPoints="1"/>
          </p:cNvSpPr>
          <p:nvPr/>
        </p:nvSpPr>
        <p:spPr bwMode="auto">
          <a:xfrm>
            <a:off x="0" y="0"/>
            <a:ext cx="4219575" cy="2981325"/>
          </a:xfrm>
          <a:custGeom>
            <a:avLst/>
            <a:gdLst>
              <a:gd name="T0" fmla="*/ 223 w 299"/>
              <a:gd name="T1" fmla="*/ 157 h 211"/>
              <a:gd name="T2" fmla="*/ 218 w 299"/>
              <a:gd name="T3" fmla="*/ 159 h 211"/>
              <a:gd name="T4" fmla="*/ 214 w 299"/>
              <a:gd name="T5" fmla="*/ 167 h 211"/>
              <a:gd name="T6" fmla="*/ 217 w 299"/>
              <a:gd name="T7" fmla="*/ 172 h 211"/>
              <a:gd name="T8" fmla="*/ 231 w 299"/>
              <a:gd name="T9" fmla="*/ 180 h 211"/>
              <a:gd name="T10" fmla="*/ 235 w 299"/>
              <a:gd name="T11" fmla="*/ 184 h 211"/>
              <a:gd name="T12" fmla="*/ 281 w 299"/>
              <a:gd name="T13" fmla="*/ 211 h 211"/>
              <a:gd name="T14" fmla="*/ 299 w 299"/>
              <a:gd name="T15" fmla="*/ 192 h 211"/>
              <a:gd name="T16" fmla="*/ 290 w 299"/>
              <a:gd name="T17" fmla="*/ 185 h 211"/>
              <a:gd name="T18" fmla="*/ 289 w 299"/>
              <a:gd name="T19" fmla="*/ 185 h 211"/>
              <a:gd name="T20" fmla="*/ 286 w 299"/>
              <a:gd name="T21" fmla="*/ 184 h 211"/>
              <a:gd name="T22" fmla="*/ 286 w 299"/>
              <a:gd name="T23" fmla="*/ 182 h 211"/>
              <a:gd name="T24" fmla="*/ 274 w 299"/>
              <a:gd name="T25" fmla="*/ 172 h 211"/>
              <a:gd name="T26" fmla="*/ 274 w 299"/>
              <a:gd name="T27" fmla="*/ 172 h 211"/>
              <a:gd name="T28" fmla="*/ 269 w 299"/>
              <a:gd name="T29" fmla="*/ 171 h 211"/>
              <a:gd name="T30" fmla="*/ 261 w 299"/>
              <a:gd name="T31" fmla="*/ 177 h 211"/>
              <a:gd name="T32" fmla="*/ 258 w 299"/>
              <a:gd name="T33" fmla="*/ 184 h 211"/>
              <a:gd name="T34" fmla="*/ 253 w 299"/>
              <a:gd name="T35" fmla="*/ 186 h 211"/>
              <a:gd name="T36" fmla="*/ 249 w 299"/>
              <a:gd name="T37" fmla="*/ 184 h 211"/>
              <a:gd name="T38" fmla="*/ 241 w 299"/>
              <a:gd name="T39" fmla="*/ 169 h 211"/>
              <a:gd name="T40" fmla="*/ 237 w 299"/>
              <a:gd name="T41" fmla="*/ 163 h 211"/>
              <a:gd name="T42" fmla="*/ 228 w 299"/>
              <a:gd name="T43" fmla="*/ 158 h 211"/>
              <a:gd name="T44" fmla="*/ 223 w 299"/>
              <a:gd name="T45" fmla="*/ 157 h 211"/>
              <a:gd name="T46" fmla="*/ 168 w 299"/>
              <a:gd name="T47" fmla="*/ 84 h 211"/>
              <a:gd name="T48" fmla="*/ 168 w 299"/>
              <a:gd name="T49" fmla="*/ 87 h 211"/>
              <a:gd name="T50" fmla="*/ 166 w 299"/>
              <a:gd name="T51" fmla="*/ 94 h 211"/>
              <a:gd name="T52" fmla="*/ 173 w 299"/>
              <a:gd name="T53" fmla="*/ 100 h 211"/>
              <a:gd name="T54" fmla="*/ 177 w 299"/>
              <a:gd name="T55" fmla="*/ 100 h 211"/>
              <a:gd name="T56" fmla="*/ 172 w 299"/>
              <a:gd name="T57" fmla="*/ 108 h 211"/>
              <a:gd name="T58" fmla="*/ 176 w 299"/>
              <a:gd name="T59" fmla="*/ 120 h 211"/>
              <a:gd name="T60" fmla="*/ 182 w 299"/>
              <a:gd name="T61" fmla="*/ 130 h 211"/>
              <a:gd name="T62" fmla="*/ 187 w 299"/>
              <a:gd name="T63" fmla="*/ 136 h 211"/>
              <a:gd name="T64" fmla="*/ 197 w 299"/>
              <a:gd name="T65" fmla="*/ 139 h 211"/>
              <a:gd name="T66" fmla="*/ 206 w 299"/>
              <a:gd name="T67" fmla="*/ 142 h 211"/>
              <a:gd name="T68" fmla="*/ 217 w 299"/>
              <a:gd name="T69" fmla="*/ 137 h 211"/>
              <a:gd name="T70" fmla="*/ 219 w 299"/>
              <a:gd name="T71" fmla="*/ 135 h 211"/>
              <a:gd name="T72" fmla="*/ 223 w 299"/>
              <a:gd name="T73" fmla="*/ 132 h 211"/>
              <a:gd name="T74" fmla="*/ 228 w 299"/>
              <a:gd name="T75" fmla="*/ 135 h 211"/>
              <a:gd name="T76" fmla="*/ 234 w 299"/>
              <a:gd name="T77" fmla="*/ 138 h 211"/>
              <a:gd name="T78" fmla="*/ 168 w 299"/>
              <a:gd name="T79" fmla="*/ 84 h 211"/>
              <a:gd name="T80" fmla="*/ 66 w 299"/>
              <a:gd name="T81" fmla="*/ 0 h 211"/>
              <a:gd name="T82" fmla="*/ 0 w 299"/>
              <a:gd name="T83" fmla="*/ 0 h 211"/>
              <a:gd name="T84" fmla="*/ 0 w 299"/>
              <a:gd name="T85" fmla="*/ 43 h 211"/>
              <a:gd name="T86" fmla="*/ 70 w 299"/>
              <a:gd name="T87" fmla="*/ 85 h 211"/>
              <a:gd name="T88" fmla="*/ 80 w 299"/>
              <a:gd name="T89" fmla="*/ 84 h 211"/>
              <a:gd name="T90" fmla="*/ 82 w 299"/>
              <a:gd name="T91" fmla="*/ 84 h 211"/>
              <a:gd name="T92" fmla="*/ 84 w 299"/>
              <a:gd name="T93" fmla="*/ 87 h 211"/>
              <a:gd name="T94" fmla="*/ 86 w 299"/>
              <a:gd name="T95" fmla="*/ 91 h 211"/>
              <a:gd name="T96" fmla="*/ 92 w 299"/>
              <a:gd name="T97" fmla="*/ 92 h 211"/>
              <a:gd name="T98" fmla="*/ 98 w 299"/>
              <a:gd name="T99" fmla="*/ 91 h 211"/>
              <a:gd name="T100" fmla="*/ 98 w 299"/>
              <a:gd name="T101" fmla="*/ 87 h 211"/>
              <a:gd name="T102" fmla="*/ 106 w 299"/>
              <a:gd name="T103" fmla="*/ 74 h 211"/>
              <a:gd name="T104" fmla="*/ 117 w 299"/>
              <a:gd name="T105" fmla="*/ 69 h 211"/>
              <a:gd name="T106" fmla="*/ 123 w 299"/>
              <a:gd name="T107" fmla="*/ 66 h 211"/>
              <a:gd name="T108" fmla="*/ 128 w 299"/>
              <a:gd name="T109" fmla="*/ 70 h 211"/>
              <a:gd name="T110" fmla="*/ 139 w 299"/>
              <a:gd name="T111" fmla="*/ 76 h 211"/>
              <a:gd name="T112" fmla="*/ 151 w 299"/>
              <a:gd name="T113" fmla="*/ 71 h 211"/>
              <a:gd name="T114" fmla="*/ 152 w 299"/>
              <a:gd name="T115" fmla="*/ 71 h 211"/>
              <a:gd name="T116" fmla="*/ 66 w 299"/>
              <a:gd name="T1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9" h="211">
                <a:moveTo>
                  <a:pt x="223" y="157"/>
                </a:moveTo>
                <a:cubicBezTo>
                  <a:pt x="221" y="157"/>
                  <a:pt x="219" y="158"/>
                  <a:pt x="218" y="159"/>
                </a:cubicBezTo>
                <a:cubicBezTo>
                  <a:pt x="216" y="162"/>
                  <a:pt x="216" y="164"/>
                  <a:pt x="214" y="167"/>
                </a:cubicBezTo>
                <a:cubicBezTo>
                  <a:pt x="214" y="169"/>
                  <a:pt x="214" y="170"/>
                  <a:pt x="217" y="172"/>
                </a:cubicBezTo>
                <a:cubicBezTo>
                  <a:pt x="222" y="174"/>
                  <a:pt x="226" y="178"/>
                  <a:pt x="231" y="180"/>
                </a:cubicBezTo>
                <a:cubicBezTo>
                  <a:pt x="233" y="182"/>
                  <a:pt x="234" y="183"/>
                  <a:pt x="235" y="184"/>
                </a:cubicBezTo>
                <a:cubicBezTo>
                  <a:pt x="281" y="211"/>
                  <a:pt x="281" y="211"/>
                  <a:pt x="281" y="211"/>
                </a:cubicBezTo>
                <a:cubicBezTo>
                  <a:pt x="286" y="205"/>
                  <a:pt x="292" y="198"/>
                  <a:pt x="299" y="192"/>
                </a:cubicBezTo>
                <a:cubicBezTo>
                  <a:pt x="290" y="185"/>
                  <a:pt x="290" y="185"/>
                  <a:pt x="290" y="185"/>
                </a:cubicBezTo>
                <a:cubicBezTo>
                  <a:pt x="289" y="185"/>
                  <a:pt x="289" y="185"/>
                  <a:pt x="289" y="185"/>
                </a:cubicBezTo>
                <a:cubicBezTo>
                  <a:pt x="288" y="185"/>
                  <a:pt x="287" y="185"/>
                  <a:pt x="286" y="184"/>
                </a:cubicBezTo>
                <a:cubicBezTo>
                  <a:pt x="284" y="184"/>
                  <a:pt x="285" y="183"/>
                  <a:pt x="286" y="182"/>
                </a:cubicBezTo>
                <a:cubicBezTo>
                  <a:pt x="274" y="172"/>
                  <a:pt x="274" y="172"/>
                  <a:pt x="274" y="172"/>
                </a:cubicBezTo>
                <a:cubicBezTo>
                  <a:pt x="274" y="172"/>
                  <a:pt x="274" y="172"/>
                  <a:pt x="274" y="172"/>
                </a:cubicBezTo>
                <a:cubicBezTo>
                  <a:pt x="272" y="171"/>
                  <a:pt x="270" y="171"/>
                  <a:pt x="269" y="171"/>
                </a:cubicBezTo>
                <a:cubicBezTo>
                  <a:pt x="264" y="171"/>
                  <a:pt x="262" y="173"/>
                  <a:pt x="261" y="177"/>
                </a:cubicBezTo>
                <a:cubicBezTo>
                  <a:pt x="260" y="179"/>
                  <a:pt x="260" y="182"/>
                  <a:pt x="258" y="184"/>
                </a:cubicBezTo>
                <a:cubicBezTo>
                  <a:pt x="256" y="185"/>
                  <a:pt x="254" y="186"/>
                  <a:pt x="253" y="186"/>
                </a:cubicBezTo>
                <a:cubicBezTo>
                  <a:pt x="251" y="186"/>
                  <a:pt x="250" y="185"/>
                  <a:pt x="249" y="184"/>
                </a:cubicBezTo>
                <a:cubicBezTo>
                  <a:pt x="245" y="179"/>
                  <a:pt x="240" y="174"/>
                  <a:pt x="241" y="169"/>
                </a:cubicBezTo>
                <a:cubicBezTo>
                  <a:pt x="242" y="166"/>
                  <a:pt x="241" y="164"/>
                  <a:pt x="237" y="163"/>
                </a:cubicBezTo>
                <a:cubicBezTo>
                  <a:pt x="233" y="162"/>
                  <a:pt x="231" y="160"/>
                  <a:pt x="228" y="158"/>
                </a:cubicBezTo>
                <a:cubicBezTo>
                  <a:pt x="226" y="157"/>
                  <a:pt x="225" y="157"/>
                  <a:pt x="223" y="157"/>
                </a:cubicBezTo>
                <a:moveTo>
                  <a:pt x="168" y="84"/>
                </a:moveTo>
                <a:cubicBezTo>
                  <a:pt x="168" y="85"/>
                  <a:pt x="168" y="86"/>
                  <a:pt x="168" y="87"/>
                </a:cubicBezTo>
                <a:cubicBezTo>
                  <a:pt x="167" y="90"/>
                  <a:pt x="166" y="92"/>
                  <a:pt x="166" y="94"/>
                </a:cubicBezTo>
                <a:cubicBezTo>
                  <a:pt x="165" y="100"/>
                  <a:pt x="165" y="100"/>
                  <a:pt x="173" y="100"/>
                </a:cubicBezTo>
                <a:cubicBezTo>
                  <a:pt x="174" y="100"/>
                  <a:pt x="176" y="100"/>
                  <a:pt x="177" y="100"/>
                </a:cubicBezTo>
                <a:cubicBezTo>
                  <a:pt x="177" y="103"/>
                  <a:pt x="175" y="105"/>
                  <a:pt x="172" y="108"/>
                </a:cubicBezTo>
                <a:cubicBezTo>
                  <a:pt x="166" y="113"/>
                  <a:pt x="168" y="117"/>
                  <a:pt x="176" y="120"/>
                </a:cubicBezTo>
                <a:cubicBezTo>
                  <a:pt x="184" y="122"/>
                  <a:pt x="186" y="125"/>
                  <a:pt x="182" y="130"/>
                </a:cubicBezTo>
                <a:cubicBezTo>
                  <a:pt x="178" y="134"/>
                  <a:pt x="179" y="136"/>
                  <a:pt x="187" y="136"/>
                </a:cubicBezTo>
                <a:cubicBezTo>
                  <a:pt x="192" y="136"/>
                  <a:pt x="194" y="137"/>
                  <a:pt x="197" y="139"/>
                </a:cubicBezTo>
                <a:cubicBezTo>
                  <a:pt x="200" y="141"/>
                  <a:pt x="203" y="142"/>
                  <a:pt x="206" y="142"/>
                </a:cubicBezTo>
                <a:cubicBezTo>
                  <a:pt x="210" y="142"/>
                  <a:pt x="214" y="140"/>
                  <a:pt x="217" y="137"/>
                </a:cubicBezTo>
                <a:cubicBezTo>
                  <a:pt x="218" y="137"/>
                  <a:pt x="218" y="136"/>
                  <a:pt x="219" y="135"/>
                </a:cubicBezTo>
                <a:cubicBezTo>
                  <a:pt x="220" y="133"/>
                  <a:pt x="222" y="132"/>
                  <a:pt x="223" y="132"/>
                </a:cubicBezTo>
                <a:cubicBezTo>
                  <a:pt x="224" y="132"/>
                  <a:pt x="226" y="133"/>
                  <a:pt x="228" y="135"/>
                </a:cubicBezTo>
                <a:cubicBezTo>
                  <a:pt x="230" y="137"/>
                  <a:pt x="232" y="138"/>
                  <a:pt x="234" y="138"/>
                </a:cubicBezTo>
                <a:cubicBezTo>
                  <a:pt x="168" y="84"/>
                  <a:pt x="168" y="84"/>
                  <a:pt x="168" y="84"/>
                </a:cubicBezTo>
                <a:moveTo>
                  <a:pt x="66" y="0"/>
                </a:moveTo>
                <a:cubicBezTo>
                  <a:pt x="0" y="0"/>
                  <a:pt x="0" y="0"/>
                  <a:pt x="0" y="0"/>
                </a:cubicBezTo>
                <a:cubicBezTo>
                  <a:pt x="0" y="43"/>
                  <a:pt x="0" y="43"/>
                  <a:pt x="0" y="43"/>
                </a:cubicBezTo>
                <a:cubicBezTo>
                  <a:pt x="70" y="85"/>
                  <a:pt x="70" y="85"/>
                  <a:pt x="70" y="85"/>
                </a:cubicBezTo>
                <a:cubicBezTo>
                  <a:pt x="73" y="84"/>
                  <a:pt x="77" y="84"/>
                  <a:pt x="80" y="84"/>
                </a:cubicBezTo>
                <a:cubicBezTo>
                  <a:pt x="81" y="84"/>
                  <a:pt x="81" y="84"/>
                  <a:pt x="82" y="84"/>
                </a:cubicBezTo>
                <a:cubicBezTo>
                  <a:pt x="85" y="84"/>
                  <a:pt x="86" y="86"/>
                  <a:pt x="84" y="87"/>
                </a:cubicBezTo>
                <a:cubicBezTo>
                  <a:pt x="83" y="89"/>
                  <a:pt x="82" y="91"/>
                  <a:pt x="86" y="91"/>
                </a:cubicBezTo>
                <a:cubicBezTo>
                  <a:pt x="88" y="92"/>
                  <a:pt x="90" y="92"/>
                  <a:pt x="92" y="92"/>
                </a:cubicBezTo>
                <a:cubicBezTo>
                  <a:pt x="94" y="92"/>
                  <a:pt x="96" y="92"/>
                  <a:pt x="98" y="91"/>
                </a:cubicBezTo>
                <a:cubicBezTo>
                  <a:pt x="100" y="90"/>
                  <a:pt x="98" y="89"/>
                  <a:pt x="98" y="87"/>
                </a:cubicBezTo>
                <a:cubicBezTo>
                  <a:pt x="93" y="80"/>
                  <a:pt x="95" y="78"/>
                  <a:pt x="106" y="74"/>
                </a:cubicBezTo>
                <a:cubicBezTo>
                  <a:pt x="110" y="73"/>
                  <a:pt x="114" y="71"/>
                  <a:pt x="117" y="69"/>
                </a:cubicBezTo>
                <a:cubicBezTo>
                  <a:pt x="120" y="67"/>
                  <a:pt x="121" y="66"/>
                  <a:pt x="123" y="66"/>
                </a:cubicBezTo>
                <a:cubicBezTo>
                  <a:pt x="125" y="66"/>
                  <a:pt x="126" y="67"/>
                  <a:pt x="128" y="70"/>
                </a:cubicBezTo>
                <a:cubicBezTo>
                  <a:pt x="131" y="74"/>
                  <a:pt x="135" y="76"/>
                  <a:pt x="139" y="76"/>
                </a:cubicBezTo>
                <a:cubicBezTo>
                  <a:pt x="142" y="76"/>
                  <a:pt x="146" y="74"/>
                  <a:pt x="151" y="71"/>
                </a:cubicBezTo>
                <a:cubicBezTo>
                  <a:pt x="151" y="71"/>
                  <a:pt x="151" y="71"/>
                  <a:pt x="152" y="71"/>
                </a:cubicBezTo>
                <a:cubicBezTo>
                  <a:pt x="66" y="0"/>
                  <a:pt x="66" y="0"/>
                  <a:pt x="66"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7" name="Freeform 63"/>
          <p:cNvSpPr>
            <a:spLocks noEditPoints="1"/>
          </p:cNvSpPr>
          <p:nvPr/>
        </p:nvSpPr>
        <p:spPr bwMode="auto">
          <a:xfrm>
            <a:off x="0" y="1568450"/>
            <a:ext cx="3767138" cy="2020888"/>
          </a:xfrm>
          <a:custGeom>
            <a:avLst/>
            <a:gdLst>
              <a:gd name="T0" fmla="*/ 251 w 267"/>
              <a:gd name="T1" fmla="*/ 111 h 143"/>
              <a:gd name="T2" fmla="*/ 253 w 267"/>
              <a:gd name="T3" fmla="*/ 112 h 143"/>
              <a:gd name="T4" fmla="*/ 246 w 267"/>
              <a:gd name="T5" fmla="*/ 125 h 143"/>
              <a:gd name="T6" fmla="*/ 244 w 267"/>
              <a:gd name="T7" fmla="*/ 126 h 143"/>
              <a:gd name="T8" fmla="*/ 236 w 267"/>
              <a:gd name="T9" fmla="*/ 135 h 143"/>
              <a:gd name="T10" fmla="*/ 237 w 267"/>
              <a:gd name="T11" fmla="*/ 138 h 143"/>
              <a:gd name="T12" fmla="*/ 255 w 267"/>
              <a:gd name="T13" fmla="*/ 143 h 143"/>
              <a:gd name="T14" fmla="*/ 267 w 267"/>
              <a:gd name="T15" fmla="*/ 120 h 143"/>
              <a:gd name="T16" fmla="*/ 265 w 267"/>
              <a:gd name="T17" fmla="*/ 119 h 143"/>
              <a:gd name="T18" fmla="*/ 265 w 267"/>
              <a:gd name="T19" fmla="*/ 117 h 143"/>
              <a:gd name="T20" fmla="*/ 251 w 267"/>
              <a:gd name="T21" fmla="*/ 111 h 143"/>
              <a:gd name="T22" fmla="*/ 242 w 267"/>
              <a:gd name="T23" fmla="*/ 107 h 143"/>
              <a:gd name="T24" fmla="*/ 241 w 267"/>
              <a:gd name="T25" fmla="*/ 108 h 143"/>
              <a:gd name="T26" fmla="*/ 243 w 267"/>
              <a:gd name="T27" fmla="*/ 107 h 143"/>
              <a:gd name="T28" fmla="*/ 242 w 267"/>
              <a:gd name="T29" fmla="*/ 107 h 143"/>
              <a:gd name="T30" fmla="*/ 0 w 267"/>
              <a:gd name="T31" fmla="*/ 0 h 143"/>
              <a:gd name="T32" fmla="*/ 0 w 267"/>
              <a:gd name="T33" fmla="*/ 13 h 143"/>
              <a:gd name="T34" fmla="*/ 0 w 267"/>
              <a:gd name="T35" fmla="*/ 13 h 143"/>
              <a:gd name="T36" fmla="*/ 0 w 267"/>
              <a:gd name="T37" fmla="*/ 7 h 143"/>
              <a:gd name="T38" fmla="*/ 1 w 267"/>
              <a:gd name="T39" fmla="*/ 7 h 143"/>
              <a:gd name="T40" fmla="*/ 7 w 267"/>
              <a:gd name="T41" fmla="*/ 12 h 143"/>
              <a:gd name="T42" fmla="*/ 8 w 267"/>
              <a:gd name="T43" fmla="*/ 23 h 143"/>
              <a:gd name="T44" fmla="*/ 15 w 267"/>
              <a:gd name="T45" fmla="*/ 29 h 143"/>
              <a:gd name="T46" fmla="*/ 16 w 267"/>
              <a:gd name="T47" fmla="*/ 29 h 143"/>
              <a:gd name="T48" fmla="*/ 16 w 267"/>
              <a:gd name="T49" fmla="*/ 29 h 143"/>
              <a:gd name="T50" fmla="*/ 17 w 267"/>
              <a:gd name="T51" fmla="*/ 32 h 143"/>
              <a:gd name="T52" fmla="*/ 4 w 267"/>
              <a:gd name="T53" fmla="*/ 42 h 143"/>
              <a:gd name="T54" fmla="*/ 2 w 267"/>
              <a:gd name="T55" fmla="*/ 43 h 143"/>
              <a:gd name="T56" fmla="*/ 0 w 267"/>
              <a:gd name="T57" fmla="*/ 42 h 143"/>
              <a:gd name="T58" fmla="*/ 0 w 267"/>
              <a:gd name="T59" fmla="*/ 29 h 143"/>
              <a:gd name="T60" fmla="*/ 0 w 267"/>
              <a:gd name="T61" fmla="*/ 29 h 143"/>
              <a:gd name="T62" fmla="*/ 0 w 267"/>
              <a:gd name="T63" fmla="*/ 73 h 143"/>
              <a:gd name="T64" fmla="*/ 94 w 267"/>
              <a:gd name="T65" fmla="*/ 98 h 143"/>
              <a:gd name="T66" fmla="*/ 89 w 267"/>
              <a:gd name="T67" fmla="*/ 91 h 143"/>
              <a:gd name="T68" fmla="*/ 88 w 267"/>
              <a:gd name="T69" fmla="*/ 79 h 143"/>
              <a:gd name="T70" fmla="*/ 81 w 267"/>
              <a:gd name="T71" fmla="*/ 74 h 143"/>
              <a:gd name="T72" fmla="*/ 74 w 267"/>
              <a:gd name="T73" fmla="*/ 74 h 143"/>
              <a:gd name="T74" fmla="*/ 67 w 267"/>
              <a:gd name="T75" fmla="*/ 69 h 143"/>
              <a:gd name="T76" fmla="*/ 74 w 267"/>
              <a:gd name="T77" fmla="*/ 60 h 143"/>
              <a:gd name="T78" fmla="*/ 77 w 267"/>
              <a:gd name="T79" fmla="*/ 55 h 143"/>
              <a:gd name="T80" fmla="*/ 74 w 267"/>
              <a:gd name="T81" fmla="*/ 46 h 143"/>
              <a:gd name="T82" fmla="*/ 79 w 267"/>
              <a:gd name="T83" fmla="*/ 37 h 143"/>
              <a:gd name="T84" fmla="*/ 82 w 267"/>
              <a:gd name="T85" fmla="*/ 36 h 143"/>
              <a:gd name="T86" fmla="*/ 71 w 267"/>
              <a:gd name="T87" fmla="*/ 31 h 143"/>
              <a:gd name="T88" fmla="*/ 70 w 267"/>
              <a:gd name="T89" fmla="*/ 32 h 143"/>
              <a:gd name="T90" fmla="*/ 68 w 267"/>
              <a:gd name="T91" fmla="*/ 32 h 143"/>
              <a:gd name="T92" fmla="*/ 66 w 267"/>
              <a:gd name="T93" fmla="*/ 32 h 143"/>
              <a:gd name="T94" fmla="*/ 60 w 267"/>
              <a:gd name="T95" fmla="*/ 26 h 143"/>
              <a:gd name="T96" fmla="*/ 0 w 267"/>
              <a:gd name="T97"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7" h="143">
                <a:moveTo>
                  <a:pt x="251" y="111"/>
                </a:moveTo>
                <a:cubicBezTo>
                  <a:pt x="252" y="111"/>
                  <a:pt x="252" y="112"/>
                  <a:pt x="253" y="112"/>
                </a:cubicBezTo>
                <a:cubicBezTo>
                  <a:pt x="257" y="115"/>
                  <a:pt x="252" y="124"/>
                  <a:pt x="246" y="125"/>
                </a:cubicBezTo>
                <a:cubicBezTo>
                  <a:pt x="245" y="125"/>
                  <a:pt x="244" y="125"/>
                  <a:pt x="244" y="126"/>
                </a:cubicBezTo>
                <a:cubicBezTo>
                  <a:pt x="231" y="128"/>
                  <a:pt x="231" y="128"/>
                  <a:pt x="236" y="135"/>
                </a:cubicBezTo>
                <a:cubicBezTo>
                  <a:pt x="237" y="136"/>
                  <a:pt x="237" y="137"/>
                  <a:pt x="237" y="138"/>
                </a:cubicBezTo>
                <a:cubicBezTo>
                  <a:pt x="255" y="143"/>
                  <a:pt x="255" y="143"/>
                  <a:pt x="255" y="143"/>
                </a:cubicBezTo>
                <a:cubicBezTo>
                  <a:pt x="259" y="135"/>
                  <a:pt x="263" y="128"/>
                  <a:pt x="267" y="120"/>
                </a:cubicBezTo>
                <a:cubicBezTo>
                  <a:pt x="267" y="120"/>
                  <a:pt x="266" y="120"/>
                  <a:pt x="265" y="119"/>
                </a:cubicBezTo>
                <a:cubicBezTo>
                  <a:pt x="264" y="118"/>
                  <a:pt x="264" y="118"/>
                  <a:pt x="265" y="117"/>
                </a:cubicBezTo>
                <a:cubicBezTo>
                  <a:pt x="251" y="111"/>
                  <a:pt x="251" y="111"/>
                  <a:pt x="251" y="111"/>
                </a:cubicBezTo>
                <a:moveTo>
                  <a:pt x="242" y="107"/>
                </a:moveTo>
                <a:cubicBezTo>
                  <a:pt x="241" y="107"/>
                  <a:pt x="241" y="107"/>
                  <a:pt x="241" y="108"/>
                </a:cubicBezTo>
                <a:cubicBezTo>
                  <a:pt x="242" y="107"/>
                  <a:pt x="242" y="107"/>
                  <a:pt x="243" y="107"/>
                </a:cubicBezTo>
                <a:cubicBezTo>
                  <a:pt x="242" y="107"/>
                  <a:pt x="242" y="107"/>
                  <a:pt x="242" y="107"/>
                </a:cubicBezTo>
                <a:moveTo>
                  <a:pt x="0" y="0"/>
                </a:moveTo>
                <a:cubicBezTo>
                  <a:pt x="0" y="13"/>
                  <a:pt x="0" y="13"/>
                  <a:pt x="0" y="13"/>
                </a:cubicBezTo>
                <a:cubicBezTo>
                  <a:pt x="0" y="13"/>
                  <a:pt x="0" y="13"/>
                  <a:pt x="0" y="13"/>
                </a:cubicBezTo>
                <a:cubicBezTo>
                  <a:pt x="0" y="7"/>
                  <a:pt x="0" y="7"/>
                  <a:pt x="0" y="7"/>
                </a:cubicBezTo>
                <a:cubicBezTo>
                  <a:pt x="1" y="7"/>
                  <a:pt x="1" y="7"/>
                  <a:pt x="1" y="7"/>
                </a:cubicBezTo>
                <a:cubicBezTo>
                  <a:pt x="5" y="8"/>
                  <a:pt x="8" y="9"/>
                  <a:pt x="7" y="12"/>
                </a:cubicBezTo>
                <a:cubicBezTo>
                  <a:pt x="6" y="16"/>
                  <a:pt x="8" y="19"/>
                  <a:pt x="8" y="23"/>
                </a:cubicBezTo>
                <a:cubicBezTo>
                  <a:pt x="8" y="26"/>
                  <a:pt x="7" y="29"/>
                  <a:pt x="15" y="29"/>
                </a:cubicBezTo>
                <a:cubicBezTo>
                  <a:pt x="15" y="29"/>
                  <a:pt x="15" y="29"/>
                  <a:pt x="16" y="29"/>
                </a:cubicBezTo>
                <a:cubicBezTo>
                  <a:pt x="16" y="29"/>
                  <a:pt x="16" y="29"/>
                  <a:pt x="16" y="29"/>
                </a:cubicBezTo>
                <a:cubicBezTo>
                  <a:pt x="19" y="29"/>
                  <a:pt x="18" y="31"/>
                  <a:pt x="17" y="32"/>
                </a:cubicBezTo>
                <a:cubicBezTo>
                  <a:pt x="15" y="36"/>
                  <a:pt x="9" y="39"/>
                  <a:pt x="4" y="42"/>
                </a:cubicBezTo>
                <a:cubicBezTo>
                  <a:pt x="3" y="43"/>
                  <a:pt x="2" y="43"/>
                  <a:pt x="2" y="43"/>
                </a:cubicBezTo>
                <a:cubicBezTo>
                  <a:pt x="1" y="43"/>
                  <a:pt x="0" y="43"/>
                  <a:pt x="0" y="42"/>
                </a:cubicBezTo>
                <a:cubicBezTo>
                  <a:pt x="0" y="29"/>
                  <a:pt x="0" y="29"/>
                  <a:pt x="0" y="29"/>
                </a:cubicBezTo>
                <a:cubicBezTo>
                  <a:pt x="0" y="29"/>
                  <a:pt x="0" y="29"/>
                  <a:pt x="0" y="29"/>
                </a:cubicBezTo>
                <a:cubicBezTo>
                  <a:pt x="0" y="73"/>
                  <a:pt x="0" y="73"/>
                  <a:pt x="0" y="73"/>
                </a:cubicBezTo>
                <a:cubicBezTo>
                  <a:pt x="94" y="98"/>
                  <a:pt x="94" y="98"/>
                  <a:pt x="94" y="98"/>
                </a:cubicBezTo>
                <a:cubicBezTo>
                  <a:pt x="91" y="96"/>
                  <a:pt x="89" y="94"/>
                  <a:pt x="89" y="91"/>
                </a:cubicBezTo>
                <a:cubicBezTo>
                  <a:pt x="89" y="87"/>
                  <a:pt x="88" y="83"/>
                  <a:pt x="88" y="79"/>
                </a:cubicBezTo>
                <a:cubicBezTo>
                  <a:pt x="89" y="76"/>
                  <a:pt x="86" y="75"/>
                  <a:pt x="81" y="74"/>
                </a:cubicBezTo>
                <a:cubicBezTo>
                  <a:pt x="78" y="74"/>
                  <a:pt x="76" y="74"/>
                  <a:pt x="74" y="74"/>
                </a:cubicBezTo>
                <a:cubicBezTo>
                  <a:pt x="69" y="74"/>
                  <a:pt x="66" y="72"/>
                  <a:pt x="67" y="69"/>
                </a:cubicBezTo>
                <a:cubicBezTo>
                  <a:pt x="68" y="66"/>
                  <a:pt x="68" y="62"/>
                  <a:pt x="74" y="60"/>
                </a:cubicBezTo>
                <a:cubicBezTo>
                  <a:pt x="77" y="59"/>
                  <a:pt x="78" y="57"/>
                  <a:pt x="77" y="55"/>
                </a:cubicBezTo>
                <a:cubicBezTo>
                  <a:pt x="76" y="52"/>
                  <a:pt x="75" y="49"/>
                  <a:pt x="74" y="46"/>
                </a:cubicBezTo>
                <a:cubicBezTo>
                  <a:pt x="73" y="42"/>
                  <a:pt x="74" y="39"/>
                  <a:pt x="79" y="37"/>
                </a:cubicBezTo>
                <a:cubicBezTo>
                  <a:pt x="80" y="37"/>
                  <a:pt x="81" y="36"/>
                  <a:pt x="82" y="36"/>
                </a:cubicBezTo>
                <a:cubicBezTo>
                  <a:pt x="71" y="31"/>
                  <a:pt x="71" y="31"/>
                  <a:pt x="71" y="31"/>
                </a:cubicBezTo>
                <a:cubicBezTo>
                  <a:pt x="71" y="32"/>
                  <a:pt x="70" y="32"/>
                  <a:pt x="70" y="32"/>
                </a:cubicBezTo>
                <a:cubicBezTo>
                  <a:pt x="69" y="32"/>
                  <a:pt x="69" y="32"/>
                  <a:pt x="68" y="32"/>
                </a:cubicBezTo>
                <a:cubicBezTo>
                  <a:pt x="67" y="32"/>
                  <a:pt x="66" y="32"/>
                  <a:pt x="66" y="32"/>
                </a:cubicBezTo>
                <a:cubicBezTo>
                  <a:pt x="64" y="30"/>
                  <a:pt x="61" y="28"/>
                  <a:pt x="60" y="26"/>
                </a:cubicBezTo>
                <a:cubicBezTo>
                  <a:pt x="0" y="0"/>
                  <a:pt x="0" y="0"/>
                  <a:pt x="0" y="0"/>
                </a:cubicBezTo>
              </a:path>
            </a:pathLst>
          </a:custGeom>
          <a:solidFill>
            <a:srgbClr val="749D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8" name="Freeform 64"/>
          <p:cNvSpPr>
            <a:spLocks noEditPoints="1"/>
          </p:cNvSpPr>
          <p:nvPr/>
        </p:nvSpPr>
        <p:spPr bwMode="auto">
          <a:xfrm>
            <a:off x="776288" y="3505200"/>
            <a:ext cx="1622425" cy="536575"/>
          </a:xfrm>
          <a:custGeom>
            <a:avLst/>
            <a:gdLst>
              <a:gd name="T0" fmla="*/ 83 w 115"/>
              <a:gd name="T1" fmla="*/ 24 h 38"/>
              <a:gd name="T2" fmla="*/ 80 w 115"/>
              <a:gd name="T3" fmla="*/ 23 h 38"/>
              <a:gd name="T4" fmla="*/ 85 w 115"/>
              <a:gd name="T5" fmla="*/ 16 h 38"/>
              <a:gd name="T6" fmla="*/ 88 w 115"/>
              <a:gd name="T7" fmla="*/ 15 h 38"/>
              <a:gd name="T8" fmla="*/ 90 w 115"/>
              <a:gd name="T9" fmla="*/ 16 h 38"/>
              <a:gd name="T10" fmla="*/ 92 w 115"/>
              <a:gd name="T11" fmla="*/ 18 h 38"/>
              <a:gd name="T12" fmla="*/ 84 w 115"/>
              <a:gd name="T13" fmla="*/ 24 h 38"/>
              <a:gd name="T14" fmla="*/ 83 w 115"/>
              <a:gd name="T15" fmla="*/ 24 h 38"/>
              <a:gd name="T16" fmla="*/ 38 w 115"/>
              <a:gd name="T17" fmla="*/ 5 h 38"/>
              <a:gd name="T18" fmla="*/ 35 w 115"/>
              <a:gd name="T19" fmla="*/ 8 h 38"/>
              <a:gd name="T20" fmla="*/ 39 w 115"/>
              <a:gd name="T21" fmla="*/ 17 h 38"/>
              <a:gd name="T22" fmla="*/ 41 w 115"/>
              <a:gd name="T23" fmla="*/ 17 h 38"/>
              <a:gd name="T24" fmla="*/ 48 w 115"/>
              <a:gd name="T25" fmla="*/ 22 h 38"/>
              <a:gd name="T26" fmla="*/ 40 w 115"/>
              <a:gd name="T27" fmla="*/ 25 h 38"/>
              <a:gd name="T28" fmla="*/ 34 w 115"/>
              <a:gd name="T29" fmla="*/ 27 h 38"/>
              <a:gd name="T30" fmla="*/ 30 w 115"/>
              <a:gd name="T31" fmla="*/ 29 h 38"/>
              <a:gd name="T32" fmla="*/ 34 w 115"/>
              <a:gd name="T33" fmla="*/ 32 h 38"/>
              <a:gd name="T34" fmla="*/ 34 w 115"/>
              <a:gd name="T35" fmla="*/ 32 h 38"/>
              <a:gd name="T36" fmla="*/ 34 w 115"/>
              <a:gd name="T37" fmla="*/ 32 h 38"/>
              <a:gd name="T38" fmla="*/ 45 w 115"/>
              <a:gd name="T39" fmla="*/ 32 h 38"/>
              <a:gd name="T40" fmla="*/ 45 w 115"/>
              <a:gd name="T41" fmla="*/ 32 h 38"/>
              <a:gd name="T42" fmla="*/ 45 w 115"/>
              <a:gd name="T43" fmla="*/ 32 h 38"/>
              <a:gd name="T44" fmla="*/ 66 w 115"/>
              <a:gd name="T45" fmla="*/ 38 h 38"/>
              <a:gd name="T46" fmla="*/ 66 w 115"/>
              <a:gd name="T47" fmla="*/ 38 h 38"/>
              <a:gd name="T48" fmla="*/ 66 w 115"/>
              <a:gd name="T49" fmla="*/ 38 h 38"/>
              <a:gd name="T50" fmla="*/ 72 w 115"/>
              <a:gd name="T51" fmla="*/ 38 h 38"/>
              <a:gd name="T52" fmla="*/ 72 w 115"/>
              <a:gd name="T53" fmla="*/ 38 h 38"/>
              <a:gd name="T54" fmla="*/ 72 w 115"/>
              <a:gd name="T55" fmla="*/ 38 h 38"/>
              <a:gd name="T56" fmla="*/ 74 w 115"/>
              <a:gd name="T57" fmla="*/ 36 h 38"/>
              <a:gd name="T58" fmla="*/ 79 w 115"/>
              <a:gd name="T59" fmla="*/ 31 h 38"/>
              <a:gd name="T60" fmla="*/ 87 w 115"/>
              <a:gd name="T61" fmla="*/ 33 h 38"/>
              <a:gd name="T62" fmla="*/ 94 w 115"/>
              <a:gd name="T63" fmla="*/ 35 h 38"/>
              <a:gd name="T64" fmla="*/ 96 w 115"/>
              <a:gd name="T65" fmla="*/ 35 h 38"/>
              <a:gd name="T66" fmla="*/ 99 w 115"/>
              <a:gd name="T67" fmla="*/ 33 h 38"/>
              <a:gd name="T68" fmla="*/ 111 w 115"/>
              <a:gd name="T69" fmla="*/ 24 h 38"/>
              <a:gd name="T70" fmla="*/ 106 w 115"/>
              <a:gd name="T71" fmla="*/ 16 h 38"/>
              <a:gd name="T72" fmla="*/ 101 w 115"/>
              <a:gd name="T73" fmla="*/ 14 h 38"/>
              <a:gd name="T74" fmla="*/ 77 w 115"/>
              <a:gd name="T75" fmla="*/ 11 h 38"/>
              <a:gd name="T76" fmla="*/ 76 w 115"/>
              <a:gd name="T77" fmla="*/ 11 h 38"/>
              <a:gd name="T78" fmla="*/ 74 w 115"/>
              <a:gd name="T79" fmla="*/ 11 h 38"/>
              <a:gd name="T80" fmla="*/ 68 w 115"/>
              <a:gd name="T81" fmla="*/ 9 h 38"/>
              <a:gd name="T82" fmla="*/ 59 w 115"/>
              <a:gd name="T83" fmla="*/ 8 h 38"/>
              <a:gd name="T84" fmla="*/ 56 w 115"/>
              <a:gd name="T85" fmla="*/ 9 h 38"/>
              <a:gd name="T86" fmla="*/ 53 w 115"/>
              <a:gd name="T87" fmla="*/ 7 h 38"/>
              <a:gd name="T88" fmla="*/ 52 w 115"/>
              <a:gd name="T89" fmla="*/ 7 h 38"/>
              <a:gd name="T90" fmla="*/ 38 w 115"/>
              <a:gd name="T91" fmla="*/ 5 h 38"/>
              <a:gd name="T92" fmla="*/ 2 w 115"/>
              <a:gd name="T93" fmla="*/ 0 h 38"/>
              <a:gd name="T94" fmla="*/ 1 w 115"/>
              <a:gd name="T95" fmla="*/ 0 h 38"/>
              <a:gd name="T96" fmla="*/ 11 w 115"/>
              <a:gd name="T97" fmla="*/ 8 h 38"/>
              <a:gd name="T98" fmla="*/ 15 w 115"/>
              <a:gd name="T99" fmla="*/ 9 h 38"/>
              <a:gd name="T100" fmla="*/ 21 w 115"/>
              <a:gd name="T101" fmla="*/ 6 h 38"/>
              <a:gd name="T102" fmla="*/ 24 w 115"/>
              <a:gd name="T103" fmla="*/ 3 h 38"/>
              <a:gd name="T104" fmla="*/ 2 w 115"/>
              <a:gd name="T10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5" h="38">
                <a:moveTo>
                  <a:pt x="83" y="24"/>
                </a:moveTo>
                <a:cubicBezTo>
                  <a:pt x="81" y="24"/>
                  <a:pt x="80" y="24"/>
                  <a:pt x="80" y="23"/>
                </a:cubicBezTo>
                <a:cubicBezTo>
                  <a:pt x="80" y="20"/>
                  <a:pt x="82" y="18"/>
                  <a:pt x="85" y="16"/>
                </a:cubicBezTo>
                <a:cubicBezTo>
                  <a:pt x="86" y="16"/>
                  <a:pt x="87" y="15"/>
                  <a:pt x="88" y="15"/>
                </a:cubicBezTo>
                <a:cubicBezTo>
                  <a:pt x="89" y="15"/>
                  <a:pt x="89" y="16"/>
                  <a:pt x="90" y="16"/>
                </a:cubicBezTo>
                <a:cubicBezTo>
                  <a:pt x="91" y="16"/>
                  <a:pt x="92" y="17"/>
                  <a:pt x="92" y="18"/>
                </a:cubicBezTo>
                <a:cubicBezTo>
                  <a:pt x="92" y="20"/>
                  <a:pt x="88" y="24"/>
                  <a:pt x="84" y="24"/>
                </a:cubicBezTo>
                <a:cubicBezTo>
                  <a:pt x="84" y="24"/>
                  <a:pt x="83" y="24"/>
                  <a:pt x="83" y="24"/>
                </a:cubicBezTo>
                <a:moveTo>
                  <a:pt x="38" y="5"/>
                </a:moveTo>
                <a:cubicBezTo>
                  <a:pt x="37" y="6"/>
                  <a:pt x="36" y="7"/>
                  <a:pt x="35" y="8"/>
                </a:cubicBezTo>
                <a:cubicBezTo>
                  <a:pt x="31" y="13"/>
                  <a:pt x="32" y="14"/>
                  <a:pt x="39" y="17"/>
                </a:cubicBezTo>
                <a:cubicBezTo>
                  <a:pt x="39" y="17"/>
                  <a:pt x="40" y="17"/>
                  <a:pt x="41" y="17"/>
                </a:cubicBezTo>
                <a:cubicBezTo>
                  <a:pt x="44" y="18"/>
                  <a:pt x="48" y="20"/>
                  <a:pt x="48" y="22"/>
                </a:cubicBezTo>
                <a:cubicBezTo>
                  <a:pt x="48" y="24"/>
                  <a:pt x="43" y="24"/>
                  <a:pt x="40" y="25"/>
                </a:cubicBezTo>
                <a:cubicBezTo>
                  <a:pt x="38" y="26"/>
                  <a:pt x="36" y="26"/>
                  <a:pt x="34" y="27"/>
                </a:cubicBezTo>
                <a:cubicBezTo>
                  <a:pt x="32" y="27"/>
                  <a:pt x="31" y="28"/>
                  <a:pt x="30" y="29"/>
                </a:cubicBezTo>
                <a:cubicBezTo>
                  <a:pt x="30" y="31"/>
                  <a:pt x="32" y="31"/>
                  <a:pt x="34" y="32"/>
                </a:cubicBezTo>
                <a:cubicBezTo>
                  <a:pt x="34" y="32"/>
                  <a:pt x="34" y="32"/>
                  <a:pt x="34" y="32"/>
                </a:cubicBezTo>
                <a:cubicBezTo>
                  <a:pt x="34" y="32"/>
                  <a:pt x="34" y="32"/>
                  <a:pt x="34" y="32"/>
                </a:cubicBezTo>
                <a:cubicBezTo>
                  <a:pt x="38" y="32"/>
                  <a:pt x="42" y="32"/>
                  <a:pt x="45" y="32"/>
                </a:cubicBezTo>
                <a:cubicBezTo>
                  <a:pt x="45" y="32"/>
                  <a:pt x="45" y="32"/>
                  <a:pt x="45" y="32"/>
                </a:cubicBezTo>
                <a:cubicBezTo>
                  <a:pt x="45" y="32"/>
                  <a:pt x="45" y="32"/>
                  <a:pt x="45" y="32"/>
                </a:cubicBezTo>
                <a:cubicBezTo>
                  <a:pt x="52" y="34"/>
                  <a:pt x="59" y="36"/>
                  <a:pt x="66" y="38"/>
                </a:cubicBezTo>
                <a:cubicBezTo>
                  <a:pt x="66" y="38"/>
                  <a:pt x="66" y="38"/>
                  <a:pt x="66" y="38"/>
                </a:cubicBezTo>
                <a:cubicBezTo>
                  <a:pt x="66" y="38"/>
                  <a:pt x="66" y="38"/>
                  <a:pt x="66" y="38"/>
                </a:cubicBezTo>
                <a:cubicBezTo>
                  <a:pt x="72" y="38"/>
                  <a:pt x="72" y="38"/>
                  <a:pt x="72" y="38"/>
                </a:cubicBezTo>
                <a:cubicBezTo>
                  <a:pt x="72" y="38"/>
                  <a:pt x="72" y="38"/>
                  <a:pt x="72" y="38"/>
                </a:cubicBezTo>
                <a:cubicBezTo>
                  <a:pt x="72" y="38"/>
                  <a:pt x="72" y="38"/>
                  <a:pt x="72" y="38"/>
                </a:cubicBezTo>
                <a:cubicBezTo>
                  <a:pt x="73" y="37"/>
                  <a:pt x="73" y="37"/>
                  <a:pt x="74" y="36"/>
                </a:cubicBezTo>
                <a:cubicBezTo>
                  <a:pt x="75" y="32"/>
                  <a:pt x="77" y="31"/>
                  <a:pt x="79" y="31"/>
                </a:cubicBezTo>
                <a:cubicBezTo>
                  <a:pt x="81" y="31"/>
                  <a:pt x="83" y="31"/>
                  <a:pt x="87" y="33"/>
                </a:cubicBezTo>
                <a:cubicBezTo>
                  <a:pt x="89" y="33"/>
                  <a:pt x="91" y="34"/>
                  <a:pt x="94" y="35"/>
                </a:cubicBezTo>
                <a:cubicBezTo>
                  <a:pt x="94" y="35"/>
                  <a:pt x="95" y="35"/>
                  <a:pt x="96" y="35"/>
                </a:cubicBezTo>
                <a:cubicBezTo>
                  <a:pt x="97" y="35"/>
                  <a:pt x="99" y="34"/>
                  <a:pt x="99" y="33"/>
                </a:cubicBezTo>
                <a:cubicBezTo>
                  <a:pt x="101" y="29"/>
                  <a:pt x="106" y="27"/>
                  <a:pt x="111" y="24"/>
                </a:cubicBezTo>
                <a:cubicBezTo>
                  <a:pt x="115" y="20"/>
                  <a:pt x="114" y="18"/>
                  <a:pt x="106" y="16"/>
                </a:cubicBezTo>
                <a:cubicBezTo>
                  <a:pt x="104" y="15"/>
                  <a:pt x="101" y="15"/>
                  <a:pt x="101" y="14"/>
                </a:cubicBezTo>
                <a:cubicBezTo>
                  <a:pt x="77" y="11"/>
                  <a:pt x="77" y="11"/>
                  <a:pt x="77" y="11"/>
                </a:cubicBezTo>
                <a:cubicBezTo>
                  <a:pt x="77" y="11"/>
                  <a:pt x="77" y="11"/>
                  <a:pt x="76" y="11"/>
                </a:cubicBezTo>
                <a:cubicBezTo>
                  <a:pt x="76" y="11"/>
                  <a:pt x="75" y="11"/>
                  <a:pt x="74" y="11"/>
                </a:cubicBezTo>
                <a:cubicBezTo>
                  <a:pt x="71" y="11"/>
                  <a:pt x="69" y="10"/>
                  <a:pt x="68" y="9"/>
                </a:cubicBezTo>
                <a:cubicBezTo>
                  <a:pt x="59" y="8"/>
                  <a:pt x="59" y="8"/>
                  <a:pt x="59" y="8"/>
                </a:cubicBezTo>
                <a:cubicBezTo>
                  <a:pt x="58" y="9"/>
                  <a:pt x="57" y="9"/>
                  <a:pt x="56" y="9"/>
                </a:cubicBezTo>
                <a:cubicBezTo>
                  <a:pt x="55" y="9"/>
                  <a:pt x="54" y="8"/>
                  <a:pt x="53" y="7"/>
                </a:cubicBezTo>
                <a:cubicBezTo>
                  <a:pt x="53" y="7"/>
                  <a:pt x="52" y="7"/>
                  <a:pt x="52" y="7"/>
                </a:cubicBezTo>
                <a:cubicBezTo>
                  <a:pt x="38" y="5"/>
                  <a:pt x="38" y="5"/>
                  <a:pt x="38" y="5"/>
                </a:cubicBezTo>
                <a:moveTo>
                  <a:pt x="2" y="0"/>
                </a:moveTo>
                <a:cubicBezTo>
                  <a:pt x="1" y="0"/>
                  <a:pt x="1" y="0"/>
                  <a:pt x="1" y="0"/>
                </a:cubicBezTo>
                <a:cubicBezTo>
                  <a:pt x="0" y="2"/>
                  <a:pt x="5" y="7"/>
                  <a:pt x="11" y="8"/>
                </a:cubicBezTo>
                <a:cubicBezTo>
                  <a:pt x="12" y="9"/>
                  <a:pt x="14" y="9"/>
                  <a:pt x="15" y="9"/>
                </a:cubicBezTo>
                <a:cubicBezTo>
                  <a:pt x="17" y="9"/>
                  <a:pt x="20" y="8"/>
                  <a:pt x="21" y="6"/>
                </a:cubicBezTo>
                <a:cubicBezTo>
                  <a:pt x="22" y="5"/>
                  <a:pt x="23" y="4"/>
                  <a:pt x="24" y="3"/>
                </a:cubicBezTo>
                <a:cubicBezTo>
                  <a:pt x="2" y="0"/>
                  <a:pt x="2" y="0"/>
                  <a:pt x="2"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2" name="Freeform 68"/>
          <p:cNvSpPr>
            <a:spLocks noEditPoints="1"/>
          </p:cNvSpPr>
          <p:nvPr/>
        </p:nvSpPr>
        <p:spPr bwMode="auto">
          <a:xfrm>
            <a:off x="0" y="3165475"/>
            <a:ext cx="1212850" cy="395288"/>
          </a:xfrm>
          <a:custGeom>
            <a:avLst/>
            <a:gdLst>
              <a:gd name="T0" fmla="*/ 86 w 86"/>
              <a:gd name="T1" fmla="*/ 27 h 28"/>
              <a:gd name="T2" fmla="*/ 86 w 86"/>
              <a:gd name="T3" fmla="*/ 28 h 28"/>
              <a:gd name="T4" fmla="*/ 86 w 86"/>
              <a:gd name="T5" fmla="*/ 28 h 28"/>
              <a:gd name="T6" fmla="*/ 86 w 86"/>
              <a:gd name="T7" fmla="*/ 27 h 28"/>
              <a:gd name="T8" fmla="*/ 7 w 86"/>
              <a:gd name="T9" fmla="*/ 0 h 28"/>
              <a:gd name="T10" fmla="*/ 0 w 86"/>
              <a:gd name="T11" fmla="*/ 2 h 28"/>
              <a:gd name="T12" fmla="*/ 0 w 86"/>
              <a:gd name="T13" fmla="*/ 16 h 28"/>
              <a:gd name="T14" fmla="*/ 52 w 86"/>
              <a:gd name="T15" fmla="*/ 23 h 28"/>
              <a:gd name="T16" fmla="*/ 61 w 86"/>
              <a:gd name="T17" fmla="*/ 20 h 28"/>
              <a:gd name="T18" fmla="*/ 53 w 86"/>
              <a:gd name="T19" fmla="*/ 11 h 28"/>
              <a:gd name="T20" fmla="*/ 46 w 86"/>
              <a:gd name="T21" fmla="*/ 6 h 28"/>
              <a:gd name="T22" fmla="*/ 40 w 86"/>
              <a:gd name="T23" fmla="*/ 7 h 28"/>
              <a:gd name="T24" fmla="*/ 30 w 86"/>
              <a:gd name="T25" fmla="*/ 9 h 28"/>
              <a:gd name="T26" fmla="*/ 16 w 86"/>
              <a:gd name="T27" fmla="*/ 4 h 28"/>
              <a:gd name="T28" fmla="*/ 7 w 86"/>
              <a:gd name="T2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 h="28">
                <a:moveTo>
                  <a:pt x="86" y="27"/>
                </a:moveTo>
                <a:cubicBezTo>
                  <a:pt x="86" y="27"/>
                  <a:pt x="86" y="28"/>
                  <a:pt x="86" y="28"/>
                </a:cubicBezTo>
                <a:cubicBezTo>
                  <a:pt x="86" y="28"/>
                  <a:pt x="86" y="28"/>
                  <a:pt x="86" y="28"/>
                </a:cubicBezTo>
                <a:cubicBezTo>
                  <a:pt x="86" y="28"/>
                  <a:pt x="86" y="28"/>
                  <a:pt x="86" y="27"/>
                </a:cubicBezTo>
                <a:moveTo>
                  <a:pt x="7" y="0"/>
                </a:moveTo>
                <a:cubicBezTo>
                  <a:pt x="5" y="0"/>
                  <a:pt x="3" y="1"/>
                  <a:pt x="0" y="2"/>
                </a:cubicBezTo>
                <a:cubicBezTo>
                  <a:pt x="0" y="16"/>
                  <a:pt x="0" y="16"/>
                  <a:pt x="0" y="16"/>
                </a:cubicBezTo>
                <a:cubicBezTo>
                  <a:pt x="52" y="23"/>
                  <a:pt x="52" y="23"/>
                  <a:pt x="52" y="23"/>
                </a:cubicBezTo>
                <a:cubicBezTo>
                  <a:pt x="53" y="21"/>
                  <a:pt x="56" y="20"/>
                  <a:pt x="61" y="20"/>
                </a:cubicBezTo>
                <a:cubicBezTo>
                  <a:pt x="55" y="18"/>
                  <a:pt x="54" y="14"/>
                  <a:pt x="53" y="11"/>
                </a:cubicBezTo>
                <a:cubicBezTo>
                  <a:pt x="53" y="8"/>
                  <a:pt x="50" y="6"/>
                  <a:pt x="46" y="6"/>
                </a:cubicBezTo>
                <a:cubicBezTo>
                  <a:pt x="44" y="6"/>
                  <a:pt x="42" y="7"/>
                  <a:pt x="40" y="7"/>
                </a:cubicBezTo>
                <a:cubicBezTo>
                  <a:pt x="36" y="8"/>
                  <a:pt x="33" y="9"/>
                  <a:pt x="30" y="9"/>
                </a:cubicBezTo>
                <a:cubicBezTo>
                  <a:pt x="25" y="9"/>
                  <a:pt x="20" y="7"/>
                  <a:pt x="16" y="4"/>
                </a:cubicBezTo>
                <a:cubicBezTo>
                  <a:pt x="13" y="1"/>
                  <a:pt x="10" y="0"/>
                  <a:pt x="7" y="0"/>
                </a:cubicBezTo>
              </a:path>
            </a:pathLst>
          </a:custGeom>
          <a:solidFill>
            <a:srgbClr val="E4D9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3" name="Freeform 69"/>
          <p:cNvSpPr>
            <a:spLocks noEditPoints="1"/>
          </p:cNvSpPr>
          <p:nvPr/>
        </p:nvSpPr>
        <p:spPr bwMode="auto">
          <a:xfrm>
            <a:off x="0" y="3390900"/>
            <a:ext cx="1312863" cy="579438"/>
          </a:xfrm>
          <a:custGeom>
            <a:avLst/>
            <a:gdLst>
              <a:gd name="T0" fmla="*/ 55 w 93"/>
              <a:gd name="T1" fmla="*/ 25 h 41"/>
              <a:gd name="T2" fmla="*/ 50 w 93"/>
              <a:gd name="T3" fmla="*/ 23 h 41"/>
              <a:gd name="T4" fmla="*/ 53 w 93"/>
              <a:gd name="T5" fmla="*/ 22 h 41"/>
              <a:gd name="T6" fmla="*/ 56 w 93"/>
              <a:gd name="T7" fmla="*/ 21 h 41"/>
              <a:gd name="T8" fmla="*/ 60 w 93"/>
              <a:gd name="T9" fmla="*/ 23 h 41"/>
              <a:gd name="T10" fmla="*/ 57 w 93"/>
              <a:gd name="T11" fmla="*/ 25 h 41"/>
              <a:gd name="T12" fmla="*/ 55 w 93"/>
              <a:gd name="T13" fmla="*/ 25 h 41"/>
              <a:gd name="T14" fmla="*/ 0 w 93"/>
              <a:gd name="T15" fmla="*/ 0 h 41"/>
              <a:gd name="T16" fmla="*/ 0 w 93"/>
              <a:gd name="T17" fmla="*/ 34 h 41"/>
              <a:gd name="T18" fmla="*/ 3 w 93"/>
              <a:gd name="T19" fmla="*/ 35 h 41"/>
              <a:gd name="T20" fmla="*/ 35 w 93"/>
              <a:gd name="T21" fmla="*/ 40 h 41"/>
              <a:gd name="T22" fmla="*/ 58 w 93"/>
              <a:gd name="T23" fmla="*/ 35 h 41"/>
              <a:gd name="T24" fmla="*/ 64 w 93"/>
              <a:gd name="T25" fmla="*/ 34 h 41"/>
              <a:gd name="T26" fmla="*/ 79 w 93"/>
              <a:gd name="T27" fmla="*/ 38 h 41"/>
              <a:gd name="T28" fmla="*/ 85 w 93"/>
              <a:gd name="T29" fmla="*/ 41 h 41"/>
              <a:gd name="T30" fmla="*/ 86 w 93"/>
              <a:gd name="T31" fmla="*/ 41 h 41"/>
              <a:gd name="T32" fmla="*/ 87 w 93"/>
              <a:gd name="T33" fmla="*/ 32 h 41"/>
              <a:gd name="T34" fmla="*/ 91 w 93"/>
              <a:gd name="T35" fmla="*/ 28 h 41"/>
              <a:gd name="T36" fmla="*/ 86 w 93"/>
              <a:gd name="T37" fmla="*/ 12 h 41"/>
              <a:gd name="T38" fmla="*/ 86 w 93"/>
              <a:gd name="T39" fmla="*/ 12 h 41"/>
              <a:gd name="T40" fmla="*/ 70 w 93"/>
              <a:gd name="T41" fmla="*/ 20 h 41"/>
              <a:gd name="T42" fmla="*/ 64 w 93"/>
              <a:gd name="T43" fmla="*/ 19 h 41"/>
              <a:gd name="T44" fmla="*/ 52 w 93"/>
              <a:gd name="T45" fmla="*/ 10 h 41"/>
              <a:gd name="T46" fmla="*/ 52 w 93"/>
              <a:gd name="T47" fmla="*/ 7 h 41"/>
              <a:gd name="T48" fmla="*/ 0 w 93"/>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3" h="41">
                <a:moveTo>
                  <a:pt x="55" y="25"/>
                </a:moveTo>
                <a:cubicBezTo>
                  <a:pt x="53" y="25"/>
                  <a:pt x="51" y="25"/>
                  <a:pt x="50" y="23"/>
                </a:cubicBezTo>
                <a:cubicBezTo>
                  <a:pt x="50" y="22"/>
                  <a:pt x="52" y="22"/>
                  <a:pt x="53" y="22"/>
                </a:cubicBezTo>
                <a:cubicBezTo>
                  <a:pt x="54" y="21"/>
                  <a:pt x="55" y="21"/>
                  <a:pt x="56" y="21"/>
                </a:cubicBezTo>
                <a:cubicBezTo>
                  <a:pt x="58" y="21"/>
                  <a:pt x="59" y="22"/>
                  <a:pt x="60" y="23"/>
                </a:cubicBezTo>
                <a:cubicBezTo>
                  <a:pt x="60" y="24"/>
                  <a:pt x="59" y="25"/>
                  <a:pt x="57" y="25"/>
                </a:cubicBezTo>
                <a:cubicBezTo>
                  <a:pt x="56" y="25"/>
                  <a:pt x="55" y="25"/>
                  <a:pt x="55" y="25"/>
                </a:cubicBezTo>
                <a:moveTo>
                  <a:pt x="0" y="0"/>
                </a:moveTo>
                <a:cubicBezTo>
                  <a:pt x="0" y="34"/>
                  <a:pt x="0" y="34"/>
                  <a:pt x="0" y="34"/>
                </a:cubicBezTo>
                <a:cubicBezTo>
                  <a:pt x="1" y="34"/>
                  <a:pt x="2" y="35"/>
                  <a:pt x="3" y="35"/>
                </a:cubicBezTo>
                <a:cubicBezTo>
                  <a:pt x="13" y="37"/>
                  <a:pt x="24" y="40"/>
                  <a:pt x="35" y="40"/>
                </a:cubicBezTo>
                <a:cubicBezTo>
                  <a:pt x="43" y="40"/>
                  <a:pt x="51" y="38"/>
                  <a:pt x="58" y="35"/>
                </a:cubicBezTo>
                <a:cubicBezTo>
                  <a:pt x="61" y="34"/>
                  <a:pt x="63" y="34"/>
                  <a:pt x="64" y="34"/>
                </a:cubicBezTo>
                <a:cubicBezTo>
                  <a:pt x="70" y="34"/>
                  <a:pt x="74" y="36"/>
                  <a:pt x="79" y="38"/>
                </a:cubicBezTo>
                <a:cubicBezTo>
                  <a:pt x="81" y="39"/>
                  <a:pt x="83" y="41"/>
                  <a:pt x="85" y="41"/>
                </a:cubicBezTo>
                <a:cubicBezTo>
                  <a:pt x="85" y="41"/>
                  <a:pt x="86" y="41"/>
                  <a:pt x="86" y="41"/>
                </a:cubicBezTo>
                <a:cubicBezTo>
                  <a:pt x="79" y="38"/>
                  <a:pt x="80" y="35"/>
                  <a:pt x="87" y="32"/>
                </a:cubicBezTo>
                <a:cubicBezTo>
                  <a:pt x="89" y="31"/>
                  <a:pt x="93" y="30"/>
                  <a:pt x="91" y="28"/>
                </a:cubicBezTo>
                <a:cubicBezTo>
                  <a:pt x="83" y="19"/>
                  <a:pt x="83" y="19"/>
                  <a:pt x="86" y="12"/>
                </a:cubicBezTo>
                <a:cubicBezTo>
                  <a:pt x="86" y="12"/>
                  <a:pt x="86" y="12"/>
                  <a:pt x="86" y="12"/>
                </a:cubicBezTo>
                <a:cubicBezTo>
                  <a:pt x="81" y="15"/>
                  <a:pt x="77" y="20"/>
                  <a:pt x="70" y="20"/>
                </a:cubicBezTo>
                <a:cubicBezTo>
                  <a:pt x="68" y="20"/>
                  <a:pt x="66" y="19"/>
                  <a:pt x="64" y="19"/>
                </a:cubicBezTo>
                <a:cubicBezTo>
                  <a:pt x="57" y="17"/>
                  <a:pt x="52" y="14"/>
                  <a:pt x="52" y="10"/>
                </a:cubicBezTo>
                <a:cubicBezTo>
                  <a:pt x="52" y="9"/>
                  <a:pt x="52" y="8"/>
                  <a:pt x="52" y="7"/>
                </a:cubicBezTo>
                <a:cubicBezTo>
                  <a:pt x="0" y="0"/>
                  <a:pt x="0" y="0"/>
                  <a:pt x="0" y="0"/>
                </a:cubicBezTo>
              </a:path>
            </a:pathLst>
          </a:custGeom>
          <a:solidFill>
            <a:srgbClr val="E24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70"/>
          <p:cNvSpPr>
            <a:spLocks noEditPoints="1"/>
          </p:cNvSpPr>
          <p:nvPr/>
        </p:nvSpPr>
        <p:spPr bwMode="auto">
          <a:xfrm>
            <a:off x="0" y="3095625"/>
            <a:ext cx="1327150" cy="479425"/>
          </a:xfrm>
          <a:custGeom>
            <a:avLst/>
            <a:gdLst>
              <a:gd name="T0" fmla="*/ 86 w 94"/>
              <a:gd name="T1" fmla="*/ 26 h 34"/>
              <a:gd name="T2" fmla="*/ 80 w 94"/>
              <a:gd name="T3" fmla="*/ 29 h 34"/>
              <a:gd name="T4" fmla="*/ 79 w 94"/>
              <a:gd name="T5" fmla="*/ 32 h 34"/>
              <a:gd name="T6" fmla="*/ 86 w 94"/>
              <a:gd name="T7" fmla="*/ 33 h 34"/>
              <a:gd name="T8" fmla="*/ 86 w 94"/>
              <a:gd name="T9" fmla="*/ 32 h 34"/>
              <a:gd name="T10" fmla="*/ 86 w 94"/>
              <a:gd name="T11" fmla="*/ 33 h 34"/>
              <a:gd name="T12" fmla="*/ 93 w 94"/>
              <a:gd name="T13" fmla="*/ 34 h 34"/>
              <a:gd name="T14" fmla="*/ 94 w 94"/>
              <a:gd name="T15" fmla="*/ 31 h 34"/>
              <a:gd name="T16" fmla="*/ 88 w 94"/>
              <a:gd name="T17" fmla="*/ 26 h 34"/>
              <a:gd name="T18" fmla="*/ 86 w 94"/>
              <a:gd name="T19" fmla="*/ 26 h 34"/>
              <a:gd name="T20" fmla="*/ 3 w 94"/>
              <a:gd name="T21" fmla="*/ 0 h 34"/>
              <a:gd name="T22" fmla="*/ 0 w 94"/>
              <a:gd name="T23" fmla="*/ 1 h 34"/>
              <a:gd name="T24" fmla="*/ 0 w 94"/>
              <a:gd name="T25" fmla="*/ 7 h 34"/>
              <a:gd name="T26" fmla="*/ 7 w 94"/>
              <a:gd name="T27" fmla="*/ 5 h 34"/>
              <a:gd name="T28" fmla="*/ 16 w 94"/>
              <a:gd name="T29" fmla="*/ 9 h 34"/>
              <a:gd name="T30" fmla="*/ 30 w 94"/>
              <a:gd name="T31" fmla="*/ 14 h 34"/>
              <a:gd name="T32" fmla="*/ 40 w 94"/>
              <a:gd name="T33" fmla="*/ 12 h 34"/>
              <a:gd name="T34" fmla="*/ 46 w 94"/>
              <a:gd name="T35" fmla="*/ 11 h 34"/>
              <a:gd name="T36" fmla="*/ 53 w 94"/>
              <a:gd name="T37" fmla="*/ 16 h 34"/>
              <a:gd name="T38" fmla="*/ 61 w 94"/>
              <a:gd name="T39" fmla="*/ 25 h 34"/>
              <a:gd name="T40" fmla="*/ 52 w 94"/>
              <a:gd name="T41" fmla="*/ 28 h 34"/>
              <a:gd name="T42" fmla="*/ 57 w 94"/>
              <a:gd name="T43" fmla="*/ 29 h 34"/>
              <a:gd name="T44" fmla="*/ 61 w 94"/>
              <a:gd name="T45" fmla="*/ 27 h 34"/>
              <a:gd name="T46" fmla="*/ 68 w 94"/>
              <a:gd name="T47" fmla="*/ 26 h 34"/>
              <a:gd name="T48" fmla="*/ 74 w 94"/>
              <a:gd name="T49" fmla="*/ 21 h 34"/>
              <a:gd name="T50" fmla="*/ 70 w 94"/>
              <a:gd name="T51" fmla="*/ 22 h 34"/>
              <a:gd name="T52" fmla="*/ 64 w 94"/>
              <a:gd name="T53" fmla="*/ 23 h 34"/>
              <a:gd name="T54" fmla="*/ 60 w 94"/>
              <a:gd name="T55" fmla="*/ 20 h 34"/>
              <a:gd name="T56" fmla="*/ 61 w 94"/>
              <a:gd name="T57" fmla="*/ 6 h 34"/>
              <a:gd name="T58" fmla="*/ 33 w 94"/>
              <a:gd name="T59" fmla="*/ 11 h 34"/>
              <a:gd name="T60" fmla="*/ 29 w 94"/>
              <a:gd name="T61" fmla="*/ 12 h 34"/>
              <a:gd name="T62" fmla="*/ 23 w 94"/>
              <a:gd name="T63" fmla="*/ 9 h 34"/>
              <a:gd name="T64" fmla="*/ 9 w 94"/>
              <a:gd name="T65" fmla="*/ 1 h 34"/>
              <a:gd name="T66" fmla="*/ 3 w 94"/>
              <a:gd name="T6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4" h="34">
                <a:moveTo>
                  <a:pt x="86" y="26"/>
                </a:moveTo>
                <a:cubicBezTo>
                  <a:pt x="83" y="26"/>
                  <a:pt x="81" y="27"/>
                  <a:pt x="80" y="29"/>
                </a:cubicBezTo>
                <a:cubicBezTo>
                  <a:pt x="80" y="30"/>
                  <a:pt x="79" y="31"/>
                  <a:pt x="79" y="32"/>
                </a:cubicBezTo>
                <a:cubicBezTo>
                  <a:pt x="86" y="33"/>
                  <a:pt x="86" y="33"/>
                  <a:pt x="86" y="33"/>
                </a:cubicBezTo>
                <a:cubicBezTo>
                  <a:pt x="86" y="33"/>
                  <a:pt x="86" y="32"/>
                  <a:pt x="86" y="32"/>
                </a:cubicBezTo>
                <a:cubicBezTo>
                  <a:pt x="86" y="33"/>
                  <a:pt x="86" y="33"/>
                  <a:pt x="86" y="33"/>
                </a:cubicBezTo>
                <a:cubicBezTo>
                  <a:pt x="93" y="34"/>
                  <a:pt x="93" y="34"/>
                  <a:pt x="93" y="34"/>
                </a:cubicBezTo>
                <a:cubicBezTo>
                  <a:pt x="93" y="33"/>
                  <a:pt x="94" y="32"/>
                  <a:pt x="94" y="31"/>
                </a:cubicBezTo>
                <a:cubicBezTo>
                  <a:pt x="93" y="28"/>
                  <a:pt x="93" y="26"/>
                  <a:pt x="88" y="26"/>
                </a:cubicBezTo>
                <a:cubicBezTo>
                  <a:pt x="87" y="26"/>
                  <a:pt x="87" y="26"/>
                  <a:pt x="86" y="26"/>
                </a:cubicBezTo>
                <a:moveTo>
                  <a:pt x="3" y="0"/>
                </a:moveTo>
                <a:cubicBezTo>
                  <a:pt x="2" y="0"/>
                  <a:pt x="1" y="0"/>
                  <a:pt x="0" y="1"/>
                </a:cubicBezTo>
                <a:cubicBezTo>
                  <a:pt x="0" y="7"/>
                  <a:pt x="0" y="7"/>
                  <a:pt x="0" y="7"/>
                </a:cubicBezTo>
                <a:cubicBezTo>
                  <a:pt x="3" y="6"/>
                  <a:pt x="5" y="5"/>
                  <a:pt x="7" y="5"/>
                </a:cubicBezTo>
                <a:cubicBezTo>
                  <a:pt x="10" y="5"/>
                  <a:pt x="13" y="6"/>
                  <a:pt x="16" y="9"/>
                </a:cubicBezTo>
                <a:cubicBezTo>
                  <a:pt x="20" y="12"/>
                  <a:pt x="25" y="14"/>
                  <a:pt x="30" y="14"/>
                </a:cubicBezTo>
                <a:cubicBezTo>
                  <a:pt x="33" y="14"/>
                  <a:pt x="36" y="13"/>
                  <a:pt x="40" y="12"/>
                </a:cubicBezTo>
                <a:cubicBezTo>
                  <a:pt x="42" y="12"/>
                  <a:pt x="44" y="11"/>
                  <a:pt x="46" y="11"/>
                </a:cubicBezTo>
                <a:cubicBezTo>
                  <a:pt x="50" y="11"/>
                  <a:pt x="53" y="13"/>
                  <a:pt x="53" y="16"/>
                </a:cubicBezTo>
                <a:cubicBezTo>
                  <a:pt x="54" y="19"/>
                  <a:pt x="55" y="23"/>
                  <a:pt x="61" y="25"/>
                </a:cubicBezTo>
                <a:cubicBezTo>
                  <a:pt x="56" y="25"/>
                  <a:pt x="53" y="26"/>
                  <a:pt x="52" y="28"/>
                </a:cubicBezTo>
                <a:cubicBezTo>
                  <a:pt x="57" y="29"/>
                  <a:pt x="57" y="29"/>
                  <a:pt x="57" y="29"/>
                </a:cubicBezTo>
                <a:cubicBezTo>
                  <a:pt x="58" y="28"/>
                  <a:pt x="59" y="27"/>
                  <a:pt x="61" y="27"/>
                </a:cubicBezTo>
                <a:cubicBezTo>
                  <a:pt x="64" y="27"/>
                  <a:pt x="66" y="27"/>
                  <a:pt x="68" y="26"/>
                </a:cubicBezTo>
                <a:cubicBezTo>
                  <a:pt x="72" y="25"/>
                  <a:pt x="75" y="24"/>
                  <a:pt x="74" y="21"/>
                </a:cubicBezTo>
                <a:cubicBezTo>
                  <a:pt x="72" y="21"/>
                  <a:pt x="71" y="21"/>
                  <a:pt x="70" y="22"/>
                </a:cubicBezTo>
                <a:cubicBezTo>
                  <a:pt x="68" y="22"/>
                  <a:pt x="66" y="23"/>
                  <a:pt x="64" y="23"/>
                </a:cubicBezTo>
                <a:cubicBezTo>
                  <a:pt x="62" y="23"/>
                  <a:pt x="62" y="22"/>
                  <a:pt x="60" y="20"/>
                </a:cubicBezTo>
                <a:cubicBezTo>
                  <a:pt x="58" y="16"/>
                  <a:pt x="58" y="12"/>
                  <a:pt x="61" y="6"/>
                </a:cubicBezTo>
                <a:cubicBezTo>
                  <a:pt x="51" y="9"/>
                  <a:pt x="41" y="7"/>
                  <a:pt x="33" y="11"/>
                </a:cubicBezTo>
                <a:cubicBezTo>
                  <a:pt x="31" y="12"/>
                  <a:pt x="30" y="12"/>
                  <a:pt x="29" y="12"/>
                </a:cubicBezTo>
                <a:cubicBezTo>
                  <a:pt x="26" y="12"/>
                  <a:pt x="24" y="11"/>
                  <a:pt x="23" y="9"/>
                </a:cubicBezTo>
                <a:cubicBezTo>
                  <a:pt x="21" y="5"/>
                  <a:pt x="14" y="4"/>
                  <a:pt x="9" y="1"/>
                </a:cubicBezTo>
                <a:cubicBezTo>
                  <a:pt x="6" y="0"/>
                  <a:pt x="5" y="0"/>
                  <a:pt x="3" y="0"/>
                </a:cubicBezTo>
              </a:path>
            </a:pathLst>
          </a:custGeom>
          <a:solidFill>
            <a:srgbClr val="D9CE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71"/>
          <p:cNvSpPr>
            <a:spLocks noEditPoints="1"/>
          </p:cNvSpPr>
          <p:nvPr/>
        </p:nvSpPr>
        <p:spPr bwMode="auto">
          <a:xfrm>
            <a:off x="733425" y="3490913"/>
            <a:ext cx="720725" cy="479425"/>
          </a:xfrm>
          <a:custGeom>
            <a:avLst/>
            <a:gdLst>
              <a:gd name="T0" fmla="*/ 34 w 51"/>
              <a:gd name="T1" fmla="*/ 5 h 34"/>
              <a:gd name="T2" fmla="*/ 39 w 51"/>
              <a:gd name="T3" fmla="*/ 21 h 34"/>
              <a:gd name="T4" fmla="*/ 35 w 51"/>
              <a:gd name="T5" fmla="*/ 25 h 34"/>
              <a:gd name="T6" fmla="*/ 34 w 51"/>
              <a:gd name="T7" fmla="*/ 34 h 34"/>
              <a:gd name="T8" fmla="*/ 37 w 51"/>
              <a:gd name="T9" fmla="*/ 33 h 34"/>
              <a:gd name="T10" fmla="*/ 37 w 51"/>
              <a:gd name="T11" fmla="*/ 33 h 34"/>
              <a:gd name="T12" fmla="*/ 33 w 51"/>
              <a:gd name="T13" fmla="*/ 30 h 34"/>
              <a:gd name="T14" fmla="*/ 37 w 51"/>
              <a:gd name="T15" fmla="*/ 28 h 34"/>
              <a:gd name="T16" fmla="*/ 43 w 51"/>
              <a:gd name="T17" fmla="*/ 26 h 34"/>
              <a:gd name="T18" fmla="*/ 51 w 51"/>
              <a:gd name="T19" fmla="*/ 23 h 34"/>
              <a:gd name="T20" fmla="*/ 44 w 51"/>
              <a:gd name="T21" fmla="*/ 18 h 34"/>
              <a:gd name="T22" fmla="*/ 42 w 51"/>
              <a:gd name="T23" fmla="*/ 18 h 34"/>
              <a:gd name="T24" fmla="*/ 38 w 51"/>
              <a:gd name="T25" fmla="*/ 9 h 34"/>
              <a:gd name="T26" fmla="*/ 41 w 51"/>
              <a:gd name="T27" fmla="*/ 6 h 34"/>
              <a:gd name="T28" fmla="*/ 34 w 51"/>
              <a:gd name="T29" fmla="*/ 5 h 34"/>
              <a:gd name="T30" fmla="*/ 0 w 51"/>
              <a:gd name="T31" fmla="*/ 0 h 34"/>
              <a:gd name="T32" fmla="*/ 0 w 51"/>
              <a:gd name="T33" fmla="*/ 3 h 34"/>
              <a:gd name="T34" fmla="*/ 12 w 51"/>
              <a:gd name="T35" fmla="*/ 12 h 34"/>
              <a:gd name="T36" fmla="*/ 18 w 51"/>
              <a:gd name="T37" fmla="*/ 13 h 34"/>
              <a:gd name="T38" fmla="*/ 34 w 51"/>
              <a:gd name="T39" fmla="*/ 5 h 34"/>
              <a:gd name="T40" fmla="*/ 27 w 51"/>
              <a:gd name="T41" fmla="*/ 4 h 34"/>
              <a:gd name="T42" fmla="*/ 24 w 51"/>
              <a:gd name="T43" fmla="*/ 7 h 34"/>
              <a:gd name="T44" fmla="*/ 18 w 51"/>
              <a:gd name="T45" fmla="*/ 10 h 34"/>
              <a:gd name="T46" fmla="*/ 14 w 51"/>
              <a:gd name="T47" fmla="*/ 9 h 34"/>
              <a:gd name="T48" fmla="*/ 4 w 51"/>
              <a:gd name="T49" fmla="*/ 1 h 34"/>
              <a:gd name="T50" fmla="*/ 5 w 51"/>
              <a:gd name="T51" fmla="*/ 1 h 34"/>
              <a:gd name="T52" fmla="*/ 0 w 51"/>
              <a:gd name="T5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 h="34">
                <a:moveTo>
                  <a:pt x="34" y="5"/>
                </a:moveTo>
                <a:cubicBezTo>
                  <a:pt x="31" y="12"/>
                  <a:pt x="31" y="12"/>
                  <a:pt x="39" y="21"/>
                </a:cubicBezTo>
                <a:cubicBezTo>
                  <a:pt x="41" y="23"/>
                  <a:pt x="37" y="24"/>
                  <a:pt x="35" y="25"/>
                </a:cubicBezTo>
                <a:cubicBezTo>
                  <a:pt x="28" y="28"/>
                  <a:pt x="27" y="31"/>
                  <a:pt x="34" y="34"/>
                </a:cubicBezTo>
                <a:cubicBezTo>
                  <a:pt x="35" y="34"/>
                  <a:pt x="36" y="33"/>
                  <a:pt x="37" y="33"/>
                </a:cubicBezTo>
                <a:cubicBezTo>
                  <a:pt x="37" y="33"/>
                  <a:pt x="37" y="33"/>
                  <a:pt x="37" y="33"/>
                </a:cubicBezTo>
                <a:cubicBezTo>
                  <a:pt x="35" y="32"/>
                  <a:pt x="33" y="32"/>
                  <a:pt x="33" y="30"/>
                </a:cubicBezTo>
                <a:cubicBezTo>
                  <a:pt x="34" y="29"/>
                  <a:pt x="35" y="28"/>
                  <a:pt x="37" y="28"/>
                </a:cubicBezTo>
                <a:cubicBezTo>
                  <a:pt x="39" y="27"/>
                  <a:pt x="41" y="27"/>
                  <a:pt x="43" y="26"/>
                </a:cubicBezTo>
                <a:cubicBezTo>
                  <a:pt x="46" y="25"/>
                  <a:pt x="51" y="25"/>
                  <a:pt x="51" y="23"/>
                </a:cubicBezTo>
                <a:cubicBezTo>
                  <a:pt x="51" y="21"/>
                  <a:pt x="47" y="19"/>
                  <a:pt x="44" y="18"/>
                </a:cubicBezTo>
                <a:cubicBezTo>
                  <a:pt x="43" y="18"/>
                  <a:pt x="42" y="18"/>
                  <a:pt x="42" y="18"/>
                </a:cubicBezTo>
                <a:cubicBezTo>
                  <a:pt x="35" y="15"/>
                  <a:pt x="34" y="14"/>
                  <a:pt x="38" y="9"/>
                </a:cubicBezTo>
                <a:cubicBezTo>
                  <a:pt x="39" y="8"/>
                  <a:pt x="40" y="7"/>
                  <a:pt x="41" y="6"/>
                </a:cubicBezTo>
                <a:cubicBezTo>
                  <a:pt x="34" y="5"/>
                  <a:pt x="34" y="5"/>
                  <a:pt x="34" y="5"/>
                </a:cubicBezTo>
                <a:moveTo>
                  <a:pt x="0" y="0"/>
                </a:moveTo>
                <a:cubicBezTo>
                  <a:pt x="0" y="1"/>
                  <a:pt x="0" y="2"/>
                  <a:pt x="0" y="3"/>
                </a:cubicBezTo>
                <a:cubicBezTo>
                  <a:pt x="0" y="7"/>
                  <a:pt x="5" y="10"/>
                  <a:pt x="12" y="12"/>
                </a:cubicBezTo>
                <a:cubicBezTo>
                  <a:pt x="14" y="12"/>
                  <a:pt x="16" y="13"/>
                  <a:pt x="18" y="13"/>
                </a:cubicBezTo>
                <a:cubicBezTo>
                  <a:pt x="25" y="13"/>
                  <a:pt x="29" y="8"/>
                  <a:pt x="34" y="5"/>
                </a:cubicBezTo>
                <a:cubicBezTo>
                  <a:pt x="27" y="4"/>
                  <a:pt x="27" y="4"/>
                  <a:pt x="27" y="4"/>
                </a:cubicBezTo>
                <a:cubicBezTo>
                  <a:pt x="26" y="5"/>
                  <a:pt x="25" y="6"/>
                  <a:pt x="24" y="7"/>
                </a:cubicBezTo>
                <a:cubicBezTo>
                  <a:pt x="23" y="9"/>
                  <a:pt x="20" y="10"/>
                  <a:pt x="18" y="10"/>
                </a:cubicBezTo>
                <a:cubicBezTo>
                  <a:pt x="17" y="10"/>
                  <a:pt x="15" y="10"/>
                  <a:pt x="14" y="9"/>
                </a:cubicBezTo>
                <a:cubicBezTo>
                  <a:pt x="8" y="8"/>
                  <a:pt x="3" y="3"/>
                  <a:pt x="4" y="1"/>
                </a:cubicBezTo>
                <a:cubicBezTo>
                  <a:pt x="4" y="1"/>
                  <a:pt x="4" y="1"/>
                  <a:pt x="5" y="1"/>
                </a:cubicBezTo>
                <a:cubicBezTo>
                  <a:pt x="0" y="0"/>
                  <a:pt x="0" y="0"/>
                  <a:pt x="0" y="0"/>
                </a:cubicBezTo>
              </a:path>
            </a:pathLst>
          </a:custGeom>
          <a:solidFill>
            <a:srgbClr val="D642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8" name="Freeform 74"/>
          <p:cNvSpPr>
            <a:spLocks/>
          </p:cNvSpPr>
          <p:nvPr/>
        </p:nvSpPr>
        <p:spPr bwMode="auto">
          <a:xfrm>
            <a:off x="0" y="1752600"/>
            <a:ext cx="127000" cy="325438"/>
          </a:xfrm>
          <a:custGeom>
            <a:avLst/>
            <a:gdLst>
              <a:gd name="T0" fmla="*/ 0 w 9"/>
              <a:gd name="T1" fmla="*/ 0 h 23"/>
              <a:gd name="T2" fmla="*/ 0 w 9"/>
              <a:gd name="T3" fmla="*/ 16 h 23"/>
              <a:gd name="T4" fmla="*/ 5 w 9"/>
              <a:gd name="T5" fmla="*/ 23 h 23"/>
              <a:gd name="T6" fmla="*/ 8 w 9"/>
              <a:gd name="T7" fmla="*/ 20 h 23"/>
              <a:gd name="T8" fmla="*/ 2 w 9"/>
              <a:gd name="T9" fmla="*/ 6 h 23"/>
              <a:gd name="T10" fmla="*/ 0 w 9"/>
              <a:gd name="T11" fmla="*/ 0 h 23"/>
            </a:gdLst>
            <a:ahLst/>
            <a:cxnLst>
              <a:cxn ang="0">
                <a:pos x="T0" y="T1"/>
              </a:cxn>
              <a:cxn ang="0">
                <a:pos x="T2" y="T3"/>
              </a:cxn>
              <a:cxn ang="0">
                <a:pos x="T4" y="T5"/>
              </a:cxn>
              <a:cxn ang="0">
                <a:pos x="T6" y="T7"/>
              </a:cxn>
              <a:cxn ang="0">
                <a:pos x="T8" y="T9"/>
              </a:cxn>
              <a:cxn ang="0">
                <a:pos x="T10" y="T11"/>
              </a:cxn>
            </a:cxnLst>
            <a:rect l="0" t="0" r="r" b="b"/>
            <a:pathLst>
              <a:path w="9" h="23">
                <a:moveTo>
                  <a:pt x="0" y="0"/>
                </a:moveTo>
                <a:cubicBezTo>
                  <a:pt x="0" y="16"/>
                  <a:pt x="0" y="16"/>
                  <a:pt x="0" y="16"/>
                </a:cubicBezTo>
                <a:cubicBezTo>
                  <a:pt x="3" y="18"/>
                  <a:pt x="4" y="20"/>
                  <a:pt x="5" y="23"/>
                </a:cubicBezTo>
                <a:cubicBezTo>
                  <a:pt x="8" y="22"/>
                  <a:pt x="9" y="20"/>
                  <a:pt x="8" y="20"/>
                </a:cubicBezTo>
                <a:cubicBezTo>
                  <a:pt x="3" y="15"/>
                  <a:pt x="3" y="11"/>
                  <a:pt x="2" y="6"/>
                </a:cubicBezTo>
                <a:cubicBezTo>
                  <a:pt x="2" y="4"/>
                  <a:pt x="1" y="2"/>
                  <a:pt x="0" y="0"/>
                </a:cubicBezTo>
              </a:path>
            </a:pathLst>
          </a:custGeom>
          <a:solidFill>
            <a:srgbClr val="80A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9" name="Freeform 75"/>
          <p:cNvSpPr>
            <a:spLocks/>
          </p:cNvSpPr>
          <p:nvPr/>
        </p:nvSpPr>
        <p:spPr bwMode="auto">
          <a:xfrm>
            <a:off x="0" y="1666875"/>
            <a:ext cx="268288" cy="509588"/>
          </a:xfrm>
          <a:custGeom>
            <a:avLst/>
            <a:gdLst>
              <a:gd name="T0" fmla="*/ 0 w 19"/>
              <a:gd name="T1" fmla="*/ 0 h 36"/>
              <a:gd name="T2" fmla="*/ 0 w 19"/>
              <a:gd name="T3" fmla="*/ 6 h 36"/>
              <a:gd name="T4" fmla="*/ 2 w 19"/>
              <a:gd name="T5" fmla="*/ 12 h 36"/>
              <a:gd name="T6" fmla="*/ 8 w 19"/>
              <a:gd name="T7" fmla="*/ 26 h 36"/>
              <a:gd name="T8" fmla="*/ 5 w 19"/>
              <a:gd name="T9" fmla="*/ 29 h 36"/>
              <a:gd name="T10" fmla="*/ 0 w 19"/>
              <a:gd name="T11" fmla="*/ 22 h 36"/>
              <a:gd name="T12" fmla="*/ 0 w 19"/>
              <a:gd name="T13" fmla="*/ 35 h 36"/>
              <a:gd name="T14" fmla="*/ 2 w 19"/>
              <a:gd name="T15" fmla="*/ 36 h 36"/>
              <a:gd name="T16" fmla="*/ 4 w 19"/>
              <a:gd name="T17" fmla="*/ 35 h 36"/>
              <a:gd name="T18" fmla="*/ 17 w 19"/>
              <a:gd name="T19" fmla="*/ 25 h 36"/>
              <a:gd name="T20" fmla="*/ 16 w 19"/>
              <a:gd name="T21" fmla="*/ 22 h 36"/>
              <a:gd name="T22" fmla="*/ 16 w 19"/>
              <a:gd name="T23" fmla="*/ 22 h 36"/>
              <a:gd name="T24" fmla="*/ 15 w 19"/>
              <a:gd name="T25" fmla="*/ 22 h 36"/>
              <a:gd name="T26" fmla="*/ 8 w 19"/>
              <a:gd name="T27" fmla="*/ 16 h 36"/>
              <a:gd name="T28" fmla="*/ 7 w 19"/>
              <a:gd name="T29" fmla="*/ 5 h 36"/>
              <a:gd name="T30" fmla="*/ 1 w 19"/>
              <a:gd name="T31" fmla="*/ 0 h 36"/>
              <a:gd name="T32" fmla="*/ 0 w 19"/>
              <a:gd name="T3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36">
                <a:moveTo>
                  <a:pt x="0" y="0"/>
                </a:moveTo>
                <a:cubicBezTo>
                  <a:pt x="0" y="6"/>
                  <a:pt x="0" y="6"/>
                  <a:pt x="0" y="6"/>
                </a:cubicBezTo>
                <a:cubicBezTo>
                  <a:pt x="1" y="8"/>
                  <a:pt x="2" y="10"/>
                  <a:pt x="2" y="12"/>
                </a:cubicBezTo>
                <a:cubicBezTo>
                  <a:pt x="3" y="17"/>
                  <a:pt x="3" y="21"/>
                  <a:pt x="8" y="26"/>
                </a:cubicBezTo>
                <a:cubicBezTo>
                  <a:pt x="9" y="26"/>
                  <a:pt x="8" y="28"/>
                  <a:pt x="5" y="29"/>
                </a:cubicBezTo>
                <a:cubicBezTo>
                  <a:pt x="4" y="26"/>
                  <a:pt x="3" y="24"/>
                  <a:pt x="0" y="22"/>
                </a:cubicBezTo>
                <a:cubicBezTo>
                  <a:pt x="0" y="35"/>
                  <a:pt x="0" y="35"/>
                  <a:pt x="0" y="35"/>
                </a:cubicBezTo>
                <a:cubicBezTo>
                  <a:pt x="0" y="36"/>
                  <a:pt x="1" y="36"/>
                  <a:pt x="2" y="36"/>
                </a:cubicBezTo>
                <a:cubicBezTo>
                  <a:pt x="2" y="36"/>
                  <a:pt x="3" y="36"/>
                  <a:pt x="4" y="35"/>
                </a:cubicBezTo>
                <a:cubicBezTo>
                  <a:pt x="9" y="32"/>
                  <a:pt x="15" y="29"/>
                  <a:pt x="17" y="25"/>
                </a:cubicBezTo>
                <a:cubicBezTo>
                  <a:pt x="18" y="24"/>
                  <a:pt x="19" y="22"/>
                  <a:pt x="16" y="22"/>
                </a:cubicBezTo>
                <a:cubicBezTo>
                  <a:pt x="16" y="22"/>
                  <a:pt x="16" y="22"/>
                  <a:pt x="16" y="22"/>
                </a:cubicBezTo>
                <a:cubicBezTo>
                  <a:pt x="15" y="22"/>
                  <a:pt x="15" y="22"/>
                  <a:pt x="15" y="22"/>
                </a:cubicBezTo>
                <a:cubicBezTo>
                  <a:pt x="7" y="22"/>
                  <a:pt x="8" y="19"/>
                  <a:pt x="8" y="16"/>
                </a:cubicBezTo>
                <a:cubicBezTo>
                  <a:pt x="8" y="12"/>
                  <a:pt x="6" y="9"/>
                  <a:pt x="7" y="5"/>
                </a:cubicBezTo>
                <a:cubicBezTo>
                  <a:pt x="8" y="2"/>
                  <a:pt x="5" y="1"/>
                  <a:pt x="1" y="0"/>
                </a:cubicBezTo>
                <a:cubicBezTo>
                  <a:pt x="0"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76"/>
          <p:cNvSpPr>
            <a:spLocks noEditPoints="1"/>
          </p:cNvSpPr>
          <p:nvPr/>
        </p:nvSpPr>
        <p:spPr bwMode="auto">
          <a:xfrm>
            <a:off x="11091863" y="2600325"/>
            <a:ext cx="1100138" cy="847725"/>
          </a:xfrm>
          <a:custGeom>
            <a:avLst/>
            <a:gdLst>
              <a:gd name="T0" fmla="*/ 65 w 78"/>
              <a:gd name="T1" fmla="*/ 43 h 60"/>
              <a:gd name="T2" fmla="*/ 65 w 78"/>
              <a:gd name="T3" fmla="*/ 43 h 60"/>
              <a:gd name="T4" fmla="*/ 58 w 78"/>
              <a:gd name="T5" fmla="*/ 35 h 60"/>
              <a:gd name="T6" fmla="*/ 67 w 78"/>
              <a:gd name="T7" fmla="*/ 30 h 60"/>
              <a:gd name="T8" fmla="*/ 68 w 78"/>
              <a:gd name="T9" fmla="*/ 30 h 60"/>
              <a:gd name="T10" fmla="*/ 72 w 78"/>
              <a:gd name="T11" fmla="*/ 35 h 60"/>
              <a:gd name="T12" fmla="*/ 65 w 78"/>
              <a:gd name="T13" fmla="*/ 43 h 60"/>
              <a:gd name="T14" fmla="*/ 78 w 78"/>
              <a:gd name="T15" fmla="*/ 0 h 60"/>
              <a:gd name="T16" fmla="*/ 46 w 78"/>
              <a:gd name="T17" fmla="*/ 9 h 60"/>
              <a:gd name="T18" fmla="*/ 50 w 78"/>
              <a:gd name="T19" fmla="*/ 11 h 60"/>
              <a:gd name="T20" fmla="*/ 57 w 78"/>
              <a:gd name="T21" fmla="*/ 22 h 60"/>
              <a:gd name="T22" fmla="*/ 39 w 78"/>
              <a:gd name="T23" fmla="*/ 27 h 60"/>
              <a:gd name="T24" fmla="*/ 41 w 78"/>
              <a:gd name="T25" fmla="*/ 39 h 60"/>
              <a:gd name="T26" fmla="*/ 19 w 78"/>
              <a:gd name="T27" fmla="*/ 44 h 60"/>
              <a:gd name="T28" fmla="*/ 16 w 78"/>
              <a:gd name="T29" fmla="*/ 44 h 60"/>
              <a:gd name="T30" fmla="*/ 10 w 78"/>
              <a:gd name="T31" fmla="*/ 38 h 60"/>
              <a:gd name="T32" fmla="*/ 13 w 78"/>
              <a:gd name="T33" fmla="*/ 31 h 60"/>
              <a:gd name="T34" fmla="*/ 5 w 78"/>
              <a:gd name="T35" fmla="*/ 42 h 60"/>
              <a:gd name="T36" fmla="*/ 0 w 78"/>
              <a:gd name="T37" fmla="*/ 50 h 60"/>
              <a:gd name="T38" fmla="*/ 3 w 78"/>
              <a:gd name="T39" fmla="*/ 51 h 60"/>
              <a:gd name="T40" fmla="*/ 3 w 78"/>
              <a:gd name="T41" fmla="*/ 51 h 60"/>
              <a:gd name="T42" fmla="*/ 38 w 78"/>
              <a:gd name="T43" fmla="*/ 58 h 60"/>
              <a:gd name="T44" fmla="*/ 44 w 78"/>
              <a:gd name="T45" fmla="*/ 60 h 60"/>
              <a:gd name="T46" fmla="*/ 48 w 78"/>
              <a:gd name="T47" fmla="*/ 59 h 60"/>
              <a:gd name="T48" fmla="*/ 48 w 78"/>
              <a:gd name="T49" fmla="*/ 59 h 60"/>
              <a:gd name="T50" fmla="*/ 43 w 78"/>
              <a:gd name="T51" fmla="*/ 54 h 60"/>
              <a:gd name="T52" fmla="*/ 55 w 78"/>
              <a:gd name="T53" fmla="*/ 51 h 60"/>
              <a:gd name="T54" fmla="*/ 56 w 78"/>
              <a:gd name="T55" fmla="*/ 51 h 60"/>
              <a:gd name="T56" fmla="*/ 71 w 78"/>
              <a:gd name="T57" fmla="*/ 56 h 60"/>
              <a:gd name="T58" fmla="*/ 71 w 78"/>
              <a:gd name="T59" fmla="*/ 57 h 60"/>
              <a:gd name="T60" fmla="*/ 78 w 78"/>
              <a:gd name="T61" fmla="*/ 56 h 60"/>
              <a:gd name="T62" fmla="*/ 78 w 78"/>
              <a:gd name="T6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60">
                <a:moveTo>
                  <a:pt x="65" y="43"/>
                </a:moveTo>
                <a:cubicBezTo>
                  <a:pt x="65" y="43"/>
                  <a:pt x="65" y="43"/>
                  <a:pt x="65" y="43"/>
                </a:cubicBezTo>
                <a:cubicBezTo>
                  <a:pt x="61" y="42"/>
                  <a:pt x="57" y="38"/>
                  <a:pt x="58" y="35"/>
                </a:cubicBezTo>
                <a:cubicBezTo>
                  <a:pt x="59" y="32"/>
                  <a:pt x="62" y="30"/>
                  <a:pt x="67" y="30"/>
                </a:cubicBezTo>
                <a:cubicBezTo>
                  <a:pt x="67" y="30"/>
                  <a:pt x="68" y="30"/>
                  <a:pt x="68" y="30"/>
                </a:cubicBezTo>
                <a:cubicBezTo>
                  <a:pt x="73" y="31"/>
                  <a:pt x="73" y="32"/>
                  <a:pt x="72" y="35"/>
                </a:cubicBezTo>
                <a:cubicBezTo>
                  <a:pt x="71" y="40"/>
                  <a:pt x="69" y="43"/>
                  <a:pt x="65" y="43"/>
                </a:cubicBezTo>
                <a:moveTo>
                  <a:pt x="78" y="0"/>
                </a:moveTo>
                <a:cubicBezTo>
                  <a:pt x="46" y="9"/>
                  <a:pt x="46" y="9"/>
                  <a:pt x="46" y="9"/>
                </a:cubicBezTo>
                <a:cubicBezTo>
                  <a:pt x="47" y="10"/>
                  <a:pt x="49" y="10"/>
                  <a:pt x="50" y="11"/>
                </a:cubicBezTo>
                <a:cubicBezTo>
                  <a:pt x="56" y="14"/>
                  <a:pt x="59" y="17"/>
                  <a:pt x="57" y="22"/>
                </a:cubicBezTo>
                <a:cubicBezTo>
                  <a:pt x="55" y="26"/>
                  <a:pt x="48" y="26"/>
                  <a:pt x="39" y="27"/>
                </a:cubicBezTo>
                <a:cubicBezTo>
                  <a:pt x="48" y="31"/>
                  <a:pt x="46" y="35"/>
                  <a:pt x="41" y="39"/>
                </a:cubicBezTo>
                <a:cubicBezTo>
                  <a:pt x="37" y="42"/>
                  <a:pt x="26" y="44"/>
                  <a:pt x="19" y="44"/>
                </a:cubicBezTo>
                <a:cubicBezTo>
                  <a:pt x="18" y="44"/>
                  <a:pt x="17" y="44"/>
                  <a:pt x="16" y="44"/>
                </a:cubicBezTo>
                <a:cubicBezTo>
                  <a:pt x="11" y="43"/>
                  <a:pt x="9" y="41"/>
                  <a:pt x="10" y="38"/>
                </a:cubicBezTo>
                <a:cubicBezTo>
                  <a:pt x="11" y="35"/>
                  <a:pt x="12" y="33"/>
                  <a:pt x="13" y="31"/>
                </a:cubicBezTo>
                <a:cubicBezTo>
                  <a:pt x="7" y="34"/>
                  <a:pt x="3" y="37"/>
                  <a:pt x="5" y="42"/>
                </a:cubicBezTo>
                <a:cubicBezTo>
                  <a:pt x="6" y="45"/>
                  <a:pt x="1" y="48"/>
                  <a:pt x="0" y="50"/>
                </a:cubicBezTo>
                <a:cubicBezTo>
                  <a:pt x="1" y="51"/>
                  <a:pt x="2" y="51"/>
                  <a:pt x="3" y="51"/>
                </a:cubicBezTo>
                <a:cubicBezTo>
                  <a:pt x="3" y="51"/>
                  <a:pt x="3" y="51"/>
                  <a:pt x="3" y="51"/>
                </a:cubicBezTo>
                <a:cubicBezTo>
                  <a:pt x="15" y="53"/>
                  <a:pt x="29" y="52"/>
                  <a:pt x="38" y="58"/>
                </a:cubicBezTo>
                <a:cubicBezTo>
                  <a:pt x="39" y="59"/>
                  <a:pt x="42" y="60"/>
                  <a:pt x="44" y="60"/>
                </a:cubicBezTo>
                <a:cubicBezTo>
                  <a:pt x="45" y="60"/>
                  <a:pt x="47" y="60"/>
                  <a:pt x="48" y="59"/>
                </a:cubicBezTo>
                <a:cubicBezTo>
                  <a:pt x="48" y="59"/>
                  <a:pt x="48" y="59"/>
                  <a:pt x="48" y="59"/>
                </a:cubicBezTo>
                <a:cubicBezTo>
                  <a:pt x="47" y="57"/>
                  <a:pt x="42" y="57"/>
                  <a:pt x="43" y="54"/>
                </a:cubicBezTo>
                <a:cubicBezTo>
                  <a:pt x="44" y="53"/>
                  <a:pt x="52" y="51"/>
                  <a:pt x="55" y="51"/>
                </a:cubicBezTo>
                <a:cubicBezTo>
                  <a:pt x="55" y="51"/>
                  <a:pt x="56" y="51"/>
                  <a:pt x="56" y="51"/>
                </a:cubicBezTo>
                <a:cubicBezTo>
                  <a:pt x="61" y="52"/>
                  <a:pt x="68" y="52"/>
                  <a:pt x="71" y="56"/>
                </a:cubicBezTo>
                <a:cubicBezTo>
                  <a:pt x="71" y="56"/>
                  <a:pt x="71" y="56"/>
                  <a:pt x="71" y="57"/>
                </a:cubicBezTo>
                <a:cubicBezTo>
                  <a:pt x="78" y="56"/>
                  <a:pt x="78" y="56"/>
                  <a:pt x="78" y="56"/>
                </a:cubicBezTo>
                <a:cubicBezTo>
                  <a:pt x="78" y="0"/>
                  <a:pt x="78" y="0"/>
                  <a:pt x="78" y="0"/>
                </a:cubicBezTo>
              </a:path>
            </a:pathLst>
          </a:custGeom>
          <a:solidFill>
            <a:srgbClr val="C7BB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Freeform 77"/>
          <p:cNvSpPr>
            <a:spLocks/>
          </p:cNvSpPr>
          <p:nvPr/>
        </p:nvSpPr>
        <p:spPr bwMode="auto">
          <a:xfrm>
            <a:off x="12093575" y="3390900"/>
            <a:ext cx="98425" cy="71438"/>
          </a:xfrm>
          <a:custGeom>
            <a:avLst/>
            <a:gdLst>
              <a:gd name="T0" fmla="*/ 7 w 7"/>
              <a:gd name="T1" fmla="*/ 0 h 5"/>
              <a:gd name="T2" fmla="*/ 7 w 7"/>
              <a:gd name="T3" fmla="*/ 0 h 5"/>
              <a:gd name="T4" fmla="*/ 0 w 7"/>
              <a:gd name="T5" fmla="*/ 1 h 5"/>
              <a:gd name="T6" fmla="*/ 7 w 7"/>
              <a:gd name="T7" fmla="*/ 5 h 5"/>
              <a:gd name="T8" fmla="*/ 7 w 7"/>
              <a:gd name="T9" fmla="*/ 0 h 5"/>
            </a:gdLst>
            <a:ahLst/>
            <a:cxnLst>
              <a:cxn ang="0">
                <a:pos x="T0" y="T1"/>
              </a:cxn>
              <a:cxn ang="0">
                <a:pos x="T2" y="T3"/>
              </a:cxn>
              <a:cxn ang="0">
                <a:pos x="T4" y="T5"/>
              </a:cxn>
              <a:cxn ang="0">
                <a:pos x="T6" y="T7"/>
              </a:cxn>
              <a:cxn ang="0">
                <a:pos x="T8" y="T9"/>
              </a:cxn>
            </a:cxnLst>
            <a:rect l="0" t="0" r="r" b="b"/>
            <a:pathLst>
              <a:path w="7" h="5">
                <a:moveTo>
                  <a:pt x="7" y="0"/>
                </a:moveTo>
                <a:cubicBezTo>
                  <a:pt x="7" y="0"/>
                  <a:pt x="7" y="0"/>
                  <a:pt x="7" y="0"/>
                </a:cubicBezTo>
                <a:cubicBezTo>
                  <a:pt x="0" y="1"/>
                  <a:pt x="0" y="1"/>
                  <a:pt x="0" y="1"/>
                </a:cubicBezTo>
                <a:cubicBezTo>
                  <a:pt x="2" y="3"/>
                  <a:pt x="4" y="4"/>
                  <a:pt x="7" y="5"/>
                </a:cubicBezTo>
                <a:cubicBezTo>
                  <a:pt x="7" y="0"/>
                  <a:pt x="7" y="0"/>
                  <a:pt x="7" y="0"/>
                </a:cubicBezTo>
              </a:path>
            </a:pathLst>
          </a:custGeom>
          <a:solidFill>
            <a:srgbClr val="C436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78"/>
          <p:cNvSpPr>
            <a:spLocks/>
          </p:cNvSpPr>
          <p:nvPr/>
        </p:nvSpPr>
        <p:spPr bwMode="auto">
          <a:xfrm>
            <a:off x="11514138" y="2176463"/>
            <a:ext cx="677863" cy="550863"/>
          </a:xfrm>
          <a:custGeom>
            <a:avLst/>
            <a:gdLst>
              <a:gd name="T0" fmla="*/ 48 w 48"/>
              <a:gd name="T1" fmla="*/ 0 h 39"/>
              <a:gd name="T2" fmla="*/ 39 w 48"/>
              <a:gd name="T3" fmla="*/ 4 h 39"/>
              <a:gd name="T4" fmla="*/ 0 w 48"/>
              <a:gd name="T5" fmla="*/ 26 h 39"/>
              <a:gd name="T6" fmla="*/ 15 w 48"/>
              <a:gd name="T7" fmla="*/ 36 h 39"/>
              <a:gd name="T8" fmla="*/ 16 w 48"/>
              <a:gd name="T9" fmla="*/ 39 h 39"/>
              <a:gd name="T10" fmla="*/ 48 w 48"/>
              <a:gd name="T11" fmla="*/ 30 h 39"/>
              <a:gd name="T12" fmla="*/ 48 w 48"/>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48" h="39">
                <a:moveTo>
                  <a:pt x="48" y="0"/>
                </a:moveTo>
                <a:cubicBezTo>
                  <a:pt x="44" y="1"/>
                  <a:pt x="41" y="2"/>
                  <a:pt x="39" y="4"/>
                </a:cubicBezTo>
                <a:cubicBezTo>
                  <a:pt x="28" y="13"/>
                  <a:pt x="13" y="18"/>
                  <a:pt x="0" y="26"/>
                </a:cubicBezTo>
                <a:cubicBezTo>
                  <a:pt x="11" y="26"/>
                  <a:pt x="17" y="29"/>
                  <a:pt x="15" y="36"/>
                </a:cubicBezTo>
                <a:cubicBezTo>
                  <a:pt x="14" y="37"/>
                  <a:pt x="15" y="38"/>
                  <a:pt x="16" y="39"/>
                </a:cubicBezTo>
                <a:cubicBezTo>
                  <a:pt x="48" y="30"/>
                  <a:pt x="48" y="30"/>
                  <a:pt x="48" y="30"/>
                </a:cubicBezTo>
                <a:cubicBezTo>
                  <a:pt x="48" y="0"/>
                  <a:pt x="48" y="0"/>
                  <a:pt x="48" y="0"/>
                </a:cubicBezTo>
              </a:path>
            </a:pathLst>
          </a:custGeom>
          <a:solidFill>
            <a:srgbClr val="6C92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79"/>
          <p:cNvSpPr>
            <a:spLocks/>
          </p:cNvSpPr>
          <p:nvPr/>
        </p:nvSpPr>
        <p:spPr bwMode="auto">
          <a:xfrm>
            <a:off x="11034713" y="2727325"/>
            <a:ext cx="889000" cy="579438"/>
          </a:xfrm>
          <a:custGeom>
            <a:avLst/>
            <a:gdLst>
              <a:gd name="T0" fmla="*/ 50 w 63"/>
              <a:gd name="T1" fmla="*/ 0 h 41"/>
              <a:gd name="T2" fmla="*/ 43 w 63"/>
              <a:gd name="T3" fmla="*/ 1 h 41"/>
              <a:gd name="T4" fmla="*/ 49 w 63"/>
              <a:gd name="T5" fmla="*/ 4 h 41"/>
              <a:gd name="T6" fmla="*/ 51 w 63"/>
              <a:gd name="T7" fmla="*/ 4 h 41"/>
              <a:gd name="T8" fmla="*/ 56 w 63"/>
              <a:gd name="T9" fmla="*/ 12 h 41"/>
              <a:gd name="T10" fmla="*/ 47 w 63"/>
              <a:gd name="T11" fmla="*/ 14 h 41"/>
              <a:gd name="T12" fmla="*/ 31 w 63"/>
              <a:gd name="T13" fmla="*/ 18 h 41"/>
              <a:gd name="T14" fmla="*/ 29 w 63"/>
              <a:gd name="T15" fmla="*/ 21 h 41"/>
              <a:gd name="T16" fmla="*/ 32 w 63"/>
              <a:gd name="T17" fmla="*/ 22 h 41"/>
              <a:gd name="T18" fmla="*/ 33 w 63"/>
              <a:gd name="T19" fmla="*/ 21 h 41"/>
              <a:gd name="T20" fmla="*/ 36 w 63"/>
              <a:gd name="T21" fmla="*/ 21 h 41"/>
              <a:gd name="T22" fmla="*/ 40 w 63"/>
              <a:gd name="T23" fmla="*/ 20 h 41"/>
              <a:gd name="T24" fmla="*/ 43 w 63"/>
              <a:gd name="T25" fmla="*/ 21 h 41"/>
              <a:gd name="T26" fmla="*/ 43 w 63"/>
              <a:gd name="T27" fmla="*/ 26 h 41"/>
              <a:gd name="T28" fmla="*/ 17 w 63"/>
              <a:gd name="T29" fmla="*/ 32 h 41"/>
              <a:gd name="T30" fmla="*/ 23 w 63"/>
              <a:gd name="T31" fmla="*/ 17 h 41"/>
              <a:gd name="T32" fmla="*/ 22 w 63"/>
              <a:gd name="T33" fmla="*/ 14 h 41"/>
              <a:gd name="T34" fmla="*/ 19 w 63"/>
              <a:gd name="T35" fmla="*/ 14 h 41"/>
              <a:gd name="T36" fmla="*/ 13 w 63"/>
              <a:gd name="T37" fmla="*/ 15 h 41"/>
              <a:gd name="T38" fmla="*/ 12 w 63"/>
              <a:gd name="T39" fmla="*/ 18 h 41"/>
              <a:gd name="T40" fmla="*/ 8 w 63"/>
              <a:gd name="T41" fmla="*/ 22 h 41"/>
              <a:gd name="T42" fmla="*/ 2 w 63"/>
              <a:gd name="T43" fmla="*/ 28 h 41"/>
              <a:gd name="T44" fmla="*/ 0 w 63"/>
              <a:gd name="T45" fmla="*/ 41 h 41"/>
              <a:gd name="T46" fmla="*/ 4 w 63"/>
              <a:gd name="T47" fmla="*/ 41 h 41"/>
              <a:gd name="T48" fmla="*/ 9 w 63"/>
              <a:gd name="T49" fmla="*/ 33 h 41"/>
              <a:gd name="T50" fmla="*/ 17 w 63"/>
              <a:gd name="T51" fmla="*/ 22 h 41"/>
              <a:gd name="T52" fmla="*/ 14 w 63"/>
              <a:gd name="T53" fmla="*/ 29 h 41"/>
              <a:gd name="T54" fmla="*/ 20 w 63"/>
              <a:gd name="T55" fmla="*/ 35 h 41"/>
              <a:gd name="T56" fmla="*/ 23 w 63"/>
              <a:gd name="T57" fmla="*/ 35 h 41"/>
              <a:gd name="T58" fmla="*/ 45 w 63"/>
              <a:gd name="T59" fmla="*/ 30 h 41"/>
              <a:gd name="T60" fmla="*/ 43 w 63"/>
              <a:gd name="T61" fmla="*/ 18 h 41"/>
              <a:gd name="T62" fmla="*/ 61 w 63"/>
              <a:gd name="T63" fmla="*/ 13 h 41"/>
              <a:gd name="T64" fmla="*/ 54 w 63"/>
              <a:gd name="T65" fmla="*/ 2 h 41"/>
              <a:gd name="T66" fmla="*/ 50 w 63"/>
              <a:gd name="T6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 h="41">
                <a:moveTo>
                  <a:pt x="50" y="0"/>
                </a:moveTo>
                <a:cubicBezTo>
                  <a:pt x="43" y="1"/>
                  <a:pt x="43" y="1"/>
                  <a:pt x="43" y="1"/>
                </a:cubicBezTo>
                <a:cubicBezTo>
                  <a:pt x="44" y="2"/>
                  <a:pt x="46" y="3"/>
                  <a:pt x="49" y="4"/>
                </a:cubicBezTo>
                <a:cubicBezTo>
                  <a:pt x="49" y="4"/>
                  <a:pt x="50" y="4"/>
                  <a:pt x="51" y="4"/>
                </a:cubicBezTo>
                <a:cubicBezTo>
                  <a:pt x="55" y="6"/>
                  <a:pt x="57" y="9"/>
                  <a:pt x="56" y="12"/>
                </a:cubicBezTo>
                <a:cubicBezTo>
                  <a:pt x="55" y="15"/>
                  <a:pt x="51" y="14"/>
                  <a:pt x="47" y="14"/>
                </a:cubicBezTo>
                <a:cubicBezTo>
                  <a:pt x="41" y="15"/>
                  <a:pt x="37" y="17"/>
                  <a:pt x="31" y="18"/>
                </a:cubicBezTo>
                <a:cubicBezTo>
                  <a:pt x="29" y="18"/>
                  <a:pt x="28" y="19"/>
                  <a:pt x="29" y="21"/>
                </a:cubicBezTo>
                <a:cubicBezTo>
                  <a:pt x="30" y="21"/>
                  <a:pt x="31" y="22"/>
                  <a:pt x="32" y="22"/>
                </a:cubicBezTo>
                <a:cubicBezTo>
                  <a:pt x="33" y="22"/>
                  <a:pt x="33" y="22"/>
                  <a:pt x="33" y="21"/>
                </a:cubicBezTo>
                <a:cubicBezTo>
                  <a:pt x="34" y="21"/>
                  <a:pt x="35" y="21"/>
                  <a:pt x="36" y="21"/>
                </a:cubicBezTo>
                <a:cubicBezTo>
                  <a:pt x="38" y="20"/>
                  <a:pt x="39" y="20"/>
                  <a:pt x="40" y="20"/>
                </a:cubicBezTo>
                <a:cubicBezTo>
                  <a:pt x="41" y="20"/>
                  <a:pt x="42" y="20"/>
                  <a:pt x="43" y="21"/>
                </a:cubicBezTo>
                <a:cubicBezTo>
                  <a:pt x="46" y="23"/>
                  <a:pt x="44" y="24"/>
                  <a:pt x="43" y="26"/>
                </a:cubicBezTo>
                <a:cubicBezTo>
                  <a:pt x="37" y="32"/>
                  <a:pt x="28" y="32"/>
                  <a:pt x="17" y="32"/>
                </a:cubicBezTo>
                <a:cubicBezTo>
                  <a:pt x="22" y="27"/>
                  <a:pt x="19" y="22"/>
                  <a:pt x="23" y="17"/>
                </a:cubicBezTo>
                <a:cubicBezTo>
                  <a:pt x="24" y="16"/>
                  <a:pt x="24" y="15"/>
                  <a:pt x="22" y="14"/>
                </a:cubicBezTo>
                <a:cubicBezTo>
                  <a:pt x="21" y="14"/>
                  <a:pt x="20" y="14"/>
                  <a:pt x="19" y="14"/>
                </a:cubicBezTo>
                <a:cubicBezTo>
                  <a:pt x="17" y="14"/>
                  <a:pt x="15" y="14"/>
                  <a:pt x="13" y="15"/>
                </a:cubicBezTo>
                <a:cubicBezTo>
                  <a:pt x="10" y="16"/>
                  <a:pt x="11" y="17"/>
                  <a:pt x="12" y="18"/>
                </a:cubicBezTo>
                <a:cubicBezTo>
                  <a:pt x="14" y="20"/>
                  <a:pt x="12" y="22"/>
                  <a:pt x="8" y="22"/>
                </a:cubicBezTo>
                <a:cubicBezTo>
                  <a:pt x="3" y="23"/>
                  <a:pt x="1" y="26"/>
                  <a:pt x="2" y="28"/>
                </a:cubicBezTo>
                <a:cubicBezTo>
                  <a:pt x="5" y="33"/>
                  <a:pt x="2" y="37"/>
                  <a:pt x="0" y="41"/>
                </a:cubicBezTo>
                <a:cubicBezTo>
                  <a:pt x="2" y="41"/>
                  <a:pt x="3" y="41"/>
                  <a:pt x="4" y="41"/>
                </a:cubicBezTo>
                <a:cubicBezTo>
                  <a:pt x="5" y="39"/>
                  <a:pt x="10" y="36"/>
                  <a:pt x="9" y="33"/>
                </a:cubicBezTo>
                <a:cubicBezTo>
                  <a:pt x="7" y="28"/>
                  <a:pt x="11" y="25"/>
                  <a:pt x="17" y="22"/>
                </a:cubicBezTo>
                <a:cubicBezTo>
                  <a:pt x="16" y="24"/>
                  <a:pt x="15" y="26"/>
                  <a:pt x="14" y="29"/>
                </a:cubicBezTo>
                <a:cubicBezTo>
                  <a:pt x="13" y="32"/>
                  <a:pt x="15" y="34"/>
                  <a:pt x="20" y="35"/>
                </a:cubicBezTo>
                <a:cubicBezTo>
                  <a:pt x="21" y="35"/>
                  <a:pt x="22" y="35"/>
                  <a:pt x="23" y="35"/>
                </a:cubicBezTo>
                <a:cubicBezTo>
                  <a:pt x="30" y="35"/>
                  <a:pt x="41" y="33"/>
                  <a:pt x="45" y="30"/>
                </a:cubicBezTo>
                <a:cubicBezTo>
                  <a:pt x="50" y="26"/>
                  <a:pt x="52" y="22"/>
                  <a:pt x="43" y="18"/>
                </a:cubicBezTo>
                <a:cubicBezTo>
                  <a:pt x="52" y="17"/>
                  <a:pt x="59" y="17"/>
                  <a:pt x="61" y="13"/>
                </a:cubicBezTo>
                <a:cubicBezTo>
                  <a:pt x="63" y="8"/>
                  <a:pt x="60" y="5"/>
                  <a:pt x="54" y="2"/>
                </a:cubicBezTo>
                <a:cubicBezTo>
                  <a:pt x="53" y="1"/>
                  <a:pt x="51" y="1"/>
                  <a:pt x="50"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80"/>
          <p:cNvSpPr>
            <a:spLocks/>
          </p:cNvSpPr>
          <p:nvPr/>
        </p:nvSpPr>
        <p:spPr bwMode="auto">
          <a:xfrm>
            <a:off x="11360150" y="2147888"/>
            <a:ext cx="831850" cy="593725"/>
          </a:xfrm>
          <a:custGeom>
            <a:avLst/>
            <a:gdLst>
              <a:gd name="T0" fmla="*/ 59 w 59"/>
              <a:gd name="T1" fmla="*/ 0 h 42"/>
              <a:gd name="T2" fmla="*/ 39 w 59"/>
              <a:gd name="T3" fmla="*/ 9 h 42"/>
              <a:gd name="T4" fmla="*/ 24 w 59"/>
              <a:gd name="T5" fmla="*/ 16 h 42"/>
              <a:gd name="T6" fmla="*/ 23 w 59"/>
              <a:gd name="T7" fmla="*/ 16 h 42"/>
              <a:gd name="T8" fmla="*/ 23 w 59"/>
              <a:gd name="T9" fmla="*/ 16 h 42"/>
              <a:gd name="T10" fmla="*/ 21 w 59"/>
              <a:gd name="T11" fmla="*/ 17 h 42"/>
              <a:gd name="T12" fmla="*/ 6 w 59"/>
              <a:gd name="T13" fmla="*/ 25 h 42"/>
              <a:gd name="T14" fmla="*/ 1 w 59"/>
              <a:gd name="T15" fmla="*/ 30 h 42"/>
              <a:gd name="T16" fmla="*/ 7 w 59"/>
              <a:gd name="T17" fmla="*/ 33 h 42"/>
              <a:gd name="T18" fmla="*/ 12 w 59"/>
              <a:gd name="T19" fmla="*/ 32 h 42"/>
              <a:gd name="T20" fmla="*/ 17 w 59"/>
              <a:gd name="T21" fmla="*/ 31 h 42"/>
              <a:gd name="T22" fmla="*/ 20 w 59"/>
              <a:gd name="T23" fmla="*/ 37 h 42"/>
              <a:gd name="T24" fmla="*/ 20 w 59"/>
              <a:gd name="T25" fmla="*/ 42 h 42"/>
              <a:gd name="T26" fmla="*/ 27 w 59"/>
              <a:gd name="T27" fmla="*/ 41 h 42"/>
              <a:gd name="T28" fmla="*/ 26 w 59"/>
              <a:gd name="T29" fmla="*/ 38 h 42"/>
              <a:gd name="T30" fmla="*/ 11 w 59"/>
              <a:gd name="T31" fmla="*/ 28 h 42"/>
              <a:gd name="T32" fmla="*/ 50 w 59"/>
              <a:gd name="T33" fmla="*/ 6 h 42"/>
              <a:gd name="T34" fmla="*/ 59 w 59"/>
              <a:gd name="T35" fmla="*/ 2 h 42"/>
              <a:gd name="T36" fmla="*/ 59 w 59"/>
              <a:gd name="T3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42">
                <a:moveTo>
                  <a:pt x="59" y="0"/>
                </a:moveTo>
                <a:cubicBezTo>
                  <a:pt x="51" y="1"/>
                  <a:pt x="44" y="3"/>
                  <a:pt x="39" y="9"/>
                </a:cubicBezTo>
                <a:cubicBezTo>
                  <a:pt x="36" y="12"/>
                  <a:pt x="32" y="16"/>
                  <a:pt x="24" y="16"/>
                </a:cubicBezTo>
                <a:cubicBezTo>
                  <a:pt x="23" y="16"/>
                  <a:pt x="23" y="16"/>
                  <a:pt x="23" y="16"/>
                </a:cubicBezTo>
                <a:cubicBezTo>
                  <a:pt x="23" y="16"/>
                  <a:pt x="23" y="16"/>
                  <a:pt x="23" y="16"/>
                </a:cubicBezTo>
                <a:cubicBezTo>
                  <a:pt x="22" y="16"/>
                  <a:pt x="21" y="17"/>
                  <a:pt x="21" y="17"/>
                </a:cubicBezTo>
                <a:cubicBezTo>
                  <a:pt x="19" y="21"/>
                  <a:pt x="13" y="23"/>
                  <a:pt x="6" y="25"/>
                </a:cubicBezTo>
                <a:cubicBezTo>
                  <a:pt x="2" y="25"/>
                  <a:pt x="0" y="27"/>
                  <a:pt x="1" y="30"/>
                </a:cubicBezTo>
                <a:cubicBezTo>
                  <a:pt x="3" y="32"/>
                  <a:pt x="5" y="33"/>
                  <a:pt x="7" y="33"/>
                </a:cubicBezTo>
                <a:cubicBezTo>
                  <a:pt x="8" y="33"/>
                  <a:pt x="10" y="32"/>
                  <a:pt x="12" y="32"/>
                </a:cubicBezTo>
                <a:cubicBezTo>
                  <a:pt x="14" y="32"/>
                  <a:pt x="16" y="31"/>
                  <a:pt x="17" y="31"/>
                </a:cubicBezTo>
                <a:cubicBezTo>
                  <a:pt x="21" y="31"/>
                  <a:pt x="22" y="33"/>
                  <a:pt x="20" y="37"/>
                </a:cubicBezTo>
                <a:cubicBezTo>
                  <a:pt x="19" y="39"/>
                  <a:pt x="19" y="41"/>
                  <a:pt x="20" y="42"/>
                </a:cubicBezTo>
                <a:cubicBezTo>
                  <a:pt x="27" y="41"/>
                  <a:pt x="27" y="41"/>
                  <a:pt x="27" y="41"/>
                </a:cubicBezTo>
                <a:cubicBezTo>
                  <a:pt x="26" y="40"/>
                  <a:pt x="25" y="39"/>
                  <a:pt x="26" y="38"/>
                </a:cubicBezTo>
                <a:cubicBezTo>
                  <a:pt x="28" y="31"/>
                  <a:pt x="22" y="28"/>
                  <a:pt x="11" y="28"/>
                </a:cubicBezTo>
                <a:cubicBezTo>
                  <a:pt x="24" y="20"/>
                  <a:pt x="39" y="15"/>
                  <a:pt x="50" y="6"/>
                </a:cubicBezTo>
                <a:cubicBezTo>
                  <a:pt x="52" y="4"/>
                  <a:pt x="55" y="3"/>
                  <a:pt x="59" y="2"/>
                </a:cubicBezTo>
                <a:cubicBezTo>
                  <a:pt x="59" y="0"/>
                  <a:pt x="59" y="0"/>
                  <a:pt x="59" y="0"/>
                </a:cubicBezTo>
              </a:path>
            </a:pathLst>
          </a:custGeom>
          <a:solidFill>
            <a:srgbClr val="668A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82"/>
          <p:cNvSpPr>
            <a:spLocks noEditPoints="1"/>
          </p:cNvSpPr>
          <p:nvPr/>
        </p:nvSpPr>
        <p:spPr bwMode="auto">
          <a:xfrm>
            <a:off x="8382000" y="0"/>
            <a:ext cx="3386138" cy="1371600"/>
          </a:xfrm>
          <a:custGeom>
            <a:avLst/>
            <a:gdLst>
              <a:gd name="T0" fmla="*/ 214 w 240"/>
              <a:gd name="T1" fmla="*/ 81 h 97"/>
              <a:gd name="T2" fmla="*/ 209 w 240"/>
              <a:gd name="T3" fmla="*/ 82 h 97"/>
              <a:gd name="T4" fmla="*/ 201 w 240"/>
              <a:gd name="T5" fmla="*/ 85 h 97"/>
              <a:gd name="T6" fmla="*/ 201 w 240"/>
              <a:gd name="T7" fmla="*/ 85 h 97"/>
              <a:gd name="T8" fmla="*/ 192 w 240"/>
              <a:gd name="T9" fmla="*/ 90 h 97"/>
              <a:gd name="T10" fmla="*/ 204 w 240"/>
              <a:gd name="T11" fmla="*/ 86 h 97"/>
              <a:gd name="T12" fmla="*/ 212 w 240"/>
              <a:gd name="T13" fmla="*/ 83 h 97"/>
              <a:gd name="T14" fmla="*/ 216 w 240"/>
              <a:gd name="T15" fmla="*/ 83 h 97"/>
              <a:gd name="T16" fmla="*/ 225 w 240"/>
              <a:gd name="T17" fmla="*/ 89 h 97"/>
              <a:gd name="T18" fmla="*/ 232 w 240"/>
              <a:gd name="T19" fmla="*/ 97 h 97"/>
              <a:gd name="T20" fmla="*/ 240 w 240"/>
              <a:gd name="T21" fmla="*/ 97 h 97"/>
              <a:gd name="T22" fmla="*/ 220 w 240"/>
              <a:gd name="T23" fmla="*/ 83 h 97"/>
              <a:gd name="T24" fmla="*/ 214 w 240"/>
              <a:gd name="T25" fmla="*/ 81 h 97"/>
              <a:gd name="T26" fmla="*/ 17 w 240"/>
              <a:gd name="T27" fmla="*/ 15 h 97"/>
              <a:gd name="T28" fmla="*/ 5 w 240"/>
              <a:gd name="T29" fmla="*/ 18 h 97"/>
              <a:gd name="T30" fmla="*/ 11 w 240"/>
              <a:gd name="T31" fmla="*/ 26 h 97"/>
              <a:gd name="T32" fmla="*/ 28 w 240"/>
              <a:gd name="T33" fmla="*/ 28 h 97"/>
              <a:gd name="T34" fmla="*/ 35 w 240"/>
              <a:gd name="T35" fmla="*/ 18 h 97"/>
              <a:gd name="T36" fmla="*/ 32 w 240"/>
              <a:gd name="T37" fmla="*/ 19 h 97"/>
              <a:gd name="T38" fmla="*/ 24 w 240"/>
              <a:gd name="T39" fmla="*/ 17 h 97"/>
              <a:gd name="T40" fmla="*/ 17 w 240"/>
              <a:gd name="T41" fmla="*/ 15 h 97"/>
              <a:gd name="T42" fmla="*/ 48 w 240"/>
              <a:gd name="T43" fmla="*/ 0 h 97"/>
              <a:gd name="T44" fmla="*/ 39 w 240"/>
              <a:gd name="T45" fmla="*/ 0 h 97"/>
              <a:gd name="T46" fmla="*/ 40 w 240"/>
              <a:gd name="T47" fmla="*/ 9 h 97"/>
              <a:gd name="T48" fmla="*/ 41 w 240"/>
              <a:gd name="T49" fmla="*/ 10 h 97"/>
              <a:gd name="T50" fmla="*/ 48 w 240"/>
              <a:gd name="T51" fmla="*/ 0 h 97"/>
              <a:gd name="T52" fmla="*/ 140 w 240"/>
              <a:gd name="T53" fmla="*/ 0 h 97"/>
              <a:gd name="T54" fmla="*/ 124 w 240"/>
              <a:gd name="T55" fmla="*/ 0 h 97"/>
              <a:gd name="T56" fmla="*/ 123 w 240"/>
              <a:gd name="T57" fmla="*/ 1 h 97"/>
              <a:gd name="T58" fmla="*/ 130 w 240"/>
              <a:gd name="T59" fmla="*/ 3 h 97"/>
              <a:gd name="T60" fmla="*/ 122 w 240"/>
              <a:gd name="T61" fmla="*/ 6 h 97"/>
              <a:gd name="T62" fmla="*/ 122 w 240"/>
              <a:gd name="T63" fmla="*/ 6 h 97"/>
              <a:gd name="T64" fmla="*/ 118 w 240"/>
              <a:gd name="T65" fmla="*/ 5 h 97"/>
              <a:gd name="T66" fmla="*/ 108 w 240"/>
              <a:gd name="T67" fmla="*/ 17 h 97"/>
              <a:gd name="T68" fmla="*/ 117 w 240"/>
              <a:gd name="T69" fmla="*/ 11 h 97"/>
              <a:gd name="T70" fmla="*/ 120 w 240"/>
              <a:gd name="T71" fmla="*/ 10 h 97"/>
              <a:gd name="T72" fmla="*/ 132 w 240"/>
              <a:gd name="T73" fmla="*/ 17 h 97"/>
              <a:gd name="T74" fmla="*/ 132 w 240"/>
              <a:gd name="T75" fmla="*/ 24 h 97"/>
              <a:gd name="T76" fmla="*/ 167 w 240"/>
              <a:gd name="T77" fmla="*/ 16 h 97"/>
              <a:gd name="T78" fmla="*/ 174 w 240"/>
              <a:gd name="T79" fmla="*/ 14 h 97"/>
              <a:gd name="T80" fmla="*/ 181 w 240"/>
              <a:gd name="T81" fmla="*/ 15 h 97"/>
              <a:gd name="T82" fmla="*/ 184 w 240"/>
              <a:gd name="T83" fmla="*/ 17 h 97"/>
              <a:gd name="T84" fmla="*/ 192 w 240"/>
              <a:gd name="T85" fmla="*/ 10 h 97"/>
              <a:gd name="T86" fmla="*/ 190 w 240"/>
              <a:gd name="T87" fmla="*/ 6 h 97"/>
              <a:gd name="T88" fmla="*/ 188 w 240"/>
              <a:gd name="T89" fmla="*/ 6 h 97"/>
              <a:gd name="T90" fmla="*/ 184 w 240"/>
              <a:gd name="T91" fmla="*/ 7 h 97"/>
              <a:gd name="T92" fmla="*/ 162 w 240"/>
              <a:gd name="T93" fmla="*/ 15 h 97"/>
              <a:gd name="T94" fmla="*/ 157 w 240"/>
              <a:gd name="T95" fmla="*/ 16 h 97"/>
              <a:gd name="T96" fmla="*/ 151 w 240"/>
              <a:gd name="T97" fmla="*/ 14 h 97"/>
              <a:gd name="T98" fmla="*/ 144 w 240"/>
              <a:gd name="T99" fmla="*/ 12 h 97"/>
              <a:gd name="T100" fmla="*/ 140 w 240"/>
              <a:gd name="T101" fmla="*/ 7 h 97"/>
              <a:gd name="T102" fmla="*/ 140 w 240"/>
              <a:gd name="T103" fmla="*/ 0 h 97"/>
              <a:gd name="T104" fmla="*/ 204 w 240"/>
              <a:gd name="T105" fmla="*/ 0 h 97"/>
              <a:gd name="T106" fmla="*/ 200 w 240"/>
              <a:gd name="T107" fmla="*/ 0 h 97"/>
              <a:gd name="T108" fmla="*/ 201 w 240"/>
              <a:gd name="T109" fmla="*/ 3 h 97"/>
              <a:gd name="T110" fmla="*/ 204 w 240"/>
              <a:gd name="T11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97">
                <a:moveTo>
                  <a:pt x="214" y="81"/>
                </a:moveTo>
                <a:cubicBezTo>
                  <a:pt x="213" y="81"/>
                  <a:pt x="211" y="82"/>
                  <a:pt x="209" y="82"/>
                </a:cubicBezTo>
                <a:cubicBezTo>
                  <a:pt x="207" y="84"/>
                  <a:pt x="204" y="85"/>
                  <a:pt x="201" y="85"/>
                </a:cubicBezTo>
                <a:cubicBezTo>
                  <a:pt x="201" y="85"/>
                  <a:pt x="201" y="85"/>
                  <a:pt x="201" y="85"/>
                </a:cubicBezTo>
                <a:cubicBezTo>
                  <a:pt x="192" y="90"/>
                  <a:pt x="192" y="90"/>
                  <a:pt x="192" y="90"/>
                </a:cubicBezTo>
                <a:cubicBezTo>
                  <a:pt x="196" y="90"/>
                  <a:pt x="200" y="87"/>
                  <a:pt x="204" y="86"/>
                </a:cubicBezTo>
                <a:cubicBezTo>
                  <a:pt x="207" y="86"/>
                  <a:pt x="209" y="84"/>
                  <a:pt x="212" y="83"/>
                </a:cubicBezTo>
                <a:cubicBezTo>
                  <a:pt x="214" y="83"/>
                  <a:pt x="215" y="83"/>
                  <a:pt x="216" y="83"/>
                </a:cubicBezTo>
                <a:cubicBezTo>
                  <a:pt x="222" y="83"/>
                  <a:pt x="226" y="86"/>
                  <a:pt x="225" y="89"/>
                </a:cubicBezTo>
                <a:cubicBezTo>
                  <a:pt x="224" y="95"/>
                  <a:pt x="225" y="97"/>
                  <a:pt x="232" y="97"/>
                </a:cubicBezTo>
                <a:cubicBezTo>
                  <a:pt x="234" y="97"/>
                  <a:pt x="237" y="97"/>
                  <a:pt x="240" y="97"/>
                </a:cubicBezTo>
                <a:cubicBezTo>
                  <a:pt x="232" y="92"/>
                  <a:pt x="230" y="86"/>
                  <a:pt x="220" y="83"/>
                </a:cubicBezTo>
                <a:cubicBezTo>
                  <a:pt x="218" y="82"/>
                  <a:pt x="216" y="81"/>
                  <a:pt x="214" y="81"/>
                </a:cubicBezTo>
                <a:moveTo>
                  <a:pt x="17" y="15"/>
                </a:moveTo>
                <a:cubicBezTo>
                  <a:pt x="12" y="15"/>
                  <a:pt x="9" y="16"/>
                  <a:pt x="5" y="18"/>
                </a:cubicBezTo>
                <a:cubicBezTo>
                  <a:pt x="0" y="20"/>
                  <a:pt x="4" y="25"/>
                  <a:pt x="11" y="26"/>
                </a:cubicBezTo>
                <a:cubicBezTo>
                  <a:pt x="17" y="27"/>
                  <a:pt x="22" y="28"/>
                  <a:pt x="28" y="28"/>
                </a:cubicBezTo>
                <a:cubicBezTo>
                  <a:pt x="35" y="18"/>
                  <a:pt x="35" y="18"/>
                  <a:pt x="35" y="18"/>
                </a:cubicBezTo>
                <a:cubicBezTo>
                  <a:pt x="34" y="18"/>
                  <a:pt x="33" y="19"/>
                  <a:pt x="32" y="19"/>
                </a:cubicBezTo>
                <a:cubicBezTo>
                  <a:pt x="29" y="19"/>
                  <a:pt x="26" y="18"/>
                  <a:pt x="24" y="17"/>
                </a:cubicBezTo>
                <a:cubicBezTo>
                  <a:pt x="21" y="15"/>
                  <a:pt x="19" y="15"/>
                  <a:pt x="17" y="15"/>
                </a:cubicBezTo>
                <a:moveTo>
                  <a:pt x="48" y="0"/>
                </a:moveTo>
                <a:cubicBezTo>
                  <a:pt x="39" y="0"/>
                  <a:pt x="39" y="0"/>
                  <a:pt x="39" y="0"/>
                </a:cubicBezTo>
                <a:cubicBezTo>
                  <a:pt x="37" y="3"/>
                  <a:pt x="38" y="6"/>
                  <a:pt x="40" y="9"/>
                </a:cubicBezTo>
                <a:cubicBezTo>
                  <a:pt x="40" y="10"/>
                  <a:pt x="41" y="10"/>
                  <a:pt x="41" y="10"/>
                </a:cubicBezTo>
                <a:cubicBezTo>
                  <a:pt x="48" y="0"/>
                  <a:pt x="48" y="0"/>
                  <a:pt x="48" y="0"/>
                </a:cubicBezTo>
                <a:moveTo>
                  <a:pt x="140" y="0"/>
                </a:moveTo>
                <a:cubicBezTo>
                  <a:pt x="124" y="0"/>
                  <a:pt x="124" y="0"/>
                  <a:pt x="124" y="0"/>
                </a:cubicBezTo>
                <a:cubicBezTo>
                  <a:pt x="123" y="1"/>
                  <a:pt x="123" y="1"/>
                  <a:pt x="123" y="1"/>
                </a:cubicBezTo>
                <a:cubicBezTo>
                  <a:pt x="125" y="1"/>
                  <a:pt x="129" y="1"/>
                  <a:pt x="130" y="3"/>
                </a:cubicBezTo>
                <a:cubicBezTo>
                  <a:pt x="131" y="4"/>
                  <a:pt x="127" y="6"/>
                  <a:pt x="122" y="6"/>
                </a:cubicBezTo>
                <a:cubicBezTo>
                  <a:pt x="122" y="6"/>
                  <a:pt x="122" y="6"/>
                  <a:pt x="122" y="6"/>
                </a:cubicBezTo>
                <a:cubicBezTo>
                  <a:pt x="121" y="6"/>
                  <a:pt x="119" y="6"/>
                  <a:pt x="118" y="5"/>
                </a:cubicBezTo>
                <a:cubicBezTo>
                  <a:pt x="108" y="17"/>
                  <a:pt x="108" y="17"/>
                  <a:pt x="108" y="17"/>
                </a:cubicBezTo>
                <a:cubicBezTo>
                  <a:pt x="111" y="16"/>
                  <a:pt x="114" y="14"/>
                  <a:pt x="117" y="11"/>
                </a:cubicBezTo>
                <a:cubicBezTo>
                  <a:pt x="117" y="10"/>
                  <a:pt x="118" y="10"/>
                  <a:pt x="120" y="10"/>
                </a:cubicBezTo>
                <a:cubicBezTo>
                  <a:pt x="124" y="10"/>
                  <a:pt x="132" y="13"/>
                  <a:pt x="132" y="17"/>
                </a:cubicBezTo>
                <a:cubicBezTo>
                  <a:pt x="133" y="19"/>
                  <a:pt x="130" y="21"/>
                  <a:pt x="132" y="24"/>
                </a:cubicBezTo>
                <a:cubicBezTo>
                  <a:pt x="141" y="18"/>
                  <a:pt x="157" y="22"/>
                  <a:pt x="167" y="16"/>
                </a:cubicBezTo>
                <a:cubicBezTo>
                  <a:pt x="168" y="15"/>
                  <a:pt x="171" y="14"/>
                  <a:pt x="174" y="14"/>
                </a:cubicBezTo>
                <a:cubicBezTo>
                  <a:pt x="176" y="14"/>
                  <a:pt x="179" y="14"/>
                  <a:pt x="181" y="15"/>
                </a:cubicBezTo>
                <a:cubicBezTo>
                  <a:pt x="182" y="16"/>
                  <a:pt x="183" y="16"/>
                  <a:pt x="184" y="17"/>
                </a:cubicBezTo>
                <a:cubicBezTo>
                  <a:pt x="192" y="10"/>
                  <a:pt x="192" y="10"/>
                  <a:pt x="192" y="10"/>
                </a:cubicBezTo>
                <a:cubicBezTo>
                  <a:pt x="193" y="9"/>
                  <a:pt x="193" y="7"/>
                  <a:pt x="190" y="6"/>
                </a:cubicBezTo>
                <a:cubicBezTo>
                  <a:pt x="190" y="6"/>
                  <a:pt x="189" y="6"/>
                  <a:pt x="188" y="6"/>
                </a:cubicBezTo>
                <a:cubicBezTo>
                  <a:pt x="186" y="6"/>
                  <a:pt x="185" y="6"/>
                  <a:pt x="184" y="7"/>
                </a:cubicBezTo>
                <a:cubicBezTo>
                  <a:pt x="178" y="11"/>
                  <a:pt x="169" y="12"/>
                  <a:pt x="162" y="15"/>
                </a:cubicBezTo>
                <a:cubicBezTo>
                  <a:pt x="161" y="15"/>
                  <a:pt x="159" y="16"/>
                  <a:pt x="157" y="16"/>
                </a:cubicBezTo>
                <a:cubicBezTo>
                  <a:pt x="155" y="16"/>
                  <a:pt x="153" y="15"/>
                  <a:pt x="151" y="14"/>
                </a:cubicBezTo>
                <a:cubicBezTo>
                  <a:pt x="149" y="13"/>
                  <a:pt x="147" y="12"/>
                  <a:pt x="144" y="12"/>
                </a:cubicBezTo>
                <a:cubicBezTo>
                  <a:pt x="140" y="11"/>
                  <a:pt x="139" y="9"/>
                  <a:pt x="140" y="7"/>
                </a:cubicBezTo>
                <a:cubicBezTo>
                  <a:pt x="141" y="5"/>
                  <a:pt x="140" y="2"/>
                  <a:pt x="140" y="0"/>
                </a:cubicBezTo>
                <a:moveTo>
                  <a:pt x="204" y="0"/>
                </a:moveTo>
                <a:cubicBezTo>
                  <a:pt x="200" y="0"/>
                  <a:pt x="200" y="0"/>
                  <a:pt x="200" y="0"/>
                </a:cubicBezTo>
                <a:cubicBezTo>
                  <a:pt x="201" y="1"/>
                  <a:pt x="201" y="2"/>
                  <a:pt x="201" y="3"/>
                </a:cubicBezTo>
                <a:cubicBezTo>
                  <a:pt x="204" y="0"/>
                  <a:pt x="204" y="0"/>
                  <a:pt x="204" y="0"/>
                </a:cubicBezTo>
              </a:path>
            </a:pathLst>
          </a:custGeom>
          <a:solidFill>
            <a:srgbClr val="E2D6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83"/>
          <p:cNvSpPr>
            <a:spLocks/>
          </p:cNvSpPr>
          <p:nvPr/>
        </p:nvSpPr>
        <p:spPr bwMode="auto">
          <a:xfrm>
            <a:off x="10907713" y="0"/>
            <a:ext cx="1284288" cy="1271588"/>
          </a:xfrm>
          <a:custGeom>
            <a:avLst/>
            <a:gdLst>
              <a:gd name="T0" fmla="*/ 67 w 91"/>
              <a:gd name="T1" fmla="*/ 0 h 90"/>
              <a:gd name="T2" fmla="*/ 68 w 91"/>
              <a:gd name="T3" fmla="*/ 10 h 90"/>
              <a:gd name="T4" fmla="*/ 62 w 91"/>
              <a:gd name="T5" fmla="*/ 17 h 90"/>
              <a:gd name="T6" fmla="*/ 72 w 91"/>
              <a:gd name="T7" fmla="*/ 22 h 90"/>
              <a:gd name="T8" fmla="*/ 73 w 91"/>
              <a:gd name="T9" fmla="*/ 30 h 90"/>
              <a:gd name="T10" fmla="*/ 79 w 91"/>
              <a:gd name="T11" fmla="*/ 29 h 90"/>
              <a:gd name="T12" fmla="*/ 85 w 91"/>
              <a:gd name="T13" fmla="*/ 34 h 90"/>
              <a:gd name="T14" fmla="*/ 81 w 91"/>
              <a:gd name="T15" fmla="*/ 34 h 90"/>
              <a:gd name="T16" fmla="*/ 73 w 91"/>
              <a:gd name="T17" fmla="*/ 33 h 90"/>
              <a:gd name="T18" fmla="*/ 67 w 91"/>
              <a:gd name="T19" fmla="*/ 32 h 90"/>
              <a:gd name="T20" fmla="*/ 58 w 91"/>
              <a:gd name="T21" fmla="*/ 35 h 90"/>
              <a:gd name="T22" fmla="*/ 53 w 91"/>
              <a:gd name="T23" fmla="*/ 34 h 90"/>
              <a:gd name="T24" fmla="*/ 45 w 91"/>
              <a:gd name="T25" fmla="*/ 13 h 90"/>
              <a:gd name="T26" fmla="*/ 43 w 91"/>
              <a:gd name="T27" fmla="*/ 0 h 90"/>
              <a:gd name="T28" fmla="*/ 22 w 91"/>
              <a:gd name="T29" fmla="*/ 3 h 90"/>
              <a:gd name="T30" fmla="*/ 33 w 91"/>
              <a:gd name="T31" fmla="*/ 9 h 90"/>
              <a:gd name="T32" fmla="*/ 24 w 91"/>
              <a:gd name="T33" fmla="*/ 18 h 90"/>
              <a:gd name="T34" fmla="*/ 12 w 91"/>
              <a:gd name="T35" fmla="*/ 21 h 90"/>
              <a:gd name="T36" fmla="*/ 8 w 91"/>
              <a:gd name="T37" fmla="*/ 14 h 90"/>
              <a:gd name="T38" fmla="*/ 13 w 91"/>
              <a:gd name="T39" fmla="*/ 10 h 90"/>
              <a:gd name="T40" fmla="*/ 5 w 91"/>
              <a:gd name="T41" fmla="*/ 25 h 90"/>
              <a:gd name="T42" fmla="*/ 9 w 91"/>
              <a:gd name="T43" fmla="*/ 41 h 90"/>
              <a:gd name="T44" fmla="*/ 19 w 91"/>
              <a:gd name="T45" fmla="*/ 54 h 90"/>
              <a:gd name="T46" fmla="*/ 18 w 91"/>
              <a:gd name="T47" fmla="*/ 71 h 90"/>
              <a:gd name="T48" fmla="*/ 15 w 91"/>
              <a:gd name="T49" fmla="*/ 74 h 90"/>
              <a:gd name="T50" fmla="*/ 11 w 91"/>
              <a:gd name="T51" fmla="*/ 80 h 90"/>
              <a:gd name="T52" fmla="*/ 12 w 91"/>
              <a:gd name="T53" fmla="*/ 90 h 90"/>
              <a:gd name="T54" fmla="*/ 22 w 91"/>
              <a:gd name="T55" fmla="*/ 85 h 90"/>
              <a:gd name="T56" fmla="*/ 14 w 91"/>
              <a:gd name="T57" fmla="*/ 76 h 90"/>
              <a:gd name="T58" fmla="*/ 17 w 91"/>
              <a:gd name="T59" fmla="*/ 72 h 90"/>
              <a:gd name="T60" fmla="*/ 21 w 91"/>
              <a:gd name="T61" fmla="*/ 63 h 90"/>
              <a:gd name="T62" fmla="*/ 35 w 91"/>
              <a:gd name="T63" fmla="*/ 57 h 90"/>
              <a:gd name="T64" fmla="*/ 29 w 91"/>
              <a:gd name="T65" fmla="*/ 51 h 90"/>
              <a:gd name="T66" fmla="*/ 27 w 91"/>
              <a:gd name="T67" fmla="*/ 38 h 90"/>
              <a:gd name="T68" fmla="*/ 8 w 91"/>
              <a:gd name="T69" fmla="*/ 29 h 90"/>
              <a:gd name="T70" fmla="*/ 20 w 91"/>
              <a:gd name="T71" fmla="*/ 29 h 90"/>
              <a:gd name="T72" fmla="*/ 30 w 91"/>
              <a:gd name="T73" fmla="*/ 34 h 90"/>
              <a:gd name="T74" fmla="*/ 38 w 91"/>
              <a:gd name="T75" fmla="*/ 32 h 90"/>
              <a:gd name="T76" fmla="*/ 46 w 91"/>
              <a:gd name="T77" fmla="*/ 41 h 90"/>
              <a:gd name="T78" fmla="*/ 41 w 91"/>
              <a:gd name="T79" fmla="*/ 54 h 90"/>
              <a:gd name="T80" fmla="*/ 44 w 91"/>
              <a:gd name="T81" fmla="*/ 55 h 90"/>
              <a:gd name="T82" fmla="*/ 68 w 91"/>
              <a:gd name="T83" fmla="*/ 44 h 90"/>
              <a:gd name="T84" fmla="*/ 70 w 91"/>
              <a:gd name="T85" fmla="*/ 44 h 90"/>
              <a:gd name="T86" fmla="*/ 91 w 91"/>
              <a:gd name="T87" fmla="*/ 3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1" h="90">
                <a:moveTo>
                  <a:pt x="91" y="0"/>
                </a:moveTo>
                <a:cubicBezTo>
                  <a:pt x="67" y="0"/>
                  <a:pt x="67" y="0"/>
                  <a:pt x="67" y="0"/>
                </a:cubicBezTo>
                <a:cubicBezTo>
                  <a:pt x="68" y="1"/>
                  <a:pt x="70" y="1"/>
                  <a:pt x="71" y="2"/>
                </a:cubicBezTo>
                <a:cubicBezTo>
                  <a:pt x="76" y="6"/>
                  <a:pt x="76" y="8"/>
                  <a:pt x="68" y="10"/>
                </a:cubicBezTo>
                <a:cubicBezTo>
                  <a:pt x="63" y="11"/>
                  <a:pt x="57" y="12"/>
                  <a:pt x="55" y="16"/>
                </a:cubicBezTo>
                <a:cubicBezTo>
                  <a:pt x="58" y="17"/>
                  <a:pt x="60" y="17"/>
                  <a:pt x="62" y="17"/>
                </a:cubicBezTo>
                <a:cubicBezTo>
                  <a:pt x="64" y="17"/>
                  <a:pt x="66" y="16"/>
                  <a:pt x="69" y="13"/>
                </a:cubicBezTo>
                <a:cubicBezTo>
                  <a:pt x="77" y="17"/>
                  <a:pt x="77" y="17"/>
                  <a:pt x="72" y="22"/>
                </a:cubicBezTo>
                <a:cubicBezTo>
                  <a:pt x="70" y="23"/>
                  <a:pt x="68" y="25"/>
                  <a:pt x="69" y="26"/>
                </a:cubicBezTo>
                <a:cubicBezTo>
                  <a:pt x="70" y="28"/>
                  <a:pt x="70" y="30"/>
                  <a:pt x="73" y="30"/>
                </a:cubicBezTo>
                <a:cubicBezTo>
                  <a:pt x="74" y="30"/>
                  <a:pt x="75" y="30"/>
                  <a:pt x="76" y="29"/>
                </a:cubicBezTo>
                <a:cubicBezTo>
                  <a:pt x="77" y="29"/>
                  <a:pt x="78" y="29"/>
                  <a:pt x="79" y="29"/>
                </a:cubicBezTo>
                <a:cubicBezTo>
                  <a:pt x="82" y="29"/>
                  <a:pt x="83" y="30"/>
                  <a:pt x="85" y="31"/>
                </a:cubicBezTo>
                <a:cubicBezTo>
                  <a:pt x="85" y="32"/>
                  <a:pt x="86" y="33"/>
                  <a:pt x="85" y="34"/>
                </a:cubicBezTo>
                <a:cubicBezTo>
                  <a:pt x="84" y="34"/>
                  <a:pt x="84" y="34"/>
                  <a:pt x="83" y="34"/>
                </a:cubicBezTo>
                <a:cubicBezTo>
                  <a:pt x="82" y="34"/>
                  <a:pt x="81" y="34"/>
                  <a:pt x="81" y="34"/>
                </a:cubicBezTo>
                <a:cubicBezTo>
                  <a:pt x="79" y="33"/>
                  <a:pt x="77" y="33"/>
                  <a:pt x="75" y="33"/>
                </a:cubicBezTo>
                <a:cubicBezTo>
                  <a:pt x="74" y="33"/>
                  <a:pt x="74" y="33"/>
                  <a:pt x="73" y="33"/>
                </a:cubicBezTo>
                <a:cubicBezTo>
                  <a:pt x="73" y="33"/>
                  <a:pt x="73" y="33"/>
                  <a:pt x="72" y="33"/>
                </a:cubicBezTo>
                <a:cubicBezTo>
                  <a:pt x="70" y="33"/>
                  <a:pt x="69" y="33"/>
                  <a:pt x="67" y="32"/>
                </a:cubicBezTo>
                <a:cubicBezTo>
                  <a:pt x="66" y="32"/>
                  <a:pt x="66" y="32"/>
                  <a:pt x="65" y="32"/>
                </a:cubicBezTo>
                <a:cubicBezTo>
                  <a:pt x="62" y="32"/>
                  <a:pt x="61" y="34"/>
                  <a:pt x="58" y="35"/>
                </a:cubicBezTo>
                <a:cubicBezTo>
                  <a:pt x="57" y="35"/>
                  <a:pt x="56" y="36"/>
                  <a:pt x="55" y="36"/>
                </a:cubicBezTo>
                <a:cubicBezTo>
                  <a:pt x="54" y="36"/>
                  <a:pt x="53" y="35"/>
                  <a:pt x="53" y="34"/>
                </a:cubicBezTo>
                <a:cubicBezTo>
                  <a:pt x="53" y="28"/>
                  <a:pt x="49" y="22"/>
                  <a:pt x="52" y="16"/>
                </a:cubicBezTo>
                <a:cubicBezTo>
                  <a:pt x="49" y="15"/>
                  <a:pt x="45" y="15"/>
                  <a:pt x="45" y="13"/>
                </a:cubicBezTo>
                <a:cubicBezTo>
                  <a:pt x="44" y="10"/>
                  <a:pt x="39" y="7"/>
                  <a:pt x="42" y="3"/>
                </a:cubicBezTo>
                <a:cubicBezTo>
                  <a:pt x="42" y="2"/>
                  <a:pt x="43" y="1"/>
                  <a:pt x="43" y="0"/>
                </a:cubicBezTo>
                <a:cubicBezTo>
                  <a:pt x="25" y="0"/>
                  <a:pt x="25" y="0"/>
                  <a:pt x="25" y="0"/>
                </a:cubicBezTo>
                <a:cubicBezTo>
                  <a:pt x="22" y="3"/>
                  <a:pt x="22" y="3"/>
                  <a:pt x="22" y="3"/>
                </a:cubicBezTo>
                <a:cubicBezTo>
                  <a:pt x="22" y="6"/>
                  <a:pt x="23" y="8"/>
                  <a:pt x="24" y="8"/>
                </a:cubicBezTo>
                <a:cubicBezTo>
                  <a:pt x="27" y="9"/>
                  <a:pt x="30" y="9"/>
                  <a:pt x="33" y="9"/>
                </a:cubicBezTo>
                <a:cubicBezTo>
                  <a:pt x="38" y="10"/>
                  <a:pt x="38" y="11"/>
                  <a:pt x="35" y="13"/>
                </a:cubicBezTo>
                <a:cubicBezTo>
                  <a:pt x="32" y="15"/>
                  <a:pt x="28" y="16"/>
                  <a:pt x="24" y="18"/>
                </a:cubicBezTo>
                <a:cubicBezTo>
                  <a:pt x="22" y="18"/>
                  <a:pt x="20" y="18"/>
                  <a:pt x="18" y="19"/>
                </a:cubicBezTo>
                <a:cubicBezTo>
                  <a:pt x="16" y="20"/>
                  <a:pt x="14" y="21"/>
                  <a:pt x="12" y="21"/>
                </a:cubicBezTo>
                <a:cubicBezTo>
                  <a:pt x="11" y="21"/>
                  <a:pt x="10" y="21"/>
                  <a:pt x="9" y="20"/>
                </a:cubicBezTo>
                <a:cubicBezTo>
                  <a:pt x="6" y="19"/>
                  <a:pt x="7" y="16"/>
                  <a:pt x="8" y="14"/>
                </a:cubicBezTo>
                <a:cubicBezTo>
                  <a:pt x="9" y="13"/>
                  <a:pt x="11" y="12"/>
                  <a:pt x="13" y="10"/>
                </a:cubicBezTo>
                <a:cubicBezTo>
                  <a:pt x="13" y="10"/>
                  <a:pt x="13" y="10"/>
                  <a:pt x="13" y="10"/>
                </a:cubicBezTo>
                <a:cubicBezTo>
                  <a:pt x="5" y="17"/>
                  <a:pt x="5" y="17"/>
                  <a:pt x="5" y="17"/>
                </a:cubicBezTo>
                <a:cubicBezTo>
                  <a:pt x="7" y="19"/>
                  <a:pt x="6" y="22"/>
                  <a:pt x="5" y="25"/>
                </a:cubicBezTo>
                <a:cubicBezTo>
                  <a:pt x="3" y="28"/>
                  <a:pt x="0" y="31"/>
                  <a:pt x="1" y="35"/>
                </a:cubicBezTo>
                <a:cubicBezTo>
                  <a:pt x="2" y="38"/>
                  <a:pt x="3" y="40"/>
                  <a:pt x="9" y="41"/>
                </a:cubicBezTo>
                <a:cubicBezTo>
                  <a:pt x="23" y="41"/>
                  <a:pt x="25" y="44"/>
                  <a:pt x="20" y="51"/>
                </a:cubicBezTo>
                <a:cubicBezTo>
                  <a:pt x="19" y="52"/>
                  <a:pt x="18" y="53"/>
                  <a:pt x="19" y="54"/>
                </a:cubicBezTo>
                <a:cubicBezTo>
                  <a:pt x="21" y="57"/>
                  <a:pt x="22" y="60"/>
                  <a:pt x="21" y="63"/>
                </a:cubicBezTo>
                <a:cubicBezTo>
                  <a:pt x="19" y="65"/>
                  <a:pt x="18" y="68"/>
                  <a:pt x="18" y="71"/>
                </a:cubicBezTo>
                <a:cubicBezTo>
                  <a:pt x="17" y="72"/>
                  <a:pt x="17" y="72"/>
                  <a:pt x="16" y="73"/>
                </a:cubicBezTo>
                <a:cubicBezTo>
                  <a:pt x="16" y="73"/>
                  <a:pt x="15" y="74"/>
                  <a:pt x="15" y="74"/>
                </a:cubicBezTo>
                <a:cubicBezTo>
                  <a:pt x="15" y="75"/>
                  <a:pt x="14" y="75"/>
                  <a:pt x="14" y="76"/>
                </a:cubicBezTo>
                <a:cubicBezTo>
                  <a:pt x="13" y="77"/>
                  <a:pt x="12" y="78"/>
                  <a:pt x="11" y="80"/>
                </a:cubicBezTo>
                <a:cubicBezTo>
                  <a:pt x="9" y="83"/>
                  <a:pt x="3" y="86"/>
                  <a:pt x="8" y="89"/>
                </a:cubicBezTo>
                <a:cubicBezTo>
                  <a:pt x="10" y="90"/>
                  <a:pt x="11" y="90"/>
                  <a:pt x="12" y="90"/>
                </a:cubicBezTo>
                <a:cubicBezTo>
                  <a:pt x="13" y="90"/>
                  <a:pt x="13" y="90"/>
                  <a:pt x="13" y="90"/>
                </a:cubicBezTo>
                <a:cubicBezTo>
                  <a:pt x="22" y="85"/>
                  <a:pt x="22" y="85"/>
                  <a:pt x="22" y="85"/>
                </a:cubicBezTo>
                <a:cubicBezTo>
                  <a:pt x="20" y="85"/>
                  <a:pt x="18" y="84"/>
                  <a:pt x="16" y="83"/>
                </a:cubicBezTo>
                <a:cubicBezTo>
                  <a:pt x="12" y="81"/>
                  <a:pt x="12" y="78"/>
                  <a:pt x="14" y="76"/>
                </a:cubicBezTo>
                <a:cubicBezTo>
                  <a:pt x="15" y="75"/>
                  <a:pt x="15" y="74"/>
                  <a:pt x="16" y="73"/>
                </a:cubicBezTo>
                <a:cubicBezTo>
                  <a:pt x="17" y="73"/>
                  <a:pt x="17" y="72"/>
                  <a:pt x="17" y="72"/>
                </a:cubicBezTo>
                <a:cubicBezTo>
                  <a:pt x="18" y="71"/>
                  <a:pt x="18" y="71"/>
                  <a:pt x="18" y="71"/>
                </a:cubicBezTo>
                <a:cubicBezTo>
                  <a:pt x="19" y="69"/>
                  <a:pt x="21" y="66"/>
                  <a:pt x="21" y="63"/>
                </a:cubicBezTo>
                <a:cubicBezTo>
                  <a:pt x="25" y="60"/>
                  <a:pt x="30" y="58"/>
                  <a:pt x="36" y="57"/>
                </a:cubicBezTo>
                <a:cubicBezTo>
                  <a:pt x="36" y="57"/>
                  <a:pt x="35" y="57"/>
                  <a:pt x="35" y="57"/>
                </a:cubicBezTo>
                <a:cubicBezTo>
                  <a:pt x="34" y="57"/>
                  <a:pt x="34" y="57"/>
                  <a:pt x="33" y="57"/>
                </a:cubicBezTo>
                <a:cubicBezTo>
                  <a:pt x="29" y="56"/>
                  <a:pt x="28" y="53"/>
                  <a:pt x="29" y="51"/>
                </a:cubicBezTo>
                <a:cubicBezTo>
                  <a:pt x="30" y="49"/>
                  <a:pt x="31" y="46"/>
                  <a:pt x="32" y="44"/>
                </a:cubicBezTo>
                <a:cubicBezTo>
                  <a:pt x="34" y="41"/>
                  <a:pt x="33" y="39"/>
                  <a:pt x="27" y="38"/>
                </a:cubicBezTo>
                <a:cubicBezTo>
                  <a:pt x="21" y="37"/>
                  <a:pt x="16" y="35"/>
                  <a:pt x="10" y="33"/>
                </a:cubicBezTo>
                <a:cubicBezTo>
                  <a:pt x="5" y="32"/>
                  <a:pt x="5" y="31"/>
                  <a:pt x="8" y="29"/>
                </a:cubicBezTo>
                <a:cubicBezTo>
                  <a:pt x="10" y="27"/>
                  <a:pt x="12" y="26"/>
                  <a:pt x="14" y="26"/>
                </a:cubicBezTo>
                <a:cubicBezTo>
                  <a:pt x="16" y="26"/>
                  <a:pt x="18" y="27"/>
                  <a:pt x="20" y="29"/>
                </a:cubicBezTo>
                <a:cubicBezTo>
                  <a:pt x="21" y="29"/>
                  <a:pt x="21" y="29"/>
                  <a:pt x="21" y="30"/>
                </a:cubicBezTo>
                <a:cubicBezTo>
                  <a:pt x="25" y="33"/>
                  <a:pt x="27" y="34"/>
                  <a:pt x="30" y="34"/>
                </a:cubicBezTo>
                <a:cubicBezTo>
                  <a:pt x="31" y="34"/>
                  <a:pt x="34" y="33"/>
                  <a:pt x="38" y="32"/>
                </a:cubicBezTo>
                <a:cubicBezTo>
                  <a:pt x="38" y="32"/>
                  <a:pt x="38" y="32"/>
                  <a:pt x="38" y="32"/>
                </a:cubicBezTo>
                <a:cubicBezTo>
                  <a:pt x="38" y="32"/>
                  <a:pt x="38" y="32"/>
                  <a:pt x="38" y="32"/>
                </a:cubicBezTo>
                <a:cubicBezTo>
                  <a:pt x="37" y="37"/>
                  <a:pt x="40" y="39"/>
                  <a:pt x="46" y="41"/>
                </a:cubicBezTo>
                <a:cubicBezTo>
                  <a:pt x="53" y="43"/>
                  <a:pt x="53" y="45"/>
                  <a:pt x="48" y="48"/>
                </a:cubicBezTo>
                <a:cubicBezTo>
                  <a:pt x="44" y="50"/>
                  <a:pt x="44" y="52"/>
                  <a:pt x="41" y="54"/>
                </a:cubicBezTo>
                <a:cubicBezTo>
                  <a:pt x="40" y="55"/>
                  <a:pt x="39" y="56"/>
                  <a:pt x="37" y="57"/>
                </a:cubicBezTo>
                <a:cubicBezTo>
                  <a:pt x="39" y="56"/>
                  <a:pt x="41" y="56"/>
                  <a:pt x="44" y="55"/>
                </a:cubicBezTo>
                <a:cubicBezTo>
                  <a:pt x="46" y="55"/>
                  <a:pt x="47" y="54"/>
                  <a:pt x="48" y="53"/>
                </a:cubicBezTo>
                <a:cubicBezTo>
                  <a:pt x="51" y="47"/>
                  <a:pt x="57" y="44"/>
                  <a:pt x="68" y="44"/>
                </a:cubicBezTo>
                <a:cubicBezTo>
                  <a:pt x="68" y="44"/>
                  <a:pt x="68" y="44"/>
                  <a:pt x="69" y="44"/>
                </a:cubicBezTo>
                <a:cubicBezTo>
                  <a:pt x="69" y="44"/>
                  <a:pt x="70" y="44"/>
                  <a:pt x="70" y="44"/>
                </a:cubicBezTo>
                <a:cubicBezTo>
                  <a:pt x="77" y="44"/>
                  <a:pt x="84" y="43"/>
                  <a:pt x="88" y="39"/>
                </a:cubicBezTo>
                <a:cubicBezTo>
                  <a:pt x="89" y="38"/>
                  <a:pt x="90" y="37"/>
                  <a:pt x="91" y="37"/>
                </a:cubicBezTo>
                <a:cubicBezTo>
                  <a:pt x="91" y="0"/>
                  <a:pt x="91" y="0"/>
                  <a:pt x="91" y="0"/>
                </a:cubicBezTo>
              </a:path>
            </a:pathLst>
          </a:custGeom>
          <a:solidFill>
            <a:srgbClr val="DF3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84"/>
          <p:cNvSpPr>
            <a:spLocks noEditPoints="1"/>
          </p:cNvSpPr>
          <p:nvPr/>
        </p:nvSpPr>
        <p:spPr bwMode="auto">
          <a:xfrm>
            <a:off x="8777288" y="0"/>
            <a:ext cx="1354138" cy="409575"/>
          </a:xfrm>
          <a:custGeom>
            <a:avLst/>
            <a:gdLst>
              <a:gd name="T0" fmla="*/ 74 w 96"/>
              <a:gd name="T1" fmla="*/ 12 h 29"/>
              <a:gd name="T2" fmla="*/ 74 w 96"/>
              <a:gd name="T3" fmla="*/ 12 h 29"/>
              <a:gd name="T4" fmla="*/ 68 w 96"/>
              <a:gd name="T5" fmla="*/ 8 h 29"/>
              <a:gd name="T6" fmla="*/ 73 w 96"/>
              <a:gd name="T7" fmla="*/ 5 h 29"/>
              <a:gd name="T8" fmla="*/ 73 w 96"/>
              <a:gd name="T9" fmla="*/ 5 h 29"/>
              <a:gd name="T10" fmla="*/ 80 w 96"/>
              <a:gd name="T11" fmla="*/ 10 h 29"/>
              <a:gd name="T12" fmla="*/ 74 w 96"/>
              <a:gd name="T13" fmla="*/ 12 h 29"/>
              <a:gd name="T14" fmla="*/ 45 w 96"/>
              <a:gd name="T15" fmla="*/ 15 h 29"/>
              <a:gd name="T16" fmla="*/ 40 w 96"/>
              <a:gd name="T17" fmla="*/ 12 h 29"/>
              <a:gd name="T18" fmla="*/ 45 w 96"/>
              <a:gd name="T19" fmla="*/ 5 h 29"/>
              <a:gd name="T20" fmla="*/ 47 w 96"/>
              <a:gd name="T21" fmla="*/ 4 h 29"/>
              <a:gd name="T22" fmla="*/ 49 w 96"/>
              <a:gd name="T23" fmla="*/ 5 h 29"/>
              <a:gd name="T24" fmla="*/ 51 w 96"/>
              <a:gd name="T25" fmla="*/ 10 h 29"/>
              <a:gd name="T26" fmla="*/ 45 w 96"/>
              <a:gd name="T27" fmla="*/ 15 h 29"/>
              <a:gd name="T28" fmla="*/ 96 w 96"/>
              <a:gd name="T29" fmla="*/ 0 h 29"/>
              <a:gd name="T30" fmla="*/ 20 w 96"/>
              <a:gd name="T31" fmla="*/ 0 h 29"/>
              <a:gd name="T32" fmla="*/ 13 w 96"/>
              <a:gd name="T33" fmla="*/ 10 h 29"/>
              <a:gd name="T34" fmla="*/ 11 w 96"/>
              <a:gd name="T35" fmla="*/ 17 h 29"/>
              <a:gd name="T36" fmla="*/ 7 w 96"/>
              <a:gd name="T37" fmla="*/ 18 h 29"/>
              <a:gd name="T38" fmla="*/ 0 w 96"/>
              <a:gd name="T39" fmla="*/ 28 h 29"/>
              <a:gd name="T40" fmla="*/ 5 w 96"/>
              <a:gd name="T41" fmla="*/ 29 h 29"/>
              <a:gd name="T42" fmla="*/ 20 w 96"/>
              <a:gd name="T43" fmla="*/ 26 h 29"/>
              <a:gd name="T44" fmla="*/ 35 w 96"/>
              <a:gd name="T45" fmla="*/ 25 h 29"/>
              <a:gd name="T46" fmla="*/ 58 w 96"/>
              <a:gd name="T47" fmla="*/ 21 h 29"/>
              <a:gd name="T48" fmla="*/ 80 w 96"/>
              <a:gd name="T49" fmla="*/ 17 h 29"/>
              <a:gd name="T50" fmla="*/ 90 w 96"/>
              <a:gd name="T51" fmla="*/ 5 h 29"/>
              <a:gd name="T52" fmla="*/ 90 w 96"/>
              <a:gd name="T53" fmla="*/ 4 h 29"/>
              <a:gd name="T54" fmla="*/ 95 w 96"/>
              <a:gd name="T55" fmla="*/ 1 h 29"/>
              <a:gd name="T56" fmla="*/ 95 w 96"/>
              <a:gd name="T57" fmla="*/ 1 h 29"/>
              <a:gd name="T58" fmla="*/ 96 w 96"/>
              <a:gd name="T5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6" h="29">
                <a:moveTo>
                  <a:pt x="74" y="12"/>
                </a:moveTo>
                <a:cubicBezTo>
                  <a:pt x="74" y="12"/>
                  <a:pt x="74" y="12"/>
                  <a:pt x="74" y="12"/>
                </a:cubicBezTo>
                <a:cubicBezTo>
                  <a:pt x="70" y="12"/>
                  <a:pt x="68" y="11"/>
                  <a:pt x="68" y="8"/>
                </a:cubicBezTo>
                <a:cubicBezTo>
                  <a:pt x="68" y="7"/>
                  <a:pt x="70" y="5"/>
                  <a:pt x="73" y="5"/>
                </a:cubicBezTo>
                <a:cubicBezTo>
                  <a:pt x="73" y="5"/>
                  <a:pt x="73" y="5"/>
                  <a:pt x="73" y="5"/>
                </a:cubicBezTo>
                <a:cubicBezTo>
                  <a:pt x="77" y="5"/>
                  <a:pt x="81" y="8"/>
                  <a:pt x="80" y="10"/>
                </a:cubicBezTo>
                <a:cubicBezTo>
                  <a:pt x="80" y="11"/>
                  <a:pt x="77" y="12"/>
                  <a:pt x="74" y="12"/>
                </a:cubicBezTo>
                <a:moveTo>
                  <a:pt x="45" y="15"/>
                </a:moveTo>
                <a:cubicBezTo>
                  <a:pt x="42" y="14"/>
                  <a:pt x="40" y="13"/>
                  <a:pt x="40" y="12"/>
                </a:cubicBezTo>
                <a:cubicBezTo>
                  <a:pt x="39" y="11"/>
                  <a:pt x="43" y="5"/>
                  <a:pt x="45" y="5"/>
                </a:cubicBezTo>
                <a:cubicBezTo>
                  <a:pt x="46" y="5"/>
                  <a:pt x="46" y="4"/>
                  <a:pt x="47" y="4"/>
                </a:cubicBezTo>
                <a:cubicBezTo>
                  <a:pt x="48" y="4"/>
                  <a:pt x="48" y="5"/>
                  <a:pt x="49" y="5"/>
                </a:cubicBezTo>
                <a:cubicBezTo>
                  <a:pt x="52" y="6"/>
                  <a:pt x="52" y="8"/>
                  <a:pt x="51" y="10"/>
                </a:cubicBezTo>
                <a:cubicBezTo>
                  <a:pt x="50" y="12"/>
                  <a:pt x="49" y="14"/>
                  <a:pt x="45" y="15"/>
                </a:cubicBezTo>
                <a:moveTo>
                  <a:pt x="96" y="0"/>
                </a:moveTo>
                <a:cubicBezTo>
                  <a:pt x="20" y="0"/>
                  <a:pt x="20" y="0"/>
                  <a:pt x="20" y="0"/>
                </a:cubicBezTo>
                <a:cubicBezTo>
                  <a:pt x="13" y="10"/>
                  <a:pt x="13" y="10"/>
                  <a:pt x="13" y="10"/>
                </a:cubicBezTo>
                <a:cubicBezTo>
                  <a:pt x="14" y="13"/>
                  <a:pt x="15" y="15"/>
                  <a:pt x="11" y="17"/>
                </a:cubicBezTo>
                <a:cubicBezTo>
                  <a:pt x="10" y="18"/>
                  <a:pt x="8" y="18"/>
                  <a:pt x="7" y="18"/>
                </a:cubicBezTo>
                <a:cubicBezTo>
                  <a:pt x="0" y="28"/>
                  <a:pt x="0" y="28"/>
                  <a:pt x="0" y="28"/>
                </a:cubicBezTo>
                <a:cubicBezTo>
                  <a:pt x="2" y="29"/>
                  <a:pt x="3" y="29"/>
                  <a:pt x="5" y="29"/>
                </a:cubicBezTo>
                <a:cubicBezTo>
                  <a:pt x="10" y="29"/>
                  <a:pt x="15" y="28"/>
                  <a:pt x="20" y="26"/>
                </a:cubicBezTo>
                <a:cubicBezTo>
                  <a:pt x="24" y="24"/>
                  <a:pt x="30" y="25"/>
                  <a:pt x="35" y="25"/>
                </a:cubicBezTo>
                <a:cubicBezTo>
                  <a:pt x="43" y="24"/>
                  <a:pt x="50" y="22"/>
                  <a:pt x="58" y="21"/>
                </a:cubicBezTo>
                <a:cubicBezTo>
                  <a:pt x="65" y="19"/>
                  <a:pt x="73" y="19"/>
                  <a:pt x="80" y="17"/>
                </a:cubicBezTo>
                <a:cubicBezTo>
                  <a:pt x="90" y="5"/>
                  <a:pt x="90" y="5"/>
                  <a:pt x="90" y="5"/>
                </a:cubicBezTo>
                <a:cubicBezTo>
                  <a:pt x="90" y="5"/>
                  <a:pt x="90" y="5"/>
                  <a:pt x="90" y="4"/>
                </a:cubicBezTo>
                <a:cubicBezTo>
                  <a:pt x="90" y="2"/>
                  <a:pt x="92" y="1"/>
                  <a:pt x="95" y="1"/>
                </a:cubicBezTo>
                <a:cubicBezTo>
                  <a:pt x="95" y="1"/>
                  <a:pt x="95" y="1"/>
                  <a:pt x="95" y="1"/>
                </a:cubicBezTo>
                <a:cubicBezTo>
                  <a:pt x="96" y="0"/>
                  <a:pt x="96" y="0"/>
                  <a:pt x="96" y="0"/>
                </a:cubicBezTo>
              </a:path>
            </a:pathLst>
          </a:custGeom>
          <a:solidFill>
            <a:srgbClr val="7A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9" name="Freeform 85"/>
          <p:cNvSpPr>
            <a:spLocks noEditPoints="1"/>
          </p:cNvSpPr>
          <p:nvPr/>
        </p:nvSpPr>
        <p:spPr bwMode="auto">
          <a:xfrm>
            <a:off x="8297863" y="0"/>
            <a:ext cx="3894138" cy="1427163"/>
          </a:xfrm>
          <a:custGeom>
            <a:avLst/>
            <a:gdLst>
              <a:gd name="T0" fmla="*/ 221 w 276"/>
              <a:gd name="T1" fmla="*/ 76 h 101"/>
              <a:gd name="T2" fmla="*/ 207 w 276"/>
              <a:gd name="T3" fmla="*/ 85 h 101"/>
              <a:gd name="T4" fmla="*/ 220 w 276"/>
              <a:gd name="T5" fmla="*/ 81 h 101"/>
              <a:gd name="T6" fmla="*/ 246 w 276"/>
              <a:gd name="T7" fmla="*/ 97 h 101"/>
              <a:gd name="T8" fmla="*/ 231 w 276"/>
              <a:gd name="T9" fmla="*/ 89 h 101"/>
              <a:gd name="T10" fmla="*/ 218 w 276"/>
              <a:gd name="T11" fmla="*/ 83 h 101"/>
              <a:gd name="T12" fmla="*/ 198 w 276"/>
              <a:gd name="T13" fmla="*/ 90 h 101"/>
              <a:gd name="T14" fmla="*/ 195 w 276"/>
              <a:gd name="T15" fmla="*/ 93 h 101"/>
              <a:gd name="T16" fmla="*/ 221 w 276"/>
              <a:gd name="T17" fmla="*/ 86 h 101"/>
              <a:gd name="T18" fmla="*/ 226 w 276"/>
              <a:gd name="T19" fmla="*/ 86 h 101"/>
              <a:gd name="T20" fmla="*/ 224 w 276"/>
              <a:gd name="T21" fmla="*/ 91 h 101"/>
              <a:gd name="T22" fmla="*/ 233 w 276"/>
              <a:gd name="T23" fmla="*/ 100 h 101"/>
              <a:gd name="T24" fmla="*/ 254 w 276"/>
              <a:gd name="T25" fmla="*/ 98 h 101"/>
              <a:gd name="T26" fmla="*/ 252 w 276"/>
              <a:gd name="T27" fmla="*/ 93 h 101"/>
              <a:gd name="T28" fmla="*/ 242 w 276"/>
              <a:gd name="T29" fmla="*/ 88 h 101"/>
              <a:gd name="T30" fmla="*/ 228 w 276"/>
              <a:gd name="T31" fmla="*/ 79 h 101"/>
              <a:gd name="T32" fmla="*/ 276 w 276"/>
              <a:gd name="T33" fmla="*/ 43 h 101"/>
              <a:gd name="T34" fmla="*/ 276 w 276"/>
              <a:gd name="T35" fmla="*/ 44 h 101"/>
              <a:gd name="T36" fmla="*/ 126 w 276"/>
              <a:gd name="T37" fmla="*/ 10 h 101"/>
              <a:gd name="T38" fmla="*/ 114 w 276"/>
              <a:gd name="T39" fmla="*/ 17 h 101"/>
              <a:gd name="T40" fmla="*/ 111 w 276"/>
              <a:gd name="T41" fmla="*/ 24 h 101"/>
              <a:gd name="T42" fmla="*/ 121 w 276"/>
              <a:gd name="T43" fmla="*/ 20 h 101"/>
              <a:gd name="T44" fmla="*/ 125 w 276"/>
              <a:gd name="T45" fmla="*/ 13 h 101"/>
              <a:gd name="T46" fmla="*/ 133 w 276"/>
              <a:gd name="T47" fmla="*/ 15 h 101"/>
              <a:gd name="T48" fmla="*/ 128 w 276"/>
              <a:gd name="T49" fmla="*/ 26 h 101"/>
              <a:gd name="T50" fmla="*/ 137 w 276"/>
              <a:gd name="T51" fmla="*/ 27 h 101"/>
              <a:gd name="T52" fmla="*/ 154 w 276"/>
              <a:gd name="T53" fmla="*/ 23 h 101"/>
              <a:gd name="T54" fmla="*/ 163 w 276"/>
              <a:gd name="T55" fmla="*/ 23 h 101"/>
              <a:gd name="T56" fmla="*/ 179 w 276"/>
              <a:gd name="T57" fmla="*/ 17 h 101"/>
              <a:gd name="T58" fmla="*/ 187 w 276"/>
              <a:gd name="T59" fmla="*/ 19 h 101"/>
              <a:gd name="T60" fmla="*/ 187 w 276"/>
              <a:gd name="T61" fmla="*/ 15 h 101"/>
              <a:gd name="T62" fmla="*/ 173 w 276"/>
              <a:gd name="T63" fmla="*/ 16 h 101"/>
              <a:gd name="T64" fmla="*/ 138 w 276"/>
              <a:gd name="T65" fmla="*/ 17 h 101"/>
              <a:gd name="T66" fmla="*/ 45 w 276"/>
              <a:gd name="T67" fmla="*/ 0 h 101"/>
              <a:gd name="T68" fmla="*/ 41 w 276"/>
              <a:gd name="T69" fmla="*/ 10 h 101"/>
              <a:gd name="T70" fmla="*/ 38 w 276"/>
              <a:gd name="T71" fmla="*/ 16 h 101"/>
              <a:gd name="T72" fmla="*/ 29 w 276"/>
              <a:gd name="T73" fmla="*/ 11 h 101"/>
              <a:gd name="T74" fmla="*/ 24 w 276"/>
              <a:gd name="T75" fmla="*/ 10 h 101"/>
              <a:gd name="T76" fmla="*/ 3 w 276"/>
              <a:gd name="T77" fmla="*/ 22 h 101"/>
              <a:gd name="T78" fmla="*/ 13 w 276"/>
              <a:gd name="T79" fmla="*/ 30 h 101"/>
              <a:gd name="T80" fmla="*/ 18 w 276"/>
              <a:gd name="T81" fmla="*/ 29 h 101"/>
              <a:gd name="T82" fmla="*/ 32 w 276"/>
              <a:gd name="T83" fmla="*/ 32 h 101"/>
              <a:gd name="T84" fmla="*/ 17 w 276"/>
              <a:gd name="T85" fmla="*/ 26 h 101"/>
              <a:gd name="T86" fmla="*/ 23 w 276"/>
              <a:gd name="T87" fmla="*/ 15 h 101"/>
              <a:gd name="T88" fmla="*/ 38 w 276"/>
              <a:gd name="T89" fmla="*/ 19 h 101"/>
              <a:gd name="T90" fmla="*/ 47 w 276"/>
              <a:gd name="T91" fmla="*/ 10 h 101"/>
              <a:gd name="T92" fmla="*/ 45 w 276"/>
              <a:gd name="T9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6" h="101">
                <a:moveTo>
                  <a:pt x="221" y="76"/>
                </a:moveTo>
                <a:cubicBezTo>
                  <a:pt x="221" y="76"/>
                  <a:pt x="221" y="76"/>
                  <a:pt x="221" y="76"/>
                </a:cubicBezTo>
                <a:cubicBezTo>
                  <a:pt x="207" y="85"/>
                  <a:pt x="207" y="85"/>
                  <a:pt x="207" y="85"/>
                </a:cubicBezTo>
                <a:cubicBezTo>
                  <a:pt x="207" y="85"/>
                  <a:pt x="207" y="85"/>
                  <a:pt x="207" y="85"/>
                </a:cubicBezTo>
                <a:cubicBezTo>
                  <a:pt x="210" y="85"/>
                  <a:pt x="213" y="84"/>
                  <a:pt x="215" y="82"/>
                </a:cubicBezTo>
                <a:cubicBezTo>
                  <a:pt x="217" y="82"/>
                  <a:pt x="219" y="81"/>
                  <a:pt x="220" y="81"/>
                </a:cubicBezTo>
                <a:cubicBezTo>
                  <a:pt x="222" y="81"/>
                  <a:pt x="224" y="82"/>
                  <a:pt x="226" y="83"/>
                </a:cubicBezTo>
                <a:cubicBezTo>
                  <a:pt x="236" y="86"/>
                  <a:pt x="238" y="92"/>
                  <a:pt x="246" y="97"/>
                </a:cubicBezTo>
                <a:cubicBezTo>
                  <a:pt x="243" y="97"/>
                  <a:pt x="240" y="97"/>
                  <a:pt x="238" y="97"/>
                </a:cubicBezTo>
                <a:cubicBezTo>
                  <a:pt x="231" y="97"/>
                  <a:pt x="230" y="95"/>
                  <a:pt x="231" y="89"/>
                </a:cubicBezTo>
                <a:cubicBezTo>
                  <a:pt x="232" y="86"/>
                  <a:pt x="228" y="83"/>
                  <a:pt x="222" y="83"/>
                </a:cubicBezTo>
                <a:cubicBezTo>
                  <a:pt x="221" y="83"/>
                  <a:pt x="220" y="83"/>
                  <a:pt x="218" y="83"/>
                </a:cubicBezTo>
                <a:cubicBezTo>
                  <a:pt x="215" y="84"/>
                  <a:pt x="213" y="86"/>
                  <a:pt x="210" y="86"/>
                </a:cubicBezTo>
                <a:cubicBezTo>
                  <a:pt x="206" y="87"/>
                  <a:pt x="202" y="90"/>
                  <a:pt x="198" y="90"/>
                </a:cubicBezTo>
                <a:cubicBezTo>
                  <a:pt x="193" y="93"/>
                  <a:pt x="193" y="93"/>
                  <a:pt x="193" y="93"/>
                </a:cubicBezTo>
                <a:cubicBezTo>
                  <a:pt x="193" y="93"/>
                  <a:pt x="194" y="93"/>
                  <a:pt x="195" y="93"/>
                </a:cubicBezTo>
                <a:cubicBezTo>
                  <a:pt x="201" y="93"/>
                  <a:pt x="206" y="91"/>
                  <a:pt x="212" y="89"/>
                </a:cubicBezTo>
                <a:cubicBezTo>
                  <a:pt x="215" y="88"/>
                  <a:pt x="218" y="87"/>
                  <a:pt x="221" y="86"/>
                </a:cubicBezTo>
                <a:cubicBezTo>
                  <a:pt x="222" y="86"/>
                  <a:pt x="223" y="85"/>
                  <a:pt x="223" y="85"/>
                </a:cubicBezTo>
                <a:cubicBezTo>
                  <a:pt x="224" y="85"/>
                  <a:pt x="226" y="86"/>
                  <a:pt x="226" y="86"/>
                </a:cubicBezTo>
                <a:cubicBezTo>
                  <a:pt x="228" y="87"/>
                  <a:pt x="227" y="88"/>
                  <a:pt x="226" y="89"/>
                </a:cubicBezTo>
                <a:cubicBezTo>
                  <a:pt x="226" y="90"/>
                  <a:pt x="225" y="90"/>
                  <a:pt x="224" y="91"/>
                </a:cubicBezTo>
                <a:cubicBezTo>
                  <a:pt x="219" y="95"/>
                  <a:pt x="219" y="95"/>
                  <a:pt x="226" y="98"/>
                </a:cubicBezTo>
                <a:cubicBezTo>
                  <a:pt x="228" y="99"/>
                  <a:pt x="230" y="100"/>
                  <a:pt x="233" y="100"/>
                </a:cubicBezTo>
                <a:cubicBezTo>
                  <a:pt x="236" y="101"/>
                  <a:pt x="238" y="101"/>
                  <a:pt x="241" y="101"/>
                </a:cubicBezTo>
                <a:cubicBezTo>
                  <a:pt x="246" y="101"/>
                  <a:pt x="250" y="100"/>
                  <a:pt x="254" y="98"/>
                </a:cubicBezTo>
                <a:cubicBezTo>
                  <a:pt x="258" y="96"/>
                  <a:pt x="257" y="93"/>
                  <a:pt x="252" y="93"/>
                </a:cubicBezTo>
                <a:cubicBezTo>
                  <a:pt x="252" y="93"/>
                  <a:pt x="252" y="93"/>
                  <a:pt x="252" y="93"/>
                </a:cubicBezTo>
                <a:cubicBezTo>
                  <a:pt x="252" y="93"/>
                  <a:pt x="252" y="93"/>
                  <a:pt x="251" y="93"/>
                </a:cubicBezTo>
                <a:cubicBezTo>
                  <a:pt x="245" y="93"/>
                  <a:pt x="244" y="90"/>
                  <a:pt x="242" y="88"/>
                </a:cubicBezTo>
                <a:cubicBezTo>
                  <a:pt x="239" y="85"/>
                  <a:pt x="238" y="83"/>
                  <a:pt x="233" y="82"/>
                </a:cubicBezTo>
                <a:cubicBezTo>
                  <a:pt x="230" y="82"/>
                  <a:pt x="229" y="80"/>
                  <a:pt x="228" y="79"/>
                </a:cubicBezTo>
                <a:cubicBezTo>
                  <a:pt x="225" y="77"/>
                  <a:pt x="223" y="76"/>
                  <a:pt x="221" y="76"/>
                </a:cubicBezTo>
                <a:moveTo>
                  <a:pt x="276" y="43"/>
                </a:moveTo>
                <a:cubicBezTo>
                  <a:pt x="273" y="45"/>
                  <a:pt x="273" y="45"/>
                  <a:pt x="273" y="45"/>
                </a:cubicBezTo>
                <a:cubicBezTo>
                  <a:pt x="274" y="45"/>
                  <a:pt x="275" y="44"/>
                  <a:pt x="276" y="44"/>
                </a:cubicBezTo>
                <a:cubicBezTo>
                  <a:pt x="276" y="43"/>
                  <a:pt x="276" y="43"/>
                  <a:pt x="276" y="43"/>
                </a:cubicBezTo>
                <a:moveTo>
                  <a:pt x="126" y="10"/>
                </a:moveTo>
                <a:cubicBezTo>
                  <a:pt x="124" y="10"/>
                  <a:pt x="123" y="10"/>
                  <a:pt x="123" y="11"/>
                </a:cubicBezTo>
                <a:cubicBezTo>
                  <a:pt x="120" y="14"/>
                  <a:pt x="117" y="16"/>
                  <a:pt x="114" y="17"/>
                </a:cubicBezTo>
                <a:cubicBezTo>
                  <a:pt x="108" y="23"/>
                  <a:pt x="108" y="23"/>
                  <a:pt x="108" y="23"/>
                </a:cubicBezTo>
                <a:cubicBezTo>
                  <a:pt x="109" y="23"/>
                  <a:pt x="110" y="24"/>
                  <a:pt x="111" y="24"/>
                </a:cubicBezTo>
                <a:cubicBezTo>
                  <a:pt x="113" y="24"/>
                  <a:pt x="114" y="25"/>
                  <a:pt x="116" y="25"/>
                </a:cubicBezTo>
                <a:cubicBezTo>
                  <a:pt x="119" y="25"/>
                  <a:pt x="120" y="23"/>
                  <a:pt x="121" y="20"/>
                </a:cubicBezTo>
                <a:cubicBezTo>
                  <a:pt x="121" y="19"/>
                  <a:pt x="121" y="18"/>
                  <a:pt x="121" y="17"/>
                </a:cubicBezTo>
                <a:cubicBezTo>
                  <a:pt x="122" y="15"/>
                  <a:pt x="121" y="13"/>
                  <a:pt x="125" y="13"/>
                </a:cubicBezTo>
                <a:cubicBezTo>
                  <a:pt x="125" y="13"/>
                  <a:pt x="126" y="13"/>
                  <a:pt x="126" y="13"/>
                </a:cubicBezTo>
                <a:cubicBezTo>
                  <a:pt x="129" y="13"/>
                  <a:pt x="131" y="14"/>
                  <a:pt x="133" y="15"/>
                </a:cubicBezTo>
                <a:cubicBezTo>
                  <a:pt x="137" y="18"/>
                  <a:pt x="132" y="19"/>
                  <a:pt x="129" y="20"/>
                </a:cubicBezTo>
                <a:cubicBezTo>
                  <a:pt x="125" y="22"/>
                  <a:pt x="127" y="24"/>
                  <a:pt x="128" y="26"/>
                </a:cubicBezTo>
                <a:cubicBezTo>
                  <a:pt x="130" y="27"/>
                  <a:pt x="131" y="28"/>
                  <a:pt x="133" y="28"/>
                </a:cubicBezTo>
                <a:cubicBezTo>
                  <a:pt x="134" y="28"/>
                  <a:pt x="135" y="28"/>
                  <a:pt x="137" y="27"/>
                </a:cubicBezTo>
                <a:cubicBezTo>
                  <a:pt x="140" y="26"/>
                  <a:pt x="143" y="26"/>
                  <a:pt x="146" y="25"/>
                </a:cubicBezTo>
                <a:cubicBezTo>
                  <a:pt x="149" y="23"/>
                  <a:pt x="151" y="23"/>
                  <a:pt x="154" y="23"/>
                </a:cubicBezTo>
                <a:cubicBezTo>
                  <a:pt x="156" y="23"/>
                  <a:pt x="157" y="23"/>
                  <a:pt x="158" y="23"/>
                </a:cubicBezTo>
                <a:cubicBezTo>
                  <a:pt x="160" y="23"/>
                  <a:pt x="162" y="23"/>
                  <a:pt x="163" y="23"/>
                </a:cubicBezTo>
                <a:cubicBezTo>
                  <a:pt x="167" y="23"/>
                  <a:pt x="170" y="22"/>
                  <a:pt x="172" y="19"/>
                </a:cubicBezTo>
                <a:cubicBezTo>
                  <a:pt x="174" y="17"/>
                  <a:pt x="176" y="17"/>
                  <a:pt x="179" y="17"/>
                </a:cubicBezTo>
                <a:cubicBezTo>
                  <a:pt x="180" y="17"/>
                  <a:pt x="182" y="17"/>
                  <a:pt x="184" y="17"/>
                </a:cubicBezTo>
                <a:cubicBezTo>
                  <a:pt x="186" y="18"/>
                  <a:pt x="187" y="18"/>
                  <a:pt x="187" y="19"/>
                </a:cubicBezTo>
                <a:cubicBezTo>
                  <a:pt x="190" y="17"/>
                  <a:pt x="190" y="17"/>
                  <a:pt x="190" y="17"/>
                </a:cubicBezTo>
                <a:cubicBezTo>
                  <a:pt x="189" y="16"/>
                  <a:pt x="188" y="16"/>
                  <a:pt x="187" y="15"/>
                </a:cubicBezTo>
                <a:cubicBezTo>
                  <a:pt x="185" y="14"/>
                  <a:pt x="182" y="14"/>
                  <a:pt x="180" y="14"/>
                </a:cubicBezTo>
                <a:cubicBezTo>
                  <a:pt x="177" y="14"/>
                  <a:pt x="174" y="15"/>
                  <a:pt x="173" y="16"/>
                </a:cubicBezTo>
                <a:cubicBezTo>
                  <a:pt x="163" y="22"/>
                  <a:pt x="147" y="18"/>
                  <a:pt x="138" y="24"/>
                </a:cubicBezTo>
                <a:cubicBezTo>
                  <a:pt x="136" y="21"/>
                  <a:pt x="139" y="19"/>
                  <a:pt x="138" y="17"/>
                </a:cubicBezTo>
                <a:cubicBezTo>
                  <a:pt x="138" y="13"/>
                  <a:pt x="130" y="10"/>
                  <a:pt x="126" y="10"/>
                </a:cubicBezTo>
                <a:moveTo>
                  <a:pt x="45" y="0"/>
                </a:moveTo>
                <a:cubicBezTo>
                  <a:pt x="37" y="0"/>
                  <a:pt x="37" y="0"/>
                  <a:pt x="37" y="0"/>
                </a:cubicBezTo>
                <a:cubicBezTo>
                  <a:pt x="38" y="3"/>
                  <a:pt x="38" y="7"/>
                  <a:pt x="41" y="10"/>
                </a:cubicBezTo>
                <a:cubicBezTo>
                  <a:pt x="42" y="12"/>
                  <a:pt x="47" y="14"/>
                  <a:pt x="41" y="15"/>
                </a:cubicBezTo>
                <a:cubicBezTo>
                  <a:pt x="40" y="16"/>
                  <a:pt x="39" y="16"/>
                  <a:pt x="38" y="16"/>
                </a:cubicBezTo>
                <a:cubicBezTo>
                  <a:pt x="35" y="16"/>
                  <a:pt x="33" y="14"/>
                  <a:pt x="31" y="12"/>
                </a:cubicBezTo>
                <a:cubicBezTo>
                  <a:pt x="31" y="12"/>
                  <a:pt x="30" y="11"/>
                  <a:pt x="29" y="11"/>
                </a:cubicBezTo>
                <a:cubicBezTo>
                  <a:pt x="28" y="10"/>
                  <a:pt x="27" y="9"/>
                  <a:pt x="26" y="9"/>
                </a:cubicBezTo>
                <a:cubicBezTo>
                  <a:pt x="25" y="9"/>
                  <a:pt x="24" y="10"/>
                  <a:pt x="24" y="10"/>
                </a:cubicBezTo>
                <a:cubicBezTo>
                  <a:pt x="19" y="13"/>
                  <a:pt x="13" y="13"/>
                  <a:pt x="8" y="14"/>
                </a:cubicBezTo>
                <a:cubicBezTo>
                  <a:pt x="1" y="16"/>
                  <a:pt x="0" y="18"/>
                  <a:pt x="3" y="22"/>
                </a:cubicBezTo>
                <a:cubicBezTo>
                  <a:pt x="4" y="23"/>
                  <a:pt x="6" y="25"/>
                  <a:pt x="7" y="26"/>
                </a:cubicBezTo>
                <a:cubicBezTo>
                  <a:pt x="8" y="28"/>
                  <a:pt x="9" y="30"/>
                  <a:pt x="13" y="30"/>
                </a:cubicBezTo>
                <a:cubicBezTo>
                  <a:pt x="13" y="30"/>
                  <a:pt x="14" y="30"/>
                  <a:pt x="15" y="30"/>
                </a:cubicBezTo>
                <a:cubicBezTo>
                  <a:pt x="16" y="29"/>
                  <a:pt x="17" y="29"/>
                  <a:pt x="18" y="29"/>
                </a:cubicBezTo>
                <a:cubicBezTo>
                  <a:pt x="20" y="29"/>
                  <a:pt x="23" y="30"/>
                  <a:pt x="25" y="31"/>
                </a:cubicBezTo>
                <a:cubicBezTo>
                  <a:pt x="28" y="31"/>
                  <a:pt x="30" y="32"/>
                  <a:pt x="32" y="32"/>
                </a:cubicBezTo>
                <a:cubicBezTo>
                  <a:pt x="34" y="28"/>
                  <a:pt x="34" y="28"/>
                  <a:pt x="34" y="28"/>
                </a:cubicBezTo>
                <a:cubicBezTo>
                  <a:pt x="28" y="28"/>
                  <a:pt x="23" y="27"/>
                  <a:pt x="17" y="26"/>
                </a:cubicBezTo>
                <a:cubicBezTo>
                  <a:pt x="10" y="25"/>
                  <a:pt x="6" y="20"/>
                  <a:pt x="11" y="18"/>
                </a:cubicBezTo>
                <a:cubicBezTo>
                  <a:pt x="15" y="16"/>
                  <a:pt x="18" y="15"/>
                  <a:pt x="23" y="15"/>
                </a:cubicBezTo>
                <a:cubicBezTo>
                  <a:pt x="25" y="15"/>
                  <a:pt x="27" y="15"/>
                  <a:pt x="30" y="17"/>
                </a:cubicBezTo>
                <a:cubicBezTo>
                  <a:pt x="32" y="18"/>
                  <a:pt x="35" y="19"/>
                  <a:pt x="38" y="19"/>
                </a:cubicBezTo>
                <a:cubicBezTo>
                  <a:pt x="39" y="19"/>
                  <a:pt x="40" y="18"/>
                  <a:pt x="41" y="18"/>
                </a:cubicBezTo>
                <a:cubicBezTo>
                  <a:pt x="47" y="10"/>
                  <a:pt x="47" y="10"/>
                  <a:pt x="47" y="10"/>
                </a:cubicBezTo>
                <a:cubicBezTo>
                  <a:pt x="47" y="10"/>
                  <a:pt x="46" y="10"/>
                  <a:pt x="46" y="9"/>
                </a:cubicBezTo>
                <a:cubicBezTo>
                  <a:pt x="44" y="6"/>
                  <a:pt x="43" y="3"/>
                  <a:pt x="45" y="0"/>
                </a:cubicBezTo>
              </a:path>
            </a:pathLst>
          </a:custGeom>
          <a:solidFill>
            <a:srgbClr val="D6CB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0" name="Freeform 86"/>
          <p:cNvSpPr>
            <a:spLocks noEditPoints="1"/>
          </p:cNvSpPr>
          <p:nvPr/>
        </p:nvSpPr>
        <p:spPr bwMode="auto">
          <a:xfrm>
            <a:off x="10837863" y="239713"/>
            <a:ext cx="1354138" cy="1074738"/>
          </a:xfrm>
          <a:custGeom>
            <a:avLst/>
            <a:gdLst>
              <a:gd name="T0" fmla="*/ 93 w 96"/>
              <a:gd name="T1" fmla="*/ 22 h 76"/>
              <a:gd name="T2" fmla="*/ 74 w 96"/>
              <a:gd name="T3" fmla="*/ 27 h 76"/>
              <a:gd name="T4" fmla="*/ 53 w 96"/>
              <a:gd name="T5" fmla="*/ 36 h 76"/>
              <a:gd name="T6" fmla="*/ 42 w 96"/>
              <a:gd name="T7" fmla="*/ 40 h 76"/>
              <a:gd name="T8" fmla="*/ 26 w 96"/>
              <a:gd name="T9" fmla="*/ 46 h 76"/>
              <a:gd name="T10" fmla="*/ 22 w 96"/>
              <a:gd name="T11" fmla="*/ 55 h 76"/>
              <a:gd name="T12" fmla="*/ 19 w 96"/>
              <a:gd name="T13" fmla="*/ 59 h 76"/>
              <a:gd name="T14" fmla="*/ 27 w 96"/>
              <a:gd name="T15" fmla="*/ 68 h 76"/>
              <a:gd name="T16" fmla="*/ 34 w 96"/>
              <a:gd name="T17" fmla="*/ 61 h 76"/>
              <a:gd name="T18" fmla="*/ 26 w 96"/>
              <a:gd name="T19" fmla="*/ 65 h 76"/>
              <a:gd name="T20" fmla="*/ 23 w 96"/>
              <a:gd name="T21" fmla="*/ 62 h 76"/>
              <a:gd name="T22" fmla="*/ 35 w 96"/>
              <a:gd name="T23" fmla="*/ 44 h 76"/>
              <a:gd name="T24" fmla="*/ 38 w 96"/>
              <a:gd name="T25" fmla="*/ 44 h 76"/>
              <a:gd name="T26" fmla="*/ 49 w 96"/>
              <a:gd name="T27" fmla="*/ 41 h 76"/>
              <a:gd name="T28" fmla="*/ 58 w 96"/>
              <a:gd name="T29" fmla="*/ 42 h 76"/>
              <a:gd name="T30" fmla="*/ 67 w 96"/>
              <a:gd name="T31" fmla="*/ 30 h 76"/>
              <a:gd name="T32" fmla="*/ 74 w 96"/>
              <a:gd name="T33" fmla="*/ 31 h 76"/>
              <a:gd name="T34" fmla="*/ 93 w 96"/>
              <a:gd name="T35" fmla="*/ 28 h 76"/>
              <a:gd name="T36" fmla="*/ 96 w 96"/>
              <a:gd name="T37" fmla="*/ 20 h 76"/>
              <a:gd name="T38" fmla="*/ 7 w 96"/>
              <a:gd name="T39" fmla="*/ 2 h 76"/>
              <a:gd name="T40" fmla="*/ 0 w 96"/>
              <a:gd name="T41" fmla="*/ 24 h 76"/>
              <a:gd name="T42" fmla="*/ 9 w 96"/>
              <a:gd name="T43" fmla="*/ 27 h 76"/>
              <a:gd name="T44" fmla="*/ 20 w 96"/>
              <a:gd name="T45" fmla="*/ 27 h 76"/>
              <a:gd name="T46" fmla="*/ 16 w 96"/>
              <a:gd name="T47" fmla="*/ 34 h 76"/>
              <a:gd name="T48" fmla="*/ 17 w 96"/>
              <a:gd name="T49" fmla="*/ 39 h 76"/>
              <a:gd name="T50" fmla="*/ 21 w 96"/>
              <a:gd name="T51" fmla="*/ 50 h 76"/>
              <a:gd name="T52" fmla="*/ 10 w 96"/>
              <a:gd name="T53" fmla="*/ 76 h 76"/>
              <a:gd name="T54" fmla="*/ 18 w 96"/>
              <a:gd name="T55" fmla="*/ 73 h 76"/>
              <a:gd name="T56" fmla="*/ 13 w 96"/>
              <a:gd name="T57" fmla="*/ 72 h 76"/>
              <a:gd name="T58" fmla="*/ 19 w 96"/>
              <a:gd name="T59" fmla="*/ 59 h 76"/>
              <a:gd name="T60" fmla="*/ 21 w 96"/>
              <a:gd name="T61" fmla="*/ 56 h 76"/>
              <a:gd name="T62" fmla="*/ 26 w 96"/>
              <a:gd name="T63" fmla="*/ 46 h 76"/>
              <a:gd name="T64" fmla="*/ 25 w 96"/>
              <a:gd name="T65" fmla="*/ 34 h 76"/>
              <a:gd name="T66" fmla="*/ 6 w 96"/>
              <a:gd name="T67" fmla="*/ 18 h 76"/>
              <a:gd name="T68" fmla="*/ 10 w 96"/>
              <a:gd name="T6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6" h="76">
                <a:moveTo>
                  <a:pt x="96" y="20"/>
                </a:moveTo>
                <a:cubicBezTo>
                  <a:pt x="95" y="20"/>
                  <a:pt x="94" y="21"/>
                  <a:pt x="93" y="22"/>
                </a:cubicBezTo>
                <a:cubicBezTo>
                  <a:pt x="89" y="26"/>
                  <a:pt x="82" y="27"/>
                  <a:pt x="75" y="27"/>
                </a:cubicBezTo>
                <a:cubicBezTo>
                  <a:pt x="75" y="27"/>
                  <a:pt x="74" y="27"/>
                  <a:pt x="74" y="27"/>
                </a:cubicBezTo>
                <a:cubicBezTo>
                  <a:pt x="73" y="27"/>
                  <a:pt x="73" y="27"/>
                  <a:pt x="73" y="27"/>
                </a:cubicBezTo>
                <a:cubicBezTo>
                  <a:pt x="62" y="27"/>
                  <a:pt x="56" y="30"/>
                  <a:pt x="53" y="36"/>
                </a:cubicBezTo>
                <a:cubicBezTo>
                  <a:pt x="52" y="37"/>
                  <a:pt x="51" y="38"/>
                  <a:pt x="49" y="38"/>
                </a:cubicBezTo>
                <a:cubicBezTo>
                  <a:pt x="46" y="39"/>
                  <a:pt x="44" y="39"/>
                  <a:pt x="42" y="40"/>
                </a:cubicBezTo>
                <a:cubicBezTo>
                  <a:pt x="41" y="40"/>
                  <a:pt x="41" y="40"/>
                  <a:pt x="41" y="40"/>
                </a:cubicBezTo>
                <a:cubicBezTo>
                  <a:pt x="35" y="41"/>
                  <a:pt x="30" y="43"/>
                  <a:pt x="26" y="46"/>
                </a:cubicBezTo>
                <a:cubicBezTo>
                  <a:pt x="26" y="49"/>
                  <a:pt x="24" y="52"/>
                  <a:pt x="23" y="54"/>
                </a:cubicBezTo>
                <a:cubicBezTo>
                  <a:pt x="22" y="55"/>
                  <a:pt x="22" y="55"/>
                  <a:pt x="22" y="55"/>
                </a:cubicBezTo>
                <a:cubicBezTo>
                  <a:pt x="22" y="55"/>
                  <a:pt x="22" y="56"/>
                  <a:pt x="21" y="56"/>
                </a:cubicBezTo>
                <a:cubicBezTo>
                  <a:pt x="20" y="57"/>
                  <a:pt x="20" y="58"/>
                  <a:pt x="19" y="59"/>
                </a:cubicBezTo>
                <a:cubicBezTo>
                  <a:pt x="17" y="61"/>
                  <a:pt x="17" y="64"/>
                  <a:pt x="21" y="66"/>
                </a:cubicBezTo>
                <a:cubicBezTo>
                  <a:pt x="23" y="67"/>
                  <a:pt x="25" y="68"/>
                  <a:pt x="27" y="68"/>
                </a:cubicBezTo>
                <a:cubicBezTo>
                  <a:pt x="41" y="59"/>
                  <a:pt x="41" y="59"/>
                  <a:pt x="41" y="59"/>
                </a:cubicBezTo>
                <a:cubicBezTo>
                  <a:pt x="39" y="59"/>
                  <a:pt x="36" y="60"/>
                  <a:pt x="34" y="61"/>
                </a:cubicBezTo>
                <a:cubicBezTo>
                  <a:pt x="32" y="62"/>
                  <a:pt x="31" y="63"/>
                  <a:pt x="29" y="64"/>
                </a:cubicBezTo>
                <a:cubicBezTo>
                  <a:pt x="28" y="65"/>
                  <a:pt x="27" y="65"/>
                  <a:pt x="26" y="65"/>
                </a:cubicBezTo>
                <a:cubicBezTo>
                  <a:pt x="25" y="65"/>
                  <a:pt x="25" y="65"/>
                  <a:pt x="24" y="65"/>
                </a:cubicBezTo>
                <a:cubicBezTo>
                  <a:pt x="22" y="64"/>
                  <a:pt x="22" y="63"/>
                  <a:pt x="23" y="62"/>
                </a:cubicBezTo>
                <a:cubicBezTo>
                  <a:pt x="26" y="57"/>
                  <a:pt x="28" y="52"/>
                  <a:pt x="29" y="47"/>
                </a:cubicBezTo>
                <a:cubicBezTo>
                  <a:pt x="30" y="45"/>
                  <a:pt x="31" y="44"/>
                  <a:pt x="35" y="44"/>
                </a:cubicBezTo>
                <a:cubicBezTo>
                  <a:pt x="36" y="44"/>
                  <a:pt x="36" y="44"/>
                  <a:pt x="37" y="44"/>
                </a:cubicBezTo>
                <a:cubicBezTo>
                  <a:pt x="37" y="44"/>
                  <a:pt x="38" y="44"/>
                  <a:pt x="38" y="44"/>
                </a:cubicBezTo>
                <a:cubicBezTo>
                  <a:pt x="41" y="44"/>
                  <a:pt x="42" y="43"/>
                  <a:pt x="44" y="42"/>
                </a:cubicBezTo>
                <a:cubicBezTo>
                  <a:pt x="46" y="42"/>
                  <a:pt x="48" y="41"/>
                  <a:pt x="49" y="41"/>
                </a:cubicBezTo>
                <a:cubicBezTo>
                  <a:pt x="51" y="41"/>
                  <a:pt x="52" y="41"/>
                  <a:pt x="54" y="42"/>
                </a:cubicBezTo>
                <a:cubicBezTo>
                  <a:pt x="55" y="42"/>
                  <a:pt x="57" y="42"/>
                  <a:pt x="58" y="42"/>
                </a:cubicBezTo>
                <a:cubicBezTo>
                  <a:pt x="61" y="42"/>
                  <a:pt x="61" y="41"/>
                  <a:pt x="60" y="38"/>
                </a:cubicBezTo>
                <a:cubicBezTo>
                  <a:pt x="58" y="33"/>
                  <a:pt x="60" y="30"/>
                  <a:pt x="67" y="30"/>
                </a:cubicBezTo>
                <a:cubicBezTo>
                  <a:pt x="68" y="30"/>
                  <a:pt x="69" y="30"/>
                  <a:pt x="70" y="31"/>
                </a:cubicBezTo>
                <a:cubicBezTo>
                  <a:pt x="71" y="31"/>
                  <a:pt x="72" y="31"/>
                  <a:pt x="74" y="31"/>
                </a:cubicBezTo>
                <a:cubicBezTo>
                  <a:pt x="80" y="31"/>
                  <a:pt x="85" y="29"/>
                  <a:pt x="92" y="28"/>
                </a:cubicBezTo>
                <a:cubicBezTo>
                  <a:pt x="92" y="28"/>
                  <a:pt x="92" y="28"/>
                  <a:pt x="93" y="28"/>
                </a:cubicBezTo>
                <a:cubicBezTo>
                  <a:pt x="96" y="26"/>
                  <a:pt x="96" y="26"/>
                  <a:pt x="96" y="26"/>
                </a:cubicBezTo>
                <a:cubicBezTo>
                  <a:pt x="96" y="20"/>
                  <a:pt x="96" y="20"/>
                  <a:pt x="96" y="20"/>
                </a:cubicBezTo>
                <a:moveTo>
                  <a:pt x="10" y="0"/>
                </a:moveTo>
                <a:cubicBezTo>
                  <a:pt x="7" y="2"/>
                  <a:pt x="7" y="2"/>
                  <a:pt x="7" y="2"/>
                </a:cubicBezTo>
                <a:cubicBezTo>
                  <a:pt x="8" y="3"/>
                  <a:pt x="7" y="5"/>
                  <a:pt x="5" y="7"/>
                </a:cubicBezTo>
                <a:cubicBezTo>
                  <a:pt x="0" y="12"/>
                  <a:pt x="1" y="18"/>
                  <a:pt x="0" y="24"/>
                </a:cubicBezTo>
                <a:cubicBezTo>
                  <a:pt x="0" y="26"/>
                  <a:pt x="2" y="28"/>
                  <a:pt x="5" y="28"/>
                </a:cubicBezTo>
                <a:cubicBezTo>
                  <a:pt x="6" y="28"/>
                  <a:pt x="7" y="28"/>
                  <a:pt x="9" y="27"/>
                </a:cubicBezTo>
                <a:cubicBezTo>
                  <a:pt x="11" y="27"/>
                  <a:pt x="14" y="26"/>
                  <a:pt x="16" y="26"/>
                </a:cubicBezTo>
                <a:cubicBezTo>
                  <a:pt x="17" y="26"/>
                  <a:pt x="18" y="26"/>
                  <a:pt x="20" y="27"/>
                </a:cubicBezTo>
                <a:cubicBezTo>
                  <a:pt x="24" y="28"/>
                  <a:pt x="25" y="29"/>
                  <a:pt x="22" y="31"/>
                </a:cubicBezTo>
                <a:cubicBezTo>
                  <a:pt x="20" y="33"/>
                  <a:pt x="18" y="33"/>
                  <a:pt x="16" y="34"/>
                </a:cubicBezTo>
                <a:cubicBezTo>
                  <a:pt x="14" y="35"/>
                  <a:pt x="11" y="36"/>
                  <a:pt x="11" y="38"/>
                </a:cubicBezTo>
                <a:cubicBezTo>
                  <a:pt x="12" y="39"/>
                  <a:pt x="15" y="39"/>
                  <a:pt x="17" y="39"/>
                </a:cubicBezTo>
                <a:cubicBezTo>
                  <a:pt x="19" y="39"/>
                  <a:pt x="22" y="40"/>
                  <a:pt x="21" y="41"/>
                </a:cubicBezTo>
                <a:cubicBezTo>
                  <a:pt x="21" y="44"/>
                  <a:pt x="24" y="48"/>
                  <a:pt x="21" y="50"/>
                </a:cubicBezTo>
                <a:cubicBezTo>
                  <a:pt x="15" y="56"/>
                  <a:pt x="10" y="63"/>
                  <a:pt x="5" y="69"/>
                </a:cubicBezTo>
                <a:cubicBezTo>
                  <a:pt x="1" y="73"/>
                  <a:pt x="2" y="74"/>
                  <a:pt x="10" y="76"/>
                </a:cubicBezTo>
                <a:cubicBezTo>
                  <a:pt x="11" y="76"/>
                  <a:pt x="12" y="76"/>
                  <a:pt x="13" y="76"/>
                </a:cubicBezTo>
                <a:cubicBezTo>
                  <a:pt x="18" y="73"/>
                  <a:pt x="18" y="73"/>
                  <a:pt x="18" y="73"/>
                </a:cubicBezTo>
                <a:cubicBezTo>
                  <a:pt x="18" y="73"/>
                  <a:pt x="18" y="73"/>
                  <a:pt x="17" y="73"/>
                </a:cubicBezTo>
                <a:cubicBezTo>
                  <a:pt x="16" y="73"/>
                  <a:pt x="15" y="73"/>
                  <a:pt x="13" y="72"/>
                </a:cubicBezTo>
                <a:cubicBezTo>
                  <a:pt x="8" y="69"/>
                  <a:pt x="14" y="66"/>
                  <a:pt x="16" y="63"/>
                </a:cubicBezTo>
                <a:cubicBezTo>
                  <a:pt x="17" y="61"/>
                  <a:pt x="18" y="60"/>
                  <a:pt x="19" y="59"/>
                </a:cubicBezTo>
                <a:cubicBezTo>
                  <a:pt x="19" y="58"/>
                  <a:pt x="20" y="58"/>
                  <a:pt x="20" y="57"/>
                </a:cubicBezTo>
                <a:cubicBezTo>
                  <a:pt x="20" y="57"/>
                  <a:pt x="21" y="56"/>
                  <a:pt x="21" y="56"/>
                </a:cubicBezTo>
                <a:cubicBezTo>
                  <a:pt x="22" y="55"/>
                  <a:pt x="22" y="55"/>
                  <a:pt x="23" y="54"/>
                </a:cubicBezTo>
                <a:cubicBezTo>
                  <a:pt x="23" y="51"/>
                  <a:pt x="24" y="48"/>
                  <a:pt x="26" y="46"/>
                </a:cubicBezTo>
                <a:cubicBezTo>
                  <a:pt x="27" y="43"/>
                  <a:pt x="26" y="40"/>
                  <a:pt x="24" y="37"/>
                </a:cubicBezTo>
                <a:cubicBezTo>
                  <a:pt x="23" y="36"/>
                  <a:pt x="24" y="35"/>
                  <a:pt x="25" y="34"/>
                </a:cubicBezTo>
                <a:cubicBezTo>
                  <a:pt x="30" y="27"/>
                  <a:pt x="28" y="24"/>
                  <a:pt x="14" y="24"/>
                </a:cubicBezTo>
                <a:cubicBezTo>
                  <a:pt x="8" y="23"/>
                  <a:pt x="7" y="21"/>
                  <a:pt x="6" y="18"/>
                </a:cubicBezTo>
                <a:cubicBezTo>
                  <a:pt x="5" y="14"/>
                  <a:pt x="8" y="11"/>
                  <a:pt x="10" y="8"/>
                </a:cubicBezTo>
                <a:cubicBezTo>
                  <a:pt x="11" y="5"/>
                  <a:pt x="12" y="2"/>
                  <a:pt x="10" y="0"/>
                </a:cubicBezTo>
              </a:path>
            </a:pathLst>
          </a:custGeom>
          <a:solidFill>
            <a:srgbClr val="D33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87"/>
          <p:cNvSpPr>
            <a:spLocks noEditPoints="1"/>
          </p:cNvSpPr>
          <p:nvPr/>
        </p:nvSpPr>
        <p:spPr bwMode="auto">
          <a:xfrm>
            <a:off x="8748713" y="141288"/>
            <a:ext cx="1157288" cy="325438"/>
          </a:xfrm>
          <a:custGeom>
            <a:avLst/>
            <a:gdLst>
              <a:gd name="T0" fmla="*/ 82 w 82"/>
              <a:gd name="T1" fmla="*/ 7 h 23"/>
              <a:gd name="T2" fmla="*/ 60 w 82"/>
              <a:gd name="T3" fmla="*/ 11 h 23"/>
              <a:gd name="T4" fmla="*/ 37 w 82"/>
              <a:gd name="T5" fmla="*/ 15 h 23"/>
              <a:gd name="T6" fmla="*/ 22 w 82"/>
              <a:gd name="T7" fmla="*/ 16 h 23"/>
              <a:gd name="T8" fmla="*/ 7 w 82"/>
              <a:gd name="T9" fmla="*/ 19 h 23"/>
              <a:gd name="T10" fmla="*/ 2 w 82"/>
              <a:gd name="T11" fmla="*/ 18 h 23"/>
              <a:gd name="T12" fmla="*/ 0 w 82"/>
              <a:gd name="T13" fmla="*/ 22 h 23"/>
              <a:gd name="T14" fmla="*/ 7 w 82"/>
              <a:gd name="T15" fmla="*/ 23 h 23"/>
              <a:gd name="T16" fmla="*/ 17 w 82"/>
              <a:gd name="T17" fmla="*/ 21 h 23"/>
              <a:gd name="T18" fmla="*/ 37 w 82"/>
              <a:gd name="T19" fmla="*/ 17 h 23"/>
              <a:gd name="T20" fmla="*/ 45 w 82"/>
              <a:gd name="T21" fmla="*/ 18 h 23"/>
              <a:gd name="T22" fmla="*/ 49 w 82"/>
              <a:gd name="T23" fmla="*/ 18 h 23"/>
              <a:gd name="T24" fmla="*/ 60 w 82"/>
              <a:gd name="T25" fmla="*/ 14 h 23"/>
              <a:gd name="T26" fmla="*/ 67 w 82"/>
              <a:gd name="T27" fmla="*/ 12 h 23"/>
              <a:gd name="T28" fmla="*/ 72 w 82"/>
              <a:gd name="T29" fmla="*/ 12 h 23"/>
              <a:gd name="T30" fmla="*/ 76 w 82"/>
              <a:gd name="T31" fmla="*/ 13 h 23"/>
              <a:gd name="T32" fmla="*/ 82 w 82"/>
              <a:gd name="T33" fmla="*/ 7 h 23"/>
              <a:gd name="T34" fmla="*/ 15 w 82"/>
              <a:gd name="T35" fmla="*/ 0 h 23"/>
              <a:gd name="T36" fmla="*/ 9 w 82"/>
              <a:gd name="T37" fmla="*/ 8 h 23"/>
              <a:gd name="T38" fmla="*/ 13 w 82"/>
              <a:gd name="T39" fmla="*/ 7 h 23"/>
              <a:gd name="T40" fmla="*/ 15 w 82"/>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23">
                <a:moveTo>
                  <a:pt x="82" y="7"/>
                </a:moveTo>
                <a:cubicBezTo>
                  <a:pt x="75" y="9"/>
                  <a:pt x="67" y="9"/>
                  <a:pt x="60" y="11"/>
                </a:cubicBezTo>
                <a:cubicBezTo>
                  <a:pt x="52" y="12"/>
                  <a:pt x="45" y="14"/>
                  <a:pt x="37" y="15"/>
                </a:cubicBezTo>
                <a:cubicBezTo>
                  <a:pt x="32" y="15"/>
                  <a:pt x="26" y="14"/>
                  <a:pt x="22" y="16"/>
                </a:cubicBezTo>
                <a:cubicBezTo>
                  <a:pt x="17" y="18"/>
                  <a:pt x="12" y="19"/>
                  <a:pt x="7" y="19"/>
                </a:cubicBezTo>
                <a:cubicBezTo>
                  <a:pt x="5" y="19"/>
                  <a:pt x="4" y="19"/>
                  <a:pt x="2" y="18"/>
                </a:cubicBezTo>
                <a:cubicBezTo>
                  <a:pt x="0" y="22"/>
                  <a:pt x="0" y="22"/>
                  <a:pt x="0" y="22"/>
                </a:cubicBezTo>
                <a:cubicBezTo>
                  <a:pt x="2" y="22"/>
                  <a:pt x="4" y="23"/>
                  <a:pt x="7" y="23"/>
                </a:cubicBezTo>
                <a:cubicBezTo>
                  <a:pt x="10" y="23"/>
                  <a:pt x="14" y="22"/>
                  <a:pt x="17" y="21"/>
                </a:cubicBezTo>
                <a:cubicBezTo>
                  <a:pt x="23" y="18"/>
                  <a:pt x="30" y="17"/>
                  <a:pt x="37" y="17"/>
                </a:cubicBezTo>
                <a:cubicBezTo>
                  <a:pt x="40" y="17"/>
                  <a:pt x="43" y="17"/>
                  <a:pt x="45" y="18"/>
                </a:cubicBezTo>
                <a:cubicBezTo>
                  <a:pt x="47" y="18"/>
                  <a:pt x="48" y="18"/>
                  <a:pt x="49" y="18"/>
                </a:cubicBezTo>
                <a:cubicBezTo>
                  <a:pt x="54" y="18"/>
                  <a:pt x="57" y="17"/>
                  <a:pt x="60" y="14"/>
                </a:cubicBezTo>
                <a:cubicBezTo>
                  <a:pt x="62" y="12"/>
                  <a:pt x="64" y="12"/>
                  <a:pt x="67" y="12"/>
                </a:cubicBezTo>
                <a:cubicBezTo>
                  <a:pt x="68" y="12"/>
                  <a:pt x="70" y="12"/>
                  <a:pt x="72" y="12"/>
                </a:cubicBezTo>
                <a:cubicBezTo>
                  <a:pt x="73" y="13"/>
                  <a:pt x="74" y="13"/>
                  <a:pt x="76" y="13"/>
                </a:cubicBezTo>
                <a:cubicBezTo>
                  <a:pt x="82" y="7"/>
                  <a:pt x="82" y="7"/>
                  <a:pt x="82" y="7"/>
                </a:cubicBezTo>
                <a:moveTo>
                  <a:pt x="15" y="0"/>
                </a:moveTo>
                <a:cubicBezTo>
                  <a:pt x="9" y="8"/>
                  <a:pt x="9" y="8"/>
                  <a:pt x="9" y="8"/>
                </a:cubicBezTo>
                <a:cubicBezTo>
                  <a:pt x="10" y="8"/>
                  <a:pt x="12" y="8"/>
                  <a:pt x="13" y="7"/>
                </a:cubicBezTo>
                <a:cubicBezTo>
                  <a:pt x="17" y="5"/>
                  <a:pt x="16" y="3"/>
                  <a:pt x="15" y="0"/>
                </a:cubicBezTo>
              </a:path>
            </a:pathLst>
          </a:custGeom>
          <a:solidFill>
            <a:srgbClr val="739C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Freeform 88"/>
          <p:cNvSpPr>
            <a:spLocks/>
          </p:cNvSpPr>
          <p:nvPr/>
        </p:nvSpPr>
        <p:spPr bwMode="auto">
          <a:xfrm>
            <a:off x="7732713" y="0"/>
            <a:ext cx="198438" cy="98425"/>
          </a:xfrm>
          <a:custGeom>
            <a:avLst/>
            <a:gdLst>
              <a:gd name="T0" fmla="*/ 14 w 14"/>
              <a:gd name="T1" fmla="*/ 0 h 7"/>
              <a:gd name="T2" fmla="*/ 0 w 14"/>
              <a:gd name="T3" fmla="*/ 0 h 7"/>
              <a:gd name="T4" fmla="*/ 2 w 14"/>
              <a:gd name="T5" fmla="*/ 4 h 7"/>
              <a:gd name="T6" fmla="*/ 6 w 14"/>
              <a:gd name="T7" fmla="*/ 7 h 7"/>
              <a:gd name="T8" fmla="*/ 7 w 14"/>
              <a:gd name="T9" fmla="*/ 7 h 7"/>
              <a:gd name="T10" fmla="*/ 12 w 14"/>
              <a:gd name="T11" fmla="*/ 4 h 7"/>
              <a:gd name="T12" fmla="*/ 14 w 14"/>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4" h="7">
                <a:moveTo>
                  <a:pt x="14" y="0"/>
                </a:moveTo>
                <a:cubicBezTo>
                  <a:pt x="0" y="0"/>
                  <a:pt x="0" y="0"/>
                  <a:pt x="0" y="0"/>
                </a:cubicBezTo>
                <a:cubicBezTo>
                  <a:pt x="1" y="1"/>
                  <a:pt x="1" y="2"/>
                  <a:pt x="2" y="4"/>
                </a:cubicBezTo>
                <a:cubicBezTo>
                  <a:pt x="2" y="5"/>
                  <a:pt x="3" y="7"/>
                  <a:pt x="6" y="7"/>
                </a:cubicBezTo>
                <a:cubicBezTo>
                  <a:pt x="6" y="7"/>
                  <a:pt x="7" y="7"/>
                  <a:pt x="7" y="7"/>
                </a:cubicBezTo>
                <a:cubicBezTo>
                  <a:pt x="10" y="7"/>
                  <a:pt x="11" y="5"/>
                  <a:pt x="12" y="4"/>
                </a:cubicBezTo>
                <a:cubicBezTo>
                  <a:pt x="13" y="3"/>
                  <a:pt x="14" y="1"/>
                  <a:pt x="14" y="0"/>
                </a:cubicBezTo>
              </a:path>
            </a:pathLst>
          </a:custGeom>
          <a:solidFill>
            <a:srgbClr val="DF3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89"/>
          <p:cNvSpPr>
            <a:spLocks/>
          </p:cNvSpPr>
          <p:nvPr/>
        </p:nvSpPr>
        <p:spPr bwMode="auto">
          <a:xfrm>
            <a:off x="7662863" y="0"/>
            <a:ext cx="352425" cy="184150"/>
          </a:xfrm>
          <a:custGeom>
            <a:avLst/>
            <a:gdLst>
              <a:gd name="T0" fmla="*/ 25 w 25"/>
              <a:gd name="T1" fmla="*/ 0 h 13"/>
              <a:gd name="T2" fmla="*/ 19 w 25"/>
              <a:gd name="T3" fmla="*/ 0 h 13"/>
              <a:gd name="T4" fmla="*/ 17 w 25"/>
              <a:gd name="T5" fmla="*/ 4 h 13"/>
              <a:gd name="T6" fmla="*/ 12 w 25"/>
              <a:gd name="T7" fmla="*/ 7 h 13"/>
              <a:gd name="T8" fmla="*/ 11 w 25"/>
              <a:gd name="T9" fmla="*/ 7 h 13"/>
              <a:gd name="T10" fmla="*/ 7 w 25"/>
              <a:gd name="T11" fmla="*/ 4 h 13"/>
              <a:gd name="T12" fmla="*/ 5 w 25"/>
              <a:gd name="T13" fmla="*/ 0 h 13"/>
              <a:gd name="T14" fmla="*/ 0 w 25"/>
              <a:gd name="T15" fmla="*/ 0 h 13"/>
              <a:gd name="T16" fmla="*/ 1 w 25"/>
              <a:gd name="T17" fmla="*/ 3 h 13"/>
              <a:gd name="T18" fmla="*/ 7 w 25"/>
              <a:gd name="T19" fmla="*/ 11 h 13"/>
              <a:gd name="T20" fmla="*/ 12 w 25"/>
              <a:gd name="T21" fmla="*/ 13 h 13"/>
              <a:gd name="T22" fmla="*/ 17 w 25"/>
              <a:gd name="T23" fmla="*/ 11 h 13"/>
              <a:gd name="T24" fmla="*/ 25 w 25"/>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3">
                <a:moveTo>
                  <a:pt x="25" y="0"/>
                </a:moveTo>
                <a:cubicBezTo>
                  <a:pt x="19" y="0"/>
                  <a:pt x="19" y="0"/>
                  <a:pt x="19" y="0"/>
                </a:cubicBezTo>
                <a:cubicBezTo>
                  <a:pt x="19" y="1"/>
                  <a:pt x="18" y="3"/>
                  <a:pt x="17" y="4"/>
                </a:cubicBezTo>
                <a:cubicBezTo>
                  <a:pt x="16" y="5"/>
                  <a:pt x="15" y="7"/>
                  <a:pt x="12" y="7"/>
                </a:cubicBezTo>
                <a:cubicBezTo>
                  <a:pt x="12" y="7"/>
                  <a:pt x="11" y="7"/>
                  <a:pt x="11" y="7"/>
                </a:cubicBezTo>
                <a:cubicBezTo>
                  <a:pt x="8" y="7"/>
                  <a:pt x="7" y="5"/>
                  <a:pt x="7" y="4"/>
                </a:cubicBezTo>
                <a:cubicBezTo>
                  <a:pt x="6" y="2"/>
                  <a:pt x="6" y="1"/>
                  <a:pt x="5" y="0"/>
                </a:cubicBezTo>
                <a:cubicBezTo>
                  <a:pt x="0" y="0"/>
                  <a:pt x="0" y="0"/>
                  <a:pt x="0" y="0"/>
                </a:cubicBezTo>
                <a:cubicBezTo>
                  <a:pt x="1" y="1"/>
                  <a:pt x="1" y="2"/>
                  <a:pt x="1" y="3"/>
                </a:cubicBezTo>
                <a:cubicBezTo>
                  <a:pt x="0" y="7"/>
                  <a:pt x="3" y="9"/>
                  <a:pt x="7" y="11"/>
                </a:cubicBezTo>
                <a:cubicBezTo>
                  <a:pt x="9" y="13"/>
                  <a:pt x="10" y="13"/>
                  <a:pt x="12" y="13"/>
                </a:cubicBezTo>
                <a:cubicBezTo>
                  <a:pt x="14" y="13"/>
                  <a:pt x="15" y="13"/>
                  <a:pt x="17" y="11"/>
                </a:cubicBezTo>
                <a:cubicBezTo>
                  <a:pt x="21" y="7"/>
                  <a:pt x="23" y="4"/>
                  <a:pt x="25" y="0"/>
                </a:cubicBezTo>
              </a:path>
            </a:pathLst>
          </a:custGeom>
          <a:solidFill>
            <a:srgbClr val="D33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90"/>
          <p:cNvSpPr>
            <a:spLocks noEditPoints="1"/>
          </p:cNvSpPr>
          <p:nvPr/>
        </p:nvSpPr>
        <p:spPr bwMode="auto">
          <a:xfrm>
            <a:off x="9074150" y="3321050"/>
            <a:ext cx="3117850" cy="1201738"/>
          </a:xfrm>
          <a:custGeom>
            <a:avLst/>
            <a:gdLst>
              <a:gd name="T0" fmla="*/ 46 w 221"/>
              <a:gd name="T1" fmla="*/ 69 h 85"/>
              <a:gd name="T2" fmla="*/ 49 w 221"/>
              <a:gd name="T3" fmla="*/ 72 h 85"/>
              <a:gd name="T4" fmla="*/ 50 w 221"/>
              <a:gd name="T5" fmla="*/ 75 h 85"/>
              <a:gd name="T6" fmla="*/ 91 w 221"/>
              <a:gd name="T7" fmla="*/ 75 h 85"/>
              <a:gd name="T8" fmla="*/ 91 w 221"/>
              <a:gd name="T9" fmla="*/ 75 h 85"/>
              <a:gd name="T10" fmla="*/ 151 w 221"/>
              <a:gd name="T11" fmla="*/ 75 h 85"/>
              <a:gd name="T12" fmla="*/ 151 w 221"/>
              <a:gd name="T13" fmla="*/ 75 h 85"/>
              <a:gd name="T14" fmla="*/ 173 w 221"/>
              <a:gd name="T15" fmla="*/ 75 h 85"/>
              <a:gd name="T16" fmla="*/ 173 w 221"/>
              <a:gd name="T17" fmla="*/ 75 h 85"/>
              <a:gd name="T18" fmla="*/ 196 w 221"/>
              <a:gd name="T19" fmla="*/ 75 h 85"/>
              <a:gd name="T20" fmla="*/ 196 w 221"/>
              <a:gd name="T21" fmla="*/ 75 h 85"/>
              <a:gd name="T22" fmla="*/ 221 w 221"/>
              <a:gd name="T23" fmla="*/ 75 h 85"/>
              <a:gd name="T24" fmla="*/ 221 w 221"/>
              <a:gd name="T25" fmla="*/ 85 h 85"/>
              <a:gd name="T26" fmla="*/ 221 w 221"/>
              <a:gd name="T27" fmla="*/ 85 h 85"/>
              <a:gd name="T28" fmla="*/ 221 w 221"/>
              <a:gd name="T29" fmla="*/ 70 h 85"/>
              <a:gd name="T30" fmla="*/ 46 w 221"/>
              <a:gd name="T31" fmla="*/ 69 h 85"/>
              <a:gd name="T32" fmla="*/ 2 w 221"/>
              <a:gd name="T33" fmla="*/ 68 h 85"/>
              <a:gd name="T34" fmla="*/ 1 w 221"/>
              <a:gd name="T35" fmla="*/ 69 h 85"/>
              <a:gd name="T36" fmla="*/ 1 w 221"/>
              <a:gd name="T37" fmla="*/ 75 h 85"/>
              <a:gd name="T38" fmla="*/ 32 w 221"/>
              <a:gd name="T39" fmla="*/ 75 h 85"/>
              <a:gd name="T40" fmla="*/ 27 w 221"/>
              <a:gd name="T41" fmla="*/ 68 h 85"/>
              <a:gd name="T42" fmla="*/ 2 w 221"/>
              <a:gd name="T43" fmla="*/ 68 h 85"/>
              <a:gd name="T44" fmla="*/ 85 w 221"/>
              <a:gd name="T45" fmla="*/ 24 h 85"/>
              <a:gd name="T46" fmla="*/ 83 w 221"/>
              <a:gd name="T47" fmla="*/ 25 h 85"/>
              <a:gd name="T48" fmla="*/ 86 w 221"/>
              <a:gd name="T49" fmla="*/ 24 h 85"/>
              <a:gd name="T50" fmla="*/ 85 w 221"/>
              <a:gd name="T51" fmla="*/ 24 h 85"/>
              <a:gd name="T52" fmla="*/ 50 w 221"/>
              <a:gd name="T53" fmla="*/ 18 h 85"/>
              <a:gd name="T54" fmla="*/ 49 w 221"/>
              <a:gd name="T55" fmla="*/ 18 h 85"/>
              <a:gd name="T56" fmla="*/ 48 w 221"/>
              <a:gd name="T57" fmla="*/ 21 h 85"/>
              <a:gd name="T58" fmla="*/ 48 w 221"/>
              <a:gd name="T59" fmla="*/ 26 h 85"/>
              <a:gd name="T60" fmla="*/ 48 w 221"/>
              <a:gd name="T61" fmla="*/ 30 h 85"/>
              <a:gd name="T62" fmla="*/ 67 w 221"/>
              <a:gd name="T63" fmla="*/ 27 h 85"/>
              <a:gd name="T64" fmla="*/ 67 w 221"/>
              <a:gd name="T65" fmla="*/ 25 h 85"/>
              <a:gd name="T66" fmla="*/ 67 w 221"/>
              <a:gd name="T67" fmla="*/ 25 h 85"/>
              <a:gd name="T68" fmla="*/ 54 w 221"/>
              <a:gd name="T69" fmla="*/ 19 h 85"/>
              <a:gd name="T70" fmla="*/ 50 w 221"/>
              <a:gd name="T71" fmla="*/ 18 h 85"/>
              <a:gd name="T72" fmla="*/ 142 w 221"/>
              <a:gd name="T73" fmla="*/ 0 h 85"/>
              <a:gd name="T74" fmla="*/ 141 w 221"/>
              <a:gd name="T75" fmla="*/ 1 h 85"/>
              <a:gd name="T76" fmla="*/ 139 w 221"/>
              <a:gd name="T77" fmla="*/ 1 h 85"/>
              <a:gd name="T78" fmla="*/ 135 w 221"/>
              <a:gd name="T79" fmla="*/ 7 h 85"/>
              <a:gd name="T80" fmla="*/ 132 w 221"/>
              <a:gd name="T81" fmla="*/ 12 h 85"/>
              <a:gd name="T82" fmla="*/ 134 w 221"/>
              <a:gd name="T83" fmla="*/ 12 h 85"/>
              <a:gd name="T84" fmla="*/ 134 w 221"/>
              <a:gd name="T85" fmla="*/ 12 h 85"/>
              <a:gd name="T86" fmla="*/ 142 w 221"/>
              <a:gd name="T87" fmla="*/ 11 h 85"/>
              <a:gd name="T88" fmla="*/ 149 w 221"/>
              <a:gd name="T89" fmla="*/ 14 h 85"/>
              <a:gd name="T90" fmla="*/ 150 w 221"/>
              <a:gd name="T91" fmla="*/ 15 h 85"/>
              <a:gd name="T92" fmla="*/ 170 w 221"/>
              <a:gd name="T93" fmla="*/ 12 h 85"/>
              <a:gd name="T94" fmla="*/ 152 w 221"/>
              <a:gd name="T95" fmla="*/ 6 h 85"/>
              <a:gd name="T96" fmla="*/ 147 w 221"/>
              <a:gd name="T97" fmla="*/ 2 h 85"/>
              <a:gd name="T98" fmla="*/ 145 w 221"/>
              <a:gd name="T99" fmla="*/ 2 h 85"/>
              <a:gd name="T100" fmla="*/ 142 w 221"/>
              <a:gd name="T10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1" h="85">
                <a:moveTo>
                  <a:pt x="46" y="69"/>
                </a:moveTo>
                <a:cubicBezTo>
                  <a:pt x="47" y="70"/>
                  <a:pt x="48" y="71"/>
                  <a:pt x="49" y="72"/>
                </a:cubicBezTo>
                <a:cubicBezTo>
                  <a:pt x="50" y="73"/>
                  <a:pt x="50" y="74"/>
                  <a:pt x="50" y="75"/>
                </a:cubicBezTo>
                <a:cubicBezTo>
                  <a:pt x="91" y="75"/>
                  <a:pt x="91" y="75"/>
                  <a:pt x="91" y="75"/>
                </a:cubicBezTo>
                <a:cubicBezTo>
                  <a:pt x="91" y="75"/>
                  <a:pt x="91" y="75"/>
                  <a:pt x="91" y="75"/>
                </a:cubicBezTo>
                <a:cubicBezTo>
                  <a:pt x="151" y="75"/>
                  <a:pt x="151" y="75"/>
                  <a:pt x="151" y="75"/>
                </a:cubicBezTo>
                <a:cubicBezTo>
                  <a:pt x="151" y="75"/>
                  <a:pt x="151" y="75"/>
                  <a:pt x="151" y="75"/>
                </a:cubicBezTo>
                <a:cubicBezTo>
                  <a:pt x="173" y="75"/>
                  <a:pt x="173" y="75"/>
                  <a:pt x="173" y="75"/>
                </a:cubicBezTo>
                <a:cubicBezTo>
                  <a:pt x="173" y="75"/>
                  <a:pt x="173" y="75"/>
                  <a:pt x="173" y="75"/>
                </a:cubicBezTo>
                <a:cubicBezTo>
                  <a:pt x="196" y="75"/>
                  <a:pt x="196" y="75"/>
                  <a:pt x="196" y="75"/>
                </a:cubicBezTo>
                <a:cubicBezTo>
                  <a:pt x="196" y="75"/>
                  <a:pt x="196" y="75"/>
                  <a:pt x="196" y="75"/>
                </a:cubicBezTo>
                <a:cubicBezTo>
                  <a:pt x="221" y="75"/>
                  <a:pt x="221" y="75"/>
                  <a:pt x="221" y="75"/>
                </a:cubicBezTo>
                <a:cubicBezTo>
                  <a:pt x="221" y="85"/>
                  <a:pt x="221" y="85"/>
                  <a:pt x="221" y="85"/>
                </a:cubicBezTo>
                <a:cubicBezTo>
                  <a:pt x="221" y="85"/>
                  <a:pt x="221" y="85"/>
                  <a:pt x="221" y="85"/>
                </a:cubicBezTo>
                <a:cubicBezTo>
                  <a:pt x="221" y="70"/>
                  <a:pt x="221" y="70"/>
                  <a:pt x="221" y="70"/>
                </a:cubicBezTo>
                <a:cubicBezTo>
                  <a:pt x="46" y="69"/>
                  <a:pt x="46" y="69"/>
                  <a:pt x="46" y="69"/>
                </a:cubicBezTo>
                <a:moveTo>
                  <a:pt x="2" y="68"/>
                </a:moveTo>
                <a:cubicBezTo>
                  <a:pt x="1" y="69"/>
                  <a:pt x="1" y="69"/>
                  <a:pt x="1" y="69"/>
                </a:cubicBezTo>
                <a:cubicBezTo>
                  <a:pt x="0" y="72"/>
                  <a:pt x="0" y="74"/>
                  <a:pt x="1" y="75"/>
                </a:cubicBezTo>
                <a:cubicBezTo>
                  <a:pt x="32" y="75"/>
                  <a:pt x="32" y="75"/>
                  <a:pt x="32" y="75"/>
                </a:cubicBezTo>
                <a:cubicBezTo>
                  <a:pt x="33" y="72"/>
                  <a:pt x="31" y="70"/>
                  <a:pt x="27" y="68"/>
                </a:cubicBezTo>
                <a:cubicBezTo>
                  <a:pt x="2" y="68"/>
                  <a:pt x="2" y="68"/>
                  <a:pt x="2" y="68"/>
                </a:cubicBezTo>
                <a:moveTo>
                  <a:pt x="85" y="24"/>
                </a:moveTo>
                <a:cubicBezTo>
                  <a:pt x="84" y="24"/>
                  <a:pt x="83" y="24"/>
                  <a:pt x="83" y="25"/>
                </a:cubicBezTo>
                <a:cubicBezTo>
                  <a:pt x="86" y="24"/>
                  <a:pt x="86" y="24"/>
                  <a:pt x="86" y="24"/>
                </a:cubicBezTo>
                <a:cubicBezTo>
                  <a:pt x="85" y="24"/>
                  <a:pt x="85" y="24"/>
                  <a:pt x="85" y="24"/>
                </a:cubicBezTo>
                <a:moveTo>
                  <a:pt x="50" y="18"/>
                </a:moveTo>
                <a:cubicBezTo>
                  <a:pt x="50" y="18"/>
                  <a:pt x="49" y="18"/>
                  <a:pt x="49" y="18"/>
                </a:cubicBezTo>
                <a:cubicBezTo>
                  <a:pt x="47" y="19"/>
                  <a:pt x="47" y="20"/>
                  <a:pt x="48" y="21"/>
                </a:cubicBezTo>
                <a:cubicBezTo>
                  <a:pt x="48" y="23"/>
                  <a:pt x="49" y="24"/>
                  <a:pt x="48" y="26"/>
                </a:cubicBezTo>
                <a:cubicBezTo>
                  <a:pt x="47" y="27"/>
                  <a:pt x="47" y="29"/>
                  <a:pt x="48" y="30"/>
                </a:cubicBezTo>
                <a:cubicBezTo>
                  <a:pt x="67" y="27"/>
                  <a:pt x="67" y="27"/>
                  <a:pt x="67" y="27"/>
                </a:cubicBezTo>
                <a:cubicBezTo>
                  <a:pt x="67" y="26"/>
                  <a:pt x="67" y="26"/>
                  <a:pt x="67" y="25"/>
                </a:cubicBezTo>
                <a:cubicBezTo>
                  <a:pt x="67" y="25"/>
                  <a:pt x="67" y="25"/>
                  <a:pt x="67" y="25"/>
                </a:cubicBezTo>
                <a:cubicBezTo>
                  <a:pt x="61" y="24"/>
                  <a:pt x="58" y="21"/>
                  <a:pt x="54" y="19"/>
                </a:cubicBezTo>
                <a:cubicBezTo>
                  <a:pt x="53" y="19"/>
                  <a:pt x="52" y="18"/>
                  <a:pt x="50" y="18"/>
                </a:cubicBezTo>
                <a:moveTo>
                  <a:pt x="142" y="0"/>
                </a:moveTo>
                <a:cubicBezTo>
                  <a:pt x="141" y="1"/>
                  <a:pt x="141" y="1"/>
                  <a:pt x="141" y="1"/>
                </a:cubicBezTo>
                <a:cubicBezTo>
                  <a:pt x="140" y="1"/>
                  <a:pt x="140" y="1"/>
                  <a:pt x="139" y="1"/>
                </a:cubicBezTo>
                <a:cubicBezTo>
                  <a:pt x="139" y="3"/>
                  <a:pt x="139" y="6"/>
                  <a:pt x="135" y="7"/>
                </a:cubicBezTo>
                <a:cubicBezTo>
                  <a:pt x="133" y="8"/>
                  <a:pt x="132" y="10"/>
                  <a:pt x="132" y="12"/>
                </a:cubicBezTo>
                <a:cubicBezTo>
                  <a:pt x="133" y="12"/>
                  <a:pt x="133" y="12"/>
                  <a:pt x="134" y="12"/>
                </a:cubicBezTo>
                <a:cubicBezTo>
                  <a:pt x="134" y="12"/>
                  <a:pt x="134" y="12"/>
                  <a:pt x="134" y="12"/>
                </a:cubicBezTo>
                <a:cubicBezTo>
                  <a:pt x="138" y="11"/>
                  <a:pt x="140" y="11"/>
                  <a:pt x="142" y="11"/>
                </a:cubicBezTo>
                <a:cubicBezTo>
                  <a:pt x="145" y="11"/>
                  <a:pt x="147" y="12"/>
                  <a:pt x="149" y="14"/>
                </a:cubicBezTo>
                <a:cubicBezTo>
                  <a:pt x="149" y="14"/>
                  <a:pt x="150" y="15"/>
                  <a:pt x="150" y="15"/>
                </a:cubicBezTo>
                <a:cubicBezTo>
                  <a:pt x="170" y="12"/>
                  <a:pt x="170" y="12"/>
                  <a:pt x="170" y="12"/>
                </a:cubicBezTo>
                <a:cubicBezTo>
                  <a:pt x="166" y="8"/>
                  <a:pt x="158" y="8"/>
                  <a:pt x="152" y="6"/>
                </a:cubicBezTo>
                <a:cubicBezTo>
                  <a:pt x="149" y="5"/>
                  <a:pt x="147" y="4"/>
                  <a:pt x="147" y="2"/>
                </a:cubicBezTo>
                <a:cubicBezTo>
                  <a:pt x="146" y="2"/>
                  <a:pt x="146" y="2"/>
                  <a:pt x="145" y="2"/>
                </a:cubicBezTo>
                <a:cubicBezTo>
                  <a:pt x="144" y="2"/>
                  <a:pt x="143" y="1"/>
                  <a:pt x="142" y="0"/>
                </a:cubicBezTo>
              </a:path>
            </a:pathLst>
          </a:custGeom>
          <a:solidFill>
            <a:srgbClr val="E4D9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91"/>
          <p:cNvSpPr>
            <a:spLocks noEditPoints="1"/>
          </p:cNvSpPr>
          <p:nvPr/>
        </p:nvSpPr>
        <p:spPr bwMode="auto">
          <a:xfrm>
            <a:off x="8959850" y="3476625"/>
            <a:ext cx="3232150" cy="833438"/>
          </a:xfrm>
          <a:custGeom>
            <a:avLst/>
            <a:gdLst>
              <a:gd name="T0" fmla="*/ 6 w 229"/>
              <a:gd name="T1" fmla="*/ 37 h 59"/>
              <a:gd name="T2" fmla="*/ 6 w 229"/>
              <a:gd name="T3" fmla="*/ 47 h 59"/>
              <a:gd name="T4" fmla="*/ 3 w 229"/>
              <a:gd name="T5" fmla="*/ 52 h 59"/>
              <a:gd name="T6" fmla="*/ 10 w 229"/>
              <a:gd name="T7" fmla="*/ 57 h 59"/>
              <a:gd name="T8" fmla="*/ 33 w 229"/>
              <a:gd name="T9" fmla="*/ 56 h 59"/>
              <a:gd name="T10" fmla="*/ 25 w 229"/>
              <a:gd name="T11" fmla="*/ 38 h 59"/>
              <a:gd name="T12" fmla="*/ 217 w 229"/>
              <a:gd name="T13" fmla="*/ 0 h 59"/>
              <a:gd name="T14" fmla="*/ 184 w 229"/>
              <a:gd name="T15" fmla="*/ 2 h 59"/>
              <a:gd name="T16" fmla="*/ 184 w 229"/>
              <a:gd name="T17" fmla="*/ 6 h 59"/>
              <a:gd name="T18" fmla="*/ 180 w 229"/>
              <a:gd name="T19" fmla="*/ 5 h 59"/>
              <a:gd name="T20" fmla="*/ 179 w 229"/>
              <a:gd name="T21" fmla="*/ 2 h 59"/>
              <a:gd name="T22" fmla="*/ 158 w 229"/>
              <a:gd name="T23" fmla="*/ 4 h 59"/>
              <a:gd name="T24" fmla="*/ 168 w 229"/>
              <a:gd name="T25" fmla="*/ 6 h 59"/>
              <a:gd name="T26" fmla="*/ 176 w 229"/>
              <a:gd name="T27" fmla="*/ 8 h 59"/>
              <a:gd name="T28" fmla="*/ 185 w 229"/>
              <a:gd name="T29" fmla="*/ 10 h 59"/>
              <a:gd name="T30" fmla="*/ 204 w 229"/>
              <a:gd name="T31" fmla="*/ 5 h 59"/>
              <a:gd name="T32" fmla="*/ 207 w 229"/>
              <a:gd name="T33" fmla="*/ 9 h 59"/>
              <a:gd name="T34" fmla="*/ 188 w 229"/>
              <a:gd name="T35" fmla="*/ 18 h 59"/>
              <a:gd name="T36" fmla="*/ 178 w 229"/>
              <a:gd name="T37" fmla="*/ 19 h 59"/>
              <a:gd name="T38" fmla="*/ 163 w 229"/>
              <a:gd name="T39" fmla="*/ 18 h 59"/>
              <a:gd name="T40" fmla="*/ 150 w 229"/>
              <a:gd name="T41" fmla="*/ 16 h 59"/>
              <a:gd name="T42" fmla="*/ 138 w 229"/>
              <a:gd name="T43" fmla="*/ 16 h 59"/>
              <a:gd name="T44" fmla="*/ 124 w 229"/>
              <a:gd name="T45" fmla="*/ 17 h 59"/>
              <a:gd name="T46" fmla="*/ 119 w 229"/>
              <a:gd name="T47" fmla="*/ 20 h 59"/>
              <a:gd name="T48" fmla="*/ 110 w 229"/>
              <a:gd name="T49" fmla="*/ 32 h 59"/>
              <a:gd name="T50" fmla="*/ 100 w 229"/>
              <a:gd name="T51" fmla="*/ 31 h 59"/>
              <a:gd name="T52" fmla="*/ 108 w 229"/>
              <a:gd name="T53" fmla="*/ 25 h 59"/>
              <a:gd name="T54" fmla="*/ 97 w 229"/>
              <a:gd name="T55" fmla="*/ 15 h 59"/>
              <a:gd name="T56" fmla="*/ 91 w 229"/>
              <a:gd name="T57" fmla="*/ 14 h 59"/>
              <a:gd name="T58" fmla="*/ 86 w 229"/>
              <a:gd name="T59" fmla="*/ 19 h 59"/>
              <a:gd name="T60" fmla="*/ 79 w 229"/>
              <a:gd name="T61" fmla="*/ 29 h 59"/>
              <a:gd name="T62" fmla="*/ 77 w 229"/>
              <a:gd name="T63" fmla="*/ 25 h 59"/>
              <a:gd name="T64" fmla="*/ 75 w 229"/>
              <a:gd name="T65" fmla="*/ 16 h 59"/>
              <a:gd name="T66" fmla="*/ 63 w 229"/>
              <a:gd name="T67" fmla="*/ 21 h 59"/>
              <a:gd name="T68" fmla="*/ 58 w 229"/>
              <a:gd name="T69" fmla="*/ 37 h 59"/>
              <a:gd name="T70" fmla="*/ 46 w 229"/>
              <a:gd name="T71" fmla="*/ 44 h 59"/>
              <a:gd name="T72" fmla="*/ 54 w 229"/>
              <a:gd name="T73" fmla="*/ 58 h 59"/>
              <a:gd name="T74" fmla="*/ 229 w 229"/>
              <a:gd name="T75" fmla="*/ 49 h 59"/>
              <a:gd name="T76" fmla="*/ 229 w 229"/>
              <a:gd name="T77" fmla="*/ 27 h 59"/>
              <a:gd name="T78" fmla="*/ 229 w 229"/>
              <a:gd name="T79" fmla="*/ 2 h 59"/>
              <a:gd name="T80" fmla="*/ 217 w 229"/>
              <a:gd name="T8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9" h="59">
                <a:moveTo>
                  <a:pt x="19" y="32"/>
                </a:moveTo>
                <a:cubicBezTo>
                  <a:pt x="16" y="35"/>
                  <a:pt x="12" y="36"/>
                  <a:pt x="6" y="37"/>
                </a:cubicBezTo>
                <a:cubicBezTo>
                  <a:pt x="3" y="37"/>
                  <a:pt x="0" y="39"/>
                  <a:pt x="4" y="40"/>
                </a:cubicBezTo>
                <a:cubicBezTo>
                  <a:pt x="10" y="42"/>
                  <a:pt x="9" y="45"/>
                  <a:pt x="6" y="47"/>
                </a:cubicBezTo>
                <a:cubicBezTo>
                  <a:pt x="5" y="49"/>
                  <a:pt x="4" y="51"/>
                  <a:pt x="3" y="52"/>
                </a:cubicBezTo>
                <a:cubicBezTo>
                  <a:pt x="3" y="52"/>
                  <a:pt x="3" y="52"/>
                  <a:pt x="3" y="52"/>
                </a:cubicBezTo>
                <a:cubicBezTo>
                  <a:pt x="3" y="52"/>
                  <a:pt x="3" y="52"/>
                  <a:pt x="3" y="52"/>
                </a:cubicBezTo>
                <a:cubicBezTo>
                  <a:pt x="9" y="52"/>
                  <a:pt x="10" y="55"/>
                  <a:pt x="10" y="57"/>
                </a:cubicBezTo>
                <a:cubicBezTo>
                  <a:pt x="35" y="57"/>
                  <a:pt x="35" y="57"/>
                  <a:pt x="35" y="57"/>
                </a:cubicBezTo>
                <a:cubicBezTo>
                  <a:pt x="35" y="57"/>
                  <a:pt x="34" y="57"/>
                  <a:pt x="33" y="56"/>
                </a:cubicBezTo>
                <a:cubicBezTo>
                  <a:pt x="26" y="53"/>
                  <a:pt x="24" y="49"/>
                  <a:pt x="27" y="44"/>
                </a:cubicBezTo>
                <a:cubicBezTo>
                  <a:pt x="28" y="41"/>
                  <a:pt x="29" y="39"/>
                  <a:pt x="25" y="38"/>
                </a:cubicBezTo>
                <a:cubicBezTo>
                  <a:pt x="21" y="37"/>
                  <a:pt x="22" y="34"/>
                  <a:pt x="19" y="32"/>
                </a:cubicBezTo>
                <a:moveTo>
                  <a:pt x="217" y="0"/>
                </a:moveTo>
                <a:cubicBezTo>
                  <a:pt x="215" y="0"/>
                  <a:pt x="214" y="0"/>
                  <a:pt x="212" y="0"/>
                </a:cubicBezTo>
                <a:cubicBezTo>
                  <a:pt x="202" y="1"/>
                  <a:pt x="193" y="2"/>
                  <a:pt x="184" y="2"/>
                </a:cubicBezTo>
                <a:cubicBezTo>
                  <a:pt x="184" y="3"/>
                  <a:pt x="184" y="3"/>
                  <a:pt x="184" y="3"/>
                </a:cubicBezTo>
                <a:cubicBezTo>
                  <a:pt x="185" y="4"/>
                  <a:pt x="186" y="6"/>
                  <a:pt x="184" y="6"/>
                </a:cubicBezTo>
                <a:cubicBezTo>
                  <a:pt x="183" y="6"/>
                  <a:pt x="183" y="6"/>
                  <a:pt x="183" y="6"/>
                </a:cubicBezTo>
                <a:cubicBezTo>
                  <a:pt x="181" y="6"/>
                  <a:pt x="180" y="6"/>
                  <a:pt x="180" y="5"/>
                </a:cubicBezTo>
                <a:cubicBezTo>
                  <a:pt x="179" y="4"/>
                  <a:pt x="179" y="3"/>
                  <a:pt x="179" y="2"/>
                </a:cubicBezTo>
                <a:cubicBezTo>
                  <a:pt x="179" y="2"/>
                  <a:pt x="179" y="2"/>
                  <a:pt x="179" y="2"/>
                </a:cubicBezTo>
                <a:cubicBezTo>
                  <a:pt x="179" y="2"/>
                  <a:pt x="178" y="1"/>
                  <a:pt x="178" y="1"/>
                </a:cubicBezTo>
                <a:cubicBezTo>
                  <a:pt x="158" y="4"/>
                  <a:pt x="158" y="4"/>
                  <a:pt x="158" y="4"/>
                </a:cubicBezTo>
                <a:cubicBezTo>
                  <a:pt x="160" y="6"/>
                  <a:pt x="161" y="7"/>
                  <a:pt x="164" y="7"/>
                </a:cubicBezTo>
                <a:cubicBezTo>
                  <a:pt x="165" y="7"/>
                  <a:pt x="167" y="7"/>
                  <a:pt x="168" y="6"/>
                </a:cubicBezTo>
                <a:cubicBezTo>
                  <a:pt x="170" y="6"/>
                  <a:pt x="171" y="5"/>
                  <a:pt x="172" y="5"/>
                </a:cubicBezTo>
                <a:cubicBezTo>
                  <a:pt x="174" y="5"/>
                  <a:pt x="176" y="6"/>
                  <a:pt x="176" y="8"/>
                </a:cubicBezTo>
                <a:cubicBezTo>
                  <a:pt x="177" y="10"/>
                  <a:pt x="179" y="10"/>
                  <a:pt x="181" y="10"/>
                </a:cubicBezTo>
                <a:cubicBezTo>
                  <a:pt x="182" y="10"/>
                  <a:pt x="183" y="10"/>
                  <a:pt x="185" y="10"/>
                </a:cubicBezTo>
                <a:cubicBezTo>
                  <a:pt x="191" y="9"/>
                  <a:pt x="198" y="9"/>
                  <a:pt x="202" y="6"/>
                </a:cubicBezTo>
                <a:cubicBezTo>
                  <a:pt x="202" y="6"/>
                  <a:pt x="203" y="5"/>
                  <a:pt x="204" y="5"/>
                </a:cubicBezTo>
                <a:cubicBezTo>
                  <a:pt x="205" y="5"/>
                  <a:pt x="206" y="6"/>
                  <a:pt x="207" y="6"/>
                </a:cubicBezTo>
                <a:cubicBezTo>
                  <a:pt x="208" y="7"/>
                  <a:pt x="208" y="8"/>
                  <a:pt x="207" y="9"/>
                </a:cubicBezTo>
                <a:cubicBezTo>
                  <a:pt x="205" y="10"/>
                  <a:pt x="202" y="11"/>
                  <a:pt x="200" y="13"/>
                </a:cubicBezTo>
                <a:cubicBezTo>
                  <a:pt x="195" y="14"/>
                  <a:pt x="191" y="16"/>
                  <a:pt x="188" y="18"/>
                </a:cubicBezTo>
                <a:cubicBezTo>
                  <a:pt x="186" y="20"/>
                  <a:pt x="184" y="20"/>
                  <a:pt x="182" y="20"/>
                </a:cubicBezTo>
                <a:cubicBezTo>
                  <a:pt x="181" y="20"/>
                  <a:pt x="179" y="20"/>
                  <a:pt x="178" y="19"/>
                </a:cubicBezTo>
                <a:cubicBezTo>
                  <a:pt x="175" y="18"/>
                  <a:pt x="172" y="17"/>
                  <a:pt x="169" y="17"/>
                </a:cubicBezTo>
                <a:cubicBezTo>
                  <a:pt x="167" y="17"/>
                  <a:pt x="165" y="17"/>
                  <a:pt x="163" y="18"/>
                </a:cubicBezTo>
                <a:cubicBezTo>
                  <a:pt x="162" y="18"/>
                  <a:pt x="160" y="18"/>
                  <a:pt x="159" y="18"/>
                </a:cubicBezTo>
                <a:cubicBezTo>
                  <a:pt x="156" y="18"/>
                  <a:pt x="153" y="17"/>
                  <a:pt x="150" y="16"/>
                </a:cubicBezTo>
                <a:cubicBezTo>
                  <a:pt x="149" y="15"/>
                  <a:pt x="146" y="14"/>
                  <a:pt x="144" y="14"/>
                </a:cubicBezTo>
                <a:cubicBezTo>
                  <a:pt x="142" y="14"/>
                  <a:pt x="140" y="15"/>
                  <a:pt x="138" y="16"/>
                </a:cubicBezTo>
                <a:cubicBezTo>
                  <a:pt x="135" y="17"/>
                  <a:pt x="132" y="17"/>
                  <a:pt x="129" y="17"/>
                </a:cubicBezTo>
                <a:cubicBezTo>
                  <a:pt x="127" y="17"/>
                  <a:pt x="126" y="17"/>
                  <a:pt x="124" y="17"/>
                </a:cubicBezTo>
                <a:cubicBezTo>
                  <a:pt x="124" y="17"/>
                  <a:pt x="123" y="17"/>
                  <a:pt x="123" y="17"/>
                </a:cubicBezTo>
                <a:cubicBezTo>
                  <a:pt x="120" y="17"/>
                  <a:pt x="118" y="18"/>
                  <a:pt x="119" y="20"/>
                </a:cubicBezTo>
                <a:cubicBezTo>
                  <a:pt x="121" y="24"/>
                  <a:pt x="117" y="26"/>
                  <a:pt x="115" y="29"/>
                </a:cubicBezTo>
                <a:cubicBezTo>
                  <a:pt x="114" y="30"/>
                  <a:pt x="112" y="31"/>
                  <a:pt x="110" y="32"/>
                </a:cubicBezTo>
                <a:cubicBezTo>
                  <a:pt x="108" y="32"/>
                  <a:pt x="106" y="32"/>
                  <a:pt x="104" y="32"/>
                </a:cubicBezTo>
                <a:cubicBezTo>
                  <a:pt x="102" y="32"/>
                  <a:pt x="101" y="32"/>
                  <a:pt x="100" y="31"/>
                </a:cubicBezTo>
                <a:cubicBezTo>
                  <a:pt x="97" y="29"/>
                  <a:pt x="101" y="28"/>
                  <a:pt x="104" y="27"/>
                </a:cubicBezTo>
                <a:cubicBezTo>
                  <a:pt x="105" y="26"/>
                  <a:pt x="107" y="26"/>
                  <a:pt x="108" y="25"/>
                </a:cubicBezTo>
                <a:cubicBezTo>
                  <a:pt x="112" y="23"/>
                  <a:pt x="112" y="21"/>
                  <a:pt x="107" y="20"/>
                </a:cubicBezTo>
                <a:cubicBezTo>
                  <a:pt x="103" y="19"/>
                  <a:pt x="99" y="17"/>
                  <a:pt x="97" y="15"/>
                </a:cubicBezTo>
                <a:cubicBezTo>
                  <a:pt x="96" y="14"/>
                  <a:pt x="95" y="13"/>
                  <a:pt x="94" y="13"/>
                </a:cubicBezTo>
                <a:cubicBezTo>
                  <a:pt x="91" y="14"/>
                  <a:pt x="91" y="14"/>
                  <a:pt x="91" y="14"/>
                </a:cubicBezTo>
                <a:cubicBezTo>
                  <a:pt x="90" y="14"/>
                  <a:pt x="89" y="14"/>
                  <a:pt x="89" y="15"/>
                </a:cubicBezTo>
                <a:cubicBezTo>
                  <a:pt x="87" y="16"/>
                  <a:pt x="87" y="18"/>
                  <a:pt x="86" y="19"/>
                </a:cubicBezTo>
                <a:cubicBezTo>
                  <a:pt x="85" y="22"/>
                  <a:pt x="85" y="24"/>
                  <a:pt x="83" y="26"/>
                </a:cubicBezTo>
                <a:cubicBezTo>
                  <a:pt x="83" y="27"/>
                  <a:pt x="81" y="29"/>
                  <a:pt x="79" y="29"/>
                </a:cubicBezTo>
                <a:cubicBezTo>
                  <a:pt x="79" y="29"/>
                  <a:pt x="78" y="29"/>
                  <a:pt x="78" y="29"/>
                </a:cubicBezTo>
                <a:cubicBezTo>
                  <a:pt x="75" y="28"/>
                  <a:pt x="76" y="26"/>
                  <a:pt x="77" y="25"/>
                </a:cubicBezTo>
                <a:cubicBezTo>
                  <a:pt x="79" y="23"/>
                  <a:pt x="79" y="20"/>
                  <a:pt x="76" y="18"/>
                </a:cubicBezTo>
                <a:cubicBezTo>
                  <a:pt x="76" y="17"/>
                  <a:pt x="75" y="17"/>
                  <a:pt x="75" y="16"/>
                </a:cubicBezTo>
                <a:cubicBezTo>
                  <a:pt x="56" y="19"/>
                  <a:pt x="56" y="19"/>
                  <a:pt x="56" y="19"/>
                </a:cubicBezTo>
                <a:cubicBezTo>
                  <a:pt x="57" y="20"/>
                  <a:pt x="59" y="20"/>
                  <a:pt x="63" y="21"/>
                </a:cubicBezTo>
                <a:cubicBezTo>
                  <a:pt x="68" y="21"/>
                  <a:pt x="69" y="23"/>
                  <a:pt x="67" y="27"/>
                </a:cubicBezTo>
                <a:cubicBezTo>
                  <a:pt x="65" y="30"/>
                  <a:pt x="60" y="33"/>
                  <a:pt x="58" y="37"/>
                </a:cubicBezTo>
                <a:cubicBezTo>
                  <a:pt x="57" y="39"/>
                  <a:pt x="53" y="39"/>
                  <a:pt x="50" y="39"/>
                </a:cubicBezTo>
                <a:cubicBezTo>
                  <a:pt x="44" y="40"/>
                  <a:pt x="42" y="42"/>
                  <a:pt x="46" y="44"/>
                </a:cubicBezTo>
                <a:cubicBezTo>
                  <a:pt x="52" y="47"/>
                  <a:pt x="54" y="50"/>
                  <a:pt x="53" y="54"/>
                </a:cubicBezTo>
                <a:cubicBezTo>
                  <a:pt x="53" y="55"/>
                  <a:pt x="54" y="56"/>
                  <a:pt x="54" y="58"/>
                </a:cubicBezTo>
                <a:cubicBezTo>
                  <a:pt x="229" y="59"/>
                  <a:pt x="229" y="59"/>
                  <a:pt x="229" y="59"/>
                </a:cubicBezTo>
                <a:cubicBezTo>
                  <a:pt x="229" y="49"/>
                  <a:pt x="229" y="49"/>
                  <a:pt x="229" y="49"/>
                </a:cubicBezTo>
                <a:cubicBezTo>
                  <a:pt x="226" y="47"/>
                  <a:pt x="223" y="45"/>
                  <a:pt x="222" y="43"/>
                </a:cubicBezTo>
                <a:cubicBezTo>
                  <a:pt x="219" y="37"/>
                  <a:pt x="217" y="31"/>
                  <a:pt x="229" y="27"/>
                </a:cubicBezTo>
                <a:cubicBezTo>
                  <a:pt x="229" y="27"/>
                  <a:pt x="229" y="27"/>
                  <a:pt x="229" y="27"/>
                </a:cubicBezTo>
                <a:cubicBezTo>
                  <a:pt x="229" y="2"/>
                  <a:pt x="229" y="2"/>
                  <a:pt x="229" y="2"/>
                </a:cubicBezTo>
                <a:cubicBezTo>
                  <a:pt x="228" y="2"/>
                  <a:pt x="226" y="2"/>
                  <a:pt x="225" y="1"/>
                </a:cubicBezTo>
                <a:cubicBezTo>
                  <a:pt x="222" y="0"/>
                  <a:pt x="220" y="0"/>
                  <a:pt x="217" y="0"/>
                </a:cubicBezTo>
              </a:path>
            </a:pathLst>
          </a:custGeom>
          <a:solidFill>
            <a:srgbClr val="E145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92"/>
          <p:cNvSpPr>
            <a:spLocks/>
          </p:cNvSpPr>
          <p:nvPr/>
        </p:nvSpPr>
        <p:spPr bwMode="auto">
          <a:xfrm>
            <a:off x="11034713" y="3306763"/>
            <a:ext cx="42863" cy="28575"/>
          </a:xfrm>
          <a:custGeom>
            <a:avLst/>
            <a:gdLst>
              <a:gd name="T0" fmla="*/ 0 w 3"/>
              <a:gd name="T1" fmla="*/ 0 h 2"/>
              <a:gd name="T2" fmla="*/ 0 w 3"/>
              <a:gd name="T3" fmla="*/ 1 h 2"/>
              <a:gd name="T4" fmla="*/ 0 w 3"/>
              <a:gd name="T5" fmla="*/ 2 h 2"/>
              <a:gd name="T6" fmla="*/ 2 w 3"/>
              <a:gd name="T7" fmla="*/ 2 h 2"/>
              <a:gd name="T8" fmla="*/ 3 w 3"/>
              <a:gd name="T9" fmla="*/ 1 h 2"/>
              <a:gd name="T10" fmla="*/ 0 w 3"/>
              <a:gd name="T11" fmla="*/ 0 h 2"/>
              <a:gd name="T12" fmla="*/ 0 w 3"/>
              <a:gd name="T13" fmla="*/ 0 h 2"/>
              <a:gd name="T14" fmla="*/ 0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0" y="0"/>
                </a:moveTo>
                <a:cubicBezTo>
                  <a:pt x="0" y="0"/>
                  <a:pt x="0" y="1"/>
                  <a:pt x="0" y="1"/>
                </a:cubicBezTo>
                <a:cubicBezTo>
                  <a:pt x="0" y="1"/>
                  <a:pt x="0" y="2"/>
                  <a:pt x="0" y="2"/>
                </a:cubicBezTo>
                <a:cubicBezTo>
                  <a:pt x="1" y="2"/>
                  <a:pt x="1" y="2"/>
                  <a:pt x="2" y="2"/>
                </a:cubicBezTo>
                <a:cubicBezTo>
                  <a:pt x="2" y="2"/>
                  <a:pt x="2" y="2"/>
                  <a:pt x="3" y="1"/>
                </a:cubicBezTo>
                <a:cubicBezTo>
                  <a:pt x="2" y="1"/>
                  <a:pt x="1" y="0"/>
                  <a:pt x="0" y="0"/>
                </a:cubicBezTo>
                <a:cubicBezTo>
                  <a:pt x="0" y="0"/>
                  <a:pt x="0" y="0"/>
                  <a:pt x="0" y="0"/>
                </a:cubicBezTo>
                <a:cubicBezTo>
                  <a:pt x="0" y="0"/>
                  <a:pt x="0" y="0"/>
                  <a:pt x="0" y="0"/>
                </a:cubicBezTo>
              </a:path>
            </a:pathLst>
          </a:custGeom>
          <a:solidFill>
            <a:srgbClr val="D9CE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93"/>
          <p:cNvSpPr>
            <a:spLocks/>
          </p:cNvSpPr>
          <p:nvPr/>
        </p:nvSpPr>
        <p:spPr bwMode="auto">
          <a:xfrm>
            <a:off x="11077575" y="3306763"/>
            <a:ext cx="69850" cy="42863"/>
          </a:xfrm>
          <a:custGeom>
            <a:avLst/>
            <a:gdLst>
              <a:gd name="T0" fmla="*/ 1 w 5"/>
              <a:gd name="T1" fmla="*/ 0 h 3"/>
              <a:gd name="T2" fmla="*/ 1 w 5"/>
              <a:gd name="T3" fmla="*/ 1 h 3"/>
              <a:gd name="T4" fmla="*/ 0 w 5"/>
              <a:gd name="T5" fmla="*/ 1 h 3"/>
              <a:gd name="T6" fmla="*/ 3 w 5"/>
              <a:gd name="T7" fmla="*/ 3 h 3"/>
              <a:gd name="T8" fmla="*/ 5 w 5"/>
              <a:gd name="T9" fmla="*/ 3 h 3"/>
              <a:gd name="T10" fmla="*/ 4 w 5"/>
              <a:gd name="T11" fmla="*/ 1 h 3"/>
              <a:gd name="T12" fmla="*/ 1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0"/>
                </a:moveTo>
                <a:cubicBezTo>
                  <a:pt x="1" y="0"/>
                  <a:pt x="1" y="0"/>
                  <a:pt x="1" y="1"/>
                </a:cubicBezTo>
                <a:cubicBezTo>
                  <a:pt x="0" y="1"/>
                  <a:pt x="0" y="1"/>
                  <a:pt x="0" y="1"/>
                </a:cubicBezTo>
                <a:cubicBezTo>
                  <a:pt x="1" y="2"/>
                  <a:pt x="2" y="3"/>
                  <a:pt x="3" y="3"/>
                </a:cubicBezTo>
                <a:cubicBezTo>
                  <a:pt x="4" y="3"/>
                  <a:pt x="4" y="3"/>
                  <a:pt x="5" y="3"/>
                </a:cubicBezTo>
                <a:cubicBezTo>
                  <a:pt x="4" y="3"/>
                  <a:pt x="4" y="2"/>
                  <a:pt x="4" y="1"/>
                </a:cubicBezTo>
                <a:cubicBezTo>
                  <a:pt x="3" y="1"/>
                  <a:pt x="2" y="1"/>
                  <a:pt x="1" y="0"/>
                </a:cubicBezTo>
              </a:path>
            </a:pathLst>
          </a:custGeom>
          <a:solidFill>
            <a:srgbClr val="C9BD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8" name="Freeform 94"/>
          <p:cNvSpPr>
            <a:spLocks/>
          </p:cNvSpPr>
          <p:nvPr/>
        </p:nvSpPr>
        <p:spPr bwMode="auto">
          <a:xfrm>
            <a:off x="11034713" y="3306763"/>
            <a:ext cx="57150" cy="14288"/>
          </a:xfrm>
          <a:custGeom>
            <a:avLst/>
            <a:gdLst>
              <a:gd name="T0" fmla="*/ 0 w 4"/>
              <a:gd name="T1" fmla="*/ 0 h 1"/>
              <a:gd name="T2" fmla="*/ 0 w 4"/>
              <a:gd name="T3" fmla="*/ 0 h 1"/>
              <a:gd name="T4" fmla="*/ 3 w 4"/>
              <a:gd name="T5" fmla="*/ 1 h 1"/>
              <a:gd name="T6" fmla="*/ 4 w 4"/>
              <a:gd name="T7" fmla="*/ 1 h 1"/>
              <a:gd name="T8" fmla="*/ 4 w 4"/>
              <a:gd name="T9" fmla="*/ 0 h 1"/>
              <a:gd name="T10" fmla="*/ 0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0" y="0"/>
                </a:moveTo>
                <a:cubicBezTo>
                  <a:pt x="0" y="0"/>
                  <a:pt x="0" y="0"/>
                  <a:pt x="0" y="0"/>
                </a:cubicBezTo>
                <a:cubicBezTo>
                  <a:pt x="1" y="0"/>
                  <a:pt x="2" y="1"/>
                  <a:pt x="3" y="1"/>
                </a:cubicBezTo>
                <a:cubicBezTo>
                  <a:pt x="3" y="1"/>
                  <a:pt x="3" y="1"/>
                  <a:pt x="4" y="1"/>
                </a:cubicBezTo>
                <a:cubicBezTo>
                  <a:pt x="4" y="0"/>
                  <a:pt x="4" y="0"/>
                  <a:pt x="4" y="0"/>
                </a:cubicBezTo>
                <a:cubicBezTo>
                  <a:pt x="3" y="0"/>
                  <a:pt x="2" y="0"/>
                  <a:pt x="0" y="0"/>
                </a:cubicBezTo>
              </a:path>
            </a:pathLst>
          </a:custGeom>
          <a:solidFill>
            <a:srgbClr val="BEB4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96"/>
          <p:cNvSpPr>
            <a:spLocks noEditPoints="1"/>
          </p:cNvSpPr>
          <p:nvPr/>
        </p:nvSpPr>
        <p:spPr bwMode="auto">
          <a:xfrm>
            <a:off x="860425" y="1257300"/>
            <a:ext cx="3387725" cy="2628900"/>
          </a:xfrm>
          <a:custGeom>
            <a:avLst/>
            <a:gdLst>
              <a:gd name="T0" fmla="*/ 182 w 240"/>
              <a:gd name="T1" fmla="*/ 186 h 186"/>
              <a:gd name="T2" fmla="*/ 187 w 240"/>
              <a:gd name="T3" fmla="*/ 184 h 186"/>
              <a:gd name="T4" fmla="*/ 185 w 240"/>
              <a:gd name="T5" fmla="*/ 131 h 186"/>
              <a:gd name="T6" fmla="*/ 186 w 240"/>
              <a:gd name="T7" fmla="*/ 131 h 186"/>
              <a:gd name="T8" fmla="*/ 186 w 240"/>
              <a:gd name="T9" fmla="*/ 131 h 186"/>
              <a:gd name="T10" fmla="*/ 186 w 240"/>
              <a:gd name="T11" fmla="*/ 131 h 186"/>
              <a:gd name="T12" fmla="*/ 64 w 240"/>
              <a:gd name="T13" fmla="*/ 134 h 186"/>
              <a:gd name="T14" fmla="*/ 43 w 240"/>
              <a:gd name="T15" fmla="*/ 142 h 186"/>
              <a:gd name="T16" fmla="*/ 55 w 240"/>
              <a:gd name="T17" fmla="*/ 157 h 186"/>
              <a:gd name="T18" fmla="*/ 55 w 240"/>
              <a:gd name="T19" fmla="*/ 157 h 186"/>
              <a:gd name="T20" fmla="*/ 68 w 240"/>
              <a:gd name="T21" fmla="*/ 151 h 186"/>
              <a:gd name="T22" fmla="*/ 70 w 240"/>
              <a:gd name="T23" fmla="*/ 165 h 186"/>
              <a:gd name="T24" fmla="*/ 88 w 240"/>
              <a:gd name="T25" fmla="*/ 158 h 186"/>
              <a:gd name="T26" fmla="*/ 106 w 240"/>
              <a:gd name="T27" fmla="*/ 161 h 186"/>
              <a:gd name="T28" fmla="*/ 125 w 240"/>
              <a:gd name="T29" fmla="*/ 154 h 186"/>
              <a:gd name="T30" fmla="*/ 138 w 240"/>
              <a:gd name="T31" fmla="*/ 160 h 186"/>
              <a:gd name="T32" fmla="*/ 109 w 240"/>
              <a:gd name="T33" fmla="*/ 174 h 186"/>
              <a:gd name="T34" fmla="*/ 166 w 240"/>
              <a:gd name="T35" fmla="*/ 183 h 186"/>
              <a:gd name="T36" fmla="*/ 186 w 240"/>
              <a:gd name="T37" fmla="*/ 174 h 186"/>
              <a:gd name="T38" fmla="*/ 191 w 240"/>
              <a:gd name="T39" fmla="*/ 172 h 186"/>
              <a:gd name="T40" fmla="*/ 181 w 240"/>
              <a:gd name="T41" fmla="*/ 173 h 186"/>
              <a:gd name="T42" fmla="*/ 170 w 240"/>
              <a:gd name="T43" fmla="*/ 158 h 186"/>
              <a:gd name="T44" fmla="*/ 185 w 240"/>
              <a:gd name="T45" fmla="*/ 52 h 186"/>
              <a:gd name="T46" fmla="*/ 177 w 240"/>
              <a:gd name="T47" fmla="*/ 53 h 186"/>
              <a:gd name="T48" fmla="*/ 210 w 240"/>
              <a:gd name="T49" fmla="*/ 79 h 186"/>
              <a:gd name="T50" fmla="*/ 239 w 240"/>
              <a:gd name="T51" fmla="*/ 76 h 186"/>
              <a:gd name="T52" fmla="*/ 233 w 240"/>
              <a:gd name="T53" fmla="*/ 75 h 186"/>
              <a:gd name="T54" fmla="*/ 213 w 240"/>
              <a:gd name="T55" fmla="*/ 70 h 186"/>
              <a:gd name="T56" fmla="*/ 185 w 240"/>
              <a:gd name="T57" fmla="*/ 52 h 186"/>
              <a:gd name="T58" fmla="*/ 78 w 240"/>
              <a:gd name="T59" fmla="*/ 38 h 186"/>
              <a:gd name="T60" fmla="*/ 59 w 240"/>
              <a:gd name="T61" fmla="*/ 51 h 186"/>
              <a:gd name="T62" fmla="*/ 40 w 240"/>
              <a:gd name="T63" fmla="*/ 62 h 186"/>
              <a:gd name="T64" fmla="*/ 177 w 240"/>
              <a:gd name="T65" fmla="*/ 127 h 186"/>
              <a:gd name="T66" fmla="*/ 162 w 240"/>
              <a:gd name="T67" fmla="*/ 99 h 186"/>
              <a:gd name="T68" fmla="*/ 149 w 240"/>
              <a:gd name="T69" fmla="*/ 80 h 186"/>
              <a:gd name="T70" fmla="*/ 16 w 240"/>
              <a:gd name="T71" fmla="*/ 25 h 186"/>
              <a:gd name="T72" fmla="*/ 11 w 240"/>
              <a:gd name="T73" fmla="*/ 21 h 186"/>
              <a:gd name="T74" fmla="*/ 14 w 240"/>
              <a:gd name="T75" fmla="*/ 19 h 186"/>
              <a:gd name="T76" fmla="*/ 16 w 240"/>
              <a:gd name="T77" fmla="*/ 25 h 186"/>
              <a:gd name="T78" fmla="*/ 13 w 240"/>
              <a:gd name="T79" fmla="*/ 14 h 186"/>
              <a:gd name="T80" fmla="*/ 16 w 240"/>
              <a:gd name="T81" fmla="*/ 14 h 186"/>
              <a:gd name="T82" fmla="*/ 15 w 240"/>
              <a:gd name="T83" fmla="*/ 0 h 186"/>
              <a:gd name="T84" fmla="*/ 14 w 240"/>
              <a:gd name="T85" fmla="*/ 4 h 186"/>
              <a:gd name="T86" fmla="*/ 8 w 240"/>
              <a:gd name="T87" fmla="*/ 24 h 186"/>
              <a:gd name="T88" fmla="*/ 14 w 240"/>
              <a:gd name="T89" fmla="*/ 42 h 186"/>
              <a:gd name="T90" fmla="*/ 7 w 240"/>
              <a:gd name="T91" fmla="*/ 48 h 186"/>
              <a:gd name="T92" fmla="*/ 13 w 240"/>
              <a:gd name="T93" fmla="*/ 47 h 186"/>
              <a:gd name="T94" fmla="*/ 21 w 240"/>
              <a:gd name="T95" fmla="*/ 40 h 186"/>
              <a:gd name="T96" fmla="*/ 33 w 240"/>
              <a:gd name="T97" fmla="*/ 48 h 186"/>
              <a:gd name="T98" fmla="*/ 24 w 240"/>
              <a:gd name="T99" fmla="*/ 60 h 186"/>
              <a:gd name="T100" fmla="*/ 32 w 240"/>
              <a:gd name="T101" fmla="*/ 61 h 186"/>
              <a:gd name="T102" fmla="*/ 41 w 240"/>
              <a:gd name="T103" fmla="*/ 38 h 186"/>
              <a:gd name="T104" fmla="*/ 20 w 240"/>
              <a:gd name="T105" fmla="*/ 31 h 186"/>
              <a:gd name="T106" fmla="*/ 29 w 240"/>
              <a:gd name="T107" fmla="*/ 28 h 186"/>
              <a:gd name="T108" fmla="*/ 35 w 240"/>
              <a:gd name="T109" fmla="*/ 19 h 186"/>
              <a:gd name="T110" fmla="*/ 45 w 240"/>
              <a:gd name="T111" fmla="*/ 17 h 186"/>
              <a:gd name="T112" fmla="*/ 19 w 240"/>
              <a:gd name="T113" fmla="*/ 2 h 186"/>
              <a:gd name="T114" fmla="*/ 15 w 240"/>
              <a:gd name="T115"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0" h="186">
                <a:moveTo>
                  <a:pt x="187" y="184"/>
                </a:moveTo>
                <a:cubicBezTo>
                  <a:pt x="185" y="184"/>
                  <a:pt x="183" y="185"/>
                  <a:pt x="182" y="186"/>
                </a:cubicBezTo>
                <a:cubicBezTo>
                  <a:pt x="186" y="186"/>
                  <a:pt x="186" y="186"/>
                  <a:pt x="186" y="186"/>
                </a:cubicBezTo>
                <a:cubicBezTo>
                  <a:pt x="187" y="185"/>
                  <a:pt x="187" y="185"/>
                  <a:pt x="187" y="184"/>
                </a:cubicBezTo>
                <a:moveTo>
                  <a:pt x="186" y="131"/>
                </a:moveTo>
                <a:cubicBezTo>
                  <a:pt x="186" y="131"/>
                  <a:pt x="185" y="131"/>
                  <a:pt x="185" y="131"/>
                </a:cubicBezTo>
                <a:cubicBezTo>
                  <a:pt x="186" y="131"/>
                  <a:pt x="186" y="131"/>
                  <a:pt x="186" y="131"/>
                </a:cubicBezTo>
                <a:cubicBezTo>
                  <a:pt x="186" y="131"/>
                  <a:pt x="186" y="131"/>
                  <a:pt x="186" y="131"/>
                </a:cubicBezTo>
                <a:cubicBezTo>
                  <a:pt x="186" y="131"/>
                  <a:pt x="186" y="131"/>
                  <a:pt x="186" y="131"/>
                </a:cubicBezTo>
                <a:cubicBezTo>
                  <a:pt x="186" y="131"/>
                  <a:pt x="186" y="131"/>
                  <a:pt x="186" y="131"/>
                </a:cubicBezTo>
                <a:cubicBezTo>
                  <a:pt x="186" y="131"/>
                  <a:pt x="186" y="131"/>
                  <a:pt x="186" y="131"/>
                </a:cubicBezTo>
                <a:cubicBezTo>
                  <a:pt x="186" y="131"/>
                  <a:pt x="186" y="131"/>
                  <a:pt x="186" y="131"/>
                </a:cubicBezTo>
                <a:moveTo>
                  <a:pt x="63" y="129"/>
                </a:moveTo>
                <a:cubicBezTo>
                  <a:pt x="64" y="130"/>
                  <a:pt x="65" y="132"/>
                  <a:pt x="64" y="134"/>
                </a:cubicBezTo>
                <a:cubicBezTo>
                  <a:pt x="63" y="140"/>
                  <a:pt x="56" y="140"/>
                  <a:pt x="48" y="141"/>
                </a:cubicBezTo>
                <a:cubicBezTo>
                  <a:pt x="47" y="141"/>
                  <a:pt x="45" y="141"/>
                  <a:pt x="43" y="142"/>
                </a:cubicBezTo>
                <a:cubicBezTo>
                  <a:pt x="51" y="143"/>
                  <a:pt x="58" y="144"/>
                  <a:pt x="57" y="149"/>
                </a:cubicBezTo>
                <a:cubicBezTo>
                  <a:pt x="56" y="152"/>
                  <a:pt x="56" y="154"/>
                  <a:pt x="55" y="157"/>
                </a:cubicBezTo>
                <a:cubicBezTo>
                  <a:pt x="54" y="158"/>
                  <a:pt x="54" y="159"/>
                  <a:pt x="53" y="160"/>
                </a:cubicBezTo>
                <a:cubicBezTo>
                  <a:pt x="54" y="159"/>
                  <a:pt x="55" y="158"/>
                  <a:pt x="55" y="157"/>
                </a:cubicBezTo>
                <a:cubicBezTo>
                  <a:pt x="58" y="152"/>
                  <a:pt x="61" y="150"/>
                  <a:pt x="65" y="150"/>
                </a:cubicBezTo>
                <a:cubicBezTo>
                  <a:pt x="66" y="150"/>
                  <a:pt x="67" y="150"/>
                  <a:pt x="68" y="151"/>
                </a:cubicBezTo>
                <a:cubicBezTo>
                  <a:pt x="75" y="152"/>
                  <a:pt x="75" y="155"/>
                  <a:pt x="69" y="164"/>
                </a:cubicBezTo>
                <a:cubicBezTo>
                  <a:pt x="69" y="165"/>
                  <a:pt x="70" y="165"/>
                  <a:pt x="70" y="165"/>
                </a:cubicBezTo>
                <a:cubicBezTo>
                  <a:pt x="70" y="165"/>
                  <a:pt x="71" y="165"/>
                  <a:pt x="71" y="165"/>
                </a:cubicBezTo>
                <a:cubicBezTo>
                  <a:pt x="78" y="160"/>
                  <a:pt x="82" y="158"/>
                  <a:pt x="88" y="158"/>
                </a:cubicBezTo>
                <a:cubicBezTo>
                  <a:pt x="92" y="158"/>
                  <a:pt x="96" y="159"/>
                  <a:pt x="103" y="160"/>
                </a:cubicBezTo>
                <a:cubicBezTo>
                  <a:pt x="104" y="161"/>
                  <a:pt x="105" y="161"/>
                  <a:pt x="106" y="161"/>
                </a:cubicBezTo>
                <a:cubicBezTo>
                  <a:pt x="109" y="161"/>
                  <a:pt x="111" y="160"/>
                  <a:pt x="113" y="158"/>
                </a:cubicBezTo>
                <a:cubicBezTo>
                  <a:pt x="116" y="156"/>
                  <a:pt x="120" y="154"/>
                  <a:pt x="125" y="154"/>
                </a:cubicBezTo>
                <a:cubicBezTo>
                  <a:pt x="126" y="154"/>
                  <a:pt x="127" y="154"/>
                  <a:pt x="128" y="154"/>
                </a:cubicBezTo>
                <a:cubicBezTo>
                  <a:pt x="133" y="155"/>
                  <a:pt x="137" y="157"/>
                  <a:pt x="138" y="160"/>
                </a:cubicBezTo>
                <a:cubicBezTo>
                  <a:pt x="139" y="162"/>
                  <a:pt x="139" y="164"/>
                  <a:pt x="135" y="166"/>
                </a:cubicBezTo>
                <a:cubicBezTo>
                  <a:pt x="109" y="174"/>
                  <a:pt x="109" y="174"/>
                  <a:pt x="109" y="174"/>
                </a:cubicBezTo>
                <a:cubicBezTo>
                  <a:pt x="109" y="174"/>
                  <a:pt x="110" y="175"/>
                  <a:pt x="110" y="175"/>
                </a:cubicBezTo>
                <a:cubicBezTo>
                  <a:pt x="166" y="183"/>
                  <a:pt x="166" y="183"/>
                  <a:pt x="166" y="183"/>
                </a:cubicBezTo>
                <a:cubicBezTo>
                  <a:pt x="166" y="182"/>
                  <a:pt x="163" y="180"/>
                  <a:pt x="168" y="179"/>
                </a:cubicBezTo>
                <a:cubicBezTo>
                  <a:pt x="174" y="178"/>
                  <a:pt x="179" y="174"/>
                  <a:pt x="186" y="174"/>
                </a:cubicBezTo>
                <a:cubicBezTo>
                  <a:pt x="187" y="174"/>
                  <a:pt x="189" y="174"/>
                  <a:pt x="190" y="175"/>
                </a:cubicBezTo>
                <a:cubicBezTo>
                  <a:pt x="191" y="174"/>
                  <a:pt x="191" y="173"/>
                  <a:pt x="191" y="172"/>
                </a:cubicBezTo>
                <a:cubicBezTo>
                  <a:pt x="189" y="172"/>
                  <a:pt x="187" y="173"/>
                  <a:pt x="185" y="173"/>
                </a:cubicBezTo>
                <a:cubicBezTo>
                  <a:pt x="183" y="173"/>
                  <a:pt x="182" y="173"/>
                  <a:pt x="181" y="173"/>
                </a:cubicBezTo>
                <a:cubicBezTo>
                  <a:pt x="172" y="173"/>
                  <a:pt x="168" y="170"/>
                  <a:pt x="170" y="164"/>
                </a:cubicBezTo>
                <a:cubicBezTo>
                  <a:pt x="171" y="162"/>
                  <a:pt x="171" y="160"/>
                  <a:pt x="170" y="158"/>
                </a:cubicBezTo>
                <a:cubicBezTo>
                  <a:pt x="63" y="129"/>
                  <a:pt x="63" y="129"/>
                  <a:pt x="63" y="129"/>
                </a:cubicBezTo>
                <a:moveTo>
                  <a:pt x="185" y="52"/>
                </a:moveTo>
                <a:cubicBezTo>
                  <a:pt x="183" y="52"/>
                  <a:pt x="182" y="52"/>
                  <a:pt x="180" y="52"/>
                </a:cubicBezTo>
                <a:cubicBezTo>
                  <a:pt x="179" y="53"/>
                  <a:pt x="178" y="53"/>
                  <a:pt x="177" y="53"/>
                </a:cubicBezTo>
                <a:cubicBezTo>
                  <a:pt x="209" y="79"/>
                  <a:pt x="209" y="79"/>
                  <a:pt x="209" y="79"/>
                </a:cubicBezTo>
                <a:cubicBezTo>
                  <a:pt x="209" y="79"/>
                  <a:pt x="210" y="79"/>
                  <a:pt x="210" y="79"/>
                </a:cubicBezTo>
                <a:cubicBezTo>
                  <a:pt x="220" y="80"/>
                  <a:pt x="230" y="81"/>
                  <a:pt x="232" y="89"/>
                </a:cubicBezTo>
                <a:cubicBezTo>
                  <a:pt x="240" y="85"/>
                  <a:pt x="240" y="80"/>
                  <a:pt x="239" y="76"/>
                </a:cubicBezTo>
                <a:cubicBezTo>
                  <a:pt x="239" y="74"/>
                  <a:pt x="238" y="74"/>
                  <a:pt x="237" y="74"/>
                </a:cubicBezTo>
                <a:cubicBezTo>
                  <a:pt x="236" y="74"/>
                  <a:pt x="235" y="74"/>
                  <a:pt x="233" y="75"/>
                </a:cubicBezTo>
                <a:cubicBezTo>
                  <a:pt x="228" y="77"/>
                  <a:pt x="224" y="78"/>
                  <a:pt x="222" y="78"/>
                </a:cubicBezTo>
                <a:cubicBezTo>
                  <a:pt x="218" y="78"/>
                  <a:pt x="215" y="75"/>
                  <a:pt x="213" y="70"/>
                </a:cubicBezTo>
                <a:cubicBezTo>
                  <a:pt x="210" y="64"/>
                  <a:pt x="203" y="59"/>
                  <a:pt x="196" y="55"/>
                </a:cubicBezTo>
                <a:cubicBezTo>
                  <a:pt x="193" y="53"/>
                  <a:pt x="189" y="52"/>
                  <a:pt x="185" y="52"/>
                </a:cubicBezTo>
                <a:moveTo>
                  <a:pt x="79" y="38"/>
                </a:moveTo>
                <a:cubicBezTo>
                  <a:pt x="79" y="38"/>
                  <a:pt x="78" y="38"/>
                  <a:pt x="78" y="38"/>
                </a:cubicBezTo>
                <a:cubicBezTo>
                  <a:pt x="77" y="40"/>
                  <a:pt x="74" y="41"/>
                  <a:pt x="71" y="42"/>
                </a:cubicBezTo>
                <a:cubicBezTo>
                  <a:pt x="64" y="44"/>
                  <a:pt x="60" y="46"/>
                  <a:pt x="59" y="51"/>
                </a:cubicBezTo>
                <a:cubicBezTo>
                  <a:pt x="58" y="54"/>
                  <a:pt x="55" y="56"/>
                  <a:pt x="49" y="57"/>
                </a:cubicBezTo>
                <a:cubicBezTo>
                  <a:pt x="45" y="58"/>
                  <a:pt x="41" y="59"/>
                  <a:pt x="40" y="62"/>
                </a:cubicBezTo>
                <a:cubicBezTo>
                  <a:pt x="40" y="63"/>
                  <a:pt x="39" y="64"/>
                  <a:pt x="37" y="65"/>
                </a:cubicBezTo>
                <a:cubicBezTo>
                  <a:pt x="177" y="127"/>
                  <a:pt x="177" y="127"/>
                  <a:pt x="177" y="127"/>
                </a:cubicBezTo>
                <a:cubicBezTo>
                  <a:pt x="176" y="123"/>
                  <a:pt x="171" y="121"/>
                  <a:pt x="167" y="119"/>
                </a:cubicBezTo>
                <a:cubicBezTo>
                  <a:pt x="158" y="115"/>
                  <a:pt x="156" y="105"/>
                  <a:pt x="162" y="99"/>
                </a:cubicBezTo>
                <a:cubicBezTo>
                  <a:pt x="166" y="96"/>
                  <a:pt x="166" y="93"/>
                  <a:pt x="160" y="90"/>
                </a:cubicBezTo>
                <a:cubicBezTo>
                  <a:pt x="155" y="87"/>
                  <a:pt x="150" y="84"/>
                  <a:pt x="149" y="80"/>
                </a:cubicBezTo>
                <a:cubicBezTo>
                  <a:pt x="79" y="38"/>
                  <a:pt x="79" y="38"/>
                  <a:pt x="79" y="38"/>
                </a:cubicBezTo>
                <a:moveTo>
                  <a:pt x="16" y="25"/>
                </a:moveTo>
                <a:cubicBezTo>
                  <a:pt x="16" y="25"/>
                  <a:pt x="16" y="25"/>
                  <a:pt x="16" y="25"/>
                </a:cubicBezTo>
                <a:cubicBezTo>
                  <a:pt x="12" y="25"/>
                  <a:pt x="10" y="23"/>
                  <a:pt x="11" y="21"/>
                </a:cubicBezTo>
                <a:cubicBezTo>
                  <a:pt x="11" y="20"/>
                  <a:pt x="12" y="19"/>
                  <a:pt x="13" y="19"/>
                </a:cubicBezTo>
                <a:cubicBezTo>
                  <a:pt x="14" y="19"/>
                  <a:pt x="14" y="19"/>
                  <a:pt x="14" y="19"/>
                </a:cubicBezTo>
                <a:cubicBezTo>
                  <a:pt x="17" y="19"/>
                  <a:pt x="20" y="20"/>
                  <a:pt x="20" y="22"/>
                </a:cubicBezTo>
                <a:cubicBezTo>
                  <a:pt x="20" y="24"/>
                  <a:pt x="19" y="25"/>
                  <a:pt x="16" y="25"/>
                </a:cubicBezTo>
                <a:moveTo>
                  <a:pt x="15" y="15"/>
                </a:moveTo>
                <a:cubicBezTo>
                  <a:pt x="14" y="15"/>
                  <a:pt x="13" y="14"/>
                  <a:pt x="13" y="14"/>
                </a:cubicBezTo>
                <a:cubicBezTo>
                  <a:pt x="14" y="13"/>
                  <a:pt x="14" y="13"/>
                  <a:pt x="14" y="13"/>
                </a:cubicBezTo>
                <a:cubicBezTo>
                  <a:pt x="15" y="13"/>
                  <a:pt x="15" y="14"/>
                  <a:pt x="16" y="14"/>
                </a:cubicBezTo>
                <a:cubicBezTo>
                  <a:pt x="15" y="15"/>
                  <a:pt x="15" y="15"/>
                  <a:pt x="15" y="15"/>
                </a:cubicBezTo>
                <a:moveTo>
                  <a:pt x="15" y="0"/>
                </a:moveTo>
                <a:cubicBezTo>
                  <a:pt x="14" y="0"/>
                  <a:pt x="13" y="0"/>
                  <a:pt x="13" y="0"/>
                </a:cubicBezTo>
                <a:cubicBezTo>
                  <a:pt x="10" y="1"/>
                  <a:pt x="13" y="3"/>
                  <a:pt x="14" y="4"/>
                </a:cubicBezTo>
                <a:cubicBezTo>
                  <a:pt x="17" y="8"/>
                  <a:pt x="16" y="11"/>
                  <a:pt x="9" y="13"/>
                </a:cubicBezTo>
                <a:cubicBezTo>
                  <a:pt x="0" y="17"/>
                  <a:pt x="0" y="19"/>
                  <a:pt x="8" y="24"/>
                </a:cubicBezTo>
                <a:cubicBezTo>
                  <a:pt x="13" y="27"/>
                  <a:pt x="16" y="30"/>
                  <a:pt x="18" y="34"/>
                </a:cubicBezTo>
                <a:cubicBezTo>
                  <a:pt x="20" y="38"/>
                  <a:pt x="18" y="40"/>
                  <a:pt x="14" y="42"/>
                </a:cubicBezTo>
                <a:cubicBezTo>
                  <a:pt x="12" y="43"/>
                  <a:pt x="9" y="43"/>
                  <a:pt x="7" y="44"/>
                </a:cubicBezTo>
                <a:cubicBezTo>
                  <a:pt x="5" y="45"/>
                  <a:pt x="5" y="47"/>
                  <a:pt x="7" y="48"/>
                </a:cubicBezTo>
                <a:cubicBezTo>
                  <a:pt x="8" y="48"/>
                  <a:pt x="9" y="48"/>
                  <a:pt x="9" y="48"/>
                </a:cubicBezTo>
                <a:cubicBezTo>
                  <a:pt x="11" y="48"/>
                  <a:pt x="12" y="48"/>
                  <a:pt x="13" y="47"/>
                </a:cubicBezTo>
                <a:cubicBezTo>
                  <a:pt x="13" y="46"/>
                  <a:pt x="14" y="46"/>
                  <a:pt x="14" y="45"/>
                </a:cubicBezTo>
                <a:cubicBezTo>
                  <a:pt x="14" y="43"/>
                  <a:pt x="15" y="40"/>
                  <a:pt x="21" y="40"/>
                </a:cubicBezTo>
                <a:cubicBezTo>
                  <a:pt x="21" y="40"/>
                  <a:pt x="22" y="40"/>
                  <a:pt x="23" y="40"/>
                </a:cubicBezTo>
                <a:cubicBezTo>
                  <a:pt x="30" y="41"/>
                  <a:pt x="33" y="44"/>
                  <a:pt x="33" y="48"/>
                </a:cubicBezTo>
                <a:cubicBezTo>
                  <a:pt x="34" y="52"/>
                  <a:pt x="32" y="56"/>
                  <a:pt x="26" y="59"/>
                </a:cubicBezTo>
                <a:cubicBezTo>
                  <a:pt x="25" y="59"/>
                  <a:pt x="25" y="59"/>
                  <a:pt x="24" y="60"/>
                </a:cubicBezTo>
                <a:cubicBezTo>
                  <a:pt x="29" y="61"/>
                  <a:pt x="29" y="61"/>
                  <a:pt x="29" y="61"/>
                </a:cubicBezTo>
                <a:cubicBezTo>
                  <a:pt x="29" y="61"/>
                  <a:pt x="30" y="61"/>
                  <a:pt x="32" y="61"/>
                </a:cubicBezTo>
                <a:cubicBezTo>
                  <a:pt x="35" y="60"/>
                  <a:pt x="37" y="58"/>
                  <a:pt x="36" y="56"/>
                </a:cubicBezTo>
                <a:cubicBezTo>
                  <a:pt x="35" y="50"/>
                  <a:pt x="39" y="44"/>
                  <a:pt x="41" y="38"/>
                </a:cubicBezTo>
                <a:cubicBezTo>
                  <a:pt x="38" y="36"/>
                  <a:pt x="33" y="36"/>
                  <a:pt x="29" y="36"/>
                </a:cubicBezTo>
                <a:cubicBezTo>
                  <a:pt x="23" y="35"/>
                  <a:pt x="20" y="33"/>
                  <a:pt x="20" y="31"/>
                </a:cubicBezTo>
                <a:cubicBezTo>
                  <a:pt x="21" y="28"/>
                  <a:pt x="24" y="28"/>
                  <a:pt x="27" y="28"/>
                </a:cubicBezTo>
                <a:cubicBezTo>
                  <a:pt x="28" y="28"/>
                  <a:pt x="29" y="28"/>
                  <a:pt x="29" y="28"/>
                </a:cubicBezTo>
                <a:cubicBezTo>
                  <a:pt x="37" y="28"/>
                  <a:pt x="38" y="27"/>
                  <a:pt x="36" y="24"/>
                </a:cubicBezTo>
                <a:cubicBezTo>
                  <a:pt x="36" y="22"/>
                  <a:pt x="33" y="21"/>
                  <a:pt x="35" y="19"/>
                </a:cubicBezTo>
                <a:cubicBezTo>
                  <a:pt x="37" y="18"/>
                  <a:pt x="40" y="18"/>
                  <a:pt x="42" y="18"/>
                </a:cubicBezTo>
                <a:cubicBezTo>
                  <a:pt x="43" y="18"/>
                  <a:pt x="44" y="18"/>
                  <a:pt x="45" y="17"/>
                </a:cubicBezTo>
                <a:cubicBezTo>
                  <a:pt x="24" y="5"/>
                  <a:pt x="24" y="5"/>
                  <a:pt x="24" y="5"/>
                </a:cubicBezTo>
                <a:cubicBezTo>
                  <a:pt x="22" y="5"/>
                  <a:pt x="20" y="4"/>
                  <a:pt x="19" y="2"/>
                </a:cubicBezTo>
                <a:cubicBezTo>
                  <a:pt x="18" y="2"/>
                  <a:pt x="18" y="2"/>
                  <a:pt x="17" y="1"/>
                </a:cubicBezTo>
                <a:cubicBezTo>
                  <a:pt x="15" y="0"/>
                  <a:pt x="15" y="0"/>
                  <a:pt x="15" y="0"/>
                </a:cubicBezTo>
                <a:cubicBezTo>
                  <a:pt x="15" y="0"/>
                  <a:pt x="15" y="0"/>
                  <a:pt x="15" y="0"/>
                </a:cubicBezTo>
              </a:path>
            </a:pathLst>
          </a:custGeom>
          <a:solidFill>
            <a:srgbClr val="E4D9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Freeform 97"/>
          <p:cNvSpPr>
            <a:spLocks noEditPoints="1"/>
          </p:cNvSpPr>
          <p:nvPr/>
        </p:nvSpPr>
        <p:spPr bwMode="auto">
          <a:xfrm>
            <a:off x="1073150" y="1031875"/>
            <a:ext cx="2736850" cy="1497013"/>
          </a:xfrm>
          <a:custGeom>
            <a:avLst/>
            <a:gdLst>
              <a:gd name="T0" fmla="*/ 0 w 194"/>
              <a:gd name="T1" fmla="*/ 16 h 106"/>
              <a:gd name="T2" fmla="*/ 2 w 194"/>
              <a:gd name="T3" fmla="*/ 17 h 106"/>
              <a:gd name="T4" fmla="*/ 0 w 194"/>
              <a:gd name="T5" fmla="*/ 16 h 106"/>
              <a:gd name="T6" fmla="*/ 48 w 194"/>
              <a:gd name="T7" fmla="*/ 18 h 106"/>
              <a:gd name="T8" fmla="*/ 46 w 194"/>
              <a:gd name="T9" fmla="*/ 17 h 106"/>
              <a:gd name="T10" fmla="*/ 49 w 194"/>
              <a:gd name="T11" fmla="*/ 15 h 106"/>
              <a:gd name="T12" fmla="*/ 49 w 194"/>
              <a:gd name="T13" fmla="*/ 15 h 106"/>
              <a:gd name="T14" fmla="*/ 51 w 194"/>
              <a:gd name="T15" fmla="*/ 16 h 106"/>
              <a:gd name="T16" fmla="*/ 48 w 194"/>
              <a:gd name="T17" fmla="*/ 18 h 106"/>
              <a:gd name="T18" fmla="*/ 48 w 194"/>
              <a:gd name="T19" fmla="*/ 18 h 106"/>
              <a:gd name="T20" fmla="*/ 45 w 194"/>
              <a:gd name="T21" fmla="*/ 0 h 106"/>
              <a:gd name="T22" fmla="*/ 40 w 194"/>
              <a:gd name="T23" fmla="*/ 1 h 106"/>
              <a:gd name="T24" fmla="*/ 32 w 194"/>
              <a:gd name="T25" fmla="*/ 5 h 106"/>
              <a:gd name="T26" fmla="*/ 26 w 194"/>
              <a:gd name="T27" fmla="*/ 12 h 106"/>
              <a:gd name="T28" fmla="*/ 22 w 194"/>
              <a:gd name="T29" fmla="*/ 21 h 106"/>
              <a:gd name="T30" fmla="*/ 15 w 194"/>
              <a:gd name="T31" fmla="*/ 22 h 106"/>
              <a:gd name="T32" fmla="*/ 9 w 194"/>
              <a:gd name="T33" fmla="*/ 21 h 106"/>
              <a:gd name="T34" fmla="*/ 30 w 194"/>
              <a:gd name="T35" fmla="*/ 33 h 106"/>
              <a:gd name="T36" fmla="*/ 33 w 194"/>
              <a:gd name="T37" fmla="*/ 32 h 106"/>
              <a:gd name="T38" fmla="*/ 32 w 194"/>
              <a:gd name="T39" fmla="*/ 31 h 106"/>
              <a:gd name="T40" fmla="*/ 28 w 194"/>
              <a:gd name="T41" fmla="*/ 25 h 106"/>
              <a:gd name="T42" fmla="*/ 38 w 194"/>
              <a:gd name="T43" fmla="*/ 20 h 106"/>
              <a:gd name="T44" fmla="*/ 39 w 194"/>
              <a:gd name="T45" fmla="*/ 20 h 106"/>
              <a:gd name="T46" fmla="*/ 46 w 194"/>
              <a:gd name="T47" fmla="*/ 21 h 106"/>
              <a:gd name="T48" fmla="*/ 56 w 194"/>
              <a:gd name="T49" fmla="*/ 22 h 106"/>
              <a:gd name="T50" fmla="*/ 63 w 194"/>
              <a:gd name="T51" fmla="*/ 21 h 106"/>
              <a:gd name="T52" fmla="*/ 66 w 194"/>
              <a:gd name="T53" fmla="*/ 21 h 106"/>
              <a:gd name="T54" fmla="*/ 71 w 194"/>
              <a:gd name="T55" fmla="*/ 23 h 106"/>
              <a:gd name="T56" fmla="*/ 76 w 194"/>
              <a:gd name="T57" fmla="*/ 32 h 106"/>
              <a:gd name="T58" fmla="*/ 67 w 194"/>
              <a:gd name="T59" fmla="*/ 42 h 106"/>
              <a:gd name="T60" fmla="*/ 65 w 194"/>
              <a:gd name="T61" fmla="*/ 47 h 106"/>
              <a:gd name="T62" fmla="*/ 64 w 194"/>
              <a:gd name="T63" fmla="*/ 54 h 106"/>
              <a:gd name="T64" fmla="*/ 134 w 194"/>
              <a:gd name="T65" fmla="*/ 96 h 106"/>
              <a:gd name="T66" fmla="*/ 136 w 194"/>
              <a:gd name="T67" fmla="*/ 87 h 106"/>
              <a:gd name="T68" fmla="*/ 147 w 194"/>
              <a:gd name="T69" fmla="*/ 81 h 106"/>
              <a:gd name="T70" fmla="*/ 158 w 194"/>
              <a:gd name="T71" fmla="*/ 84 h 106"/>
              <a:gd name="T72" fmla="*/ 171 w 194"/>
              <a:gd name="T73" fmla="*/ 99 h 106"/>
              <a:gd name="T74" fmla="*/ 178 w 194"/>
              <a:gd name="T75" fmla="*/ 106 h 106"/>
              <a:gd name="T76" fmla="*/ 193 w 194"/>
              <a:gd name="T77" fmla="*/ 95 h 106"/>
              <a:gd name="T78" fmla="*/ 194 w 194"/>
              <a:gd name="T79" fmla="*/ 95 h 106"/>
              <a:gd name="T80" fmla="*/ 162 w 194"/>
              <a:gd name="T81" fmla="*/ 69 h 106"/>
              <a:gd name="T82" fmla="*/ 161 w 194"/>
              <a:gd name="T83" fmla="*/ 69 h 106"/>
              <a:gd name="T84" fmla="*/ 158 w 194"/>
              <a:gd name="T85" fmla="*/ 68 h 106"/>
              <a:gd name="T86" fmla="*/ 149 w 194"/>
              <a:gd name="T87" fmla="*/ 66 h 106"/>
              <a:gd name="T88" fmla="*/ 140 w 194"/>
              <a:gd name="T89" fmla="*/ 70 h 106"/>
              <a:gd name="T90" fmla="*/ 132 w 194"/>
              <a:gd name="T91" fmla="*/ 72 h 106"/>
              <a:gd name="T92" fmla="*/ 128 w 194"/>
              <a:gd name="T93" fmla="*/ 71 h 106"/>
              <a:gd name="T94" fmla="*/ 101 w 194"/>
              <a:gd name="T95" fmla="*/ 63 h 106"/>
              <a:gd name="T96" fmla="*/ 100 w 194"/>
              <a:gd name="T97" fmla="*/ 56 h 106"/>
              <a:gd name="T98" fmla="*/ 95 w 194"/>
              <a:gd name="T99" fmla="*/ 49 h 106"/>
              <a:gd name="T100" fmla="*/ 89 w 194"/>
              <a:gd name="T101" fmla="*/ 35 h 106"/>
              <a:gd name="T102" fmla="*/ 88 w 194"/>
              <a:gd name="T103" fmla="*/ 29 h 106"/>
              <a:gd name="T104" fmla="*/ 86 w 194"/>
              <a:gd name="T105" fmla="*/ 16 h 106"/>
              <a:gd name="T106" fmla="*/ 82 w 194"/>
              <a:gd name="T107" fmla="*/ 7 h 106"/>
              <a:gd name="T108" fmla="*/ 74 w 194"/>
              <a:gd name="T109" fmla="*/ 4 h 106"/>
              <a:gd name="T110" fmla="*/ 69 w 194"/>
              <a:gd name="T111" fmla="*/ 5 h 106"/>
              <a:gd name="T112" fmla="*/ 63 w 194"/>
              <a:gd name="T113" fmla="*/ 6 h 106"/>
              <a:gd name="T114" fmla="*/ 51 w 194"/>
              <a:gd name="T115" fmla="*/ 2 h 106"/>
              <a:gd name="T116" fmla="*/ 45 w 194"/>
              <a:gd name="T11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4" h="106">
                <a:moveTo>
                  <a:pt x="0" y="16"/>
                </a:moveTo>
                <a:cubicBezTo>
                  <a:pt x="2" y="17"/>
                  <a:pt x="2" y="17"/>
                  <a:pt x="2" y="17"/>
                </a:cubicBezTo>
                <a:cubicBezTo>
                  <a:pt x="2" y="16"/>
                  <a:pt x="1" y="16"/>
                  <a:pt x="0" y="16"/>
                </a:cubicBezTo>
                <a:moveTo>
                  <a:pt x="48" y="18"/>
                </a:moveTo>
                <a:cubicBezTo>
                  <a:pt x="47" y="18"/>
                  <a:pt x="46" y="17"/>
                  <a:pt x="46" y="17"/>
                </a:cubicBezTo>
                <a:cubicBezTo>
                  <a:pt x="46" y="16"/>
                  <a:pt x="47" y="15"/>
                  <a:pt x="49" y="15"/>
                </a:cubicBezTo>
                <a:cubicBezTo>
                  <a:pt x="49" y="15"/>
                  <a:pt x="49" y="15"/>
                  <a:pt x="49" y="15"/>
                </a:cubicBezTo>
                <a:cubicBezTo>
                  <a:pt x="50" y="15"/>
                  <a:pt x="51" y="15"/>
                  <a:pt x="51" y="16"/>
                </a:cubicBezTo>
                <a:cubicBezTo>
                  <a:pt x="51" y="17"/>
                  <a:pt x="50" y="18"/>
                  <a:pt x="48" y="18"/>
                </a:cubicBezTo>
                <a:cubicBezTo>
                  <a:pt x="48" y="18"/>
                  <a:pt x="48" y="18"/>
                  <a:pt x="48" y="18"/>
                </a:cubicBezTo>
                <a:moveTo>
                  <a:pt x="45" y="0"/>
                </a:moveTo>
                <a:cubicBezTo>
                  <a:pt x="44" y="0"/>
                  <a:pt x="42" y="0"/>
                  <a:pt x="40" y="1"/>
                </a:cubicBezTo>
                <a:cubicBezTo>
                  <a:pt x="38" y="3"/>
                  <a:pt x="34" y="3"/>
                  <a:pt x="32" y="5"/>
                </a:cubicBezTo>
                <a:cubicBezTo>
                  <a:pt x="27" y="6"/>
                  <a:pt x="24" y="9"/>
                  <a:pt x="26" y="12"/>
                </a:cubicBezTo>
                <a:cubicBezTo>
                  <a:pt x="28" y="16"/>
                  <a:pt x="29" y="19"/>
                  <a:pt x="22" y="21"/>
                </a:cubicBezTo>
                <a:cubicBezTo>
                  <a:pt x="19" y="21"/>
                  <a:pt x="17" y="22"/>
                  <a:pt x="15" y="22"/>
                </a:cubicBezTo>
                <a:cubicBezTo>
                  <a:pt x="13" y="22"/>
                  <a:pt x="11" y="22"/>
                  <a:pt x="9" y="21"/>
                </a:cubicBezTo>
                <a:cubicBezTo>
                  <a:pt x="30" y="33"/>
                  <a:pt x="30" y="33"/>
                  <a:pt x="30" y="33"/>
                </a:cubicBezTo>
                <a:cubicBezTo>
                  <a:pt x="31" y="33"/>
                  <a:pt x="32" y="33"/>
                  <a:pt x="33" y="32"/>
                </a:cubicBezTo>
                <a:cubicBezTo>
                  <a:pt x="34" y="31"/>
                  <a:pt x="33" y="31"/>
                  <a:pt x="32" y="31"/>
                </a:cubicBezTo>
                <a:cubicBezTo>
                  <a:pt x="28" y="29"/>
                  <a:pt x="26" y="27"/>
                  <a:pt x="28" y="25"/>
                </a:cubicBezTo>
                <a:cubicBezTo>
                  <a:pt x="29" y="22"/>
                  <a:pt x="33" y="21"/>
                  <a:pt x="38" y="20"/>
                </a:cubicBezTo>
                <a:cubicBezTo>
                  <a:pt x="38" y="20"/>
                  <a:pt x="39" y="20"/>
                  <a:pt x="39" y="20"/>
                </a:cubicBezTo>
                <a:cubicBezTo>
                  <a:pt x="41" y="20"/>
                  <a:pt x="44" y="21"/>
                  <a:pt x="46" y="21"/>
                </a:cubicBezTo>
                <a:cubicBezTo>
                  <a:pt x="49" y="22"/>
                  <a:pt x="53" y="22"/>
                  <a:pt x="56" y="22"/>
                </a:cubicBezTo>
                <a:cubicBezTo>
                  <a:pt x="58" y="22"/>
                  <a:pt x="61" y="22"/>
                  <a:pt x="63" y="21"/>
                </a:cubicBezTo>
                <a:cubicBezTo>
                  <a:pt x="64" y="21"/>
                  <a:pt x="65" y="21"/>
                  <a:pt x="66" y="21"/>
                </a:cubicBezTo>
                <a:cubicBezTo>
                  <a:pt x="68" y="21"/>
                  <a:pt x="70" y="22"/>
                  <a:pt x="71" y="23"/>
                </a:cubicBezTo>
                <a:cubicBezTo>
                  <a:pt x="73" y="26"/>
                  <a:pt x="76" y="29"/>
                  <a:pt x="76" y="32"/>
                </a:cubicBezTo>
                <a:cubicBezTo>
                  <a:pt x="76" y="36"/>
                  <a:pt x="77" y="40"/>
                  <a:pt x="67" y="42"/>
                </a:cubicBezTo>
                <a:cubicBezTo>
                  <a:pt x="63" y="42"/>
                  <a:pt x="60" y="44"/>
                  <a:pt x="65" y="47"/>
                </a:cubicBezTo>
                <a:cubicBezTo>
                  <a:pt x="69" y="49"/>
                  <a:pt x="66" y="52"/>
                  <a:pt x="64" y="54"/>
                </a:cubicBezTo>
                <a:cubicBezTo>
                  <a:pt x="134" y="96"/>
                  <a:pt x="134" y="96"/>
                  <a:pt x="134" y="96"/>
                </a:cubicBezTo>
                <a:cubicBezTo>
                  <a:pt x="133" y="93"/>
                  <a:pt x="133" y="90"/>
                  <a:pt x="136" y="87"/>
                </a:cubicBezTo>
                <a:cubicBezTo>
                  <a:pt x="139" y="83"/>
                  <a:pt x="143" y="81"/>
                  <a:pt x="147" y="81"/>
                </a:cubicBezTo>
                <a:cubicBezTo>
                  <a:pt x="150" y="81"/>
                  <a:pt x="154" y="82"/>
                  <a:pt x="158" y="84"/>
                </a:cubicBezTo>
                <a:cubicBezTo>
                  <a:pt x="166" y="88"/>
                  <a:pt x="172" y="92"/>
                  <a:pt x="171" y="99"/>
                </a:cubicBezTo>
                <a:cubicBezTo>
                  <a:pt x="171" y="101"/>
                  <a:pt x="172" y="104"/>
                  <a:pt x="178" y="106"/>
                </a:cubicBezTo>
                <a:cubicBezTo>
                  <a:pt x="181" y="101"/>
                  <a:pt x="183" y="95"/>
                  <a:pt x="193" y="95"/>
                </a:cubicBezTo>
                <a:cubicBezTo>
                  <a:pt x="193" y="95"/>
                  <a:pt x="194" y="95"/>
                  <a:pt x="194" y="95"/>
                </a:cubicBezTo>
                <a:cubicBezTo>
                  <a:pt x="162" y="69"/>
                  <a:pt x="162" y="69"/>
                  <a:pt x="162" y="69"/>
                </a:cubicBezTo>
                <a:cubicBezTo>
                  <a:pt x="162" y="69"/>
                  <a:pt x="162" y="69"/>
                  <a:pt x="161" y="69"/>
                </a:cubicBezTo>
                <a:cubicBezTo>
                  <a:pt x="160" y="69"/>
                  <a:pt x="159" y="69"/>
                  <a:pt x="158" y="68"/>
                </a:cubicBezTo>
                <a:cubicBezTo>
                  <a:pt x="155" y="67"/>
                  <a:pt x="152" y="66"/>
                  <a:pt x="149" y="66"/>
                </a:cubicBezTo>
                <a:cubicBezTo>
                  <a:pt x="146" y="66"/>
                  <a:pt x="143" y="67"/>
                  <a:pt x="140" y="70"/>
                </a:cubicBezTo>
                <a:cubicBezTo>
                  <a:pt x="138" y="71"/>
                  <a:pt x="135" y="72"/>
                  <a:pt x="132" y="72"/>
                </a:cubicBezTo>
                <a:cubicBezTo>
                  <a:pt x="131" y="72"/>
                  <a:pt x="129" y="71"/>
                  <a:pt x="128" y="71"/>
                </a:cubicBezTo>
                <a:cubicBezTo>
                  <a:pt x="118" y="70"/>
                  <a:pt x="110" y="66"/>
                  <a:pt x="101" y="63"/>
                </a:cubicBezTo>
                <a:cubicBezTo>
                  <a:pt x="97" y="62"/>
                  <a:pt x="98" y="59"/>
                  <a:pt x="100" y="56"/>
                </a:cubicBezTo>
                <a:cubicBezTo>
                  <a:pt x="102" y="53"/>
                  <a:pt x="101" y="51"/>
                  <a:pt x="95" y="49"/>
                </a:cubicBezTo>
                <a:cubicBezTo>
                  <a:pt x="87" y="45"/>
                  <a:pt x="86" y="40"/>
                  <a:pt x="89" y="35"/>
                </a:cubicBezTo>
                <a:cubicBezTo>
                  <a:pt x="91" y="33"/>
                  <a:pt x="91" y="31"/>
                  <a:pt x="88" y="29"/>
                </a:cubicBezTo>
                <a:cubicBezTo>
                  <a:pt x="81" y="25"/>
                  <a:pt x="85" y="21"/>
                  <a:pt x="86" y="16"/>
                </a:cubicBezTo>
                <a:cubicBezTo>
                  <a:pt x="86" y="13"/>
                  <a:pt x="86" y="10"/>
                  <a:pt x="82" y="7"/>
                </a:cubicBezTo>
                <a:cubicBezTo>
                  <a:pt x="79" y="5"/>
                  <a:pt x="77" y="4"/>
                  <a:pt x="74" y="4"/>
                </a:cubicBezTo>
                <a:cubicBezTo>
                  <a:pt x="72" y="4"/>
                  <a:pt x="71" y="4"/>
                  <a:pt x="69" y="5"/>
                </a:cubicBezTo>
                <a:cubicBezTo>
                  <a:pt x="67" y="5"/>
                  <a:pt x="65" y="6"/>
                  <a:pt x="63" y="6"/>
                </a:cubicBezTo>
                <a:cubicBezTo>
                  <a:pt x="58" y="6"/>
                  <a:pt x="54" y="4"/>
                  <a:pt x="51" y="2"/>
                </a:cubicBezTo>
                <a:cubicBezTo>
                  <a:pt x="49" y="0"/>
                  <a:pt x="47" y="0"/>
                  <a:pt x="45" y="0"/>
                </a:cubicBezTo>
              </a:path>
            </a:pathLst>
          </a:custGeom>
          <a:solidFill>
            <a:srgbClr val="E24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2" name="Freeform 98"/>
          <p:cNvSpPr>
            <a:spLocks noEditPoints="1"/>
          </p:cNvSpPr>
          <p:nvPr/>
        </p:nvSpPr>
        <p:spPr bwMode="auto">
          <a:xfrm>
            <a:off x="1001713" y="2105025"/>
            <a:ext cx="2540000" cy="1385888"/>
          </a:xfrm>
          <a:custGeom>
            <a:avLst/>
            <a:gdLst>
              <a:gd name="T0" fmla="*/ 47 w 180"/>
              <a:gd name="T1" fmla="*/ 63 h 98"/>
              <a:gd name="T2" fmla="*/ 47 w 180"/>
              <a:gd name="T3" fmla="*/ 63 h 98"/>
              <a:gd name="T4" fmla="*/ 43 w 180"/>
              <a:gd name="T5" fmla="*/ 58 h 98"/>
              <a:gd name="T6" fmla="*/ 49 w 180"/>
              <a:gd name="T7" fmla="*/ 49 h 98"/>
              <a:gd name="T8" fmla="*/ 54 w 180"/>
              <a:gd name="T9" fmla="*/ 46 h 98"/>
              <a:gd name="T10" fmla="*/ 57 w 180"/>
              <a:gd name="T11" fmla="*/ 46 h 98"/>
              <a:gd name="T12" fmla="*/ 59 w 180"/>
              <a:gd name="T13" fmla="*/ 51 h 98"/>
              <a:gd name="T14" fmla="*/ 51 w 180"/>
              <a:gd name="T15" fmla="*/ 62 h 98"/>
              <a:gd name="T16" fmla="*/ 47 w 180"/>
              <a:gd name="T17" fmla="*/ 63 h 98"/>
              <a:gd name="T18" fmla="*/ 31 w 180"/>
              <a:gd name="T19" fmla="*/ 39 h 98"/>
              <a:gd name="T20" fmla="*/ 19 w 180"/>
              <a:gd name="T21" fmla="*/ 34 h 98"/>
              <a:gd name="T22" fmla="*/ 18 w 180"/>
              <a:gd name="T23" fmla="*/ 28 h 98"/>
              <a:gd name="T24" fmla="*/ 26 w 180"/>
              <a:gd name="T25" fmla="*/ 25 h 98"/>
              <a:gd name="T26" fmla="*/ 28 w 180"/>
              <a:gd name="T27" fmla="*/ 25 h 98"/>
              <a:gd name="T28" fmla="*/ 34 w 180"/>
              <a:gd name="T29" fmla="*/ 31 h 98"/>
              <a:gd name="T30" fmla="*/ 34 w 180"/>
              <a:gd name="T31" fmla="*/ 36 h 98"/>
              <a:gd name="T32" fmla="*/ 31 w 180"/>
              <a:gd name="T33" fmla="*/ 39 h 98"/>
              <a:gd name="T34" fmla="*/ 14 w 180"/>
              <a:gd name="T35" fmla="*/ 0 h 98"/>
              <a:gd name="T36" fmla="*/ 9 w 180"/>
              <a:gd name="T37" fmla="*/ 9 h 98"/>
              <a:gd name="T38" fmla="*/ 4 w 180"/>
              <a:gd name="T39" fmla="*/ 27 h 98"/>
              <a:gd name="T40" fmla="*/ 8 w 180"/>
              <a:gd name="T41" fmla="*/ 33 h 98"/>
              <a:gd name="T42" fmla="*/ 23 w 180"/>
              <a:gd name="T43" fmla="*/ 46 h 98"/>
              <a:gd name="T44" fmla="*/ 42 w 180"/>
              <a:gd name="T45" fmla="*/ 64 h 98"/>
              <a:gd name="T46" fmla="*/ 53 w 180"/>
              <a:gd name="T47" fmla="*/ 69 h 98"/>
              <a:gd name="T48" fmla="*/ 160 w 180"/>
              <a:gd name="T49" fmla="*/ 98 h 98"/>
              <a:gd name="T50" fmla="*/ 159 w 180"/>
              <a:gd name="T51" fmla="*/ 96 h 98"/>
              <a:gd name="T52" fmla="*/ 167 w 180"/>
              <a:gd name="T53" fmla="*/ 85 h 98"/>
              <a:gd name="T54" fmla="*/ 176 w 180"/>
              <a:gd name="T55" fmla="*/ 71 h 98"/>
              <a:gd name="T56" fmla="*/ 176 w 180"/>
              <a:gd name="T57" fmla="*/ 71 h 98"/>
              <a:gd name="T58" fmla="*/ 175 w 180"/>
              <a:gd name="T59" fmla="*/ 71 h 98"/>
              <a:gd name="T60" fmla="*/ 173 w 180"/>
              <a:gd name="T61" fmla="*/ 71 h 98"/>
              <a:gd name="T62" fmla="*/ 172 w 180"/>
              <a:gd name="T63" fmla="*/ 71 h 98"/>
              <a:gd name="T64" fmla="*/ 167 w 180"/>
              <a:gd name="T65" fmla="*/ 68 h 98"/>
              <a:gd name="T66" fmla="*/ 167 w 180"/>
              <a:gd name="T67" fmla="*/ 67 h 98"/>
              <a:gd name="T68" fmla="*/ 27 w 180"/>
              <a:gd name="T69" fmla="*/ 5 h 98"/>
              <a:gd name="T70" fmla="*/ 22 w 180"/>
              <a:gd name="T71" fmla="*/ 8 h 98"/>
              <a:gd name="T72" fmla="*/ 18 w 180"/>
              <a:gd name="T73" fmla="*/ 9 h 98"/>
              <a:gd name="T74" fmla="*/ 16 w 180"/>
              <a:gd name="T75" fmla="*/ 8 h 98"/>
              <a:gd name="T76" fmla="*/ 15 w 180"/>
              <a:gd name="T77" fmla="*/ 4 h 98"/>
              <a:gd name="T78" fmla="*/ 19 w 180"/>
              <a:gd name="T79" fmla="*/ 1 h 98"/>
              <a:gd name="T80" fmla="*/ 14 w 180"/>
              <a:gd name="T8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0" h="98">
                <a:moveTo>
                  <a:pt x="47" y="63"/>
                </a:moveTo>
                <a:cubicBezTo>
                  <a:pt x="47" y="63"/>
                  <a:pt x="47" y="63"/>
                  <a:pt x="47" y="63"/>
                </a:cubicBezTo>
                <a:cubicBezTo>
                  <a:pt x="44" y="62"/>
                  <a:pt x="41" y="61"/>
                  <a:pt x="43" y="58"/>
                </a:cubicBezTo>
                <a:cubicBezTo>
                  <a:pt x="46" y="55"/>
                  <a:pt x="47" y="52"/>
                  <a:pt x="49" y="49"/>
                </a:cubicBezTo>
                <a:cubicBezTo>
                  <a:pt x="50" y="47"/>
                  <a:pt x="52" y="46"/>
                  <a:pt x="54" y="46"/>
                </a:cubicBezTo>
                <a:cubicBezTo>
                  <a:pt x="55" y="46"/>
                  <a:pt x="56" y="46"/>
                  <a:pt x="57" y="46"/>
                </a:cubicBezTo>
                <a:cubicBezTo>
                  <a:pt x="60" y="47"/>
                  <a:pt x="62" y="49"/>
                  <a:pt x="59" y="51"/>
                </a:cubicBezTo>
                <a:cubicBezTo>
                  <a:pt x="56" y="54"/>
                  <a:pt x="52" y="57"/>
                  <a:pt x="51" y="62"/>
                </a:cubicBezTo>
                <a:cubicBezTo>
                  <a:pt x="51" y="62"/>
                  <a:pt x="49" y="63"/>
                  <a:pt x="47" y="63"/>
                </a:cubicBezTo>
                <a:moveTo>
                  <a:pt x="31" y="39"/>
                </a:moveTo>
                <a:cubicBezTo>
                  <a:pt x="27" y="37"/>
                  <a:pt x="24" y="35"/>
                  <a:pt x="19" y="34"/>
                </a:cubicBezTo>
                <a:cubicBezTo>
                  <a:pt x="13" y="32"/>
                  <a:pt x="14" y="30"/>
                  <a:pt x="18" y="28"/>
                </a:cubicBezTo>
                <a:cubicBezTo>
                  <a:pt x="21" y="27"/>
                  <a:pt x="23" y="25"/>
                  <a:pt x="26" y="25"/>
                </a:cubicBezTo>
                <a:cubicBezTo>
                  <a:pt x="27" y="25"/>
                  <a:pt x="27" y="25"/>
                  <a:pt x="28" y="25"/>
                </a:cubicBezTo>
                <a:cubicBezTo>
                  <a:pt x="32" y="26"/>
                  <a:pt x="33" y="29"/>
                  <a:pt x="34" y="31"/>
                </a:cubicBezTo>
                <a:cubicBezTo>
                  <a:pt x="34" y="33"/>
                  <a:pt x="34" y="34"/>
                  <a:pt x="34" y="36"/>
                </a:cubicBezTo>
                <a:cubicBezTo>
                  <a:pt x="34" y="37"/>
                  <a:pt x="34" y="38"/>
                  <a:pt x="31" y="39"/>
                </a:cubicBezTo>
                <a:moveTo>
                  <a:pt x="14" y="0"/>
                </a:moveTo>
                <a:cubicBezTo>
                  <a:pt x="9" y="2"/>
                  <a:pt x="8" y="5"/>
                  <a:pt x="9" y="9"/>
                </a:cubicBezTo>
                <a:cubicBezTo>
                  <a:pt x="11" y="16"/>
                  <a:pt x="13" y="22"/>
                  <a:pt x="4" y="27"/>
                </a:cubicBezTo>
                <a:cubicBezTo>
                  <a:pt x="0" y="29"/>
                  <a:pt x="2" y="32"/>
                  <a:pt x="8" y="33"/>
                </a:cubicBezTo>
                <a:cubicBezTo>
                  <a:pt x="20" y="34"/>
                  <a:pt x="24" y="39"/>
                  <a:pt x="23" y="46"/>
                </a:cubicBezTo>
                <a:cubicBezTo>
                  <a:pt x="22" y="54"/>
                  <a:pt x="27" y="61"/>
                  <a:pt x="42" y="64"/>
                </a:cubicBezTo>
                <a:cubicBezTo>
                  <a:pt x="47" y="65"/>
                  <a:pt x="50" y="67"/>
                  <a:pt x="53" y="69"/>
                </a:cubicBezTo>
                <a:cubicBezTo>
                  <a:pt x="160" y="98"/>
                  <a:pt x="160" y="98"/>
                  <a:pt x="160" y="98"/>
                </a:cubicBezTo>
                <a:cubicBezTo>
                  <a:pt x="159" y="97"/>
                  <a:pt x="159" y="97"/>
                  <a:pt x="159" y="96"/>
                </a:cubicBezTo>
                <a:cubicBezTo>
                  <a:pt x="155" y="90"/>
                  <a:pt x="157" y="88"/>
                  <a:pt x="167" y="85"/>
                </a:cubicBezTo>
                <a:cubicBezTo>
                  <a:pt x="176" y="82"/>
                  <a:pt x="180" y="77"/>
                  <a:pt x="176" y="71"/>
                </a:cubicBezTo>
                <a:cubicBezTo>
                  <a:pt x="176" y="71"/>
                  <a:pt x="176" y="71"/>
                  <a:pt x="176" y="71"/>
                </a:cubicBezTo>
                <a:cubicBezTo>
                  <a:pt x="175" y="71"/>
                  <a:pt x="175" y="71"/>
                  <a:pt x="175" y="71"/>
                </a:cubicBezTo>
                <a:cubicBezTo>
                  <a:pt x="174" y="71"/>
                  <a:pt x="174" y="71"/>
                  <a:pt x="173" y="71"/>
                </a:cubicBezTo>
                <a:cubicBezTo>
                  <a:pt x="173" y="71"/>
                  <a:pt x="173" y="71"/>
                  <a:pt x="172" y="71"/>
                </a:cubicBezTo>
                <a:cubicBezTo>
                  <a:pt x="169" y="71"/>
                  <a:pt x="167" y="70"/>
                  <a:pt x="167" y="68"/>
                </a:cubicBezTo>
                <a:cubicBezTo>
                  <a:pt x="167" y="68"/>
                  <a:pt x="167" y="67"/>
                  <a:pt x="167" y="67"/>
                </a:cubicBezTo>
                <a:cubicBezTo>
                  <a:pt x="27" y="5"/>
                  <a:pt x="27" y="5"/>
                  <a:pt x="27" y="5"/>
                </a:cubicBezTo>
                <a:cubicBezTo>
                  <a:pt x="26" y="6"/>
                  <a:pt x="24" y="7"/>
                  <a:pt x="22" y="8"/>
                </a:cubicBezTo>
                <a:cubicBezTo>
                  <a:pt x="21" y="8"/>
                  <a:pt x="19" y="9"/>
                  <a:pt x="18" y="9"/>
                </a:cubicBezTo>
                <a:cubicBezTo>
                  <a:pt x="17" y="9"/>
                  <a:pt x="16" y="9"/>
                  <a:pt x="16" y="8"/>
                </a:cubicBezTo>
                <a:cubicBezTo>
                  <a:pt x="13" y="7"/>
                  <a:pt x="14" y="5"/>
                  <a:pt x="15" y="4"/>
                </a:cubicBezTo>
                <a:cubicBezTo>
                  <a:pt x="16" y="3"/>
                  <a:pt x="17" y="2"/>
                  <a:pt x="19" y="1"/>
                </a:cubicBezTo>
                <a:cubicBezTo>
                  <a:pt x="14" y="0"/>
                  <a:pt x="14" y="0"/>
                  <a:pt x="14" y="0"/>
                </a:cubicBezTo>
              </a:path>
            </a:pathLst>
          </a:custGeom>
          <a:solidFill>
            <a:srgbClr val="80A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3" name="Freeform 99"/>
          <p:cNvSpPr>
            <a:spLocks noEditPoints="1"/>
          </p:cNvSpPr>
          <p:nvPr/>
        </p:nvSpPr>
        <p:spPr bwMode="auto">
          <a:xfrm>
            <a:off x="1847850" y="3730625"/>
            <a:ext cx="1638300" cy="466725"/>
          </a:xfrm>
          <a:custGeom>
            <a:avLst/>
            <a:gdLst>
              <a:gd name="T0" fmla="*/ 112 w 116"/>
              <a:gd name="T1" fmla="*/ 11 h 33"/>
              <a:gd name="T2" fmla="*/ 111 w 116"/>
              <a:gd name="T3" fmla="*/ 16 h 33"/>
              <a:gd name="T4" fmla="*/ 111 w 116"/>
              <a:gd name="T5" fmla="*/ 23 h 33"/>
              <a:gd name="T6" fmla="*/ 108 w 116"/>
              <a:gd name="T7" fmla="*/ 24 h 33"/>
              <a:gd name="T8" fmla="*/ 107 w 116"/>
              <a:gd name="T9" fmla="*/ 24 h 33"/>
              <a:gd name="T10" fmla="*/ 97 w 116"/>
              <a:gd name="T11" fmla="*/ 16 h 33"/>
              <a:gd name="T12" fmla="*/ 98 w 116"/>
              <a:gd name="T13" fmla="*/ 24 h 33"/>
              <a:gd name="T14" fmla="*/ 99 w 116"/>
              <a:gd name="T15" fmla="*/ 26 h 33"/>
              <a:gd name="T16" fmla="*/ 112 w 116"/>
              <a:gd name="T17" fmla="*/ 28 h 33"/>
              <a:gd name="T18" fmla="*/ 116 w 116"/>
              <a:gd name="T19" fmla="*/ 11 h 33"/>
              <a:gd name="T20" fmla="*/ 112 w 116"/>
              <a:gd name="T21" fmla="*/ 11 h 33"/>
              <a:gd name="T22" fmla="*/ 40 w 116"/>
              <a:gd name="T23" fmla="*/ 0 h 33"/>
              <a:gd name="T24" fmla="*/ 37 w 116"/>
              <a:gd name="T25" fmla="*/ 11 h 33"/>
              <a:gd name="T26" fmla="*/ 31 w 116"/>
              <a:gd name="T27" fmla="*/ 16 h 33"/>
              <a:gd name="T28" fmla="*/ 18 w 116"/>
              <a:gd name="T29" fmla="*/ 22 h 33"/>
              <a:gd name="T30" fmla="*/ 10 w 116"/>
              <a:gd name="T31" fmla="*/ 20 h 33"/>
              <a:gd name="T32" fmla="*/ 7 w 116"/>
              <a:gd name="T33" fmla="*/ 20 h 33"/>
              <a:gd name="T34" fmla="*/ 0 w 116"/>
              <a:gd name="T35" fmla="*/ 22 h 33"/>
              <a:gd name="T36" fmla="*/ 2 w 116"/>
              <a:gd name="T37" fmla="*/ 22 h 33"/>
              <a:gd name="T38" fmla="*/ 31 w 116"/>
              <a:gd name="T39" fmla="*/ 29 h 33"/>
              <a:gd name="T40" fmla="*/ 41 w 116"/>
              <a:gd name="T41" fmla="*/ 33 h 33"/>
              <a:gd name="T42" fmla="*/ 46 w 116"/>
              <a:gd name="T43" fmla="*/ 32 h 33"/>
              <a:gd name="T44" fmla="*/ 69 w 116"/>
              <a:gd name="T45" fmla="*/ 21 h 33"/>
              <a:gd name="T46" fmla="*/ 78 w 116"/>
              <a:gd name="T47" fmla="*/ 12 h 33"/>
              <a:gd name="T48" fmla="*/ 88 w 116"/>
              <a:gd name="T49" fmla="*/ 8 h 33"/>
              <a:gd name="T50" fmla="*/ 94 w 116"/>
              <a:gd name="T51" fmla="*/ 9 h 33"/>
              <a:gd name="T52" fmla="*/ 95 w 116"/>
              <a:gd name="T53" fmla="*/ 10 h 33"/>
              <a:gd name="T54" fmla="*/ 96 w 116"/>
              <a:gd name="T55" fmla="*/ 9 h 33"/>
              <a:gd name="T56" fmla="*/ 96 w 116"/>
              <a:gd name="T57" fmla="*/ 8 h 33"/>
              <a:gd name="T58" fmla="*/ 40 w 116"/>
              <a:gd name="T5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33">
                <a:moveTo>
                  <a:pt x="112" y="11"/>
                </a:moveTo>
                <a:cubicBezTo>
                  <a:pt x="111" y="12"/>
                  <a:pt x="111" y="14"/>
                  <a:pt x="111" y="16"/>
                </a:cubicBezTo>
                <a:cubicBezTo>
                  <a:pt x="112" y="18"/>
                  <a:pt x="112" y="20"/>
                  <a:pt x="111" y="23"/>
                </a:cubicBezTo>
                <a:cubicBezTo>
                  <a:pt x="110" y="24"/>
                  <a:pt x="109" y="24"/>
                  <a:pt x="108" y="24"/>
                </a:cubicBezTo>
                <a:cubicBezTo>
                  <a:pt x="107" y="24"/>
                  <a:pt x="107" y="24"/>
                  <a:pt x="107" y="24"/>
                </a:cubicBezTo>
                <a:cubicBezTo>
                  <a:pt x="105" y="20"/>
                  <a:pt x="100" y="19"/>
                  <a:pt x="97" y="16"/>
                </a:cubicBezTo>
                <a:cubicBezTo>
                  <a:pt x="98" y="19"/>
                  <a:pt x="99" y="22"/>
                  <a:pt x="98" y="24"/>
                </a:cubicBezTo>
                <a:cubicBezTo>
                  <a:pt x="98" y="25"/>
                  <a:pt x="98" y="25"/>
                  <a:pt x="99" y="26"/>
                </a:cubicBezTo>
                <a:cubicBezTo>
                  <a:pt x="100" y="27"/>
                  <a:pt x="106" y="28"/>
                  <a:pt x="112" y="28"/>
                </a:cubicBezTo>
                <a:cubicBezTo>
                  <a:pt x="113" y="23"/>
                  <a:pt x="115" y="17"/>
                  <a:pt x="116" y="11"/>
                </a:cubicBezTo>
                <a:cubicBezTo>
                  <a:pt x="112" y="11"/>
                  <a:pt x="112" y="11"/>
                  <a:pt x="112" y="11"/>
                </a:cubicBezTo>
                <a:moveTo>
                  <a:pt x="40" y="0"/>
                </a:moveTo>
                <a:cubicBezTo>
                  <a:pt x="43" y="4"/>
                  <a:pt x="42" y="8"/>
                  <a:pt x="37" y="11"/>
                </a:cubicBezTo>
                <a:cubicBezTo>
                  <a:pt x="34" y="12"/>
                  <a:pt x="32" y="14"/>
                  <a:pt x="31" y="16"/>
                </a:cubicBezTo>
                <a:cubicBezTo>
                  <a:pt x="28" y="20"/>
                  <a:pt x="23" y="22"/>
                  <a:pt x="18" y="22"/>
                </a:cubicBezTo>
                <a:cubicBezTo>
                  <a:pt x="16" y="22"/>
                  <a:pt x="13" y="21"/>
                  <a:pt x="10" y="20"/>
                </a:cubicBezTo>
                <a:cubicBezTo>
                  <a:pt x="9" y="20"/>
                  <a:pt x="8" y="20"/>
                  <a:pt x="7" y="20"/>
                </a:cubicBezTo>
                <a:cubicBezTo>
                  <a:pt x="4" y="20"/>
                  <a:pt x="2" y="21"/>
                  <a:pt x="0" y="22"/>
                </a:cubicBezTo>
                <a:cubicBezTo>
                  <a:pt x="1" y="22"/>
                  <a:pt x="2" y="22"/>
                  <a:pt x="2" y="22"/>
                </a:cubicBezTo>
                <a:cubicBezTo>
                  <a:pt x="13" y="22"/>
                  <a:pt x="26" y="25"/>
                  <a:pt x="31" y="29"/>
                </a:cubicBezTo>
                <a:cubicBezTo>
                  <a:pt x="33" y="32"/>
                  <a:pt x="36" y="33"/>
                  <a:pt x="41" y="33"/>
                </a:cubicBezTo>
                <a:cubicBezTo>
                  <a:pt x="42" y="33"/>
                  <a:pt x="44" y="33"/>
                  <a:pt x="46" y="32"/>
                </a:cubicBezTo>
                <a:cubicBezTo>
                  <a:pt x="58" y="31"/>
                  <a:pt x="65" y="27"/>
                  <a:pt x="69" y="21"/>
                </a:cubicBezTo>
                <a:cubicBezTo>
                  <a:pt x="71" y="18"/>
                  <a:pt x="75" y="15"/>
                  <a:pt x="78" y="12"/>
                </a:cubicBezTo>
                <a:cubicBezTo>
                  <a:pt x="81" y="10"/>
                  <a:pt x="84" y="8"/>
                  <a:pt x="88" y="8"/>
                </a:cubicBezTo>
                <a:cubicBezTo>
                  <a:pt x="90" y="8"/>
                  <a:pt x="92" y="9"/>
                  <a:pt x="94" y="9"/>
                </a:cubicBezTo>
                <a:cubicBezTo>
                  <a:pt x="95" y="10"/>
                  <a:pt x="95" y="10"/>
                  <a:pt x="95" y="10"/>
                </a:cubicBezTo>
                <a:cubicBezTo>
                  <a:pt x="96" y="10"/>
                  <a:pt x="96" y="10"/>
                  <a:pt x="96" y="9"/>
                </a:cubicBezTo>
                <a:cubicBezTo>
                  <a:pt x="97" y="9"/>
                  <a:pt x="97" y="9"/>
                  <a:pt x="96" y="8"/>
                </a:cubicBezTo>
                <a:cubicBezTo>
                  <a:pt x="40" y="0"/>
                  <a:pt x="40" y="0"/>
                  <a:pt x="40" y="0"/>
                </a:cubicBezTo>
              </a:path>
            </a:pathLst>
          </a:custGeom>
          <a:solidFill>
            <a:srgbClr val="E24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Freeform 100"/>
          <p:cNvSpPr>
            <a:spLocks noEditPoints="1"/>
          </p:cNvSpPr>
          <p:nvPr/>
        </p:nvSpPr>
        <p:spPr bwMode="auto">
          <a:xfrm>
            <a:off x="762000" y="974725"/>
            <a:ext cx="3556000" cy="2755900"/>
          </a:xfrm>
          <a:custGeom>
            <a:avLst/>
            <a:gdLst>
              <a:gd name="T0" fmla="*/ 192 w 252"/>
              <a:gd name="T1" fmla="*/ 193 h 195"/>
              <a:gd name="T2" fmla="*/ 190 w 252"/>
              <a:gd name="T3" fmla="*/ 191 h 195"/>
              <a:gd name="T4" fmla="*/ 177 w 252"/>
              <a:gd name="T5" fmla="*/ 178 h 195"/>
              <a:gd name="T6" fmla="*/ 192 w 252"/>
              <a:gd name="T7" fmla="*/ 151 h 195"/>
              <a:gd name="T8" fmla="*/ 193 w 252"/>
              <a:gd name="T9" fmla="*/ 151 h 195"/>
              <a:gd name="T10" fmla="*/ 200 w 252"/>
              <a:gd name="T11" fmla="*/ 149 h 195"/>
              <a:gd name="T12" fmla="*/ 40 w 252"/>
              <a:gd name="T13" fmla="*/ 140 h 195"/>
              <a:gd name="T14" fmla="*/ 61 w 252"/>
              <a:gd name="T15" fmla="*/ 157 h 195"/>
              <a:gd name="T16" fmla="*/ 41 w 252"/>
              <a:gd name="T17" fmla="*/ 170 h 195"/>
              <a:gd name="T18" fmla="*/ 55 w 252"/>
              <a:gd name="T19" fmla="*/ 179 h 195"/>
              <a:gd name="T20" fmla="*/ 64 w 252"/>
              <a:gd name="T21" fmla="*/ 181 h 195"/>
              <a:gd name="T22" fmla="*/ 75 w 252"/>
              <a:gd name="T23" fmla="*/ 178 h 195"/>
              <a:gd name="T24" fmla="*/ 78 w 252"/>
              <a:gd name="T25" fmla="*/ 190 h 195"/>
              <a:gd name="T26" fmla="*/ 107 w 252"/>
              <a:gd name="T27" fmla="*/ 183 h 195"/>
              <a:gd name="T28" fmla="*/ 132 w 252"/>
              <a:gd name="T29" fmla="*/ 177 h 195"/>
              <a:gd name="T30" fmla="*/ 134 w 252"/>
              <a:gd name="T31" fmla="*/ 185 h 195"/>
              <a:gd name="T32" fmla="*/ 118 w 252"/>
              <a:gd name="T33" fmla="*/ 191 h 195"/>
              <a:gd name="T34" fmla="*/ 102 w 252"/>
              <a:gd name="T35" fmla="*/ 192 h 195"/>
              <a:gd name="T36" fmla="*/ 142 w 252"/>
              <a:gd name="T37" fmla="*/ 186 h 195"/>
              <a:gd name="T38" fmla="*/ 120 w 252"/>
              <a:gd name="T39" fmla="*/ 178 h 195"/>
              <a:gd name="T40" fmla="*/ 78 w 252"/>
              <a:gd name="T41" fmla="*/ 185 h 195"/>
              <a:gd name="T42" fmla="*/ 72 w 252"/>
              <a:gd name="T43" fmla="*/ 170 h 195"/>
              <a:gd name="T44" fmla="*/ 64 w 252"/>
              <a:gd name="T45" fmla="*/ 169 h 195"/>
              <a:gd name="T46" fmla="*/ 70 w 252"/>
              <a:gd name="T47" fmla="*/ 149 h 195"/>
              <a:gd name="T48" fmla="*/ 169 w 252"/>
              <a:gd name="T49" fmla="*/ 119 h 195"/>
              <a:gd name="T50" fmla="*/ 180 w 252"/>
              <a:gd name="T51" fmla="*/ 138 h 195"/>
              <a:gd name="T52" fmla="*/ 156 w 252"/>
              <a:gd name="T53" fmla="*/ 100 h 195"/>
              <a:gd name="T54" fmla="*/ 180 w 252"/>
              <a:gd name="T55" fmla="*/ 69 h 195"/>
              <a:gd name="T56" fmla="*/ 203 w 252"/>
              <a:gd name="T57" fmla="*/ 75 h 195"/>
              <a:gd name="T58" fmla="*/ 244 w 252"/>
              <a:gd name="T59" fmla="*/ 94 h 195"/>
              <a:gd name="T60" fmla="*/ 216 w 252"/>
              <a:gd name="T61" fmla="*/ 99 h 195"/>
              <a:gd name="T62" fmla="*/ 232 w 252"/>
              <a:gd name="T63" fmla="*/ 113 h 195"/>
              <a:gd name="T64" fmla="*/ 241 w 252"/>
              <a:gd name="T65" fmla="*/ 88 h 195"/>
              <a:gd name="T66" fmla="*/ 230 w 252"/>
              <a:gd name="T67" fmla="*/ 96 h 195"/>
              <a:gd name="T68" fmla="*/ 214 w 252"/>
              <a:gd name="T69" fmla="*/ 78 h 195"/>
              <a:gd name="T70" fmla="*/ 26 w 252"/>
              <a:gd name="T71" fmla="*/ 22 h 195"/>
              <a:gd name="T72" fmla="*/ 12 w 252"/>
              <a:gd name="T73" fmla="*/ 18 h 195"/>
              <a:gd name="T74" fmla="*/ 8 w 252"/>
              <a:gd name="T75" fmla="*/ 46 h 195"/>
              <a:gd name="T76" fmla="*/ 18 w 252"/>
              <a:gd name="T77" fmla="*/ 60 h 195"/>
              <a:gd name="T78" fmla="*/ 5 w 252"/>
              <a:gd name="T79" fmla="*/ 67 h 195"/>
              <a:gd name="T80" fmla="*/ 29 w 252"/>
              <a:gd name="T81" fmla="*/ 65 h 195"/>
              <a:gd name="T82" fmla="*/ 31 w 252"/>
              <a:gd name="T83" fmla="*/ 80 h 195"/>
              <a:gd name="T84" fmla="*/ 28 w 252"/>
              <a:gd name="T85" fmla="*/ 60 h 195"/>
              <a:gd name="T86" fmla="*/ 14 w 252"/>
              <a:gd name="T87" fmla="*/ 68 h 195"/>
              <a:gd name="T88" fmla="*/ 15 w 252"/>
              <a:gd name="T89" fmla="*/ 44 h 195"/>
              <a:gd name="T90" fmla="*/ 22 w 252"/>
              <a:gd name="T91" fmla="*/ 20 h 195"/>
              <a:gd name="T92" fmla="*/ 98 w 252"/>
              <a:gd name="T93" fmla="*/ 2 h 195"/>
              <a:gd name="T94" fmla="*/ 102 w 252"/>
              <a:gd name="T95"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 h="195">
                <a:moveTo>
                  <a:pt x="177" y="178"/>
                </a:moveTo>
                <a:cubicBezTo>
                  <a:pt x="178" y="180"/>
                  <a:pt x="178" y="182"/>
                  <a:pt x="177" y="184"/>
                </a:cubicBezTo>
                <a:cubicBezTo>
                  <a:pt x="175" y="190"/>
                  <a:pt x="179" y="193"/>
                  <a:pt x="188" y="193"/>
                </a:cubicBezTo>
                <a:cubicBezTo>
                  <a:pt x="189" y="193"/>
                  <a:pt x="190" y="193"/>
                  <a:pt x="192" y="193"/>
                </a:cubicBezTo>
                <a:cubicBezTo>
                  <a:pt x="194" y="193"/>
                  <a:pt x="196" y="192"/>
                  <a:pt x="198" y="192"/>
                </a:cubicBezTo>
                <a:cubicBezTo>
                  <a:pt x="198" y="191"/>
                  <a:pt x="199" y="191"/>
                  <a:pt x="199" y="190"/>
                </a:cubicBezTo>
                <a:cubicBezTo>
                  <a:pt x="198" y="190"/>
                  <a:pt x="197" y="190"/>
                  <a:pt x="197" y="190"/>
                </a:cubicBezTo>
                <a:cubicBezTo>
                  <a:pt x="194" y="190"/>
                  <a:pt x="192" y="190"/>
                  <a:pt x="190" y="191"/>
                </a:cubicBezTo>
                <a:cubicBezTo>
                  <a:pt x="189" y="191"/>
                  <a:pt x="188" y="191"/>
                  <a:pt x="187" y="191"/>
                </a:cubicBezTo>
                <a:cubicBezTo>
                  <a:pt x="182" y="191"/>
                  <a:pt x="180" y="188"/>
                  <a:pt x="183" y="184"/>
                </a:cubicBezTo>
                <a:cubicBezTo>
                  <a:pt x="184" y="183"/>
                  <a:pt x="184" y="181"/>
                  <a:pt x="183" y="180"/>
                </a:cubicBezTo>
                <a:cubicBezTo>
                  <a:pt x="177" y="178"/>
                  <a:pt x="177" y="178"/>
                  <a:pt x="177" y="178"/>
                </a:cubicBezTo>
                <a:moveTo>
                  <a:pt x="201" y="142"/>
                </a:moveTo>
                <a:cubicBezTo>
                  <a:pt x="199" y="142"/>
                  <a:pt x="198" y="143"/>
                  <a:pt x="198" y="144"/>
                </a:cubicBezTo>
                <a:cubicBezTo>
                  <a:pt x="196" y="146"/>
                  <a:pt x="195" y="148"/>
                  <a:pt x="189" y="149"/>
                </a:cubicBezTo>
                <a:cubicBezTo>
                  <a:pt x="192" y="151"/>
                  <a:pt x="192" y="151"/>
                  <a:pt x="192" y="151"/>
                </a:cubicBezTo>
                <a:cubicBezTo>
                  <a:pt x="192" y="151"/>
                  <a:pt x="193" y="151"/>
                  <a:pt x="193" y="151"/>
                </a:cubicBezTo>
                <a:cubicBezTo>
                  <a:pt x="193" y="151"/>
                  <a:pt x="193" y="151"/>
                  <a:pt x="193" y="151"/>
                </a:cubicBezTo>
                <a:cubicBezTo>
                  <a:pt x="193" y="151"/>
                  <a:pt x="193" y="151"/>
                  <a:pt x="193" y="151"/>
                </a:cubicBezTo>
                <a:cubicBezTo>
                  <a:pt x="193" y="151"/>
                  <a:pt x="193" y="151"/>
                  <a:pt x="193" y="151"/>
                </a:cubicBezTo>
                <a:cubicBezTo>
                  <a:pt x="193" y="151"/>
                  <a:pt x="193" y="151"/>
                  <a:pt x="193" y="151"/>
                </a:cubicBezTo>
                <a:cubicBezTo>
                  <a:pt x="193" y="151"/>
                  <a:pt x="193" y="151"/>
                  <a:pt x="193" y="151"/>
                </a:cubicBezTo>
                <a:cubicBezTo>
                  <a:pt x="197" y="153"/>
                  <a:pt x="197" y="153"/>
                  <a:pt x="197" y="153"/>
                </a:cubicBezTo>
                <a:cubicBezTo>
                  <a:pt x="196" y="151"/>
                  <a:pt x="197" y="150"/>
                  <a:pt x="200" y="149"/>
                </a:cubicBezTo>
                <a:cubicBezTo>
                  <a:pt x="202" y="148"/>
                  <a:pt x="204" y="147"/>
                  <a:pt x="204" y="145"/>
                </a:cubicBezTo>
                <a:cubicBezTo>
                  <a:pt x="204" y="144"/>
                  <a:pt x="203" y="142"/>
                  <a:pt x="201" y="142"/>
                </a:cubicBezTo>
                <a:cubicBezTo>
                  <a:pt x="201" y="142"/>
                  <a:pt x="201" y="142"/>
                  <a:pt x="201" y="142"/>
                </a:cubicBezTo>
                <a:moveTo>
                  <a:pt x="40" y="140"/>
                </a:moveTo>
                <a:cubicBezTo>
                  <a:pt x="42" y="143"/>
                  <a:pt x="46" y="144"/>
                  <a:pt x="52" y="145"/>
                </a:cubicBezTo>
                <a:cubicBezTo>
                  <a:pt x="58" y="146"/>
                  <a:pt x="62" y="148"/>
                  <a:pt x="65" y="151"/>
                </a:cubicBezTo>
                <a:cubicBezTo>
                  <a:pt x="67" y="152"/>
                  <a:pt x="68" y="153"/>
                  <a:pt x="67" y="155"/>
                </a:cubicBezTo>
                <a:cubicBezTo>
                  <a:pt x="65" y="157"/>
                  <a:pt x="63" y="157"/>
                  <a:pt x="61" y="157"/>
                </a:cubicBezTo>
                <a:cubicBezTo>
                  <a:pt x="60" y="157"/>
                  <a:pt x="60" y="157"/>
                  <a:pt x="59" y="157"/>
                </a:cubicBezTo>
                <a:cubicBezTo>
                  <a:pt x="58" y="157"/>
                  <a:pt x="57" y="157"/>
                  <a:pt x="56" y="157"/>
                </a:cubicBezTo>
                <a:cubicBezTo>
                  <a:pt x="51" y="157"/>
                  <a:pt x="48" y="159"/>
                  <a:pt x="45" y="162"/>
                </a:cubicBezTo>
                <a:cubicBezTo>
                  <a:pt x="43" y="164"/>
                  <a:pt x="42" y="167"/>
                  <a:pt x="41" y="170"/>
                </a:cubicBezTo>
                <a:cubicBezTo>
                  <a:pt x="46" y="169"/>
                  <a:pt x="47" y="167"/>
                  <a:pt x="50" y="166"/>
                </a:cubicBezTo>
                <a:cubicBezTo>
                  <a:pt x="52" y="165"/>
                  <a:pt x="53" y="165"/>
                  <a:pt x="54" y="165"/>
                </a:cubicBezTo>
                <a:cubicBezTo>
                  <a:pt x="56" y="165"/>
                  <a:pt x="57" y="166"/>
                  <a:pt x="58" y="167"/>
                </a:cubicBezTo>
                <a:cubicBezTo>
                  <a:pt x="60" y="168"/>
                  <a:pt x="58" y="177"/>
                  <a:pt x="55" y="179"/>
                </a:cubicBezTo>
                <a:cubicBezTo>
                  <a:pt x="51" y="182"/>
                  <a:pt x="50" y="183"/>
                  <a:pt x="53" y="186"/>
                </a:cubicBezTo>
                <a:cubicBezTo>
                  <a:pt x="60" y="187"/>
                  <a:pt x="60" y="187"/>
                  <a:pt x="60" y="187"/>
                </a:cubicBezTo>
                <a:cubicBezTo>
                  <a:pt x="61" y="187"/>
                  <a:pt x="61" y="187"/>
                  <a:pt x="61" y="187"/>
                </a:cubicBezTo>
                <a:cubicBezTo>
                  <a:pt x="64" y="185"/>
                  <a:pt x="64" y="183"/>
                  <a:pt x="64" y="181"/>
                </a:cubicBezTo>
                <a:cubicBezTo>
                  <a:pt x="65" y="179"/>
                  <a:pt x="65" y="177"/>
                  <a:pt x="65" y="175"/>
                </a:cubicBezTo>
                <a:cubicBezTo>
                  <a:pt x="66" y="174"/>
                  <a:pt x="69" y="173"/>
                  <a:pt x="72" y="173"/>
                </a:cubicBezTo>
                <a:cubicBezTo>
                  <a:pt x="73" y="173"/>
                  <a:pt x="74" y="173"/>
                  <a:pt x="75" y="173"/>
                </a:cubicBezTo>
                <a:cubicBezTo>
                  <a:pt x="78" y="174"/>
                  <a:pt x="76" y="176"/>
                  <a:pt x="75" y="178"/>
                </a:cubicBezTo>
                <a:cubicBezTo>
                  <a:pt x="74" y="179"/>
                  <a:pt x="73" y="180"/>
                  <a:pt x="71" y="180"/>
                </a:cubicBezTo>
                <a:cubicBezTo>
                  <a:pt x="67" y="182"/>
                  <a:pt x="67" y="185"/>
                  <a:pt x="68" y="188"/>
                </a:cubicBezTo>
                <a:cubicBezTo>
                  <a:pt x="69" y="188"/>
                  <a:pt x="69" y="188"/>
                  <a:pt x="69" y="188"/>
                </a:cubicBezTo>
                <a:cubicBezTo>
                  <a:pt x="78" y="190"/>
                  <a:pt x="78" y="190"/>
                  <a:pt x="78" y="190"/>
                </a:cubicBezTo>
                <a:cubicBezTo>
                  <a:pt x="82" y="189"/>
                  <a:pt x="86" y="188"/>
                  <a:pt x="86" y="185"/>
                </a:cubicBezTo>
                <a:cubicBezTo>
                  <a:pt x="86" y="183"/>
                  <a:pt x="87" y="182"/>
                  <a:pt x="89" y="182"/>
                </a:cubicBezTo>
                <a:cubicBezTo>
                  <a:pt x="90" y="181"/>
                  <a:pt x="91" y="181"/>
                  <a:pt x="93" y="181"/>
                </a:cubicBezTo>
                <a:cubicBezTo>
                  <a:pt x="98" y="181"/>
                  <a:pt x="105" y="182"/>
                  <a:pt x="107" y="183"/>
                </a:cubicBezTo>
                <a:cubicBezTo>
                  <a:pt x="110" y="185"/>
                  <a:pt x="112" y="186"/>
                  <a:pt x="114" y="186"/>
                </a:cubicBezTo>
                <a:cubicBezTo>
                  <a:pt x="116" y="186"/>
                  <a:pt x="117" y="185"/>
                  <a:pt x="120" y="183"/>
                </a:cubicBezTo>
                <a:cubicBezTo>
                  <a:pt x="123" y="181"/>
                  <a:pt x="125" y="179"/>
                  <a:pt x="128" y="178"/>
                </a:cubicBezTo>
                <a:cubicBezTo>
                  <a:pt x="129" y="177"/>
                  <a:pt x="131" y="177"/>
                  <a:pt x="132" y="177"/>
                </a:cubicBezTo>
                <a:cubicBezTo>
                  <a:pt x="134" y="177"/>
                  <a:pt x="136" y="177"/>
                  <a:pt x="137" y="178"/>
                </a:cubicBezTo>
                <a:cubicBezTo>
                  <a:pt x="141" y="179"/>
                  <a:pt x="141" y="181"/>
                  <a:pt x="141" y="183"/>
                </a:cubicBezTo>
                <a:cubicBezTo>
                  <a:pt x="140" y="184"/>
                  <a:pt x="139" y="185"/>
                  <a:pt x="137" y="185"/>
                </a:cubicBezTo>
                <a:cubicBezTo>
                  <a:pt x="136" y="185"/>
                  <a:pt x="135" y="185"/>
                  <a:pt x="134" y="185"/>
                </a:cubicBezTo>
                <a:cubicBezTo>
                  <a:pt x="134" y="185"/>
                  <a:pt x="133" y="185"/>
                  <a:pt x="133" y="185"/>
                </a:cubicBezTo>
                <a:cubicBezTo>
                  <a:pt x="131" y="185"/>
                  <a:pt x="129" y="185"/>
                  <a:pt x="128" y="186"/>
                </a:cubicBezTo>
                <a:cubicBezTo>
                  <a:pt x="124" y="187"/>
                  <a:pt x="123" y="190"/>
                  <a:pt x="120" y="191"/>
                </a:cubicBezTo>
                <a:cubicBezTo>
                  <a:pt x="119" y="191"/>
                  <a:pt x="119" y="191"/>
                  <a:pt x="118" y="191"/>
                </a:cubicBezTo>
                <a:cubicBezTo>
                  <a:pt x="117" y="191"/>
                  <a:pt x="116" y="191"/>
                  <a:pt x="114" y="190"/>
                </a:cubicBezTo>
                <a:cubicBezTo>
                  <a:pt x="113" y="190"/>
                  <a:pt x="112" y="189"/>
                  <a:pt x="110" y="189"/>
                </a:cubicBezTo>
                <a:cubicBezTo>
                  <a:pt x="110" y="189"/>
                  <a:pt x="109" y="189"/>
                  <a:pt x="108" y="190"/>
                </a:cubicBezTo>
                <a:cubicBezTo>
                  <a:pt x="106" y="190"/>
                  <a:pt x="102" y="190"/>
                  <a:pt x="102" y="192"/>
                </a:cubicBezTo>
                <a:cubicBezTo>
                  <a:pt x="102" y="193"/>
                  <a:pt x="102" y="193"/>
                  <a:pt x="102" y="193"/>
                </a:cubicBezTo>
                <a:cubicBezTo>
                  <a:pt x="117" y="195"/>
                  <a:pt x="117" y="195"/>
                  <a:pt x="117" y="195"/>
                </a:cubicBezTo>
                <a:cubicBezTo>
                  <a:pt x="117" y="195"/>
                  <a:pt x="116" y="194"/>
                  <a:pt x="116" y="194"/>
                </a:cubicBezTo>
                <a:cubicBezTo>
                  <a:pt x="142" y="186"/>
                  <a:pt x="142" y="186"/>
                  <a:pt x="142" y="186"/>
                </a:cubicBezTo>
                <a:cubicBezTo>
                  <a:pt x="146" y="184"/>
                  <a:pt x="146" y="182"/>
                  <a:pt x="145" y="180"/>
                </a:cubicBezTo>
                <a:cubicBezTo>
                  <a:pt x="144" y="177"/>
                  <a:pt x="140" y="175"/>
                  <a:pt x="135" y="174"/>
                </a:cubicBezTo>
                <a:cubicBezTo>
                  <a:pt x="134" y="174"/>
                  <a:pt x="133" y="174"/>
                  <a:pt x="132" y="174"/>
                </a:cubicBezTo>
                <a:cubicBezTo>
                  <a:pt x="127" y="174"/>
                  <a:pt x="123" y="176"/>
                  <a:pt x="120" y="178"/>
                </a:cubicBezTo>
                <a:cubicBezTo>
                  <a:pt x="118" y="180"/>
                  <a:pt x="116" y="181"/>
                  <a:pt x="113" y="181"/>
                </a:cubicBezTo>
                <a:cubicBezTo>
                  <a:pt x="112" y="181"/>
                  <a:pt x="111" y="181"/>
                  <a:pt x="110" y="180"/>
                </a:cubicBezTo>
                <a:cubicBezTo>
                  <a:pt x="103" y="179"/>
                  <a:pt x="99" y="178"/>
                  <a:pt x="95" y="178"/>
                </a:cubicBezTo>
                <a:cubicBezTo>
                  <a:pt x="89" y="178"/>
                  <a:pt x="85" y="180"/>
                  <a:pt x="78" y="185"/>
                </a:cubicBezTo>
                <a:cubicBezTo>
                  <a:pt x="78" y="185"/>
                  <a:pt x="77" y="185"/>
                  <a:pt x="77" y="185"/>
                </a:cubicBezTo>
                <a:cubicBezTo>
                  <a:pt x="77" y="185"/>
                  <a:pt x="76" y="185"/>
                  <a:pt x="76" y="184"/>
                </a:cubicBezTo>
                <a:cubicBezTo>
                  <a:pt x="82" y="175"/>
                  <a:pt x="82" y="172"/>
                  <a:pt x="75" y="171"/>
                </a:cubicBezTo>
                <a:cubicBezTo>
                  <a:pt x="74" y="170"/>
                  <a:pt x="73" y="170"/>
                  <a:pt x="72" y="170"/>
                </a:cubicBezTo>
                <a:cubicBezTo>
                  <a:pt x="68" y="170"/>
                  <a:pt x="65" y="172"/>
                  <a:pt x="62" y="177"/>
                </a:cubicBezTo>
                <a:cubicBezTo>
                  <a:pt x="62" y="178"/>
                  <a:pt x="61" y="179"/>
                  <a:pt x="60" y="180"/>
                </a:cubicBezTo>
                <a:cubicBezTo>
                  <a:pt x="61" y="179"/>
                  <a:pt x="61" y="178"/>
                  <a:pt x="62" y="177"/>
                </a:cubicBezTo>
                <a:cubicBezTo>
                  <a:pt x="63" y="174"/>
                  <a:pt x="63" y="172"/>
                  <a:pt x="64" y="169"/>
                </a:cubicBezTo>
                <a:cubicBezTo>
                  <a:pt x="65" y="164"/>
                  <a:pt x="58" y="163"/>
                  <a:pt x="50" y="162"/>
                </a:cubicBezTo>
                <a:cubicBezTo>
                  <a:pt x="52" y="161"/>
                  <a:pt x="54" y="161"/>
                  <a:pt x="55" y="161"/>
                </a:cubicBezTo>
                <a:cubicBezTo>
                  <a:pt x="63" y="160"/>
                  <a:pt x="70" y="160"/>
                  <a:pt x="71" y="154"/>
                </a:cubicBezTo>
                <a:cubicBezTo>
                  <a:pt x="72" y="152"/>
                  <a:pt x="71" y="150"/>
                  <a:pt x="70" y="149"/>
                </a:cubicBezTo>
                <a:cubicBezTo>
                  <a:pt x="40" y="140"/>
                  <a:pt x="40" y="140"/>
                  <a:pt x="40" y="140"/>
                </a:cubicBezTo>
                <a:moveTo>
                  <a:pt x="156" y="100"/>
                </a:moveTo>
                <a:cubicBezTo>
                  <a:pt x="157" y="104"/>
                  <a:pt x="162" y="107"/>
                  <a:pt x="167" y="110"/>
                </a:cubicBezTo>
                <a:cubicBezTo>
                  <a:pt x="173" y="113"/>
                  <a:pt x="173" y="116"/>
                  <a:pt x="169" y="119"/>
                </a:cubicBezTo>
                <a:cubicBezTo>
                  <a:pt x="163" y="125"/>
                  <a:pt x="165" y="135"/>
                  <a:pt x="174" y="139"/>
                </a:cubicBezTo>
                <a:cubicBezTo>
                  <a:pt x="178" y="141"/>
                  <a:pt x="183" y="143"/>
                  <a:pt x="184" y="147"/>
                </a:cubicBezTo>
                <a:cubicBezTo>
                  <a:pt x="188" y="149"/>
                  <a:pt x="188" y="149"/>
                  <a:pt x="188" y="149"/>
                </a:cubicBezTo>
                <a:cubicBezTo>
                  <a:pt x="192" y="143"/>
                  <a:pt x="188" y="141"/>
                  <a:pt x="180" y="138"/>
                </a:cubicBezTo>
                <a:cubicBezTo>
                  <a:pt x="174" y="136"/>
                  <a:pt x="169" y="127"/>
                  <a:pt x="171" y="123"/>
                </a:cubicBezTo>
                <a:cubicBezTo>
                  <a:pt x="172" y="122"/>
                  <a:pt x="173" y="121"/>
                  <a:pt x="176" y="120"/>
                </a:cubicBezTo>
                <a:cubicBezTo>
                  <a:pt x="180" y="118"/>
                  <a:pt x="181" y="116"/>
                  <a:pt x="181" y="115"/>
                </a:cubicBezTo>
                <a:cubicBezTo>
                  <a:pt x="156" y="100"/>
                  <a:pt x="156" y="100"/>
                  <a:pt x="156" y="100"/>
                </a:cubicBezTo>
                <a:moveTo>
                  <a:pt x="192" y="68"/>
                </a:moveTo>
                <a:cubicBezTo>
                  <a:pt x="191" y="68"/>
                  <a:pt x="190" y="68"/>
                  <a:pt x="188" y="69"/>
                </a:cubicBezTo>
                <a:cubicBezTo>
                  <a:pt x="185" y="69"/>
                  <a:pt x="183" y="69"/>
                  <a:pt x="181" y="69"/>
                </a:cubicBezTo>
                <a:cubicBezTo>
                  <a:pt x="181" y="69"/>
                  <a:pt x="180" y="69"/>
                  <a:pt x="180" y="69"/>
                </a:cubicBezTo>
                <a:cubicBezTo>
                  <a:pt x="184" y="73"/>
                  <a:pt x="184" y="73"/>
                  <a:pt x="184" y="73"/>
                </a:cubicBezTo>
                <a:cubicBezTo>
                  <a:pt x="185" y="73"/>
                  <a:pt x="186" y="73"/>
                  <a:pt x="187" y="72"/>
                </a:cubicBezTo>
                <a:cubicBezTo>
                  <a:pt x="189" y="72"/>
                  <a:pt x="190" y="72"/>
                  <a:pt x="192" y="72"/>
                </a:cubicBezTo>
                <a:cubicBezTo>
                  <a:pt x="196" y="72"/>
                  <a:pt x="200" y="73"/>
                  <a:pt x="203" y="75"/>
                </a:cubicBezTo>
                <a:cubicBezTo>
                  <a:pt x="210" y="79"/>
                  <a:pt x="217" y="84"/>
                  <a:pt x="220" y="90"/>
                </a:cubicBezTo>
                <a:cubicBezTo>
                  <a:pt x="222" y="95"/>
                  <a:pt x="225" y="98"/>
                  <a:pt x="229" y="98"/>
                </a:cubicBezTo>
                <a:cubicBezTo>
                  <a:pt x="231" y="98"/>
                  <a:pt x="235" y="97"/>
                  <a:pt x="240" y="95"/>
                </a:cubicBezTo>
                <a:cubicBezTo>
                  <a:pt x="242" y="94"/>
                  <a:pt x="243" y="94"/>
                  <a:pt x="244" y="94"/>
                </a:cubicBezTo>
                <a:cubicBezTo>
                  <a:pt x="245" y="94"/>
                  <a:pt x="246" y="94"/>
                  <a:pt x="246" y="96"/>
                </a:cubicBezTo>
                <a:cubicBezTo>
                  <a:pt x="247" y="100"/>
                  <a:pt x="247" y="105"/>
                  <a:pt x="239" y="109"/>
                </a:cubicBezTo>
                <a:cubicBezTo>
                  <a:pt x="237" y="101"/>
                  <a:pt x="227" y="100"/>
                  <a:pt x="217" y="99"/>
                </a:cubicBezTo>
                <a:cubicBezTo>
                  <a:pt x="217" y="99"/>
                  <a:pt x="216" y="99"/>
                  <a:pt x="216" y="99"/>
                </a:cubicBezTo>
                <a:cubicBezTo>
                  <a:pt x="220" y="103"/>
                  <a:pt x="220" y="103"/>
                  <a:pt x="220" y="103"/>
                </a:cubicBezTo>
                <a:cubicBezTo>
                  <a:pt x="222" y="103"/>
                  <a:pt x="223" y="103"/>
                  <a:pt x="224" y="103"/>
                </a:cubicBezTo>
                <a:cubicBezTo>
                  <a:pt x="234" y="105"/>
                  <a:pt x="235" y="106"/>
                  <a:pt x="232" y="112"/>
                </a:cubicBezTo>
                <a:cubicBezTo>
                  <a:pt x="232" y="112"/>
                  <a:pt x="232" y="112"/>
                  <a:pt x="232" y="113"/>
                </a:cubicBezTo>
                <a:cubicBezTo>
                  <a:pt x="236" y="116"/>
                  <a:pt x="236" y="116"/>
                  <a:pt x="236" y="116"/>
                </a:cubicBezTo>
                <a:cubicBezTo>
                  <a:pt x="237" y="116"/>
                  <a:pt x="238" y="115"/>
                  <a:pt x="240" y="115"/>
                </a:cubicBezTo>
                <a:cubicBezTo>
                  <a:pt x="246" y="111"/>
                  <a:pt x="251" y="106"/>
                  <a:pt x="252" y="100"/>
                </a:cubicBezTo>
                <a:cubicBezTo>
                  <a:pt x="241" y="88"/>
                  <a:pt x="241" y="88"/>
                  <a:pt x="241" y="88"/>
                </a:cubicBezTo>
                <a:cubicBezTo>
                  <a:pt x="239" y="89"/>
                  <a:pt x="238" y="90"/>
                  <a:pt x="237" y="91"/>
                </a:cubicBezTo>
                <a:cubicBezTo>
                  <a:pt x="236" y="92"/>
                  <a:pt x="236" y="93"/>
                  <a:pt x="235" y="94"/>
                </a:cubicBezTo>
                <a:cubicBezTo>
                  <a:pt x="234" y="95"/>
                  <a:pt x="232" y="96"/>
                  <a:pt x="231" y="96"/>
                </a:cubicBezTo>
                <a:cubicBezTo>
                  <a:pt x="230" y="96"/>
                  <a:pt x="230" y="96"/>
                  <a:pt x="230" y="96"/>
                </a:cubicBezTo>
                <a:cubicBezTo>
                  <a:pt x="228" y="96"/>
                  <a:pt x="226" y="95"/>
                  <a:pt x="226" y="93"/>
                </a:cubicBezTo>
                <a:cubicBezTo>
                  <a:pt x="225" y="93"/>
                  <a:pt x="225" y="92"/>
                  <a:pt x="225" y="91"/>
                </a:cubicBezTo>
                <a:cubicBezTo>
                  <a:pt x="228" y="88"/>
                  <a:pt x="224" y="85"/>
                  <a:pt x="220" y="83"/>
                </a:cubicBezTo>
                <a:cubicBezTo>
                  <a:pt x="218" y="82"/>
                  <a:pt x="214" y="80"/>
                  <a:pt x="214" y="78"/>
                </a:cubicBezTo>
                <a:cubicBezTo>
                  <a:pt x="212" y="71"/>
                  <a:pt x="201" y="71"/>
                  <a:pt x="194" y="68"/>
                </a:cubicBezTo>
                <a:cubicBezTo>
                  <a:pt x="193" y="68"/>
                  <a:pt x="193" y="68"/>
                  <a:pt x="192" y="68"/>
                </a:cubicBezTo>
                <a:moveTo>
                  <a:pt x="24" y="21"/>
                </a:moveTo>
                <a:cubicBezTo>
                  <a:pt x="25" y="22"/>
                  <a:pt x="25" y="22"/>
                  <a:pt x="26" y="22"/>
                </a:cubicBezTo>
                <a:cubicBezTo>
                  <a:pt x="27" y="24"/>
                  <a:pt x="29" y="25"/>
                  <a:pt x="31" y="25"/>
                </a:cubicBezTo>
                <a:cubicBezTo>
                  <a:pt x="24" y="21"/>
                  <a:pt x="24" y="21"/>
                  <a:pt x="24" y="21"/>
                </a:cubicBezTo>
                <a:moveTo>
                  <a:pt x="16" y="16"/>
                </a:moveTo>
                <a:cubicBezTo>
                  <a:pt x="14" y="16"/>
                  <a:pt x="12" y="17"/>
                  <a:pt x="12" y="18"/>
                </a:cubicBezTo>
                <a:cubicBezTo>
                  <a:pt x="9" y="21"/>
                  <a:pt x="10" y="23"/>
                  <a:pt x="15" y="25"/>
                </a:cubicBezTo>
                <a:cubicBezTo>
                  <a:pt x="20" y="28"/>
                  <a:pt x="20" y="29"/>
                  <a:pt x="14" y="31"/>
                </a:cubicBezTo>
                <a:cubicBezTo>
                  <a:pt x="7" y="32"/>
                  <a:pt x="4" y="35"/>
                  <a:pt x="2" y="39"/>
                </a:cubicBezTo>
                <a:cubicBezTo>
                  <a:pt x="0" y="42"/>
                  <a:pt x="2" y="45"/>
                  <a:pt x="8" y="46"/>
                </a:cubicBezTo>
                <a:cubicBezTo>
                  <a:pt x="10" y="46"/>
                  <a:pt x="13" y="45"/>
                  <a:pt x="14" y="47"/>
                </a:cubicBezTo>
                <a:cubicBezTo>
                  <a:pt x="17" y="50"/>
                  <a:pt x="21" y="53"/>
                  <a:pt x="22" y="56"/>
                </a:cubicBezTo>
                <a:cubicBezTo>
                  <a:pt x="23" y="57"/>
                  <a:pt x="23" y="59"/>
                  <a:pt x="20" y="60"/>
                </a:cubicBezTo>
                <a:cubicBezTo>
                  <a:pt x="20" y="60"/>
                  <a:pt x="19" y="60"/>
                  <a:pt x="18" y="60"/>
                </a:cubicBezTo>
                <a:cubicBezTo>
                  <a:pt x="16" y="60"/>
                  <a:pt x="15" y="59"/>
                  <a:pt x="14" y="58"/>
                </a:cubicBezTo>
                <a:cubicBezTo>
                  <a:pt x="14" y="57"/>
                  <a:pt x="12" y="57"/>
                  <a:pt x="11" y="57"/>
                </a:cubicBezTo>
                <a:cubicBezTo>
                  <a:pt x="11" y="57"/>
                  <a:pt x="11" y="57"/>
                  <a:pt x="10" y="57"/>
                </a:cubicBezTo>
                <a:cubicBezTo>
                  <a:pt x="10" y="61"/>
                  <a:pt x="5" y="63"/>
                  <a:pt x="5" y="67"/>
                </a:cubicBezTo>
                <a:cubicBezTo>
                  <a:pt x="5" y="67"/>
                  <a:pt x="6" y="68"/>
                  <a:pt x="6" y="68"/>
                </a:cubicBezTo>
                <a:cubicBezTo>
                  <a:pt x="17" y="73"/>
                  <a:pt x="17" y="73"/>
                  <a:pt x="17" y="73"/>
                </a:cubicBezTo>
                <a:cubicBezTo>
                  <a:pt x="21" y="71"/>
                  <a:pt x="25" y="69"/>
                  <a:pt x="29" y="67"/>
                </a:cubicBezTo>
                <a:cubicBezTo>
                  <a:pt x="30" y="67"/>
                  <a:pt x="29" y="66"/>
                  <a:pt x="29" y="65"/>
                </a:cubicBezTo>
                <a:cubicBezTo>
                  <a:pt x="28" y="64"/>
                  <a:pt x="24" y="64"/>
                  <a:pt x="27" y="62"/>
                </a:cubicBezTo>
                <a:cubicBezTo>
                  <a:pt x="37" y="65"/>
                  <a:pt x="39" y="71"/>
                  <a:pt x="32" y="76"/>
                </a:cubicBezTo>
                <a:cubicBezTo>
                  <a:pt x="31" y="76"/>
                  <a:pt x="29" y="77"/>
                  <a:pt x="28" y="78"/>
                </a:cubicBezTo>
                <a:cubicBezTo>
                  <a:pt x="31" y="80"/>
                  <a:pt x="31" y="80"/>
                  <a:pt x="31" y="80"/>
                </a:cubicBezTo>
                <a:cubicBezTo>
                  <a:pt x="32" y="79"/>
                  <a:pt x="32" y="79"/>
                  <a:pt x="33" y="79"/>
                </a:cubicBezTo>
                <a:cubicBezTo>
                  <a:pt x="39" y="76"/>
                  <a:pt x="41" y="72"/>
                  <a:pt x="40" y="68"/>
                </a:cubicBezTo>
                <a:cubicBezTo>
                  <a:pt x="40" y="64"/>
                  <a:pt x="37" y="61"/>
                  <a:pt x="30" y="60"/>
                </a:cubicBezTo>
                <a:cubicBezTo>
                  <a:pt x="29" y="60"/>
                  <a:pt x="28" y="60"/>
                  <a:pt x="28" y="60"/>
                </a:cubicBezTo>
                <a:cubicBezTo>
                  <a:pt x="22" y="60"/>
                  <a:pt x="21" y="63"/>
                  <a:pt x="21" y="65"/>
                </a:cubicBezTo>
                <a:cubicBezTo>
                  <a:pt x="21" y="66"/>
                  <a:pt x="20" y="66"/>
                  <a:pt x="20" y="67"/>
                </a:cubicBezTo>
                <a:cubicBezTo>
                  <a:pt x="19" y="68"/>
                  <a:pt x="18" y="68"/>
                  <a:pt x="16" y="68"/>
                </a:cubicBezTo>
                <a:cubicBezTo>
                  <a:pt x="16" y="68"/>
                  <a:pt x="15" y="68"/>
                  <a:pt x="14" y="68"/>
                </a:cubicBezTo>
                <a:cubicBezTo>
                  <a:pt x="12" y="67"/>
                  <a:pt x="12" y="65"/>
                  <a:pt x="14" y="64"/>
                </a:cubicBezTo>
                <a:cubicBezTo>
                  <a:pt x="16" y="63"/>
                  <a:pt x="19" y="63"/>
                  <a:pt x="21" y="62"/>
                </a:cubicBezTo>
                <a:cubicBezTo>
                  <a:pt x="25" y="60"/>
                  <a:pt x="27" y="58"/>
                  <a:pt x="25" y="54"/>
                </a:cubicBezTo>
                <a:cubicBezTo>
                  <a:pt x="23" y="50"/>
                  <a:pt x="20" y="47"/>
                  <a:pt x="15" y="44"/>
                </a:cubicBezTo>
                <a:cubicBezTo>
                  <a:pt x="7" y="39"/>
                  <a:pt x="7" y="37"/>
                  <a:pt x="16" y="33"/>
                </a:cubicBezTo>
                <a:cubicBezTo>
                  <a:pt x="23" y="31"/>
                  <a:pt x="24" y="28"/>
                  <a:pt x="21" y="24"/>
                </a:cubicBezTo>
                <a:cubicBezTo>
                  <a:pt x="20" y="23"/>
                  <a:pt x="17" y="21"/>
                  <a:pt x="20" y="20"/>
                </a:cubicBezTo>
                <a:cubicBezTo>
                  <a:pt x="20" y="20"/>
                  <a:pt x="21" y="20"/>
                  <a:pt x="22" y="20"/>
                </a:cubicBezTo>
                <a:cubicBezTo>
                  <a:pt x="22" y="20"/>
                  <a:pt x="22" y="20"/>
                  <a:pt x="22" y="20"/>
                </a:cubicBezTo>
                <a:cubicBezTo>
                  <a:pt x="16" y="16"/>
                  <a:pt x="16" y="16"/>
                  <a:pt x="16" y="16"/>
                </a:cubicBezTo>
                <a:moveTo>
                  <a:pt x="102" y="0"/>
                </a:moveTo>
                <a:cubicBezTo>
                  <a:pt x="100" y="0"/>
                  <a:pt x="99" y="1"/>
                  <a:pt x="98" y="2"/>
                </a:cubicBezTo>
                <a:cubicBezTo>
                  <a:pt x="114" y="15"/>
                  <a:pt x="114" y="15"/>
                  <a:pt x="114" y="15"/>
                </a:cubicBezTo>
                <a:cubicBezTo>
                  <a:pt x="114" y="14"/>
                  <a:pt x="113" y="13"/>
                  <a:pt x="111" y="12"/>
                </a:cubicBezTo>
                <a:cubicBezTo>
                  <a:pt x="105" y="9"/>
                  <a:pt x="102" y="5"/>
                  <a:pt x="104" y="0"/>
                </a:cubicBezTo>
                <a:cubicBezTo>
                  <a:pt x="103" y="0"/>
                  <a:pt x="103" y="0"/>
                  <a:pt x="102" y="0"/>
                </a:cubicBezTo>
              </a:path>
            </a:pathLst>
          </a:custGeom>
          <a:solidFill>
            <a:srgbClr val="D9CE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102"/>
          <p:cNvSpPr>
            <a:spLocks noEditPoints="1"/>
          </p:cNvSpPr>
          <p:nvPr/>
        </p:nvSpPr>
        <p:spPr bwMode="auto">
          <a:xfrm>
            <a:off x="987425" y="933450"/>
            <a:ext cx="3105150" cy="1695450"/>
          </a:xfrm>
          <a:custGeom>
            <a:avLst/>
            <a:gdLst>
              <a:gd name="T0" fmla="*/ 216 w 220"/>
              <a:gd name="T1" fmla="*/ 118 h 120"/>
              <a:gd name="T2" fmla="*/ 220 w 220"/>
              <a:gd name="T3" fmla="*/ 119 h 120"/>
              <a:gd name="T4" fmla="*/ 153 w 220"/>
              <a:gd name="T5" fmla="*/ 88 h 120"/>
              <a:gd name="T6" fmla="*/ 140 w 220"/>
              <a:gd name="T7" fmla="*/ 103 h 120"/>
              <a:gd name="T8" fmla="*/ 161 w 220"/>
              <a:gd name="T9" fmla="*/ 114 h 120"/>
              <a:gd name="T10" fmla="*/ 144 w 220"/>
              <a:gd name="T11" fmla="*/ 101 h 120"/>
              <a:gd name="T12" fmla="*/ 153 w 220"/>
              <a:gd name="T13" fmla="*/ 91 h 120"/>
              <a:gd name="T14" fmla="*/ 167 w 220"/>
              <a:gd name="T15" fmla="*/ 97 h 120"/>
              <a:gd name="T16" fmla="*/ 179 w 220"/>
              <a:gd name="T17" fmla="*/ 118 h 120"/>
              <a:gd name="T18" fmla="*/ 188 w 220"/>
              <a:gd name="T19" fmla="*/ 118 h 120"/>
              <a:gd name="T20" fmla="*/ 199 w 220"/>
              <a:gd name="T21" fmla="*/ 105 h 120"/>
              <a:gd name="T22" fmla="*/ 204 w 220"/>
              <a:gd name="T23" fmla="*/ 106 h 120"/>
              <a:gd name="T24" fmla="*/ 199 w 220"/>
              <a:gd name="T25" fmla="*/ 102 h 120"/>
              <a:gd name="T26" fmla="*/ 177 w 220"/>
              <a:gd name="T27" fmla="*/ 106 h 120"/>
              <a:gd name="T28" fmla="*/ 153 w 220"/>
              <a:gd name="T29" fmla="*/ 88 h 120"/>
              <a:gd name="T30" fmla="*/ 47 w 220"/>
              <a:gd name="T31" fmla="*/ 3 h 120"/>
              <a:gd name="T32" fmla="*/ 28 w 220"/>
              <a:gd name="T33" fmla="*/ 21 h 120"/>
              <a:gd name="T34" fmla="*/ 22 w 220"/>
              <a:gd name="T35" fmla="*/ 26 h 120"/>
              <a:gd name="T36" fmla="*/ 14 w 220"/>
              <a:gd name="T37" fmla="*/ 21 h 120"/>
              <a:gd name="T38" fmla="*/ 10 w 220"/>
              <a:gd name="T39" fmla="*/ 18 h 120"/>
              <a:gd name="T40" fmla="*/ 6 w 220"/>
              <a:gd name="T41" fmla="*/ 23 h 120"/>
              <a:gd name="T42" fmla="*/ 15 w 220"/>
              <a:gd name="T43" fmla="*/ 28 h 120"/>
              <a:gd name="T44" fmla="*/ 28 w 220"/>
              <a:gd name="T45" fmla="*/ 28 h 120"/>
              <a:gd name="T46" fmla="*/ 38 w 220"/>
              <a:gd name="T47" fmla="*/ 12 h 120"/>
              <a:gd name="T48" fmla="*/ 51 w 220"/>
              <a:gd name="T49" fmla="*/ 7 h 120"/>
              <a:gd name="T50" fmla="*/ 69 w 220"/>
              <a:gd name="T51" fmla="*/ 13 h 120"/>
              <a:gd name="T52" fmla="*/ 80 w 220"/>
              <a:gd name="T53" fmla="*/ 11 h 120"/>
              <a:gd name="T54" fmla="*/ 92 w 220"/>
              <a:gd name="T55" fmla="*/ 23 h 120"/>
              <a:gd name="T56" fmla="*/ 95 w 220"/>
              <a:gd name="T57" fmla="*/ 42 h 120"/>
              <a:gd name="T58" fmla="*/ 106 w 220"/>
              <a:gd name="T59" fmla="*/ 63 h 120"/>
              <a:gd name="T60" fmla="*/ 134 w 220"/>
              <a:gd name="T61" fmla="*/ 78 h 120"/>
              <a:gd name="T62" fmla="*/ 146 w 220"/>
              <a:gd name="T63" fmla="*/ 77 h 120"/>
              <a:gd name="T64" fmla="*/ 164 w 220"/>
              <a:gd name="T65" fmla="*/ 75 h 120"/>
              <a:gd name="T66" fmla="*/ 168 w 220"/>
              <a:gd name="T67" fmla="*/ 76 h 120"/>
              <a:gd name="T68" fmla="*/ 158 w 220"/>
              <a:gd name="T69" fmla="*/ 69 h 120"/>
              <a:gd name="T70" fmla="*/ 149 w 220"/>
              <a:gd name="T71" fmla="*/ 69 h 120"/>
              <a:gd name="T72" fmla="*/ 136 w 220"/>
              <a:gd name="T73" fmla="*/ 76 h 120"/>
              <a:gd name="T74" fmla="*/ 117 w 220"/>
              <a:gd name="T75" fmla="*/ 70 h 120"/>
              <a:gd name="T76" fmla="*/ 106 w 220"/>
              <a:gd name="T77" fmla="*/ 54 h 120"/>
              <a:gd name="T78" fmla="*/ 107 w 220"/>
              <a:gd name="T79" fmla="*/ 34 h 120"/>
              <a:gd name="T80" fmla="*/ 96 w 220"/>
              <a:gd name="T81" fmla="*/ 28 h 120"/>
              <a:gd name="T82" fmla="*/ 98 w 220"/>
              <a:gd name="T83" fmla="*/ 18 h 120"/>
              <a:gd name="T84" fmla="*/ 81 w 220"/>
              <a:gd name="T85" fmla="*/ 5 h 120"/>
              <a:gd name="T86" fmla="*/ 58 w 220"/>
              <a:gd name="T87" fmla="*/ 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0" h="120">
                <a:moveTo>
                  <a:pt x="216" y="116"/>
                </a:moveTo>
                <a:cubicBezTo>
                  <a:pt x="215" y="117"/>
                  <a:pt x="214" y="118"/>
                  <a:pt x="216" y="118"/>
                </a:cubicBezTo>
                <a:cubicBezTo>
                  <a:pt x="217" y="119"/>
                  <a:pt x="218" y="119"/>
                  <a:pt x="219" y="119"/>
                </a:cubicBezTo>
                <a:cubicBezTo>
                  <a:pt x="219" y="119"/>
                  <a:pt x="219" y="119"/>
                  <a:pt x="220" y="119"/>
                </a:cubicBezTo>
                <a:cubicBezTo>
                  <a:pt x="216" y="116"/>
                  <a:pt x="216" y="116"/>
                  <a:pt x="216" y="116"/>
                </a:cubicBezTo>
                <a:moveTo>
                  <a:pt x="153" y="88"/>
                </a:moveTo>
                <a:cubicBezTo>
                  <a:pt x="149" y="88"/>
                  <a:pt x="145" y="90"/>
                  <a:pt x="142" y="94"/>
                </a:cubicBezTo>
                <a:cubicBezTo>
                  <a:pt x="139" y="97"/>
                  <a:pt x="139" y="100"/>
                  <a:pt x="140" y="103"/>
                </a:cubicBezTo>
                <a:cubicBezTo>
                  <a:pt x="165" y="118"/>
                  <a:pt x="165" y="118"/>
                  <a:pt x="165" y="118"/>
                </a:cubicBezTo>
                <a:cubicBezTo>
                  <a:pt x="164" y="117"/>
                  <a:pt x="163" y="116"/>
                  <a:pt x="161" y="114"/>
                </a:cubicBezTo>
                <a:cubicBezTo>
                  <a:pt x="156" y="112"/>
                  <a:pt x="152" y="108"/>
                  <a:pt x="147" y="106"/>
                </a:cubicBezTo>
                <a:cubicBezTo>
                  <a:pt x="144" y="104"/>
                  <a:pt x="144" y="103"/>
                  <a:pt x="144" y="101"/>
                </a:cubicBezTo>
                <a:cubicBezTo>
                  <a:pt x="146" y="98"/>
                  <a:pt x="146" y="96"/>
                  <a:pt x="148" y="93"/>
                </a:cubicBezTo>
                <a:cubicBezTo>
                  <a:pt x="149" y="92"/>
                  <a:pt x="151" y="91"/>
                  <a:pt x="153" y="91"/>
                </a:cubicBezTo>
                <a:cubicBezTo>
                  <a:pt x="155" y="91"/>
                  <a:pt x="156" y="91"/>
                  <a:pt x="158" y="92"/>
                </a:cubicBezTo>
                <a:cubicBezTo>
                  <a:pt x="161" y="94"/>
                  <a:pt x="163" y="96"/>
                  <a:pt x="167" y="97"/>
                </a:cubicBezTo>
                <a:cubicBezTo>
                  <a:pt x="171" y="98"/>
                  <a:pt x="172" y="100"/>
                  <a:pt x="171" y="103"/>
                </a:cubicBezTo>
                <a:cubicBezTo>
                  <a:pt x="170" y="108"/>
                  <a:pt x="175" y="113"/>
                  <a:pt x="179" y="118"/>
                </a:cubicBezTo>
                <a:cubicBezTo>
                  <a:pt x="180" y="119"/>
                  <a:pt x="181" y="120"/>
                  <a:pt x="183" y="120"/>
                </a:cubicBezTo>
                <a:cubicBezTo>
                  <a:pt x="184" y="120"/>
                  <a:pt x="186" y="119"/>
                  <a:pt x="188" y="118"/>
                </a:cubicBezTo>
                <a:cubicBezTo>
                  <a:pt x="190" y="116"/>
                  <a:pt x="190" y="113"/>
                  <a:pt x="191" y="111"/>
                </a:cubicBezTo>
                <a:cubicBezTo>
                  <a:pt x="192" y="107"/>
                  <a:pt x="194" y="105"/>
                  <a:pt x="199" y="105"/>
                </a:cubicBezTo>
                <a:cubicBezTo>
                  <a:pt x="200" y="105"/>
                  <a:pt x="202" y="105"/>
                  <a:pt x="204" y="106"/>
                </a:cubicBezTo>
                <a:cubicBezTo>
                  <a:pt x="204" y="106"/>
                  <a:pt x="204" y="106"/>
                  <a:pt x="204" y="106"/>
                </a:cubicBezTo>
                <a:cubicBezTo>
                  <a:pt x="200" y="102"/>
                  <a:pt x="200" y="102"/>
                  <a:pt x="200" y="102"/>
                </a:cubicBezTo>
                <a:cubicBezTo>
                  <a:pt x="200" y="102"/>
                  <a:pt x="199" y="102"/>
                  <a:pt x="199" y="102"/>
                </a:cubicBezTo>
                <a:cubicBezTo>
                  <a:pt x="189" y="102"/>
                  <a:pt x="187" y="108"/>
                  <a:pt x="184" y="113"/>
                </a:cubicBezTo>
                <a:cubicBezTo>
                  <a:pt x="178" y="111"/>
                  <a:pt x="177" y="108"/>
                  <a:pt x="177" y="106"/>
                </a:cubicBezTo>
                <a:cubicBezTo>
                  <a:pt x="178" y="99"/>
                  <a:pt x="172" y="95"/>
                  <a:pt x="164" y="91"/>
                </a:cubicBezTo>
                <a:cubicBezTo>
                  <a:pt x="160" y="89"/>
                  <a:pt x="156" y="88"/>
                  <a:pt x="153" y="88"/>
                </a:cubicBezTo>
                <a:moveTo>
                  <a:pt x="53" y="0"/>
                </a:moveTo>
                <a:cubicBezTo>
                  <a:pt x="51" y="0"/>
                  <a:pt x="50" y="1"/>
                  <a:pt x="47" y="3"/>
                </a:cubicBezTo>
                <a:cubicBezTo>
                  <a:pt x="44" y="5"/>
                  <a:pt x="40" y="7"/>
                  <a:pt x="36" y="8"/>
                </a:cubicBezTo>
                <a:cubicBezTo>
                  <a:pt x="25" y="12"/>
                  <a:pt x="23" y="14"/>
                  <a:pt x="28" y="21"/>
                </a:cubicBezTo>
                <a:cubicBezTo>
                  <a:pt x="28" y="23"/>
                  <a:pt x="30" y="24"/>
                  <a:pt x="28" y="25"/>
                </a:cubicBezTo>
                <a:cubicBezTo>
                  <a:pt x="26" y="26"/>
                  <a:pt x="24" y="26"/>
                  <a:pt x="22" y="26"/>
                </a:cubicBezTo>
                <a:cubicBezTo>
                  <a:pt x="20" y="26"/>
                  <a:pt x="18" y="26"/>
                  <a:pt x="16" y="25"/>
                </a:cubicBezTo>
                <a:cubicBezTo>
                  <a:pt x="12" y="25"/>
                  <a:pt x="13" y="23"/>
                  <a:pt x="14" y="21"/>
                </a:cubicBezTo>
                <a:cubicBezTo>
                  <a:pt x="16" y="20"/>
                  <a:pt x="15" y="18"/>
                  <a:pt x="12" y="18"/>
                </a:cubicBezTo>
                <a:cubicBezTo>
                  <a:pt x="11" y="18"/>
                  <a:pt x="11" y="18"/>
                  <a:pt x="10" y="18"/>
                </a:cubicBezTo>
                <a:cubicBezTo>
                  <a:pt x="7" y="18"/>
                  <a:pt x="3" y="18"/>
                  <a:pt x="0" y="19"/>
                </a:cubicBezTo>
                <a:cubicBezTo>
                  <a:pt x="6" y="23"/>
                  <a:pt x="6" y="23"/>
                  <a:pt x="6" y="23"/>
                </a:cubicBezTo>
                <a:cubicBezTo>
                  <a:pt x="7" y="23"/>
                  <a:pt x="8" y="23"/>
                  <a:pt x="8" y="24"/>
                </a:cubicBezTo>
                <a:cubicBezTo>
                  <a:pt x="15" y="28"/>
                  <a:pt x="15" y="28"/>
                  <a:pt x="15" y="28"/>
                </a:cubicBezTo>
                <a:cubicBezTo>
                  <a:pt x="17" y="29"/>
                  <a:pt x="19" y="29"/>
                  <a:pt x="21" y="29"/>
                </a:cubicBezTo>
                <a:cubicBezTo>
                  <a:pt x="23" y="29"/>
                  <a:pt x="25" y="28"/>
                  <a:pt x="28" y="28"/>
                </a:cubicBezTo>
                <a:cubicBezTo>
                  <a:pt x="35" y="26"/>
                  <a:pt x="34" y="23"/>
                  <a:pt x="32" y="19"/>
                </a:cubicBezTo>
                <a:cubicBezTo>
                  <a:pt x="30" y="16"/>
                  <a:pt x="33" y="13"/>
                  <a:pt x="38" y="12"/>
                </a:cubicBezTo>
                <a:cubicBezTo>
                  <a:pt x="40" y="10"/>
                  <a:pt x="44" y="10"/>
                  <a:pt x="46" y="8"/>
                </a:cubicBezTo>
                <a:cubicBezTo>
                  <a:pt x="48" y="7"/>
                  <a:pt x="50" y="7"/>
                  <a:pt x="51" y="7"/>
                </a:cubicBezTo>
                <a:cubicBezTo>
                  <a:pt x="53" y="7"/>
                  <a:pt x="55" y="7"/>
                  <a:pt x="57" y="9"/>
                </a:cubicBezTo>
                <a:cubicBezTo>
                  <a:pt x="60" y="11"/>
                  <a:pt x="64" y="13"/>
                  <a:pt x="69" y="13"/>
                </a:cubicBezTo>
                <a:cubicBezTo>
                  <a:pt x="71" y="13"/>
                  <a:pt x="73" y="12"/>
                  <a:pt x="75" y="12"/>
                </a:cubicBezTo>
                <a:cubicBezTo>
                  <a:pt x="77" y="11"/>
                  <a:pt x="78" y="11"/>
                  <a:pt x="80" y="11"/>
                </a:cubicBezTo>
                <a:cubicBezTo>
                  <a:pt x="83" y="11"/>
                  <a:pt x="85" y="12"/>
                  <a:pt x="88" y="14"/>
                </a:cubicBezTo>
                <a:cubicBezTo>
                  <a:pt x="92" y="17"/>
                  <a:pt x="92" y="20"/>
                  <a:pt x="92" y="23"/>
                </a:cubicBezTo>
                <a:cubicBezTo>
                  <a:pt x="91" y="28"/>
                  <a:pt x="87" y="32"/>
                  <a:pt x="94" y="36"/>
                </a:cubicBezTo>
                <a:cubicBezTo>
                  <a:pt x="97" y="38"/>
                  <a:pt x="97" y="40"/>
                  <a:pt x="95" y="42"/>
                </a:cubicBezTo>
                <a:cubicBezTo>
                  <a:pt x="92" y="47"/>
                  <a:pt x="93" y="52"/>
                  <a:pt x="101" y="56"/>
                </a:cubicBezTo>
                <a:cubicBezTo>
                  <a:pt x="107" y="58"/>
                  <a:pt x="108" y="60"/>
                  <a:pt x="106" y="63"/>
                </a:cubicBezTo>
                <a:cubicBezTo>
                  <a:pt x="104" y="66"/>
                  <a:pt x="103" y="69"/>
                  <a:pt x="107" y="70"/>
                </a:cubicBezTo>
                <a:cubicBezTo>
                  <a:pt x="116" y="73"/>
                  <a:pt x="124" y="77"/>
                  <a:pt x="134" y="78"/>
                </a:cubicBezTo>
                <a:cubicBezTo>
                  <a:pt x="135" y="78"/>
                  <a:pt x="137" y="79"/>
                  <a:pt x="138" y="79"/>
                </a:cubicBezTo>
                <a:cubicBezTo>
                  <a:pt x="141" y="79"/>
                  <a:pt x="144" y="78"/>
                  <a:pt x="146" y="77"/>
                </a:cubicBezTo>
                <a:cubicBezTo>
                  <a:pt x="149" y="74"/>
                  <a:pt x="152" y="73"/>
                  <a:pt x="155" y="73"/>
                </a:cubicBezTo>
                <a:cubicBezTo>
                  <a:pt x="158" y="73"/>
                  <a:pt x="161" y="74"/>
                  <a:pt x="164" y="75"/>
                </a:cubicBezTo>
                <a:cubicBezTo>
                  <a:pt x="165" y="76"/>
                  <a:pt x="166" y="76"/>
                  <a:pt x="167" y="76"/>
                </a:cubicBezTo>
                <a:cubicBezTo>
                  <a:pt x="168" y="76"/>
                  <a:pt x="168" y="76"/>
                  <a:pt x="168" y="76"/>
                </a:cubicBezTo>
                <a:cubicBezTo>
                  <a:pt x="164" y="72"/>
                  <a:pt x="164" y="72"/>
                  <a:pt x="164" y="72"/>
                </a:cubicBezTo>
                <a:cubicBezTo>
                  <a:pt x="162" y="72"/>
                  <a:pt x="160" y="71"/>
                  <a:pt x="158" y="69"/>
                </a:cubicBezTo>
                <a:cubicBezTo>
                  <a:pt x="156" y="67"/>
                  <a:pt x="154" y="66"/>
                  <a:pt x="153" y="66"/>
                </a:cubicBezTo>
                <a:cubicBezTo>
                  <a:pt x="152" y="66"/>
                  <a:pt x="150" y="67"/>
                  <a:pt x="149" y="69"/>
                </a:cubicBezTo>
                <a:cubicBezTo>
                  <a:pt x="148" y="70"/>
                  <a:pt x="148" y="71"/>
                  <a:pt x="147" y="71"/>
                </a:cubicBezTo>
                <a:cubicBezTo>
                  <a:pt x="144" y="74"/>
                  <a:pt x="140" y="76"/>
                  <a:pt x="136" y="76"/>
                </a:cubicBezTo>
                <a:cubicBezTo>
                  <a:pt x="133" y="76"/>
                  <a:pt x="130" y="75"/>
                  <a:pt x="127" y="73"/>
                </a:cubicBezTo>
                <a:cubicBezTo>
                  <a:pt x="124" y="71"/>
                  <a:pt x="122" y="70"/>
                  <a:pt x="117" y="70"/>
                </a:cubicBezTo>
                <a:cubicBezTo>
                  <a:pt x="109" y="70"/>
                  <a:pt x="108" y="68"/>
                  <a:pt x="112" y="64"/>
                </a:cubicBezTo>
                <a:cubicBezTo>
                  <a:pt x="116" y="59"/>
                  <a:pt x="114" y="56"/>
                  <a:pt x="106" y="54"/>
                </a:cubicBezTo>
                <a:cubicBezTo>
                  <a:pt x="98" y="51"/>
                  <a:pt x="96" y="47"/>
                  <a:pt x="102" y="42"/>
                </a:cubicBezTo>
                <a:cubicBezTo>
                  <a:pt x="105" y="39"/>
                  <a:pt x="107" y="37"/>
                  <a:pt x="107" y="34"/>
                </a:cubicBezTo>
                <a:cubicBezTo>
                  <a:pt x="106" y="34"/>
                  <a:pt x="104" y="34"/>
                  <a:pt x="103" y="34"/>
                </a:cubicBezTo>
                <a:cubicBezTo>
                  <a:pt x="95" y="34"/>
                  <a:pt x="95" y="34"/>
                  <a:pt x="96" y="28"/>
                </a:cubicBezTo>
                <a:cubicBezTo>
                  <a:pt x="96" y="26"/>
                  <a:pt x="97" y="24"/>
                  <a:pt x="98" y="21"/>
                </a:cubicBezTo>
                <a:cubicBezTo>
                  <a:pt x="98" y="20"/>
                  <a:pt x="98" y="19"/>
                  <a:pt x="98" y="18"/>
                </a:cubicBezTo>
                <a:cubicBezTo>
                  <a:pt x="82" y="5"/>
                  <a:pt x="82" y="5"/>
                  <a:pt x="82" y="5"/>
                </a:cubicBezTo>
                <a:cubicBezTo>
                  <a:pt x="81" y="5"/>
                  <a:pt x="81" y="5"/>
                  <a:pt x="81" y="5"/>
                </a:cubicBezTo>
                <a:cubicBezTo>
                  <a:pt x="76" y="8"/>
                  <a:pt x="72" y="10"/>
                  <a:pt x="69" y="10"/>
                </a:cubicBezTo>
                <a:cubicBezTo>
                  <a:pt x="65" y="10"/>
                  <a:pt x="61" y="8"/>
                  <a:pt x="58" y="4"/>
                </a:cubicBezTo>
                <a:cubicBezTo>
                  <a:pt x="56" y="1"/>
                  <a:pt x="55" y="0"/>
                  <a:pt x="53" y="0"/>
                </a:cubicBezTo>
              </a:path>
            </a:pathLst>
          </a:custGeom>
          <a:solidFill>
            <a:srgbClr val="D642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103"/>
          <p:cNvSpPr>
            <a:spLocks noEditPoints="1"/>
          </p:cNvSpPr>
          <p:nvPr/>
        </p:nvSpPr>
        <p:spPr bwMode="auto">
          <a:xfrm>
            <a:off x="846138" y="1936750"/>
            <a:ext cx="2779713" cy="1582738"/>
          </a:xfrm>
          <a:custGeom>
            <a:avLst/>
            <a:gdLst>
              <a:gd name="T0" fmla="*/ 187 w 197"/>
              <a:gd name="T1" fmla="*/ 83 h 112"/>
              <a:gd name="T2" fmla="*/ 187 w 197"/>
              <a:gd name="T3" fmla="*/ 83 h 112"/>
              <a:gd name="T4" fmla="*/ 178 w 197"/>
              <a:gd name="T5" fmla="*/ 97 h 112"/>
              <a:gd name="T6" fmla="*/ 170 w 197"/>
              <a:gd name="T7" fmla="*/ 108 h 112"/>
              <a:gd name="T8" fmla="*/ 171 w 197"/>
              <a:gd name="T9" fmla="*/ 110 h 112"/>
              <a:gd name="T10" fmla="*/ 177 w 197"/>
              <a:gd name="T11" fmla="*/ 112 h 112"/>
              <a:gd name="T12" fmla="*/ 176 w 197"/>
              <a:gd name="T13" fmla="*/ 109 h 112"/>
              <a:gd name="T14" fmla="*/ 184 w 197"/>
              <a:gd name="T15" fmla="*/ 100 h 112"/>
              <a:gd name="T16" fmla="*/ 186 w 197"/>
              <a:gd name="T17" fmla="*/ 99 h 112"/>
              <a:gd name="T18" fmla="*/ 193 w 197"/>
              <a:gd name="T19" fmla="*/ 86 h 112"/>
              <a:gd name="T20" fmla="*/ 191 w 197"/>
              <a:gd name="T21" fmla="*/ 85 h 112"/>
              <a:gd name="T22" fmla="*/ 187 w 197"/>
              <a:gd name="T23" fmla="*/ 83 h 112"/>
              <a:gd name="T24" fmla="*/ 178 w 197"/>
              <a:gd name="T25" fmla="*/ 79 h 112"/>
              <a:gd name="T26" fmla="*/ 178 w 197"/>
              <a:gd name="T27" fmla="*/ 80 h 112"/>
              <a:gd name="T28" fmla="*/ 183 w 197"/>
              <a:gd name="T29" fmla="*/ 83 h 112"/>
              <a:gd name="T30" fmla="*/ 184 w 197"/>
              <a:gd name="T31" fmla="*/ 83 h 112"/>
              <a:gd name="T32" fmla="*/ 186 w 197"/>
              <a:gd name="T33" fmla="*/ 83 h 112"/>
              <a:gd name="T34" fmla="*/ 183 w 197"/>
              <a:gd name="T35" fmla="*/ 81 h 112"/>
              <a:gd name="T36" fmla="*/ 181 w 197"/>
              <a:gd name="T37" fmla="*/ 82 h 112"/>
              <a:gd name="T38" fmla="*/ 182 w 197"/>
              <a:gd name="T39" fmla="*/ 81 h 112"/>
              <a:gd name="T40" fmla="*/ 178 w 197"/>
              <a:gd name="T41" fmla="*/ 79 h 112"/>
              <a:gd name="T42" fmla="*/ 22 w 197"/>
              <a:gd name="T43" fmla="*/ 10 h 112"/>
              <a:gd name="T44" fmla="*/ 19 w 197"/>
              <a:gd name="T45" fmla="*/ 11 h 112"/>
              <a:gd name="T46" fmla="*/ 14 w 197"/>
              <a:gd name="T47" fmla="*/ 20 h 112"/>
              <a:gd name="T48" fmla="*/ 17 w 197"/>
              <a:gd name="T49" fmla="*/ 29 h 112"/>
              <a:gd name="T50" fmla="*/ 14 w 197"/>
              <a:gd name="T51" fmla="*/ 34 h 112"/>
              <a:gd name="T52" fmla="*/ 7 w 197"/>
              <a:gd name="T53" fmla="*/ 43 h 112"/>
              <a:gd name="T54" fmla="*/ 14 w 197"/>
              <a:gd name="T55" fmla="*/ 48 h 112"/>
              <a:gd name="T56" fmla="*/ 21 w 197"/>
              <a:gd name="T57" fmla="*/ 48 h 112"/>
              <a:gd name="T58" fmla="*/ 28 w 197"/>
              <a:gd name="T59" fmla="*/ 53 h 112"/>
              <a:gd name="T60" fmla="*/ 29 w 197"/>
              <a:gd name="T61" fmla="*/ 65 h 112"/>
              <a:gd name="T62" fmla="*/ 34 w 197"/>
              <a:gd name="T63" fmla="*/ 72 h 112"/>
              <a:gd name="T64" fmla="*/ 64 w 197"/>
              <a:gd name="T65" fmla="*/ 81 h 112"/>
              <a:gd name="T66" fmla="*/ 53 w 197"/>
              <a:gd name="T67" fmla="*/ 76 h 112"/>
              <a:gd name="T68" fmla="*/ 34 w 197"/>
              <a:gd name="T69" fmla="*/ 58 h 112"/>
              <a:gd name="T70" fmla="*/ 19 w 197"/>
              <a:gd name="T71" fmla="*/ 45 h 112"/>
              <a:gd name="T72" fmla="*/ 15 w 197"/>
              <a:gd name="T73" fmla="*/ 39 h 112"/>
              <a:gd name="T74" fmla="*/ 20 w 197"/>
              <a:gd name="T75" fmla="*/ 21 h 112"/>
              <a:gd name="T76" fmla="*/ 25 w 197"/>
              <a:gd name="T77" fmla="*/ 12 h 112"/>
              <a:gd name="T78" fmla="*/ 22 w 197"/>
              <a:gd name="T79" fmla="*/ 10 h 112"/>
              <a:gd name="T80" fmla="*/ 0 w 197"/>
              <a:gd name="T81" fmla="*/ 0 h 112"/>
              <a:gd name="T82" fmla="*/ 6 w 197"/>
              <a:gd name="T83" fmla="*/ 6 h 112"/>
              <a:gd name="T84" fmla="*/ 8 w 197"/>
              <a:gd name="T85" fmla="*/ 6 h 112"/>
              <a:gd name="T86" fmla="*/ 10 w 197"/>
              <a:gd name="T87" fmla="*/ 6 h 112"/>
              <a:gd name="T88" fmla="*/ 11 w 197"/>
              <a:gd name="T89" fmla="*/ 5 h 112"/>
              <a:gd name="T90" fmla="*/ 0 w 197"/>
              <a:gd name="T9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7" h="112">
                <a:moveTo>
                  <a:pt x="187" y="83"/>
                </a:moveTo>
                <a:cubicBezTo>
                  <a:pt x="187" y="83"/>
                  <a:pt x="187" y="83"/>
                  <a:pt x="187" y="83"/>
                </a:cubicBezTo>
                <a:cubicBezTo>
                  <a:pt x="191" y="89"/>
                  <a:pt x="187" y="94"/>
                  <a:pt x="178" y="97"/>
                </a:cubicBezTo>
                <a:cubicBezTo>
                  <a:pt x="168" y="100"/>
                  <a:pt x="166" y="102"/>
                  <a:pt x="170" y="108"/>
                </a:cubicBezTo>
                <a:cubicBezTo>
                  <a:pt x="170" y="109"/>
                  <a:pt x="170" y="109"/>
                  <a:pt x="171" y="110"/>
                </a:cubicBezTo>
                <a:cubicBezTo>
                  <a:pt x="177" y="112"/>
                  <a:pt x="177" y="112"/>
                  <a:pt x="177" y="112"/>
                </a:cubicBezTo>
                <a:cubicBezTo>
                  <a:pt x="177" y="111"/>
                  <a:pt x="177" y="110"/>
                  <a:pt x="176" y="109"/>
                </a:cubicBezTo>
                <a:cubicBezTo>
                  <a:pt x="171" y="102"/>
                  <a:pt x="171" y="102"/>
                  <a:pt x="184" y="100"/>
                </a:cubicBezTo>
                <a:cubicBezTo>
                  <a:pt x="184" y="99"/>
                  <a:pt x="185" y="99"/>
                  <a:pt x="186" y="99"/>
                </a:cubicBezTo>
                <a:cubicBezTo>
                  <a:pt x="192" y="98"/>
                  <a:pt x="197" y="89"/>
                  <a:pt x="193" y="86"/>
                </a:cubicBezTo>
                <a:cubicBezTo>
                  <a:pt x="192" y="86"/>
                  <a:pt x="192" y="85"/>
                  <a:pt x="191" y="85"/>
                </a:cubicBezTo>
                <a:cubicBezTo>
                  <a:pt x="187" y="83"/>
                  <a:pt x="187" y="83"/>
                  <a:pt x="187" y="83"/>
                </a:cubicBezTo>
                <a:moveTo>
                  <a:pt x="178" y="79"/>
                </a:moveTo>
                <a:cubicBezTo>
                  <a:pt x="178" y="79"/>
                  <a:pt x="178" y="80"/>
                  <a:pt x="178" y="80"/>
                </a:cubicBezTo>
                <a:cubicBezTo>
                  <a:pt x="178" y="82"/>
                  <a:pt x="180" y="83"/>
                  <a:pt x="183" y="83"/>
                </a:cubicBezTo>
                <a:cubicBezTo>
                  <a:pt x="184" y="83"/>
                  <a:pt x="184" y="83"/>
                  <a:pt x="184" y="83"/>
                </a:cubicBezTo>
                <a:cubicBezTo>
                  <a:pt x="185" y="83"/>
                  <a:pt x="185" y="83"/>
                  <a:pt x="186" y="83"/>
                </a:cubicBezTo>
                <a:cubicBezTo>
                  <a:pt x="183" y="81"/>
                  <a:pt x="183" y="81"/>
                  <a:pt x="183" y="81"/>
                </a:cubicBezTo>
                <a:cubicBezTo>
                  <a:pt x="182" y="81"/>
                  <a:pt x="182" y="81"/>
                  <a:pt x="181" y="82"/>
                </a:cubicBezTo>
                <a:cubicBezTo>
                  <a:pt x="181" y="81"/>
                  <a:pt x="181" y="81"/>
                  <a:pt x="182" y="81"/>
                </a:cubicBezTo>
                <a:cubicBezTo>
                  <a:pt x="178" y="79"/>
                  <a:pt x="178" y="79"/>
                  <a:pt x="178" y="79"/>
                </a:cubicBezTo>
                <a:moveTo>
                  <a:pt x="22" y="10"/>
                </a:moveTo>
                <a:cubicBezTo>
                  <a:pt x="21" y="10"/>
                  <a:pt x="20" y="11"/>
                  <a:pt x="19" y="11"/>
                </a:cubicBezTo>
                <a:cubicBezTo>
                  <a:pt x="14" y="13"/>
                  <a:pt x="13" y="16"/>
                  <a:pt x="14" y="20"/>
                </a:cubicBezTo>
                <a:cubicBezTo>
                  <a:pt x="15" y="23"/>
                  <a:pt x="16" y="26"/>
                  <a:pt x="17" y="29"/>
                </a:cubicBezTo>
                <a:cubicBezTo>
                  <a:pt x="18" y="31"/>
                  <a:pt x="17" y="33"/>
                  <a:pt x="14" y="34"/>
                </a:cubicBezTo>
                <a:cubicBezTo>
                  <a:pt x="8" y="36"/>
                  <a:pt x="8" y="40"/>
                  <a:pt x="7" y="43"/>
                </a:cubicBezTo>
                <a:cubicBezTo>
                  <a:pt x="6" y="46"/>
                  <a:pt x="9" y="48"/>
                  <a:pt x="14" y="48"/>
                </a:cubicBezTo>
                <a:cubicBezTo>
                  <a:pt x="16" y="48"/>
                  <a:pt x="18" y="48"/>
                  <a:pt x="21" y="48"/>
                </a:cubicBezTo>
                <a:cubicBezTo>
                  <a:pt x="26" y="49"/>
                  <a:pt x="29" y="50"/>
                  <a:pt x="28" y="53"/>
                </a:cubicBezTo>
                <a:cubicBezTo>
                  <a:pt x="28" y="57"/>
                  <a:pt x="29" y="61"/>
                  <a:pt x="29" y="65"/>
                </a:cubicBezTo>
                <a:cubicBezTo>
                  <a:pt x="29" y="68"/>
                  <a:pt x="31" y="70"/>
                  <a:pt x="34" y="72"/>
                </a:cubicBezTo>
                <a:cubicBezTo>
                  <a:pt x="64" y="81"/>
                  <a:pt x="64" y="81"/>
                  <a:pt x="64" y="81"/>
                </a:cubicBezTo>
                <a:cubicBezTo>
                  <a:pt x="61" y="79"/>
                  <a:pt x="58" y="77"/>
                  <a:pt x="53" y="76"/>
                </a:cubicBezTo>
                <a:cubicBezTo>
                  <a:pt x="38" y="73"/>
                  <a:pt x="33" y="66"/>
                  <a:pt x="34" y="58"/>
                </a:cubicBezTo>
                <a:cubicBezTo>
                  <a:pt x="35" y="51"/>
                  <a:pt x="31" y="46"/>
                  <a:pt x="19" y="45"/>
                </a:cubicBezTo>
                <a:cubicBezTo>
                  <a:pt x="13" y="44"/>
                  <a:pt x="11" y="41"/>
                  <a:pt x="15" y="39"/>
                </a:cubicBezTo>
                <a:cubicBezTo>
                  <a:pt x="24" y="34"/>
                  <a:pt x="22" y="28"/>
                  <a:pt x="20" y="21"/>
                </a:cubicBezTo>
                <a:cubicBezTo>
                  <a:pt x="19" y="17"/>
                  <a:pt x="20" y="14"/>
                  <a:pt x="25" y="12"/>
                </a:cubicBezTo>
                <a:cubicBezTo>
                  <a:pt x="22" y="10"/>
                  <a:pt x="22" y="10"/>
                  <a:pt x="22" y="10"/>
                </a:cubicBezTo>
                <a:moveTo>
                  <a:pt x="0" y="0"/>
                </a:moveTo>
                <a:cubicBezTo>
                  <a:pt x="1" y="2"/>
                  <a:pt x="4" y="4"/>
                  <a:pt x="6" y="6"/>
                </a:cubicBezTo>
                <a:cubicBezTo>
                  <a:pt x="6" y="6"/>
                  <a:pt x="7" y="6"/>
                  <a:pt x="8" y="6"/>
                </a:cubicBezTo>
                <a:cubicBezTo>
                  <a:pt x="9" y="6"/>
                  <a:pt x="9" y="6"/>
                  <a:pt x="10" y="6"/>
                </a:cubicBezTo>
                <a:cubicBezTo>
                  <a:pt x="10" y="6"/>
                  <a:pt x="11" y="6"/>
                  <a:pt x="11" y="5"/>
                </a:cubicBezTo>
                <a:cubicBezTo>
                  <a:pt x="0"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104"/>
          <p:cNvSpPr>
            <a:spLocks noEditPoints="1"/>
          </p:cNvSpPr>
          <p:nvPr/>
        </p:nvSpPr>
        <p:spPr bwMode="auto">
          <a:xfrm>
            <a:off x="1509713" y="3603625"/>
            <a:ext cx="946150" cy="438150"/>
          </a:xfrm>
          <a:custGeom>
            <a:avLst/>
            <a:gdLst>
              <a:gd name="T0" fmla="*/ 49 w 67"/>
              <a:gd name="T1" fmla="*/ 7 h 31"/>
              <a:gd name="T2" fmla="*/ 54 w 67"/>
              <a:gd name="T3" fmla="*/ 9 h 31"/>
              <a:gd name="T4" fmla="*/ 59 w 67"/>
              <a:gd name="T5" fmla="*/ 17 h 31"/>
              <a:gd name="T6" fmla="*/ 47 w 67"/>
              <a:gd name="T7" fmla="*/ 26 h 31"/>
              <a:gd name="T8" fmla="*/ 44 w 67"/>
              <a:gd name="T9" fmla="*/ 28 h 31"/>
              <a:gd name="T10" fmla="*/ 42 w 67"/>
              <a:gd name="T11" fmla="*/ 28 h 31"/>
              <a:gd name="T12" fmla="*/ 35 w 67"/>
              <a:gd name="T13" fmla="*/ 26 h 31"/>
              <a:gd name="T14" fmla="*/ 27 w 67"/>
              <a:gd name="T15" fmla="*/ 24 h 31"/>
              <a:gd name="T16" fmla="*/ 22 w 67"/>
              <a:gd name="T17" fmla="*/ 29 h 31"/>
              <a:gd name="T18" fmla="*/ 20 w 67"/>
              <a:gd name="T19" fmla="*/ 31 h 31"/>
              <a:gd name="T20" fmla="*/ 20 w 67"/>
              <a:gd name="T21" fmla="*/ 31 h 31"/>
              <a:gd name="T22" fmla="*/ 24 w 67"/>
              <a:gd name="T23" fmla="*/ 31 h 31"/>
              <a:gd name="T24" fmla="*/ 31 w 67"/>
              <a:gd name="T25" fmla="*/ 29 h 31"/>
              <a:gd name="T26" fmla="*/ 34 w 67"/>
              <a:gd name="T27" fmla="*/ 29 h 31"/>
              <a:gd name="T28" fmla="*/ 42 w 67"/>
              <a:gd name="T29" fmla="*/ 31 h 31"/>
              <a:gd name="T30" fmla="*/ 55 w 67"/>
              <a:gd name="T31" fmla="*/ 25 h 31"/>
              <a:gd name="T32" fmla="*/ 61 w 67"/>
              <a:gd name="T33" fmla="*/ 20 h 31"/>
              <a:gd name="T34" fmla="*/ 64 w 67"/>
              <a:gd name="T35" fmla="*/ 9 h 31"/>
              <a:gd name="T36" fmla="*/ 49 w 67"/>
              <a:gd name="T37" fmla="*/ 7 h 31"/>
              <a:gd name="T38" fmla="*/ 16 w 67"/>
              <a:gd name="T39" fmla="*/ 2 h 31"/>
              <a:gd name="T40" fmla="*/ 22 w 67"/>
              <a:gd name="T41" fmla="*/ 4 h 31"/>
              <a:gd name="T42" fmla="*/ 24 w 67"/>
              <a:gd name="T43" fmla="*/ 4 h 31"/>
              <a:gd name="T44" fmla="*/ 25 w 67"/>
              <a:gd name="T45" fmla="*/ 4 h 31"/>
              <a:gd name="T46" fmla="*/ 16 w 67"/>
              <a:gd name="T47" fmla="*/ 2 h 31"/>
              <a:gd name="T48" fmla="*/ 0 w 67"/>
              <a:gd name="T49" fmla="*/ 0 h 31"/>
              <a:gd name="T50" fmla="*/ 1 w 67"/>
              <a:gd name="T51" fmla="*/ 0 h 31"/>
              <a:gd name="T52" fmla="*/ 4 w 67"/>
              <a:gd name="T53" fmla="*/ 2 h 31"/>
              <a:gd name="T54" fmla="*/ 7 w 67"/>
              <a:gd name="T55" fmla="*/ 1 h 31"/>
              <a:gd name="T56" fmla="*/ 0 w 67"/>
              <a:gd name="T5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7" h="31">
                <a:moveTo>
                  <a:pt x="49" y="7"/>
                </a:moveTo>
                <a:cubicBezTo>
                  <a:pt x="49" y="8"/>
                  <a:pt x="52" y="8"/>
                  <a:pt x="54" y="9"/>
                </a:cubicBezTo>
                <a:cubicBezTo>
                  <a:pt x="62" y="11"/>
                  <a:pt x="63" y="13"/>
                  <a:pt x="59" y="17"/>
                </a:cubicBezTo>
                <a:cubicBezTo>
                  <a:pt x="54" y="20"/>
                  <a:pt x="49" y="22"/>
                  <a:pt x="47" y="26"/>
                </a:cubicBezTo>
                <a:cubicBezTo>
                  <a:pt x="47" y="27"/>
                  <a:pt x="45" y="28"/>
                  <a:pt x="44" y="28"/>
                </a:cubicBezTo>
                <a:cubicBezTo>
                  <a:pt x="43" y="28"/>
                  <a:pt x="42" y="28"/>
                  <a:pt x="42" y="28"/>
                </a:cubicBezTo>
                <a:cubicBezTo>
                  <a:pt x="39" y="27"/>
                  <a:pt x="37" y="26"/>
                  <a:pt x="35" y="26"/>
                </a:cubicBezTo>
                <a:cubicBezTo>
                  <a:pt x="31" y="24"/>
                  <a:pt x="29" y="24"/>
                  <a:pt x="27" y="24"/>
                </a:cubicBezTo>
                <a:cubicBezTo>
                  <a:pt x="25" y="24"/>
                  <a:pt x="23" y="25"/>
                  <a:pt x="22" y="29"/>
                </a:cubicBezTo>
                <a:cubicBezTo>
                  <a:pt x="21" y="30"/>
                  <a:pt x="21" y="30"/>
                  <a:pt x="20" y="31"/>
                </a:cubicBezTo>
                <a:cubicBezTo>
                  <a:pt x="20" y="31"/>
                  <a:pt x="20" y="31"/>
                  <a:pt x="20" y="31"/>
                </a:cubicBezTo>
                <a:cubicBezTo>
                  <a:pt x="22" y="31"/>
                  <a:pt x="23" y="31"/>
                  <a:pt x="24" y="31"/>
                </a:cubicBezTo>
                <a:cubicBezTo>
                  <a:pt x="26" y="30"/>
                  <a:pt x="28" y="29"/>
                  <a:pt x="31" y="29"/>
                </a:cubicBezTo>
                <a:cubicBezTo>
                  <a:pt x="32" y="29"/>
                  <a:pt x="33" y="29"/>
                  <a:pt x="34" y="29"/>
                </a:cubicBezTo>
                <a:cubicBezTo>
                  <a:pt x="37" y="30"/>
                  <a:pt x="40" y="31"/>
                  <a:pt x="42" y="31"/>
                </a:cubicBezTo>
                <a:cubicBezTo>
                  <a:pt x="47" y="31"/>
                  <a:pt x="52" y="29"/>
                  <a:pt x="55" y="25"/>
                </a:cubicBezTo>
                <a:cubicBezTo>
                  <a:pt x="56" y="23"/>
                  <a:pt x="58" y="21"/>
                  <a:pt x="61" y="20"/>
                </a:cubicBezTo>
                <a:cubicBezTo>
                  <a:pt x="66" y="17"/>
                  <a:pt x="67" y="13"/>
                  <a:pt x="64" y="9"/>
                </a:cubicBezTo>
                <a:cubicBezTo>
                  <a:pt x="49" y="7"/>
                  <a:pt x="49" y="7"/>
                  <a:pt x="49" y="7"/>
                </a:cubicBezTo>
                <a:moveTo>
                  <a:pt x="16" y="2"/>
                </a:moveTo>
                <a:cubicBezTo>
                  <a:pt x="17" y="3"/>
                  <a:pt x="19" y="4"/>
                  <a:pt x="22" y="4"/>
                </a:cubicBezTo>
                <a:cubicBezTo>
                  <a:pt x="23" y="4"/>
                  <a:pt x="24" y="4"/>
                  <a:pt x="24" y="4"/>
                </a:cubicBezTo>
                <a:cubicBezTo>
                  <a:pt x="25" y="4"/>
                  <a:pt x="25" y="4"/>
                  <a:pt x="25" y="4"/>
                </a:cubicBezTo>
                <a:cubicBezTo>
                  <a:pt x="16" y="2"/>
                  <a:pt x="16" y="2"/>
                  <a:pt x="16" y="2"/>
                </a:cubicBezTo>
                <a:moveTo>
                  <a:pt x="0" y="0"/>
                </a:moveTo>
                <a:cubicBezTo>
                  <a:pt x="0" y="0"/>
                  <a:pt x="1" y="0"/>
                  <a:pt x="1" y="0"/>
                </a:cubicBezTo>
                <a:cubicBezTo>
                  <a:pt x="2" y="1"/>
                  <a:pt x="3" y="2"/>
                  <a:pt x="4" y="2"/>
                </a:cubicBezTo>
                <a:cubicBezTo>
                  <a:pt x="5" y="2"/>
                  <a:pt x="6" y="2"/>
                  <a:pt x="7" y="1"/>
                </a:cubicBezTo>
                <a:cubicBezTo>
                  <a:pt x="0" y="0"/>
                  <a:pt x="0" y="0"/>
                  <a:pt x="0" y="0"/>
                </a:cubicBezTo>
              </a:path>
            </a:pathLst>
          </a:custGeom>
          <a:solidFill>
            <a:srgbClr val="D642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107"/>
          <p:cNvSpPr>
            <a:spLocks noEditPoints="1"/>
          </p:cNvSpPr>
          <p:nvPr/>
        </p:nvSpPr>
        <p:spPr bwMode="auto">
          <a:xfrm>
            <a:off x="7423150" y="1752600"/>
            <a:ext cx="3048000" cy="1638300"/>
          </a:xfrm>
          <a:custGeom>
            <a:avLst/>
            <a:gdLst>
              <a:gd name="T0" fmla="*/ 149 w 216"/>
              <a:gd name="T1" fmla="*/ 112 h 116"/>
              <a:gd name="T2" fmla="*/ 154 w 216"/>
              <a:gd name="T3" fmla="*/ 116 h 116"/>
              <a:gd name="T4" fmla="*/ 166 w 216"/>
              <a:gd name="T5" fmla="*/ 114 h 116"/>
              <a:gd name="T6" fmla="*/ 177 w 216"/>
              <a:gd name="T7" fmla="*/ 113 h 116"/>
              <a:gd name="T8" fmla="*/ 198 w 216"/>
              <a:gd name="T9" fmla="*/ 116 h 116"/>
              <a:gd name="T10" fmla="*/ 198 w 216"/>
              <a:gd name="T11" fmla="*/ 112 h 116"/>
              <a:gd name="T12" fmla="*/ 198 w 216"/>
              <a:gd name="T13" fmla="*/ 112 h 116"/>
              <a:gd name="T14" fmla="*/ 193 w 216"/>
              <a:gd name="T15" fmla="*/ 110 h 116"/>
              <a:gd name="T16" fmla="*/ 192 w 216"/>
              <a:gd name="T17" fmla="*/ 109 h 116"/>
              <a:gd name="T18" fmla="*/ 182 w 216"/>
              <a:gd name="T19" fmla="*/ 103 h 116"/>
              <a:gd name="T20" fmla="*/ 129 w 216"/>
              <a:gd name="T21" fmla="*/ 79 h 116"/>
              <a:gd name="T22" fmla="*/ 125 w 216"/>
              <a:gd name="T23" fmla="*/ 81 h 116"/>
              <a:gd name="T24" fmla="*/ 15 w 216"/>
              <a:gd name="T25" fmla="*/ 21 h 116"/>
              <a:gd name="T26" fmla="*/ 4 w 216"/>
              <a:gd name="T27" fmla="*/ 33 h 116"/>
              <a:gd name="T28" fmla="*/ 2 w 216"/>
              <a:gd name="T29" fmla="*/ 40 h 116"/>
              <a:gd name="T30" fmla="*/ 114 w 216"/>
              <a:gd name="T31" fmla="*/ 6 h 116"/>
              <a:gd name="T32" fmla="*/ 83 w 216"/>
              <a:gd name="T33" fmla="*/ 19 h 116"/>
              <a:gd name="T34" fmla="*/ 51 w 216"/>
              <a:gd name="T35" fmla="*/ 37 h 116"/>
              <a:gd name="T36" fmla="*/ 23 w 216"/>
              <a:gd name="T37" fmla="*/ 54 h 116"/>
              <a:gd name="T38" fmla="*/ 114 w 216"/>
              <a:gd name="T39" fmla="*/ 6 h 116"/>
              <a:gd name="T40" fmla="*/ 95 w 216"/>
              <a:gd name="T41" fmla="*/ 91 h 116"/>
              <a:gd name="T42" fmla="*/ 99 w 216"/>
              <a:gd name="T43" fmla="*/ 90 h 116"/>
              <a:gd name="T44" fmla="*/ 97 w 216"/>
              <a:gd name="T45" fmla="*/ 92 h 116"/>
              <a:gd name="T46" fmla="*/ 84 w 216"/>
              <a:gd name="T47" fmla="*/ 71 h 116"/>
              <a:gd name="T48" fmla="*/ 90 w 216"/>
              <a:gd name="T49" fmla="*/ 70 h 116"/>
              <a:gd name="T50" fmla="*/ 93 w 216"/>
              <a:gd name="T51" fmla="*/ 75 h 116"/>
              <a:gd name="T52" fmla="*/ 81 w 216"/>
              <a:gd name="T53" fmla="*/ 79 h 116"/>
              <a:gd name="T54" fmla="*/ 75 w 216"/>
              <a:gd name="T55" fmla="*/ 77 h 116"/>
              <a:gd name="T56" fmla="*/ 62 w 216"/>
              <a:gd name="T57" fmla="*/ 94 h 116"/>
              <a:gd name="T58" fmla="*/ 79 w 216"/>
              <a:gd name="T59" fmla="*/ 89 h 116"/>
              <a:gd name="T60" fmla="*/ 86 w 216"/>
              <a:gd name="T61" fmla="*/ 93 h 116"/>
              <a:gd name="T62" fmla="*/ 119 w 216"/>
              <a:gd name="T63" fmla="*/ 84 h 116"/>
              <a:gd name="T64" fmla="*/ 106 w 216"/>
              <a:gd name="T65" fmla="*/ 74 h 116"/>
              <a:gd name="T66" fmla="*/ 112 w 216"/>
              <a:gd name="T67" fmla="*/ 67 h 116"/>
              <a:gd name="T68" fmla="*/ 122 w 216"/>
              <a:gd name="T69" fmla="*/ 54 h 116"/>
              <a:gd name="T70" fmla="*/ 133 w 216"/>
              <a:gd name="T71" fmla="*/ 52 h 116"/>
              <a:gd name="T72" fmla="*/ 142 w 216"/>
              <a:gd name="T73" fmla="*/ 56 h 116"/>
              <a:gd name="T74" fmla="*/ 145 w 216"/>
              <a:gd name="T75" fmla="*/ 52 h 116"/>
              <a:gd name="T76" fmla="*/ 161 w 216"/>
              <a:gd name="T77" fmla="*/ 40 h 116"/>
              <a:gd name="T78" fmla="*/ 168 w 216"/>
              <a:gd name="T79" fmla="*/ 46 h 116"/>
              <a:gd name="T80" fmla="*/ 165 w 216"/>
              <a:gd name="T81" fmla="*/ 58 h 116"/>
              <a:gd name="T82" fmla="*/ 157 w 216"/>
              <a:gd name="T83" fmla="*/ 61 h 116"/>
              <a:gd name="T84" fmla="*/ 144 w 216"/>
              <a:gd name="T85" fmla="*/ 64 h 116"/>
              <a:gd name="T86" fmla="*/ 138 w 216"/>
              <a:gd name="T87" fmla="*/ 75 h 116"/>
              <a:gd name="T88" fmla="*/ 211 w 216"/>
              <a:gd name="T89" fmla="*/ 33 h 116"/>
              <a:gd name="T90" fmla="*/ 209 w 216"/>
              <a:gd name="T91" fmla="*/ 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6" h="116">
                <a:moveTo>
                  <a:pt x="182" y="103"/>
                </a:moveTo>
                <a:cubicBezTo>
                  <a:pt x="149" y="112"/>
                  <a:pt x="149" y="112"/>
                  <a:pt x="149" y="112"/>
                </a:cubicBezTo>
                <a:cubicBezTo>
                  <a:pt x="149" y="112"/>
                  <a:pt x="149" y="112"/>
                  <a:pt x="149" y="112"/>
                </a:cubicBezTo>
                <a:cubicBezTo>
                  <a:pt x="147" y="115"/>
                  <a:pt x="148" y="116"/>
                  <a:pt x="154" y="116"/>
                </a:cubicBezTo>
                <a:cubicBezTo>
                  <a:pt x="154" y="116"/>
                  <a:pt x="155" y="116"/>
                  <a:pt x="155" y="116"/>
                </a:cubicBezTo>
                <a:cubicBezTo>
                  <a:pt x="159" y="116"/>
                  <a:pt x="163" y="115"/>
                  <a:pt x="166" y="114"/>
                </a:cubicBezTo>
                <a:cubicBezTo>
                  <a:pt x="168" y="113"/>
                  <a:pt x="170" y="113"/>
                  <a:pt x="172" y="113"/>
                </a:cubicBezTo>
                <a:cubicBezTo>
                  <a:pt x="174" y="113"/>
                  <a:pt x="175" y="113"/>
                  <a:pt x="177" y="113"/>
                </a:cubicBezTo>
                <a:cubicBezTo>
                  <a:pt x="184" y="114"/>
                  <a:pt x="191" y="115"/>
                  <a:pt x="198" y="116"/>
                </a:cubicBezTo>
                <a:cubicBezTo>
                  <a:pt x="198" y="116"/>
                  <a:pt x="198" y="116"/>
                  <a:pt x="198" y="116"/>
                </a:cubicBezTo>
                <a:cubicBezTo>
                  <a:pt x="198" y="116"/>
                  <a:pt x="198" y="116"/>
                  <a:pt x="198" y="116"/>
                </a:cubicBezTo>
                <a:cubicBezTo>
                  <a:pt x="198" y="115"/>
                  <a:pt x="198" y="114"/>
                  <a:pt x="198" y="112"/>
                </a:cubicBezTo>
                <a:cubicBezTo>
                  <a:pt x="198" y="112"/>
                  <a:pt x="198" y="112"/>
                  <a:pt x="198" y="112"/>
                </a:cubicBezTo>
                <a:cubicBezTo>
                  <a:pt x="198" y="112"/>
                  <a:pt x="198" y="112"/>
                  <a:pt x="198" y="112"/>
                </a:cubicBezTo>
                <a:cubicBezTo>
                  <a:pt x="195" y="112"/>
                  <a:pt x="194" y="111"/>
                  <a:pt x="193" y="110"/>
                </a:cubicBezTo>
                <a:cubicBezTo>
                  <a:pt x="193" y="110"/>
                  <a:pt x="193" y="110"/>
                  <a:pt x="193" y="110"/>
                </a:cubicBezTo>
                <a:cubicBezTo>
                  <a:pt x="193" y="109"/>
                  <a:pt x="192" y="109"/>
                  <a:pt x="192" y="109"/>
                </a:cubicBezTo>
                <a:cubicBezTo>
                  <a:pt x="192" y="109"/>
                  <a:pt x="192" y="109"/>
                  <a:pt x="192" y="109"/>
                </a:cubicBezTo>
                <a:cubicBezTo>
                  <a:pt x="192" y="109"/>
                  <a:pt x="191" y="109"/>
                  <a:pt x="191" y="109"/>
                </a:cubicBezTo>
                <a:cubicBezTo>
                  <a:pt x="184" y="109"/>
                  <a:pt x="182" y="106"/>
                  <a:pt x="182" y="103"/>
                </a:cubicBezTo>
                <a:moveTo>
                  <a:pt x="130" y="79"/>
                </a:moveTo>
                <a:cubicBezTo>
                  <a:pt x="129" y="79"/>
                  <a:pt x="129" y="79"/>
                  <a:pt x="129" y="79"/>
                </a:cubicBezTo>
                <a:cubicBezTo>
                  <a:pt x="128" y="80"/>
                  <a:pt x="126" y="80"/>
                  <a:pt x="125" y="81"/>
                </a:cubicBezTo>
                <a:cubicBezTo>
                  <a:pt x="125" y="81"/>
                  <a:pt x="125" y="81"/>
                  <a:pt x="125" y="81"/>
                </a:cubicBezTo>
                <a:cubicBezTo>
                  <a:pt x="130" y="79"/>
                  <a:pt x="130" y="79"/>
                  <a:pt x="130" y="79"/>
                </a:cubicBezTo>
                <a:moveTo>
                  <a:pt x="15" y="21"/>
                </a:moveTo>
                <a:cubicBezTo>
                  <a:pt x="10" y="22"/>
                  <a:pt x="3" y="29"/>
                  <a:pt x="3" y="32"/>
                </a:cubicBezTo>
                <a:cubicBezTo>
                  <a:pt x="4" y="32"/>
                  <a:pt x="4" y="33"/>
                  <a:pt x="4" y="33"/>
                </a:cubicBezTo>
                <a:cubicBezTo>
                  <a:pt x="5" y="36"/>
                  <a:pt x="4" y="38"/>
                  <a:pt x="0" y="39"/>
                </a:cubicBezTo>
                <a:cubicBezTo>
                  <a:pt x="1" y="40"/>
                  <a:pt x="1" y="40"/>
                  <a:pt x="2" y="40"/>
                </a:cubicBezTo>
                <a:cubicBezTo>
                  <a:pt x="15" y="21"/>
                  <a:pt x="15" y="21"/>
                  <a:pt x="15" y="21"/>
                </a:cubicBezTo>
                <a:moveTo>
                  <a:pt x="114" y="6"/>
                </a:moveTo>
                <a:cubicBezTo>
                  <a:pt x="106" y="7"/>
                  <a:pt x="100" y="12"/>
                  <a:pt x="94" y="15"/>
                </a:cubicBezTo>
                <a:cubicBezTo>
                  <a:pt x="90" y="17"/>
                  <a:pt x="88" y="19"/>
                  <a:pt x="83" y="19"/>
                </a:cubicBezTo>
                <a:cubicBezTo>
                  <a:pt x="75" y="21"/>
                  <a:pt x="69" y="24"/>
                  <a:pt x="67" y="29"/>
                </a:cubicBezTo>
                <a:cubicBezTo>
                  <a:pt x="64" y="34"/>
                  <a:pt x="58" y="37"/>
                  <a:pt x="51" y="37"/>
                </a:cubicBezTo>
                <a:cubicBezTo>
                  <a:pt x="48" y="37"/>
                  <a:pt x="45" y="36"/>
                  <a:pt x="41" y="35"/>
                </a:cubicBezTo>
                <a:cubicBezTo>
                  <a:pt x="23" y="54"/>
                  <a:pt x="23" y="54"/>
                  <a:pt x="23" y="54"/>
                </a:cubicBezTo>
                <a:cubicBezTo>
                  <a:pt x="29" y="59"/>
                  <a:pt x="34" y="63"/>
                  <a:pt x="39" y="68"/>
                </a:cubicBezTo>
                <a:cubicBezTo>
                  <a:pt x="114" y="6"/>
                  <a:pt x="114" y="6"/>
                  <a:pt x="114" y="6"/>
                </a:cubicBezTo>
                <a:moveTo>
                  <a:pt x="97" y="92"/>
                </a:moveTo>
                <a:cubicBezTo>
                  <a:pt x="96" y="92"/>
                  <a:pt x="95" y="91"/>
                  <a:pt x="95" y="91"/>
                </a:cubicBezTo>
                <a:cubicBezTo>
                  <a:pt x="95" y="90"/>
                  <a:pt x="96" y="89"/>
                  <a:pt x="97" y="89"/>
                </a:cubicBezTo>
                <a:cubicBezTo>
                  <a:pt x="98" y="89"/>
                  <a:pt x="99" y="90"/>
                  <a:pt x="99" y="90"/>
                </a:cubicBezTo>
                <a:cubicBezTo>
                  <a:pt x="99" y="91"/>
                  <a:pt x="98" y="92"/>
                  <a:pt x="97" y="92"/>
                </a:cubicBezTo>
                <a:cubicBezTo>
                  <a:pt x="97" y="92"/>
                  <a:pt x="97" y="92"/>
                  <a:pt x="97" y="92"/>
                </a:cubicBezTo>
                <a:moveTo>
                  <a:pt x="203" y="0"/>
                </a:moveTo>
                <a:cubicBezTo>
                  <a:pt x="84" y="71"/>
                  <a:pt x="84" y="71"/>
                  <a:pt x="84" y="71"/>
                </a:cubicBezTo>
                <a:cubicBezTo>
                  <a:pt x="85" y="71"/>
                  <a:pt x="85" y="71"/>
                  <a:pt x="85" y="71"/>
                </a:cubicBezTo>
                <a:cubicBezTo>
                  <a:pt x="87" y="70"/>
                  <a:pt x="88" y="70"/>
                  <a:pt x="90" y="70"/>
                </a:cubicBezTo>
                <a:cubicBezTo>
                  <a:pt x="90" y="70"/>
                  <a:pt x="91" y="70"/>
                  <a:pt x="92" y="70"/>
                </a:cubicBezTo>
                <a:cubicBezTo>
                  <a:pt x="94" y="72"/>
                  <a:pt x="94" y="73"/>
                  <a:pt x="93" y="75"/>
                </a:cubicBezTo>
                <a:cubicBezTo>
                  <a:pt x="92" y="77"/>
                  <a:pt x="86" y="79"/>
                  <a:pt x="81" y="79"/>
                </a:cubicBezTo>
                <a:cubicBezTo>
                  <a:pt x="81" y="79"/>
                  <a:pt x="81" y="79"/>
                  <a:pt x="81" y="79"/>
                </a:cubicBezTo>
                <a:cubicBezTo>
                  <a:pt x="78" y="79"/>
                  <a:pt x="76" y="79"/>
                  <a:pt x="75" y="77"/>
                </a:cubicBezTo>
                <a:cubicBezTo>
                  <a:pt x="75" y="77"/>
                  <a:pt x="75" y="77"/>
                  <a:pt x="75" y="77"/>
                </a:cubicBezTo>
                <a:cubicBezTo>
                  <a:pt x="57" y="87"/>
                  <a:pt x="57" y="87"/>
                  <a:pt x="57" y="87"/>
                </a:cubicBezTo>
                <a:cubicBezTo>
                  <a:pt x="59" y="89"/>
                  <a:pt x="60" y="92"/>
                  <a:pt x="62" y="94"/>
                </a:cubicBezTo>
                <a:cubicBezTo>
                  <a:pt x="63" y="93"/>
                  <a:pt x="65" y="93"/>
                  <a:pt x="66" y="93"/>
                </a:cubicBezTo>
                <a:cubicBezTo>
                  <a:pt x="70" y="92"/>
                  <a:pt x="74" y="90"/>
                  <a:pt x="79" y="89"/>
                </a:cubicBezTo>
                <a:cubicBezTo>
                  <a:pt x="80" y="89"/>
                  <a:pt x="81" y="89"/>
                  <a:pt x="81" y="89"/>
                </a:cubicBezTo>
                <a:cubicBezTo>
                  <a:pt x="85" y="89"/>
                  <a:pt x="87" y="91"/>
                  <a:pt x="86" y="93"/>
                </a:cubicBezTo>
                <a:cubicBezTo>
                  <a:pt x="86" y="95"/>
                  <a:pt x="85" y="97"/>
                  <a:pt x="85" y="99"/>
                </a:cubicBezTo>
                <a:cubicBezTo>
                  <a:pt x="119" y="84"/>
                  <a:pt x="119" y="84"/>
                  <a:pt x="119" y="84"/>
                </a:cubicBezTo>
                <a:cubicBezTo>
                  <a:pt x="118" y="84"/>
                  <a:pt x="116" y="83"/>
                  <a:pt x="114" y="83"/>
                </a:cubicBezTo>
                <a:cubicBezTo>
                  <a:pt x="105" y="79"/>
                  <a:pt x="105" y="79"/>
                  <a:pt x="106" y="74"/>
                </a:cubicBezTo>
                <a:cubicBezTo>
                  <a:pt x="107" y="72"/>
                  <a:pt x="107" y="69"/>
                  <a:pt x="111" y="67"/>
                </a:cubicBezTo>
                <a:cubicBezTo>
                  <a:pt x="112" y="67"/>
                  <a:pt x="112" y="67"/>
                  <a:pt x="112" y="67"/>
                </a:cubicBezTo>
                <a:cubicBezTo>
                  <a:pt x="116" y="65"/>
                  <a:pt x="112" y="62"/>
                  <a:pt x="114" y="59"/>
                </a:cubicBezTo>
                <a:cubicBezTo>
                  <a:pt x="115" y="57"/>
                  <a:pt x="122" y="58"/>
                  <a:pt x="122" y="54"/>
                </a:cubicBezTo>
                <a:cubicBezTo>
                  <a:pt x="122" y="52"/>
                  <a:pt x="125" y="51"/>
                  <a:pt x="128" y="51"/>
                </a:cubicBezTo>
                <a:cubicBezTo>
                  <a:pt x="129" y="51"/>
                  <a:pt x="131" y="51"/>
                  <a:pt x="133" y="52"/>
                </a:cubicBezTo>
                <a:cubicBezTo>
                  <a:pt x="134" y="52"/>
                  <a:pt x="135" y="54"/>
                  <a:pt x="137" y="55"/>
                </a:cubicBezTo>
                <a:cubicBezTo>
                  <a:pt x="138" y="55"/>
                  <a:pt x="140" y="56"/>
                  <a:pt x="142" y="56"/>
                </a:cubicBezTo>
                <a:cubicBezTo>
                  <a:pt x="142" y="56"/>
                  <a:pt x="143" y="56"/>
                  <a:pt x="144" y="55"/>
                </a:cubicBezTo>
                <a:cubicBezTo>
                  <a:pt x="147" y="55"/>
                  <a:pt x="145" y="53"/>
                  <a:pt x="145" y="52"/>
                </a:cubicBezTo>
                <a:cubicBezTo>
                  <a:pt x="144" y="49"/>
                  <a:pt x="154" y="41"/>
                  <a:pt x="160" y="40"/>
                </a:cubicBezTo>
                <a:cubicBezTo>
                  <a:pt x="160" y="40"/>
                  <a:pt x="161" y="40"/>
                  <a:pt x="161" y="40"/>
                </a:cubicBezTo>
                <a:cubicBezTo>
                  <a:pt x="165" y="40"/>
                  <a:pt x="168" y="42"/>
                  <a:pt x="171" y="44"/>
                </a:cubicBezTo>
                <a:cubicBezTo>
                  <a:pt x="172" y="45"/>
                  <a:pt x="170" y="46"/>
                  <a:pt x="168" y="46"/>
                </a:cubicBezTo>
                <a:cubicBezTo>
                  <a:pt x="163" y="47"/>
                  <a:pt x="163" y="48"/>
                  <a:pt x="165" y="51"/>
                </a:cubicBezTo>
                <a:cubicBezTo>
                  <a:pt x="167" y="53"/>
                  <a:pt x="167" y="56"/>
                  <a:pt x="165" y="58"/>
                </a:cubicBezTo>
                <a:cubicBezTo>
                  <a:pt x="165" y="61"/>
                  <a:pt x="163" y="61"/>
                  <a:pt x="161" y="61"/>
                </a:cubicBezTo>
                <a:cubicBezTo>
                  <a:pt x="160" y="61"/>
                  <a:pt x="158" y="61"/>
                  <a:pt x="157" y="61"/>
                </a:cubicBezTo>
                <a:cubicBezTo>
                  <a:pt x="154" y="60"/>
                  <a:pt x="151" y="59"/>
                  <a:pt x="150" y="59"/>
                </a:cubicBezTo>
                <a:cubicBezTo>
                  <a:pt x="147" y="59"/>
                  <a:pt x="146" y="60"/>
                  <a:pt x="144" y="64"/>
                </a:cubicBezTo>
                <a:cubicBezTo>
                  <a:pt x="143" y="65"/>
                  <a:pt x="143" y="66"/>
                  <a:pt x="142" y="68"/>
                </a:cubicBezTo>
                <a:cubicBezTo>
                  <a:pt x="142" y="71"/>
                  <a:pt x="140" y="73"/>
                  <a:pt x="138" y="75"/>
                </a:cubicBezTo>
                <a:cubicBezTo>
                  <a:pt x="211" y="43"/>
                  <a:pt x="211" y="43"/>
                  <a:pt x="211" y="43"/>
                </a:cubicBezTo>
                <a:cubicBezTo>
                  <a:pt x="208" y="41"/>
                  <a:pt x="208" y="38"/>
                  <a:pt x="211" y="33"/>
                </a:cubicBezTo>
                <a:cubicBezTo>
                  <a:pt x="216" y="25"/>
                  <a:pt x="211" y="17"/>
                  <a:pt x="213" y="9"/>
                </a:cubicBezTo>
                <a:cubicBezTo>
                  <a:pt x="213" y="7"/>
                  <a:pt x="212" y="6"/>
                  <a:pt x="209" y="5"/>
                </a:cubicBezTo>
                <a:cubicBezTo>
                  <a:pt x="206" y="3"/>
                  <a:pt x="204" y="2"/>
                  <a:pt x="203" y="0"/>
                </a:cubicBezTo>
              </a:path>
            </a:pathLst>
          </a:custGeom>
          <a:solidFill>
            <a:srgbClr val="C7BB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2" name="Freeform 108"/>
          <p:cNvSpPr>
            <a:spLocks noEditPoints="1"/>
          </p:cNvSpPr>
          <p:nvPr/>
        </p:nvSpPr>
        <p:spPr bwMode="auto">
          <a:xfrm>
            <a:off x="8621713" y="2360613"/>
            <a:ext cx="2017713" cy="1003300"/>
          </a:xfrm>
          <a:custGeom>
            <a:avLst/>
            <a:gdLst>
              <a:gd name="T0" fmla="*/ 32 w 143"/>
              <a:gd name="T1" fmla="*/ 59 h 71"/>
              <a:gd name="T2" fmla="*/ 31 w 143"/>
              <a:gd name="T3" fmla="*/ 58 h 71"/>
              <a:gd name="T4" fmla="*/ 33 w 143"/>
              <a:gd name="T5" fmla="*/ 56 h 71"/>
              <a:gd name="T6" fmla="*/ 34 w 143"/>
              <a:gd name="T7" fmla="*/ 56 h 71"/>
              <a:gd name="T8" fmla="*/ 35 w 143"/>
              <a:gd name="T9" fmla="*/ 57 h 71"/>
              <a:gd name="T10" fmla="*/ 33 w 143"/>
              <a:gd name="T11" fmla="*/ 59 h 71"/>
              <a:gd name="T12" fmla="*/ 32 w 143"/>
              <a:gd name="T13" fmla="*/ 59 h 71"/>
              <a:gd name="T14" fmla="*/ 126 w 143"/>
              <a:gd name="T15" fmla="*/ 0 h 71"/>
              <a:gd name="T16" fmla="*/ 53 w 143"/>
              <a:gd name="T17" fmla="*/ 32 h 71"/>
              <a:gd name="T18" fmla="*/ 45 w 143"/>
              <a:gd name="T19" fmla="*/ 36 h 71"/>
              <a:gd name="T20" fmla="*/ 40 w 143"/>
              <a:gd name="T21" fmla="*/ 38 h 71"/>
              <a:gd name="T22" fmla="*/ 34 w 143"/>
              <a:gd name="T23" fmla="*/ 41 h 71"/>
              <a:gd name="T24" fmla="*/ 34 w 143"/>
              <a:gd name="T25" fmla="*/ 41 h 71"/>
              <a:gd name="T26" fmla="*/ 0 w 143"/>
              <a:gd name="T27" fmla="*/ 56 h 71"/>
              <a:gd name="T28" fmla="*/ 6 w 143"/>
              <a:gd name="T29" fmla="*/ 60 h 71"/>
              <a:gd name="T30" fmla="*/ 7 w 143"/>
              <a:gd name="T31" fmla="*/ 63 h 71"/>
              <a:gd name="T32" fmla="*/ 4 w 143"/>
              <a:gd name="T33" fmla="*/ 67 h 71"/>
              <a:gd name="T34" fmla="*/ 9 w 143"/>
              <a:gd name="T35" fmla="*/ 70 h 71"/>
              <a:gd name="T36" fmla="*/ 22 w 143"/>
              <a:gd name="T37" fmla="*/ 71 h 71"/>
              <a:gd name="T38" fmla="*/ 42 w 143"/>
              <a:gd name="T39" fmla="*/ 66 h 71"/>
              <a:gd name="T40" fmla="*/ 48 w 143"/>
              <a:gd name="T41" fmla="*/ 65 h 71"/>
              <a:gd name="T42" fmla="*/ 51 w 143"/>
              <a:gd name="T43" fmla="*/ 59 h 71"/>
              <a:gd name="T44" fmla="*/ 48 w 143"/>
              <a:gd name="T45" fmla="*/ 55 h 71"/>
              <a:gd name="T46" fmla="*/ 52 w 143"/>
              <a:gd name="T47" fmla="*/ 52 h 71"/>
              <a:gd name="T48" fmla="*/ 54 w 143"/>
              <a:gd name="T49" fmla="*/ 51 h 71"/>
              <a:gd name="T50" fmla="*/ 58 w 143"/>
              <a:gd name="T51" fmla="*/ 53 h 71"/>
              <a:gd name="T52" fmla="*/ 64 w 143"/>
              <a:gd name="T53" fmla="*/ 62 h 71"/>
              <a:gd name="T54" fmla="*/ 64 w 143"/>
              <a:gd name="T55" fmla="*/ 69 h 71"/>
              <a:gd name="T56" fmla="*/ 97 w 143"/>
              <a:gd name="T57" fmla="*/ 60 h 71"/>
              <a:gd name="T58" fmla="*/ 97 w 143"/>
              <a:gd name="T59" fmla="*/ 59 h 71"/>
              <a:gd name="T60" fmla="*/ 102 w 143"/>
              <a:gd name="T61" fmla="*/ 51 h 71"/>
              <a:gd name="T62" fmla="*/ 102 w 143"/>
              <a:gd name="T63" fmla="*/ 44 h 71"/>
              <a:gd name="T64" fmla="*/ 101 w 143"/>
              <a:gd name="T65" fmla="*/ 33 h 71"/>
              <a:gd name="T66" fmla="*/ 105 w 143"/>
              <a:gd name="T67" fmla="*/ 27 h 71"/>
              <a:gd name="T68" fmla="*/ 129 w 143"/>
              <a:gd name="T69" fmla="*/ 14 h 71"/>
              <a:gd name="T70" fmla="*/ 138 w 143"/>
              <a:gd name="T71" fmla="*/ 12 h 71"/>
              <a:gd name="T72" fmla="*/ 143 w 143"/>
              <a:gd name="T73" fmla="*/ 8 h 71"/>
              <a:gd name="T74" fmla="*/ 137 w 143"/>
              <a:gd name="T75" fmla="*/ 4 h 71"/>
              <a:gd name="T76" fmla="*/ 126 w 143"/>
              <a:gd name="T7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3" h="71">
                <a:moveTo>
                  <a:pt x="32" y="59"/>
                </a:moveTo>
                <a:cubicBezTo>
                  <a:pt x="31" y="59"/>
                  <a:pt x="30" y="59"/>
                  <a:pt x="31" y="58"/>
                </a:cubicBezTo>
                <a:cubicBezTo>
                  <a:pt x="31" y="57"/>
                  <a:pt x="31" y="56"/>
                  <a:pt x="33" y="56"/>
                </a:cubicBezTo>
                <a:cubicBezTo>
                  <a:pt x="33" y="56"/>
                  <a:pt x="33" y="56"/>
                  <a:pt x="34" y="56"/>
                </a:cubicBezTo>
                <a:cubicBezTo>
                  <a:pt x="35" y="56"/>
                  <a:pt x="35" y="57"/>
                  <a:pt x="35" y="57"/>
                </a:cubicBezTo>
                <a:cubicBezTo>
                  <a:pt x="35" y="58"/>
                  <a:pt x="34" y="59"/>
                  <a:pt x="33" y="59"/>
                </a:cubicBezTo>
                <a:cubicBezTo>
                  <a:pt x="32" y="59"/>
                  <a:pt x="32" y="59"/>
                  <a:pt x="32" y="59"/>
                </a:cubicBezTo>
                <a:moveTo>
                  <a:pt x="126" y="0"/>
                </a:moveTo>
                <a:cubicBezTo>
                  <a:pt x="53" y="32"/>
                  <a:pt x="53" y="32"/>
                  <a:pt x="53" y="32"/>
                </a:cubicBezTo>
                <a:cubicBezTo>
                  <a:pt x="51" y="34"/>
                  <a:pt x="48" y="35"/>
                  <a:pt x="45" y="36"/>
                </a:cubicBezTo>
                <a:cubicBezTo>
                  <a:pt x="40" y="38"/>
                  <a:pt x="40" y="38"/>
                  <a:pt x="40" y="38"/>
                </a:cubicBezTo>
                <a:cubicBezTo>
                  <a:pt x="38" y="40"/>
                  <a:pt x="37" y="41"/>
                  <a:pt x="34" y="41"/>
                </a:cubicBezTo>
                <a:cubicBezTo>
                  <a:pt x="34" y="41"/>
                  <a:pt x="34" y="41"/>
                  <a:pt x="34" y="41"/>
                </a:cubicBezTo>
                <a:cubicBezTo>
                  <a:pt x="0" y="56"/>
                  <a:pt x="0" y="56"/>
                  <a:pt x="0" y="56"/>
                </a:cubicBezTo>
                <a:cubicBezTo>
                  <a:pt x="1" y="57"/>
                  <a:pt x="2" y="59"/>
                  <a:pt x="6" y="60"/>
                </a:cubicBezTo>
                <a:cubicBezTo>
                  <a:pt x="8" y="60"/>
                  <a:pt x="7" y="62"/>
                  <a:pt x="7" y="63"/>
                </a:cubicBezTo>
                <a:cubicBezTo>
                  <a:pt x="6" y="64"/>
                  <a:pt x="5" y="65"/>
                  <a:pt x="4" y="67"/>
                </a:cubicBezTo>
                <a:cubicBezTo>
                  <a:pt x="3" y="69"/>
                  <a:pt x="5" y="70"/>
                  <a:pt x="9" y="70"/>
                </a:cubicBezTo>
                <a:cubicBezTo>
                  <a:pt x="13" y="71"/>
                  <a:pt x="18" y="71"/>
                  <a:pt x="22" y="71"/>
                </a:cubicBezTo>
                <a:cubicBezTo>
                  <a:pt x="29" y="71"/>
                  <a:pt x="36" y="70"/>
                  <a:pt x="42" y="66"/>
                </a:cubicBezTo>
                <a:cubicBezTo>
                  <a:pt x="43" y="65"/>
                  <a:pt x="46" y="65"/>
                  <a:pt x="48" y="65"/>
                </a:cubicBezTo>
                <a:cubicBezTo>
                  <a:pt x="53" y="63"/>
                  <a:pt x="54" y="62"/>
                  <a:pt x="51" y="59"/>
                </a:cubicBezTo>
                <a:cubicBezTo>
                  <a:pt x="50" y="57"/>
                  <a:pt x="49" y="56"/>
                  <a:pt x="48" y="55"/>
                </a:cubicBezTo>
                <a:cubicBezTo>
                  <a:pt x="48" y="53"/>
                  <a:pt x="49" y="52"/>
                  <a:pt x="52" y="52"/>
                </a:cubicBezTo>
                <a:cubicBezTo>
                  <a:pt x="53" y="51"/>
                  <a:pt x="53" y="51"/>
                  <a:pt x="54" y="51"/>
                </a:cubicBezTo>
                <a:cubicBezTo>
                  <a:pt x="56" y="51"/>
                  <a:pt x="58" y="52"/>
                  <a:pt x="58" y="53"/>
                </a:cubicBezTo>
                <a:cubicBezTo>
                  <a:pt x="58" y="57"/>
                  <a:pt x="60" y="60"/>
                  <a:pt x="64" y="62"/>
                </a:cubicBezTo>
                <a:cubicBezTo>
                  <a:pt x="66" y="64"/>
                  <a:pt x="65" y="67"/>
                  <a:pt x="64" y="69"/>
                </a:cubicBezTo>
                <a:cubicBezTo>
                  <a:pt x="97" y="60"/>
                  <a:pt x="97" y="60"/>
                  <a:pt x="97" y="60"/>
                </a:cubicBezTo>
                <a:cubicBezTo>
                  <a:pt x="97" y="59"/>
                  <a:pt x="97" y="59"/>
                  <a:pt x="97" y="59"/>
                </a:cubicBezTo>
                <a:cubicBezTo>
                  <a:pt x="97" y="56"/>
                  <a:pt x="99" y="53"/>
                  <a:pt x="102" y="51"/>
                </a:cubicBezTo>
                <a:cubicBezTo>
                  <a:pt x="105" y="48"/>
                  <a:pt x="106" y="47"/>
                  <a:pt x="102" y="44"/>
                </a:cubicBezTo>
                <a:cubicBezTo>
                  <a:pt x="96" y="41"/>
                  <a:pt x="96" y="37"/>
                  <a:pt x="101" y="33"/>
                </a:cubicBezTo>
                <a:cubicBezTo>
                  <a:pt x="104" y="31"/>
                  <a:pt x="105" y="29"/>
                  <a:pt x="105" y="27"/>
                </a:cubicBezTo>
                <a:cubicBezTo>
                  <a:pt x="108" y="19"/>
                  <a:pt x="115" y="15"/>
                  <a:pt x="129" y="14"/>
                </a:cubicBezTo>
                <a:cubicBezTo>
                  <a:pt x="132" y="14"/>
                  <a:pt x="135" y="13"/>
                  <a:pt x="138" y="12"/>
                </a:cubicBezTo>
                <a:cubicBezTo>
                  <a:pt x="140" y="11"/>
                  <a:pt x="143" y="10"/>
                  <a:pt x="143" y="8"/>
                </a:cubicBezTo>
                <a:cubicBezTo>
                  <a:pt x="142" y="6"/>
                  <a:pt x="140" y="5"/>
                  <a:pt x="137" y="4"/>
                </a:cubicBezTo>
                <a:cubicBezTo>
                  <a:pt x="132" y="3"/>
                  <a:pt x="128" y="1"/>
                  <a:pt x="126" y="0"/>
                </a:cubicBezTo>
              </a:path>
            </a:pathLst>
          </a:custGeom>
          <a:solidFill>
            <a:srgbClr val="6C92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3" name="Freeform 109"/>
          <p:cNvSpPr>
            <a:spLocks noEditPoints="1"/>
          </p:cNvSpPr>
          <p:nvPr/>
        </p:nvSpPr>
        <p:spPr bwMode="auto">
          <a:xfrm>
            <a:off x="7972425" y="1498600"/>
            <a:ext cx="2371725" cy="1482725"/>
          </a:xfrm>
          <a:custGeom>
            <a:avLst/>
            <a:gdLst>
              <a:gd name="T0" fmla="*/ 76 w 168"/>
              <a:gd name="T1" fmla="*/ 68 h 105"/>
              <a:gd name="T2" fmla="*/ 73 w 168"/>
              <a:gd name="T3" fmla="*/ 67 h 105"/>
              <a:gd name="T4" fmla="*/ 75 w 168"/>
              <a:gd name="T5" fmla="*/ 65 h 105"/>
              <a:gd name="T6" fmla="*/ 78 w 168"/>
              <a:gd name="T7" fmla="*/ 66 h 105"/>
              <a:gd name="T8" fmla="*/ 76 w 168"/>
              <a:gd name="T9" fmla="*/ 68 h 105"/>
              <a:gd name="T10" fmla="*/ 76 w 168"/>
              <a:gd name="T11" fmla="*/ 68 h 105"/>
              <a:gd name="T12" fmla="*/ 77 w 168"/>
              <a:gd name="T13" fmla="*/ 37 h 105"/>
              <a:gd name="T14" fmla="*/ 87 w 168"/>
              <a:gd name="T15" fmla="*/ 33 h 105"/>
              <a:gd name="T16" fmla="*/ 89 w 168"/>
              <a:gd name="T17" fmla="*/ 31 h 105"/>
              <a:gd name="T18" fmla="*/ 93 w 168"/>
              <a:gd name="T19" fmla="*/ 29 h 105"/>
              <a:gd name="T20" fmla="*/ 96 w 168"/>
              <a:gd name="T21" fmla="*/ 30 h 105"/>
              <a:gd name="T22" fmla="*/ 98 w 168"/>
              <a:gd name="T23" fmla="*/ 34 h 105"/>
              <a:gd name="T24" fmla="*/ 97 w 168"/>
              <a:gd name="T25" fmla="*/ 40 h 105"/>
              <a:gd name="T26" fmla="*/ 89 w 168"/>
              <a:gd name="T27" fmla="*/ 48 h 105"/>
              <a:gd name="T28" fmla="*/ 88 w 168"/>
              <a:gd name="T29" fmla="*/ 48 h 105"/>
              <a:gd name="T30" fmla="*/ 86 w 168"/>
              <a:gd name="T31" fmla="*/ 48 h 105"/>
              <a:gd name="T32" fmla="*/ 73 w 168"/>
              <a:gd name="T33" fmla="*/ 53 h 105"/>
              <a:gd name="T34" fmla="*/ 66 w 168"/>
              <a:gd name="T35" fmla="*/ 55 h 105"/>
              <a:gd name="T36" fmla="*/ 61 w 168"/>
              <a:gd name="T37" fmla="*/ 51 h 105"/>
              <a:gd name="T38" fmla="*/ 58 w 168"/>
              <a:gd name="T39" fmla="*/ 42 h 105"/>
              <a:gd name="T40" fmla="*/ 70 w 168"/>
              <a:gd name="T41" fmla="*/ 36 h 105"/>
              <a:gd name="T42" fmla="*/ 74 w 168"/>
              <a:gd name="T43" fmla="*/ 37 h 105"/>
              <a:gd name="T44" fmla="*/ 77 w 168"/>
              <a:gd name="T45" fmla="*/ 37 h 105"/>
              <a:gd name="T46" fmla="*/ 110 w 168"/>
              <a:gd name="T47" fmla="*/ 0 h 105"/>
              <a:gd name="T48" fmla="*/ 107 w 168"/>
              <a:gd name="T49" fmla="*/ 0 h 105"/>
              <a:gd name="T50" fmla="*/ 105 w 168"/>
              <a:gd name="T51" fmla="*/ 5 h 105"/>
              <a:gd name="T52" fmla="*/ 104 w 168"/>
              <a:gd name="T53" fmla="*/ 15 h 105"/>
              <a:gd name="T54" fmla="*/ 119 w 168"/>
              <a:gd name="T55" fmla="*/ 20 h 105"/>
              <a:gd name="T56" fmla="*/ 119 w 168"/>
              <a:gd name="T57" fmla="*/ 20 h 105"/>
              <a:gd name="T58" fmla="*/ 119 w 168"/>
              <a:gd name="T59" fmla="*/ 20 h 105"/>
              <a:gd name="T60" fmla="*/ 121 w 168"/>
              <a:gd name="T61" fmla="*/ 22 h 105"/>
              <a:gd name="T62" fmla="*/ 118 w 168"/>
              <a:gd name="T63" fmla="*/ 33 h 105"/>
              <a:gd name="T64" fmla="*/ 110 w 168"/>
              <a:gd name="T65" fmla="*/ 24 h 105"/>
              <a:gd name="T66" fmla="*/ 104 w 168"/>
              <a:gd name="T67" fmla="*/ 15 h 105"/>
              <a:gd name="T68" fmla="*/ 99 w 168"/>
              <a:gd name="T69" fmla="*/ 22 h 105"/>
              <a:gd name="T70" fmla="*/ 91 w 168"/>
              <a:gd name="T71" fmla="*/ 24 h 105"/>
              <a:gd name="T72" fmla="*/ 88 w 168"/>
              <a:gd name="T73" fmla="*/ 24 h 105"/>
              <a:gd name="T74" fmla="*/ 81 w 168"/>
              <a:gd name="T75" fmla="*/ 24 h 105"/>
              <a:gd name="T76" fmla="*/ 75 w 168"/>
              <a:gd name="T77" fmla="*/ 24 h 105"/>
              <a:gd name="T78" fmla="*/ 0 w 168"/>
              <a:gd name="T79" fmla="*/ 86 h 105"/>
              <a:gd name="T80" fmla="*/ 18 w 168"/>
              <a:gd name="T81" fmla="*/ 105 h 105"/>
              <a:gd name="T82" fmla="*/ 36 w 168"/>
              <a:gd name="T83" fmla="*/ 95 h 105"/>
              <a:gd name="T84" fmla="*/ 39 w 168"/>
              <a:gd name="T85" fmla="*/ 91 h 105"/>
              <a:gd name="T86" fmla="*/ 45 w 168"/>
              <a:gd name="T87" fmla="*/ 89 h 105"/>
              <a:gd name="T88" fmla="*/ 164 w 168"/>
              <a:gd name="T89" fmla="*/ 18 h 105"/>
              <a:gd name="T90" fmla="*/ 165 w 168"/>
              <a:gd name="T91" fmla="*/ 9 h 105"/>
              <a:gd name="T92" fmla="*/ 165 w 168"/>
              <a:gd name="T93" fmla="*/ 5 h 105"/>
              <a:gd name="T94" fmla="*/ 164 w 168"/>
              <a:gd name="T95" fmla="*/ 5 h 105"/>
              <a:gd name="T96" fmla="*/ 160 w 168"/>
              <a:gd name="T97" fmla="*/ 7 h 105"/>
              <a:gd name="T98" fmla="*/ 147 w 168"/>
              <a:gd name="T99" fmla="*/ 19 h 105"/>
              <a:gd name="T100" fmla="*/ 137 w 168"/>
              <a:gd name="T101" fmla="*/ 22 h 105"/>
              <a:gd name="T102" fmla="*/ 129 w 168"/>
              <a:gd name="T103" fmla="*/ 19 h 105"/>
              <a:gd name="T104" fmla="*/ 119 w 168"/>
              <a:gd name="T105" fmla="*/ 12 h 105"/>
              <a:gd name="T106" fmla="*/ 117 w 168"/>
              <a:gd name="T107" fmla="*/ 5 h 105"/>
              <a:gd name="T108" fmla="*/ 118 w 168"/>
              <a:gd name="T109" fmla="*/ 2 h 105"/>
              <a:gd name="T110" fmla="*/ 110 w 168"/>
              <a:gd name="T11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8" h="105">
                <a:moveTo>
                  <a:pt x="76" y="68"/>
                </a:moveTo>
                <a:cubicBezTo>
                  <a:pt x="74" y="68"/>
                  <a:pt x="73" y="68"/>
                  <a:pt x="73" y="67"/>
                </a:cubicBezTo>
                <a:cubicBezTo>
                  <a:pt x="72" y="66"/>
                  <a:pt x="74" y="65"/>
                  <a:pt x="75" y="65"/>
                </a:cubicBezTo>
                <a:cubicBezTo>
                  <a:pt x="77" y="65"/>
                  <a:pt x="78" y="65"/>
                  <a:pt x="78" y="66"/>
                </a:cubicBezTo>
                <a:cubicBezTo>
                  <a:pt x="79" y="67"/>
                  <a:pt x="77" y="68"/>
                  <a:pt x="76" y="68"/>
                </a:cubicBezTo>
                <a:cubicBezTo>
                  <a:pt x="76" y="68"/>
                  <a:pt x="76" y="68"/>
                  <a:pt x="76" y="68"/>
                </a:cubicBezTo>
                <a:moveTo>
                  <a:pt x="77" y="37"/>
                </a:moveTo>
                <a:cubicBezTo>
                  <a:pt x="81" y="37"/>
                  <a:pt x="85" y="36"/>
                  <a:pt x="87" y="33"/>
                </a:cubicBezTo>
                <a:cubicBezTo>
                  <a:pt x="87" y="32"/>
                  <a:pt x="88" y="32"/>
                  <a:pt x="89" y="31"/>
                </a:cubicBezTo>
                <a:cubicBezTo>
                  <a:pt x="90" y="30"/>
                  <a:pt x="92" y="29"/>
                  <a:pt x="93" y="29"/>
                </a:cubicBezTo>
                <a:cubicBezTo>
                  <a:pt x="94" y="29"/>
                  <a:pt x="95" y="30"/>
                  <a:pt x="96" y="30"/>
                </a:cubicBezTo>
                <a:cubicBezTo>
                  <a:pt x="99" y="31"/>
                  <a:pt x="99" y="32"/>
                  <a:pt x="98" y="34"/>
                </a:cubicBezTo>
                <a:cubicBezTo>
                  <a:pt x="96" y="36"/>
                  <a:pt x="96" y="38"/>
                  <a:pt x="97" y="40"/>
                </a:cubicBezTo>
                <a:cubicBezTo>
                  <a:pt x="99" y="44"/>
                  <a:pt x="96" y="48"/>
                  <a:pt x="89" y="48"/>
                </a:cubicBezTo>
                <a:cubicBezTo>
                  <a:pt x="88" y="48"/>
                  <a:pt x="88" y="48"/>
                  <a:pt x="88" y="48"/>
                </a:cubicBezTo>
                <a:cubicBezTo>
                  <a:pt x="87" y="48"/>
                  <a:pt x="86" y="48"/>
                  <a:pt x="86" y="48"/>
                </a:cubicBezTo>
                <a:cubicBezTo>
                  <a:pt x="80" y="48"/>
                  <a:pt x="77" y="50"/>
                  <a:pt x="73" y="53"/>
                </a:cubicBezTo>
                <a:cubicBezTo>
                  <a:pt x="72" y="54"/>
                  <a:pt x="70" y="55"/>
                  <a:pt x="66" y="55"/>
                </a:cubicBezTo>
                <a:cubicBezTo>
                  <a:pt x="63" y="55"/>
                  <a:pt x="63" y="52"/>
                  <a:pt x="61" y="51"/>
                </a:cubicBezTo>
                <a:cubicBezTo>
                  <a:pt x="55" y="47"/>
                  <a:pt x="55" y="46"/>
                  <a:pt x="58" y="42"/>
                </a:cubicBezTo>
                <a:cubicBezTo>
                  <a:pt x="61" y="38"/>
                  <a:pt x="65" y="36"/>
                  <a:pt x="70" y="36"/>
                </a:cubicBezTo>
                <a:cubicBezTo>
                  <a:pt x="71" y="36"/>
                  <a:pt x="72" y="36"/>
                  <a:pt x="74" y="37"/>
                </a:cubicBezTo>
                <a:cubicBezTo>
                  <a:pt x="75" y="37"/>
                  <a:pt x="76" y="37"/>
                  <a:pt x="77" y="37"/>
                </a:cubicBezTo>
                <a:moveTo>
                  <a:pt x="110" y="0"/>
                </a:moveTo>
                <a:cubicBezTo>
                  <a:pt x="109" y="0"/>
                  <a:pt x="108" y="0"/>
                  <a:pt x="107" y="0"/>
                </a:cubicBezTo>
                <a:cubicBezTo>
                  <a:pt x="104" y="1"/>
                  <a:pt x="104" y="3"/>
                  <a:pt x="105" y="5"/>
                </a:cubicBezTo>
                <a:cubicBezTo>
                  <a:pt x="108" y="9"/>
                  <a:pt x="106" y="12"/>
                  <a:pt x="104" y="15"/>
                </a:cubicBezTo>
                <a:cubicBezTo>
                  <a:pt x="109" y="17"/>
                  <a:pt x="112" y="20"/>
                  <a:pt x="119" y="20"/>
                </a:cubicBezTo>
                <a:cubicBezTo>
                  <a:pt x="119" y="20"/>
                  <a:pt x="119" y="20"/>
                  <a:pt x="119" y="20"/>
                </a:cubicBezTo>
                <a:cubicBezTo>
                  <a:pt x="119" y="20"/>
                  <a:pt x="119" y="20"/>
                  <a:pt x="119" y="20"/>
                </a:cubicBezTo>
                <a:cubicBezTo>
                  <a:pt x="120" y="20"/>
                  <a:pt x="121" y="22"/>
                  <a:pt x="121" y="22"/>
                </a:cubicBezTo>
                <a:cubicBezTo>
                  <a:pt x="122" y="26"/>
                  <a:pt x="123" y="30"/>
                  <a:pt x="118" y="33"/>
                </a:cubicBezTo>
                <a:cubicBezTo>
                  <a:pt x="112" y="31"/>
                  <a:pt x="117" y="26"/>
                  <a:pt x="110" y="24"/>
                </a:cubicBezTo>
                <a:cubicBezTo>
                  <a:pt x="106" y="23"/>
                  <a:pt x="103" y="20"/>
                  <a:pt x="104" y="15"/>
                </a:cubicBezTo>
                <a:cubicBezTo>
                  <a:pt x="102" y="17"/>
                  <a:pt x="100" y="20"/>
                  <a:pt x="99" y="22"/>
                </a:cubicBezTo>
                <a:cubicBezTo>
                  <a:pt x="97" y="23"/>
                  <a:pt x="94" y="24"/>
                  <a:pt x="91" y="24"/>
                </a:cubicBezTo>
                <a:cubicBezTo>
                  <a:pt x="90" y="24"/>
                  <a:pt x="89" y="24"/>
                  <a:pt x="88" y="24"/>
                </a:cubicBezTo>
                <a:cubicBezTo>
                  <a:pt x="85" y="24"/>
                  <a:pt x="83" y="24"/>
                  <a:pt x="81" y="24"/>
                </a:cubicBezTo>
                <a:cubicBezTo>
                  <a:pt x="79" y="24"/>
                  <a:pt x="77" y="24"/>
                  <a:pt x="75" y="24"/>
                </a:cubicBezTo>
                <a:cubicBezTo>
                  <a:pt x="0" y="86"/>
                  <a:pt x="0" y="86"/>
                  <a:pt x="0" y="86"/>
                </a:cubicBezTo>
                <a:cubicBezTo>
                  <a:pt x="7" y="92"/>
                  <a:pt x="13" y="99"/>
                  <a:pt x="18" y="105"/>
                </a:cubicBezTo>
                <a:cubicBezTo>
                  <a:pt x="36" y="95"/>
                  <a:pt x="36" y="95"/>
                  <a:pt x="36" y="95"/>
                </a:cubicBezTo>
                <a:cubicBezTo>
                  <a:pt x="35" y="93"/>
                  <a:pt x="36" y="92"/>
                  <a:pt x="39" y="91"/>
                </a:cubicBezTo>
                <a:cubicBezTo>
                  <a:pt x="41" y="91"/>
                  <a:pt x="43" y="90"/>
                  <a:pt x="45" y="89"/>
                </a:cubicBezTo>
                <a:cubicBezTo>
                  <a:pt x="164" y="18"/>
                  <a:pt x="164" y="18"/>
                  <a:pt x="164" y="18"/>
                </a:cubicBezTo>
                <a:cubicBezTo>
                  <a:pt x="162" y="15"/>
                  <a:pt x="163" y="12"/>
                  <a:pt x="165" y="9"/>
                </a:cubicBezTo>
                <a:cubicBezTo>
                  <a:pt x="166" y="7"/>
                  <a:pt x="168" y="6"/>
                  <a:pt x="165" y="5"/>
                </a:cubicBezTo>
                <a:cubicBezTo>
                  <a:pt x="164" y="5"/>
                  <a:pt x="164" y="5"/>
                  <a:pt x="164" y="5"/>
                </a:cubicBezTo>
                <a:cubicBezTo>
                  <a:pt x="162" y="5"/>
                  <a:pt x="160" y="6"/>
                  <a:pt x="160" y="7"/>
                </a:cubicBezTo>
                <a:cubicBezTo>
                  <a:pt x="157" y="12"/>
                  <a:pt x="152" y="16"/>
                  <a:pt x="147" y="19"/>
                </a:cubicBezTo>
                <a:cubicBezTo>
                  <a:pt x="144" y="21"/>
                  <a:pt x="141" y="22"/>
                  <a:pt x="137" y="22"/>
                </a:cubicBezTo>
                <a:cubicBezTo>
                  <a:pt x="134" y="22"/>
                  <a:pt x="131" y="21"/>
                  <a:pt x="129" y="19"/>
                </a:cubicBezTo>
                <a:cubicBezTo>
                  <a:pt x="126" y="16"/>
                  <a:pt x="123" y="14"/>
                  <a:pt x="119" y="12"/>
                </a:cubicBezTo>
                <a:cubicBezTo>
                  <a:pt x="115" y="10"/>
                  <a:pt x="115" y="8"/>
                  <a:pt x="117" y="5"/>
                </a:cubicBezTo>
                <a:cubicBezTo>
                  <a:pt x="118" y="4"/>
                  <a:pt x="122" y="3"/>
                  <a:pt x="118" y="2"/>
                </a:cubicBezTo>
                <a:cubicBezTo>
                  <a:pt x="116" y="1"/>
                  <a:pt x="113" y="0"/>
                  <a:pt x="110" y="0"/>
                </a:cubicBezTo>
              </a:path>
            </a:pathLst>
          </a:custGeom>
          <a:solidFill>
            <a:srgbClr val="C436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5" name="Freeform 111"/>
          <p:cNvSpPr>
            <a:spLocks noEditPoints="1"/>
          </p:cNvSpPr>
          <p:nvPr/>
        </p:nvSpPr>
        <p:spPr bwMode="auto">
          <a:xfrm>
            <a:off x="7181850" y="1427163"/>
            <a:ext cx="3373438" cy="1865313"/>
          </a:xfrm>
          <a:custGeom>
            <a:avLst/>
            <a:gdLst>
              <a:gd name="T0" fmla="*/ 199 w 239"/>
              <a:gd name="T1" fmla="*/ 126 h 132"/>
              <a:gd name="T2" fmla="*/ 209 w 239"/>
              <a:gd name="T3" fmla="*/ 132 h 132"/>
              <a:gd name="T4" fmla="*/ 208 w 239"/>
              <a:gd name="T5" fmla="*/ 131 h 132"/>
              <a:gd name="T6" fmla="*/ 204 w 239"/>
              <a:gd name="T7" fmla="*/ 124 h 132"/>
              <a:gd name="T8" fmla="*/ 1 w 239"/>
              <a:gd name="T9" fmla="*/ 52 h 132"/>
              <a:gd name="T10" fmla="*/ 5 w 239"/>
              <a:gd name="T11" fmla="*/ 56 h 132"/>
              <a:gd name="T12" fmla="*/ 4 w 239"/>
              <a:gd name="T13" fmla="*/ 52 h 132"/>
              <a:gd name="T14" fmla="*/ 37 w 239"/>
              <a:gd name="T15" fmla="*/ 37 h 132"/>
              <a:gd name="T16" fmla="*/ 23 w 239"/>
              <a:gd name="T17" fmla="*/ 45 h 132"/>
              <a:gd name="T18" fmla="*/ 16 w 239"/>
              <a:gd name="T19" fmla="*/ 61 h 132"/>
              <a:gd name="T20" fmla="*/ 17 w 239"/>
              <a:gd name="T21" fmla="*/ 62 h 132"/>
              <a:gd name="T22" fmla="*/ 20 w 239"/>
              <a:gd name="T23" fmla="*/ 55 h 132"/>
              <a:gd name="T24" fmla="*/ 37 w 239"/>
              <a:gd name="T25" fmla="*/ 37 h 132"/>
              <a:gd name="T26" fmla="*/ 123 w 239"/>
              <a:gd name="T27" fmla="*/ 28 h 132"/>
              <a:gd name="T28" fmla="*/ 106 w 239"/>
              <a:gd name="T29" fmla="*/ 36 h 132"/>
              <a:gd name="T30" fmla="*/ 79 w 239"/>
              <a:gd name="T31" fmla="*/ 51 h 132"/>
              <a:gd name="T32" fmla="*/ 65 w 239"/>
              <a:gd name="T33" fmla="*/ 57 h 132"/>
              <a:gd name="T34" fmla="*/ 58 w 239"/>
              <a:gd name="T35" fmla="*/ 58 h 132"/>
              <a:gd name="T36" fmla="*/ 84 w 239"/>
              <a:gd name="T37" fmla="*/ 52 h 132"/>
              <a:gd name="T38" fmla="*/ 111 w 239"/>
              <a:gd name="T39" fmla="*/ 38 h 132"/>
              <a:gd name="T40" fmla="*/ 136 w 239"/>
              <a:gd name="T41" fmla="*/ 25 h 132"/>
              <a:gd name="T42" fmla="*/ 224 w 239"/>
              <a:gd name="T43" fmla="*/ 21 h 132"/>
              <a:gd name="T44" fmla="*/ 226 w 239"/>
              <a:gd name="T45" fmla="*/ 28 h 132"/>
              <a:gd name="T46" fmla="*/ 228 w 239"/>
              <a:gd name="T47" fmla="*/ 56 h 132"/>
              <a:gd name="T48" fmla="*/ 232 w 239"/>
              <a:gd name="T49" fmla="*/ 64 h 132"/>
              <a:gd name="T50" fmla="*/ 236 w 239"/>
              <a:gd name="T51" fmla="*/ 54 h 132"/>
              <a:gd name="T52" fmla="*/ 235 w 239"/>
              <a:gd name="T53" fmla="*/ 29 h 132"/>
              <a:gd name="T54" fmla="*/ 228 w 239"/>
              <a:gd name="T55" fmla="*/ 24 h 132"/>
              <a:gd name="T56" fmla="*/ 224 w 239"/>
              <a:gd name="T57" fmla="*/ 21 h 132"/>
              <a:gd name="T58" fmla="*/ 165 w 239"/>
              <a:gd name="T59" fmla="*/ 0 h 132"/>
              <a:gd name="T60" fmla="*/ 154 w 239"/>
              <a:gd name="T61" fmla="*/ 9 h 132"/>
              <a:gd name="T62" fmla="*/ 167 w 239"/>
              <a:gd name="T6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132">
                <a:moveTo>
                  <a:pt x="204" y="124"/>
                </a:moveTo>
                <a:cubicBezTo>
                  <a:pt x="199" y="126"/>
                  <a:pt x="199" y="126"/>
                  <a:pt x="199" y="126"/>
                </a:cubicBezTo>
                <a:cubicBezTo>
                  <a:pt x="199" y="129"/>
                  <a:pt x="201" y="132"/>
                  <a:pt x="208" y="132"/>
                </a:cubicBezTo>
                <a:cubicBezTo>
                  <a:pt x="208" y="132"/>
                  <a:pt x="209" y="132"/>
                  <a:pt x="209" y="132"/>
                </a:cubicBezTo>
                <a:cubicBezTo>
                  <a:pt x="209" y="132"/>
                  <a:pt x="209" y="132"/>
                  <a:pt x="209" y="132"/>
                </a:cubicBezTo>
                <a:cubicBezTo>
                  <a:pt x="209" y="132"/>
                  <a:pt x="208" y="132"/>
                  <a:pt x="208" y="131"/>
                </a:cubicBezTo>
                <a:cubicBezTo>
                  <a:pt x="208" y="131"/>
                  <a:pt x="208" y="131"/>
                  <a:pt x="208" y="131"/>
                </a:cubicBezTo>
                <a:cubicBezTo>
                  <a:pt x="203" y="129"/>
                  <a:pt x="203" y="127"/>
                  <a:pt x="204" y="124"/>
                </a:cubicBezTo>
                <a:moveTo>
                  <a:pt x="3" y="52"/>
                </a:moveTo>
                <a:cubicBezTo>
                  <a:pt x="2" y="52"/>
                  <a:pt x="2" y="52"/>
                  <a:pt x="1" y="52"/>
                </a:cubicBezTo>
                <a:cubicBezTo>
                  <a:pt x="0" y="54"/>
                  <a:pt x="0" y="54"/>
                  <a:pt x="0" y="54"/>
                </a:cubicBezTo>
                <a:cubicBezTo>
                  <a:pt x="2" y="55"/>
                  <a:pt x="4" y="55"/>
                  <a:pt x="5" y="56"/>
                </a:cubicBezTo>
                <a:cubicBezTo>
                  <a:pt x="5" y="56"/>
                  <a:pt x="5" y="55"/>
                  <a:pt x="6" y="54"/>
                </a:cubicBezTo>
                <a:cubicBezTo>
                  <a:pt x="6" y="53"/>
                  <a:pt x="5" y="52"/>
                  <a:pt x="4" y="52"/>
                </a:cubicBezTo>
                <a:cubicBezTo>
                  <a:pt x="3" y="52"/>
                  <a:pt x="3" y="52"/>
                  <a:pt x="3" y="52"/>
                </a:cubicBezTo>
                <a:moveTo>
                  <a:pt x="37" y="37"/>
                </a:moveTo>
                <a:cubicBezTo>
                  <a:pt x="35" y="37"/>
                  <a:pt x="34" y="38"/>
                  <a:pt x="33" y="39"/>
                </a:cubicBezTo>
                <a:cubicBezTo>
                  <a:pt x="30" y="41"/>
                  <a:pt x="27" y="43"/>
                  <a:pt x="23" y="45"/>
                </a:cubicBezTo>
                <a:cubicBezTo>
                  <a:pt x="15" y="48"/>
                  <a:pt x="9" y="52"/>
                  <a:pt x="17" y="58"/>
                </a:cubicBezTo>
                <a:cubicBezTo>
                  <a:pt x="18" y="58"/>
                  <a:pt x="17" y="60"/>
                  <a:pt x="16" y="61"/>
                </a:cubicBezTo>
                <a:cubicBezTo>
                  <a:pt x="15" y="61"/>
                  <a:pt x="15" y="61"/>
                  <a:pt x="15" y="61"/>
                </a:cubicBezTo>
                <a:cubicBezTo>
                  <a:pt x="16" y="61"/>
                  <a:pt x="16" y="62"/>
                  <a:pt x="17" y="62"/>
                </a:cubicBezTo>
                <a:cubicBezTo>
                  <a:pt x="21" y="61"/>
                  <a:pt x="22" y="59"/>
                  <a:pt x="21" y="56"/>
                </a:cubicBezTo>
                <a:cubicBezTo>
                  <a:pt x="21" y="56"/>
                  <a:pt x="21" y="55"/>
                  <a:pt x="20" y="55"/>
                </a:cubicBezTo>
                <a:cubicBezTo>
                  <a:pt x="20" y="52"/>
                  <a:pt x="27" y="45"/>
                  <a:pt x="32" y="44"/>
                </a:cubicBezTo>
                <a:cubicBezTo>
                  <a:pt x="37" y="37"/>
                  <a:pt x="37" y="37"/>
                  <a:pt x="37" y="37"/>
                </a:cubicBezTo>
                <a:moveTo>
                  <a:pt x="131" y="24"/>
                </a:moveTo>
                <a:cubicBezTo>
                  <a:pt x="128" y="24"/>
                  <a:pt x="125" y="25"/>
                  <a:pt x="123" y="28"/>
                </a:cubicBezTo>
                <a:cubicBezTo>
                  <a:pt x="122" y="30"/>
                  <a:pt x="118" y="31"/>
                  <a:pt x="114" y="31"/>
                </a:cubicBezTo>
                <a:cubicBezTo>
                  <a:pt x="110" y="32"/>
                  <a:pt x="107" y="33"/>
                  <a:pt x="106" y="36"/>
                </a:cubicBezTo>
                <a:cubicBezTo>
                  <a:pt x="106" y="38"/>
                  <a:pt x="103" y="39"/>
                  <a:pt x="100" y="39"/>
                </a:cubicBezTo>
                <a:cubicBezTo>
                  <a:pt x="89" y="41"/>
                  <a:pt x="80" y="44"/>
                  <a:pt x="79" y="51"/>
                </a:cubicBezTo>
                <a:cubicBezTo>
                  <a:pt x="78" y="54"/>
                  <a:pt x="72" y="57"/>
                  <a:pt x="67" y="57"/>
                </a:cubicBezTo>
                <a:cubicBezTo>
                  <a:pt x="66" y="57"/>
                  <a:pt x="66" y="57"/>
                  <a:pt x="65" y="57"/>
                </a:cubicBezTo>
                <a:cubicBezTo>
                  <a:pt x="63" y="57"/>
                  <a:pt x="62" y="56"/>
                  <a:pt x="61" y="55"/>
                </a:cubicBezTo>
                <a:cubicBezTo>
                  <a:pt x="58" y="58"/>
                  <a:pt x="58" y="58"/>
                  <a:pt x="58" y="58"/>
                </a:cubicBezTo>
                <a:cubicBezTo>
                  <a:pt x="62" y="59"/>
                  <a:pt x="65" y="60"/>
                  <a:pt x="68" y="60"/>
                </a:cubicBezTo>
                <a:cubicBezTo>
                  <a:pt x="75" y="60"/>
                  <a:pt x="81" y="57"/>
                  <a:pt x="84" y="52"/>
                </a:cubicBezTo>
                <a:cubicBezTo>
                  <a:pt x="86" y="47"/>
                  <a:pt x="92" y="44"/>
                  <a:pt x="100" y="42"/>
                </a:cubicBezTo>
                <a:cubicBezTo>
                  <a:pt x="105" y="42"/>
                  <a:pt x="107" y="40"/>
                  <a:pt x="111" y="38"/>
                </a:cubicBezTo>
                <a:cubicBezTo>
                  <a:pt x="117" y="35"/>
                  <a:pt x="123" y="30"/>
                  <a:pt x="131" y="29"/>
                </a:cubicBezTo>
                <a:cubicBezTo>
                  <a:pt x="136" y="25"/>
                  <a:pt x="136" y="25"/>
                  <a:pt x="136" y="25"/>
                </a:cubicBezTo>
                <a:cubicBezTo>
                  <a:pt x="135" y="25"/>
                  <a:pt x="133" y="24"/>
                  <a:pt x="131" y="24"/>
                </a:cubicBezTo>
                <a:moveTo>
                  <a:pt x="224" y="21"/>
                </a:moveTo>
                <a:cubicBezTo>
                  <a:pt x="220" y="23"/>
                  <a:pt x="220" y="23"/>
                  <a:pt x="220" y="23"/>
                </a:cubicBezTo>
                <a:cubicBezTo>
                  <a:pt x="221" y="25"/>
                  <a:pt x="223" y="26"/>
                  <a:pt x="226" y="28"/>
                </a:cubicBezTo>
                <a:cubicBezTo>
                  <a:pt x="229" y="29"/>
                  <a:pt x="230" y="30"/>
                  <a:pt x="230" y="32"/>
                </a:cubicBezTo>
                <a:cubicBezTo>
                  <a:pt x="228" y="40"/>
                  <a:pt x="233" y="48"/>
                  <a:pt x="228" y="56"/>
                </a:cubicBezTo>
                <a:cubicBezTo>
                  <a:pt x="225" y="61"/>
                  <a:pt x="225" y="64"/>
                  <a:pt x="228" y="66"/>
                </a:cubicBezTo>
                <a:cubicBezTo>
                  <a:pt x="232" y="64"/>
                  <a:pt x="232" y="64"/>
                  <a:pt x="232" y="64"/>
                </a:cubicBezTo>
                <a:cubicBezTo>
                  <a:pt x="231" y="63"/>
                  <a:pt x="231" y="61"/>
                  <a:pt x="232" y="58"/>
                </a:cubicBezTo>
                <a:cubicBezTo>
                  <a:pt x="233" y="57"/>
                  <a:pt x="234" y="55"/>
                  <a:pt x="236" y="54"/>
                </a:cubicBezTo>
                <a:cubicBezTo>
                  <a:pt x="238" y="52"/>
                  <a:pt x="239" y="51"/>
                  <a:pt x="238" y="49"/>
                </a:cubicBezTo>
                <a:cubicBezTo>
                  <a:pt x="234" y="43"/>
                  <a:pt x="235" y="36"/>
                  <a:pt x="235" y="29"/>
                </a:cubicBezTo>
                <a:cubicBezTo>
                  <a:pt x="235" y="27"/>
                  <a:pt x="235" y="24"/>
                  <a:pt x="229" y="24"/>
                </a:cubicBezTo>
                <a:cubicBezTo>
                  <a:pt x="228" y="24"/>
                  <a:pt x="228" y="24"/>
                  <a:pt x="228" y="24"/>
                </a:cubicBezTo>
                <a:cubicBezTo>
                  <a:pt x="228" y="24"/>
                  <a:pt x="228" y="24"/>
                  <a:pt x="228" y="24"/>
                </a:cubicBezTo>
                <a:cubicBezTo>
                  <a:pt x="224" y="24"/>
                  <a:pt x="224" y="22"/>
                  <a:pt x="224" y="21"/>
                </a:cubicBezTo>
                <a:cubicBezTo>
                  <a:pt x="224" y="21"/>
                  <a:pt x="224" y="21"/>
                  <a:pt x="224" y="21"/>
                </a:cubicBezTo>
                <a:moveTo>
                  <a:pt x="165" y="0"/>
                </a:moveTo>
                <a:cubicBezTo>
                  <a:pt x="163" y="0"/>
                  <a:pt x="162" y="0"/>
                  <a:pt x="160" y="1"/>
                </a:cubicBezTo>
                <a:cubicBezTo>
                  <a:pt x="153" y="4"/>
                  <a:pt x="151" y="6"/>
                  <a:pt x="154" y="9"/>
                </a:cubicBezTo>
                <a:cubicBezTo>
                  <a:pt x="155" y="9"/>
                  <a:pt x="155" y="9"/>
                  <a:pt x="155" y="10"/>
                </a:cubicBezTo>
                <a:cubicBezTo>
                  <a:pt x="167" y="0"/>
                  <a:pt x="167" y="0"/>
                  <a:pt x="167" y="0"/>
                </a:cubicBezTo>
                <a:cubicBezTo>
                  <a:pt x="166" y="0"/>
                  <a:pt x="166" y="0"/>
                  <a:pt x="165"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6" name="Freeform 112"/>
          <p:cNvSpPr>
            <a:spLocks/>
          </p:cNvSpPr>
          <p:nvPr/>
        </p:nvSpPr>
        <p:spPr bwMode="auto">
          <a:xfrm>
            <a:off x="9975850" y="2332038"/>
            <a:ext cx="790575" cy="876300"/>
          </a:xfrm>
          <a:custGeom>
            <a:avLst/>
            <a:gdLst>
              <a:gd name="T0" fmla="*/ 34 w 56"/>
              <a:gd name="T1" fmla="*/ 0 h 62"/>
              <a:gd name="T2" fmla="*/ 30 w 56"/>
              <a:gd name="T3" fmla="*/ 2 h 62"/>
              <a:gd name="T4" fmla="*/ 41 w 56"/>
              <a:gd name="T5" fmla="*/ 6 h 62"/>
              <a:gd name="T6" fmla="*/ 47 w 56"/>
              <a:gd name="T7" fmla="*/ 10 h 62"/>
              <a:gd name="T8" fmla="*/ 42 w 56"/>
              <a:gd name="T9" fmla="*/ 14 h 62"/>
              <a:gd name="T10" fmla="*/ 33 w 56"/>
              <a:gd name="T11" fmla="*/ 16 h 62"/>
              <a:gd name="T12" fmla="*/ 9 w 56"/>
              <a:gd name="T13" fmla="*/ 29 h 62"/>
              <a:gd name="T14" fmla="*/ 5 w 56"/>
              <a:gd name="T15" fmla="*/ 35 h 62"/>
              <a:gd name="T16" fmla="*/ 6 w 56"/>
              <a:gd name="T17" fmla="*/ 46 h 62"/>
              <a:gd name="T18" fmla="*/ 6 w 56"/>
              <a:gd name="T19" fmla="*/ 53 h 62"/>
              <a:gd name="T20" fmla="*/ 1 w 56"/>
              <a:gd name="T21" fmla="*/ 61 h 62"/>
              <a:gd name="T22" fmla="*/ 1 w 56"/>
              <a:gd name="T23" fmla="*/ 62 h 62"/>
              <a:gd name="T24" fmla="*/ 6 w 56"/>
              <a:gd name="T25" fmla="*/ 60 h 62"/>
              <a:gd name="T26" fmla="*/ 7 w 56"/>
              <a:gd name="T27" fmla="*/ 59 h 62"/>
              <a:gd name="T28" fmla="*/ 16 w 56"/>
              <a:gd name="T29" fmla="*/ 53 h 62"/>
              <a:gd name="T30" fmla="*/ 18 w 56"/>
              <a:gd name="T31" fmla="*/ 48 h 62"/>
              <a:gd name="T32" fmla="*/ 10 w 56"/>
              <a:gd name="T33" fmla="*/ 44 h 62"/>
              <a:gd name="T34" fmla="*/ 9 w 56"/>
              <a:gd name="T35" fmla="*/ 38 h 62"/>
              <a:gd name="T36" fmla="*/ 15 w 56"/>
              <a:gd name="T37" fmla="*/ 30 h 62"/>
              <a:gd name="T38" fmla="*/ 33 w 56"/>
              <a:gd name="T39" fmla="*/ 19 h 62"/>
              <a:gd name="T40" fmla="*/ 56 w 56"/>
              <a:gd name="T41" fmla="*/ 11 h 62"/>
              <a:gd name="T42" fmla="*/ 56 w 56"/>
              <a:gd name="T43" fmla="*/ 10 h 62"/>
              <a:gd name="T44" fmla="*/ 50 w 56"/>
              <a:gd name="T45" fmla="*/ 4 h 62"/>
              <a:gd name="T46" fmla="*/ 44 w 56"/>
              <a:gd name="T47" fmla="*/ 3 h 62"/>
              <a:gd name="T48" fmla="*/ 34 w 56"/>
              <a:gd name="T4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62">
                <a:moveTo>
                  <a:pt x="34" y="0"/>
                </a:moveTo>
                <a:cubicBezTo>
                  <a:pt x="30" y="2"/>
                  <a:pt x="30" y="2"/>
                  <a:pt x="30" y="2"/>
                </a:cubicBezTo>
                <a:cubicBezTo>
                  <a:pt x="32" y="3"/>
                  <a:pt x="36" y="5"/>
                  <a:pt x="41" y="6"/>
                </a:cubicBezTo>
                <a:cubicBezTo>
                  <a:pt x="44" y="7"/>
                  <a:pt x="46" y="8"/>
                  <a:pt x="47" y="10"/>
                </a:cubicBezTo>
                <a:cubicBezTo>
                  <a:pt x="47" y="12"/>
                  <a:pt x="44" y="13"/>
                  <a:pt x="42" y="14"/>
                </a:cubicBezTo>
                <a:cubicBezTo>
                  <a:pt x="39" y="15"/>
                  <a:pt x="36" y="16"/>
                  <a:pt x="33" y="16"/>
                </a:cubicBezTo>
                <a:cubicBezTo>
                  <a:pt x="19" y="17"/>
                  <a:pt x="12" y="21"/>
                  <a:pt x="9" y="29"/>
                </a:cubicBezTo>
                <a:cubicBezTo>
                  <a:pt x="9" y="31"/>
                  <a:pt x="8" y="33"/>
                  <a:pt x="5" y="35"/>
                </a:cubicBezTo>
                <a:cubicBezTo>
                  <a:pt x="0" y="39"/>
                  <a:pt x="0" y="43"/>
                  <a:pt x="6" y="46"/>
                </a:cubicBezTo>
                <a:cubicBezTo>
                  <a:pt x="10" y="49"/>
                  <a:pt x="9" y="50"/>
                  <a:pt x="6" y="53"/>
                </a:cubicBezTo>
                <a:cubicBezTo>
                  <a:pt x="3" y="55"/>
                  <a:pt x="1" y="58"/>
                  <a:pt x="1" y="61"/>
                </a:cubicBezTo>
                <a:cubicBezTo>
                  <a:pt x="1" y="61"/>
                  <a:pt x="1" y="61"/>
                  <a:pt x="1" y="62"/>
                </a:cubicBezTo>
                <a:cubicBezTo>
                  <a:pt x="6" y="60"/>
                  <a:pt x="6" y="60"/>
                  <a:pt x="6" y="60"/>
                </a:cubicBezTo>
                <a:cubicBezTo>
                  <a:pt x="7" y="60"/>
                  <a:pt x="7" y="59"/>
                  <a:pt x="7" y="59"/>
                </a:cubicBezTo>
                <a:cubicBezTo>
                  <a:pt x="8" y="55"/>
                  <a:pt x="10" y="54"/>
                  <a:pt x="16" y="53"/>
                </a:cubicBezTo>
                <a:cubicBezTo>
                  <a:pt x="21" y="52"/>
                  <a:pt x="22" y="50"/>
                  <a:pt x="18" y="48"/>
                </a:cubicBezTo>
                <a:cubicBezTo>
                  <a:pt x="15" y="47"/>
                  <a:pt x="12" y="46"/>
                  <a:pt x="10" y="44"/>
                </a:cubicBezTo>
                <a:cubicBezTo>
                  <a:pt x="5" y="42"/>
                  <a:pt x="4" y="40"/>
                  <a:pt x="9" y="38"/>
                </a:cubicBezTo>
                <a:cubicBezTo>
                  <a:pt x="13" y="36"/>
                  <a:pt x="14" y="33"/>
                  <a:pt x="15" y="30"/>
                </a:cubicBezTo>
                <a:cubicBezTo>
                  <a:pt x="15" y="24"/>
                  <a:pt x="23" y="20"/>
                  <a:pt x="33" y="19"/>
                </a:cubicBezTo>
                <a:cubicBezTo>
                  <a:pt x="43" y="19"/>
                  <a:pt x="49" y="15"/>
                  <a:pt x="56" y="11"/>
                </a:cubicBezTo>
                <a:cubicBezTo>
                  <a:pt x="56" y="11"/>
                  <a:pt x="56" y="10"/>
                  <a:pt x="56" y="10"/>
                </a:cubicBezTo>
                <a:cubicBezTo>
                  <a:pt x="54" y="8"/>
                  <a:pt x="52" y="6"/>
                  <a:pt x="50" y="4"/>
                </a:cubicBezTo>
                <a:cubicBezTo>
                  <a:pt x="50" y="3"/>
                  <a:pt x="46" y="3"/>
                  <a:pt x="44" y="3"/>
                </a:cubicBezTo>
                <a:cubicBezTo>
                  <a:pt x="39" y="3"/>
                  <a:pt x="35" y="2"/>
                  <a:pt x="34" y="0"/>
                </a:cubicBezTo>
              </a:path>
            </a:pathLst>
          </a:custGeom>
          <a:solidFill>
            <a:srgbClr val="668A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7" name="Freeform 113"/>
          <p:cNvSpPr>
            <a:spLocks/>
          </p:cNvSpPr>
          <p:nvPr/>
        </p:nvSpPr>
        <p:spPr bwMode="auto">
          <a:xfrm>
            <a:off x="9031288" y="1427163"/>
            <a:ext cx="1439863" cy="409575"/>
          </a:xfrm>
          <a:custGeom>
            <a:avLst/>
            <a:gdLst>
              <a:gd name="T0" fmla="*/ 36 w 102"/>
              <a:gd name="T1" fmla="*/ 0 h 29"/>
              <a:gd name="T2" fmla="*/ 24 w 102"/>
              <a:gd name="T3" fmla="*/ 10 h 29"/>
              <a:gd name="T4" fmla="*/ 24 w 102"/>
              <a:gd name="T5" fmla="*/ 21 h 29"/>
              <a:gd name="T6" fmla="*/ 18 w 102"/>
              <a:gd name="T7" fmla="*/ 26 h 29"/>
              <a:gd name="T8" fmla="*/ 16 w 102"/>
              <a:gd name="T9" fmla="*/ 27 h 29"/>
              <a:gd name="T10" fmla="*/ 9 w 102"/>
              <a:gd name="T11" fmla="*/ 25 h 29"/>
              <a:gd name="T12" fmla="*/ 5 w 102"/>
              <a:gd name="T13" fmla="*/ 25 h 29"/>
              <a:gd name="T14" fmla="*/ 0 w 102"/>
              <a:gd name="T15" fmla="*/ 29 h 29"/>
              <a:gd name="T16" fmla="*/ 6 w 102"/>
              <a:gd name="T17" fmla="*/ 29 h 29"/>
              <a:gd name="T18" fmla="*/ 13 w 102"/>
              <a:gd name="T19" fmla="*/ 29 h 29"/>
              <a:gd name="T20" fmla="*/ 16 w 102"/>
              <a:gd name="T21" fmla="*/ 29 h 29"/>
              <a:gd name="T22" fmla="*/ 24 w 102"/>
              <a:gd name="T23" fmla="*/ 27 h 29"/>
              <a:gd name="T24" fmla="*/ 29 w 102"/>
              <a:gd name="T25" fmla="*/ 20 h 29"/>
              <a:gd name="T26" fmla="*/ 29 w 102"/>
              <a:gd name="T27" fmla="*/ 20 h 29"/>
              <a:gd name="T28" fmla="*/ 29 w 102"/>
              <a:gd name="T29" fmla="*/ 20 h 29"/>
              <a:gd name="T30" fmla="*/ 30 w 102"/>
              <a:gd name="T31" fmla="*/ 10 h 29"/>
              <a:gd name="T32" fmla="*/ 32 w 102"/>
              <a:gd name="T33" fmla="*/ 5 h 29"/>
              <a:gd name="T34" fmla="*/ 35 w 102"/>
              <a:gd name="T35" fmla="*/ 5 h 29"/>
              <a:gd name="T36" fmla="*/ 43 w 102"/>
              <a:gd name="T37" fmla="*/ 7 h 29"/>
              <a:gd name="T38" fmla="*/ 42 w 102"/>
              <a:gd name="T39" fmla="*/ 10 h 29"/>
              <a:gd name="T40" fmla="*/ 44 w 102"/>
              <a:gd name="T41" fmla="*/ 17 h 29"/>
              <a:gd name="T42" fmla="*/ 54 w 102"/>
              <a:gd name="T43" fmla="*/ 24 h 29"/>
              <a:gd name="T44" fmla="*/ 62 w 102"/>
              <a:gd name="T45" fmla="*/ 27 h 29"/>
              <a:gd name="T46" fmla="*/ 72 w 102"/>
              <a:gd name="T47" fmla="*/ 24 h 29"/>
              <a:gd name="T48" fmla="*/ 85 w 102"/>
              <a:gd name="T49" fmla="*/ 12 h 29"/>
              <a:gd name="T50" fmla="*/ 89 w 102"/>
              <a:gd name="T51" fmla="*/ 10 h 29"/>
              <a:gd name="T52" fmla="*/ 90 w 102"/>
              <a:gd name="T53" fmla="*/ 10 h 29"/>
              <a:gd name="T54" fmla="*/ 90 w 102"/>
              <a:gd name="T55" fmla="*/ 14 h 29"/>
              <a:gd name="T56" fmla="*/ 89 w 102"/>
              <a:gd name="T57" fmla="*/ 23 h 29"/>
              <a:gd name="T58" fmla="*/ 93 w 102"/>
              <a:gd name="T59" fmla="*/ 21 h 29"/>
              <a:gd name="T60" fmla="*/ 97 w 102"/>
              <a:gd name="T61" fmla="*/ 14 h 29"/>
              <a:gd name="T62" fmla="*/ 99 w 102"/>
              <a:gd name="T63" fmla="*/ 9 h 29"/>
              <a:gd name="T64" fmla="*/ 88 w 102"/>
              <a:gd name="T65" fmla="*/ 4 h 29"/>
              <a:gd name="T66" fmla="*/ 87 w 102"/>
              <a:gd name="T67" fmla="*/ 4 h 29"/>
              <a:gd name="T68" fmla="*/ 83 w 102"/>
              <a:gd name="T69" fmla="*/ 6 h 29"/>
              <a:gd name="T70" fmla="*/ 67 w 102"/>
              <a:gd name="T71" fmla="*/ 23 h 29"/>
              <a:gd name="T72" fmla="*/ 63 w 102"/>
              <a:gd name="T73" fmla="*/ 25 h 29"/>
              <a:gd name="T74" fmla="*/ 62 w 102"/>
              <a:gd name="T75" fmla="*/ 25 h 29"/>
              <a:gd name="T76" fmla="*/ 57 w 102"/>
              <a:gd name="T77" fmla="*/ 21 h 29"/>
              <a:gd name="T78" fmla="*/ 52 w 102"/>
              <a:gd name="T79" fmla="*/ 16 h 29"/>
              <a:gd name="T80" fmla="*/ 45 w 102"/>
              <a:gd name="T81" fmla="*/ 13 h 29"/>
              <a:gd name="T82" fmla="*/ 51 w 102"/>
              <a:gd name="T83" fmla="*/ 10 h 29"/>
              <a:gd name="T84" fmla="*/ 54 w 102"/>
              <a:gd name="T85" fmla="*/ 5 h 29"/>
              <a:gd name="T86" fmla="*/ 50 w 102"/>
              <a:gd name="T87" fmla="*/ 1 h 29"/>
              <a:gd name="T88" fmla="*/ 43 w 102"/>
              <a:gd name="T89" fmla="*/ 3 h 29"/>
              <a:gd name="T90" fmla="*/ 39 w 102"/>
              <a:gd name="T91" fmla="*/ 2 h 29"/>
              <a:gd name="T92" fmla="*/ 36 w 102"/>
              <a:gd name="T9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2" h="29">
                <a:moveTo>
                  <a:pt x="36" y="0"/>
                </a:moveTo>
                <a:cubicBezTo>
                  <a:pt x="24" y="10"/>
                  <a:pt x="24" y="10"/>
                  <a:pt x="24" y="10"/>
                </a:cubicBezTo>
                <a:cubicBezTo>
                  <a:pt x="28" y="13"/>
                  <a:pt x="26" y="17"/>
                  <a:pt x="24" y="21"/>
                </a:cubicBezTo>
                <a:cubicBezTo>
                  <a:pt x="23" y="23"/>
                  <a:pt x="21" y="25"/>
                  <a:pt x="18" y="26"/>
                </a:cubicBezTo>
                <a:cubicBezTo>
                  <a:pt x="17" y="27"/>
                  <a:pt x="16" y="27"/>
                  <a:pt x="16" y="27"/>
                </a:cubicBezTo>
                <a:cubicBezTo>
                  <a:pt x="13" y="27"/>
                  <a:pt x="11" y="26"/>
                  <a:pt x="9" y="25"/>
                </a:cubicBezTo>
                <a:cubicBezTo>
                  <a:pt x="8" y="25"/>
                  <a:pt x="6" y="25"/>
                  <a:pt x="5" y="25"/>
                </a:cubicBezTo>
                <a:cubicBezTo>
                  <a:pt x="0" y="29"/>
                  <a:pt x="0" y="29"/>
                  <a:pt x="0" y="29"/>
                </a:cubicBezTo>
                <a:cubicBezTo>
                  <a:pt x="2" y="29"/>
                  <a:pt x="4" y="29"/>
                  <a:pt x="6" y="29"/>
                </a:cubicBezTo>
                <a:cubicBezTo>
                  <a:pt x="8" y="29"/>
                  <a:pt x="10" y="29"/>
                  <a:pt x="13" y="29"/>
                </a:cubicBezTo>
                <a:cubicBezTo>
                  <a:pt x="14" y="29"/>
                  <a:pt x="15" y="29"/>
                  <a:pt x="16" y="29"/>
                </a:cubicBezTo>
                <a:cubicBezTo>
                  <a:pt x="19" y="29"/>
                  <a:pt x="22" y="28"/>
                  <a:pt x="24" y="27"/>
                </a:cubicBezTo>
                <a:cubicBezTo>
                  <a:pt x="25" y="25"/>
                  <a:pt x="27" y="22"/>
                  <a:pt x="29" y="20"/>
                </a:cubicBezTo>
                <a:cubicBezTo>
                  <a:pt x="29" y="20"/>
                  <a:pt x="29" y="20"/>
                  <a:pt x="29" y="20"/>
                </a:cubicBezTo>
                <a:cubicBezTo>
                  <a:pt x="29" y="20"/>
                  <a:pt x="29" y="20"/>
                  <a:pt x="29" y="20"/>
                </a:cubicBezTo>
                <a:cubicBezTo>
                  <a:pt x="31" y="17"/>
                  <a:pt x="33" y="14"/>
                  <a:pt x="30" y="10"/>
                </a:cubicBezTo>
                <a:cubicBezTo>
                  <a:pt x="29" y="8"/>
                  <a:pt x="29" y="6"/>
                  <a:pt x="32" y="5"/>
                </a:cubicBezTo>
                <a:cubicBezTo>
                  <a:pt x="33" y="5"/>
                  <a:pt x="34" y="5"/>
                  <a:pt x="35" y="5"/>
                </a:cubicBezTo>
                <a:cubicBezTo>
                  <a:pt x="38" y="5"/>
                  <a:pt x="41" y="6"/>
                  <a:pt x="43" y="7"/>
                </a:cubicBezTo>
                <a:cubicBezTo>
                  <a:pt x="47" y="8"/>
                  <a:pt x="43" y="9"/>
                  <a:pt x="42" y="10"/>
                </a:cubicBezTo>
                <a:cubicBezTo>
                  <a:pt x="40" y="13"/>
                  <a:pt x="40" y="15"/>
                  <a:pt x="44" y="17"/>
                </a:cubicBezTo>
                <a:cubicBezTo>
                  <a:pt x="48" y="19"/>
                  <a:pt x="51" y="21"/>
                  <a:pt x="54" y="24"/>
                </a:cubicBezTo>
                <a:cubicBezTo>
                  <a:pt x="56" y="26"/>
                  <a:pt x="59" y="27"/>
                  <a:pt x="62" y="27"/>
                </a:cubicBezTo>
                <a:cubicBezTo>
                  <a:pt x="66" y="27"/>
                  <a:pt x="69" y="26"/>
                  <a:pt x="72" y="24"/>
                </a:cubicBezTo>
                <a:cubicBezTo>
                  <a:pt x="77" y="21"/>
                  <a:pt x="82" y="17"/>
                  <a:pt x="85" y="12"/>
                </a:cubicBezTo>
                <a:cubicBezTo>
                  <a:pt x="85" y="11"/>
                  <a:pt x="87" y="10"/>
                  <a:pt x="89" y="10"/>
                </a:cubicBezTo>
                <a:cubicBezTo>
                  <a:pt x="89" y="10"/>
                  <a:pt x="89" y="10"/>
                  <a:pt x="90" y="10"/>
                </a:cubicBezTo>
                <a:cubicBezTo>
                  <a:pt x="93" y="11"/>
                  <a:pt x="91" y="12"/>
                  <a:pt x="90" y="14"/>
                </a:cubicBezTo>
                <a:cubicBezTo>
                  <a:pt x="88" y="17"/>
                  <a:pt x="87" y="20"/>
                  <a:pt x="89" y="23"/>
                </a:cubicBezTo>
                <a:cubicBezTo>
                  <a:pt x="93" y="21"/>
                  <a:pt x="93" y="21"/>
                  <a:pt x="93" y="21"/>
                </a:cubicBezTo>
                <a:cubicBezTo>
                  <a:pt x="93" y="18"/>
                  <a:pt x="94" y="16"/>
                  <a:pt x="97" y="14"/>
                </a:cubicBezTo>
                <a:cubicBezTo>
                  <a:pt x="99" y="13"/>
                  <a:pt x="102" y="11"/>
                  <a:pt x="99" y="9"/>
                </a:cubicBezTo>
                <a:cubicBezTo>
                  <a:pt x="96" y="7"/>
                  <a:pt x="93" y="5"/>
                  <a:pt x="88" y="4"/>
                </a:cubicBezTo>
                <a:cubicBezTo>
                  <a:pt x="87" y="4"/>
                  <a:pt x="87" y="4"/>
                  <a:pt x="87" y="4"/>
                </a:cubicBezTo>
                <a:cubicBezTo>
                  <a:pt x="85" y="4"/>
                  <a:pt x="84" y="5"/>
                  <a:pt x="83" y="6"/>
                </a:cubicBezTo>
                <a:cubicBezTo>
                  <a:pt x="79" y="12"/>
                  <a:pt x="75" y="18"/>
                  <a:pt x="67" y="23"/>
                </a:cubicBezTo>
                <a:cubicBezTo>
                  <a:pt x="66" y="23"/>
                  <a:pt x="65" y="25"/>
                  <a:pt x="63" y="25"/>
                </a:cubicBezTo>
                <a:cubicBezTo>
                  <a:pt x="63" y="25"/>
                  <a:pt x="62" y="25"/>
                  <a:pt x="62" y="25"/>
                </a:cubicBezTo>
                <a:cubicBezTo>
                  <a:pt x="59" y="24"/>
                  <a:pt x="57" y="23"/>
                  <a:pt x="57" y="21"/>
                </a:cubicBezTo>
                <a:cubicBezTo>
                  <a:pt x="58" y="19"/>
                  <a:pt x="57" y="17"/>
                  <a:pt x="52" y="16"/>
                </a:cubicBezTo>
                <a:cubicBezTo>
                  <a:pt x="49" y="15"/>
                  <a:pt x="45" y="15"/>
                  <a:pt x="45" y="13"/>
                </a:cubicBezTo>
                <a:cubicBezTo>
                  <a:pt x="45" y="11"/>
                  <a:pt x="49" y="11"/>
                  <a:pt x="51" y="10"/>
                </a:cubicBezTo>
                <a:cubicBezTo>
                  <a:pt x="55" y="9"/>
                  <a:pt x="56" y="7"/>
                  <a:pt x="54" y="5"/>
                </a:cubicBezTo>
                <a:cubicBezTo>
                  <a:pt x="53" y="4"/>
                  <a:pt x="53" y="2"/>
                  <a:pt x="50" y="1"/>
                </a:cubicBezTo>
                <a:cubicBezTo>
                  <a:pt x="48" y="2"/>
                  <a:pt x="46" y="3"/>
                  <a:pt x="43" y="3"/>
                </a:cubicBezTo>
                <a:cubicBezTo>
                  <a:pt x="42" y="3"/>
                  <a:pt x="41" y="3"/>
                  <a:pt x="39" y="2"/>
                </a:cubicBezTo>
                <a:cubicBezTo>
                  <a:pt x="38" y="1"/>
                  <a:pt x="37" y="0"/>
                  <a:pt x="36"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0" name="Freeform 116"/>
          <p:cNvSpPr>
            <a:spLocks noEditPoints="1"/>
          </p:cNvSpPr>
          <p:nvPr/>
        </p:nvSpPr>
        <p:spPr bwMode="auto">
          <a:xfrm>
            <a:off x="4614863" y="0"/>
            <a:ext cx="295275" cy="423863"/>
          </a:xfrm>
          <a:custGeom>
            <a:avLst/>
            <a:gdLst>
              <a:gd name="T0" fmla="*/ 6 w 21"/>
              <a:gd name="T1" fmla="*/ 18 h 30"/>
              <a:gd name="T2" fmla="*/ 10 w 21"/>
              <a:gd name="T3" fmla="*/ 30 h 30"/>
              <a:gd name="T4" fmla="*/ 20 w 21"/>
              <a:gd name="T5" fmla="*/ 22 h 30"/>
              <a:gd name="T6" fmla="*/ 13 w 21"/>
              <a:gd name="T7" fmla="*/ 19 h 30"/>
              <a:gd name="T8" fmla="*/ 6 w 21"/>
              <a:gd name="T9" fmla="*/ 18 h 30"/>
              <a:gd name="T10" fmla="*/ 13 w 21"/>
              <a:gd name="T11" fmla="*/ 0 h 30"/>
              <a:gd name="T12" fmla="*/ 0 w 21"/>
              <a:gd name="T13" fmla="*/ 0 h 30"/>
              <a:gd name="T14" fmla="*/ 3 w 21"/>
              <a:gd name="T15" fmla="*/ 8 h 30"/>
              <a:gd name="T16" fmla="*/ 13 w 2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0">
                <a:moveTo>
                  <a:pt x="6" y="18"/>
                </a:moveTo>
                <a:cubicBezTo>
                  <a:pt x="10" y="30"/>
                  <a:pt x="10" y="30"/>
                  <a:pt x="10" y="30"/>
                </a:cubicBezTo>
                <a:cubicBezTo>
                  <a:pt x="15" y="28"/>
                  <a:pt x="21" y="24"/>
                  <a:pt x="20" y="22"/>
                </a:cubicBezTo>
                <a:cubicBezTo>
                  <a:pt x="19" y="20"/>
                  <a:pt x="16" y="20"/>
                  <a:pt x="13" y="19"/>
                </a:cubicBezTo>
                <a:cubicBezTo>
                  <a:pt x="10" y="19"/>
                  <a:pt x="8" y="19"/>
                  <a:pt x="6" y="18"/>
                </a:cubicBezTo>
                <a:moveTo>
                  <a:pt x="13" y="0"/>
                </a:moveTo>
                <a:cubicBezTo>
                  <a:pt x="0" y="0"/>
                  <a:pt x="0" y="0"/>
                  <a:pt x="0" y="0"/>
                </a:cubicBezTo>
                <a:cubicBezTo>
                  <a:pt x="3" y="8"/>
                  <a:pt x="3" y="8"/>
                  <a:pt x="3" y="8"/>
                </a:cubicBezTo>
                <a:cubicBezTo>
                  <a:pt x="5" y="5"/>
                  <a:pt x="8" y="2"/>
                  <a:pt x="13" y="0"/>
                </a:cubicBezTo>
              </a:path>
            </a:pathLst>
          </a:custGeom>
          <a:solidFill>
            <a:srgbClr val="E2D6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1" name="Freeform 117"/>
          <p:cNvSpPr>
            <a:spLocks noEditPoints="1"/>
          </p:cNvSpPr>
          <p:nvPr/>
        </p:nvSpPr>
        <p:spPr bwMode="auto">
          <a:xfrm>
            <a:off x="3894138" y="0"/>
            <a:ext cx="862013" cy="536575"/>
          </a:xfrm>
          <a:custGeom>
            <a:avLst/>
            <a:gdLst>
              <a:gd name="T0" fmla="*/ 56 w 61"/>
              <a:gd name="T1" fmla="*/ 27 h 38"/>
              <a:gd name="T2" fmla="*/ 54 w 61"/>
              <a:gd name="T3" fmla="*/ 26 h 38"/>
              <a:gd name="T4" fmla="*/ 56 w 61"/>
              <a:gd name="T5" fmla="*/ 24 h 38"/>
              <a:gd name="T6" fmla="*/ 56 w 61"/>
              <a:gd name="T7" fmla="*/ 24 h 38"/>
              <a:gd name="T8" fmla="*/ 58 w 61"/>
              <a:gd name="T9" fmla="*/ 26 h 38"/>
              <a:gd name="T10" fmla="*/ 56 w 61"/>
              <a:gd name="T11" fmla="*/ 27 h 38"/>
              <a:gd name="T12" fmla="*/ 51 w 61"/>
              <a:gd name="T13" fmla="*/ 0 h 38"/>
              <a:gd name="T14" fmla="*/ 40 w 61"/>
              <a:gd name="T15" fmla="*/ 0 h 38"/>
              <a:gd name="T16" fmla="*/ 20 w 61"/>
              <a:gd name="T17" fmla="*/ 3 h 38"/>
              <a:gd name="T18" fmla="*/ 18 w 61"/>
              <a:gd name="T19" fmla="*/ 3 h 38"/>
              <a:gd name="T20" fmla="*/ 15 w 61"/>
              <a:gd name="T21" fmla="*/ 1 h 38"/>
              <a:gd name="T22" fmla="*/ 14 w 61"/>
              <a:gd name="T23" fmla="*/ 0 h 38"/>
              <a:gd name="T24" fmla="*/ 0 w 61"/>
              <a:gd name="T25" fmla="*/ 0 h 38"/>
              <a:gd name="T26" fmla="*/ 17 w 61"/>
              <a:gd name="T27" fmla="*/ 6 h 38"/>
              <a:gd name="T28" fmla="*/ 23 w 61"/>
              <a:gd name="T29" fmla="*/ 5 h 38"/>
              <a:gd name="T30" fmla="*/ 27 w 61"/>
              <a:gd name="T31" fmla="*/ 5 h 38"/>
              <a:gd name="T32" fmla="*/ 40 w 61"/>
              <a:gd name="T33" fmla="*/ 7 h 38"/>
              <a:gd name="T34" fmla="*/ 43 w 61"/>
              <a:gd name="T35" fmla="*/ 20 h 38"/>
              <a:gd name="T36" fmla="*/ 40 w 61"/>
              <a:gd name="T37" fmla="*/ 22 h 38"/>
              <a:gd name="T38" fmla="*/ 44 w 61"/>
              <a:gd name="T39" fmla="*/ 38 h 38"/>
              <a:gd name="T40" fmla="*/ 43 w 61"/>
              <a:gd name="T41" fmla="*/ 31 h 38"/>
              <a:gd name="T42" fmla="*/ 48 w 61"/>
              <a:gd name="T43" fmla="*/ 30 h 38"/>
              <a:gd name="T44" fmla="*/ 56 w 61"/>
              <a:gd name="T45" fmla="*/ 31 h 38"/>
              <a:gd name="T46" fmla="*/ 57 w 61"/>
              <a:gd name="T47" fmla="*/ 31 h 38"/>
              <a:gd name="T48" fmla="*/ 61 w 61"/>
              <a:gd name="T49" fmla="*/ 30 h 38"/>
              <a:gd name="T50" fmla="*/ 57 w 61"/>
              <a:gd name="T51" fmla="*/ 18 h 38"/>
              <a:gd name="T52" fmla="*/ 54 w 61"/>
              <a:gd name="T53" fmla="*/ 9 h 38"/>
              <a:gd name="T54" fmla="*/ 54 w 61"/>
              <a:gd name="T55" fmla="*/ 8 h 38"/>
              <a:gd name="T56" fmla="*/ 51 w 61"/>
              <a:gd name="T5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38">
                <a:moveTo>
                  <a:pt x="56" y="27"/>
                </a:moveTo>
                <a:cubicBezTo>
                  <a:pt x="55" y="27"/>
                  <a:pt x="54" y="26"/>
                  <a:pt x="54" y="26"/>
                </a:cubicBezTo>
                <a:cubicBezTo>
                  <a:pt x="54" y="25"/>
                  <a:pt x="55" y="24"/>
                  <a:pt x="56" y="24"/>
                </a:cubicBezTo>
                <a:cubicBezTo>
                  <a:pt x="56" y="24"/>
                  <a:pt x="56" y="24"/>
                  <a:pt x="56" y="24"/>
                </a:cubicBezTo>
                <a:cubicBezTo>
                  <a:pt x="58" y="24"/>
                  <a:pt x="58" y="25"/>
                  <a:pt x="58" y="26"/>
                </a:cubicBezTo>
                <a:cubicBezTo>
                  <a:pt x="58" y="26"/>
                  <a:pt x="57" y="27"/>
                  <a:pt x="56" y="27"/>
                </a:cubicBezTo>
                <a:moveTo>
                  <a:pt x="51" y="0"/>
                </a:moveTo>
                <a:cubicBezTo>
                  <a:pt x="40" y="0"/>
                  <a:pt x="40" y="0"/>
                  <a:pt x="40" y="0"/>
                </a:cubicBezTo>
                <a:cubicBezTo>
                  <a:pt x="34" y="1"/>
                  <a:pt x="26" y="1"/>
                  <a:pt x="20" y="3"/>
                </a:cubicBezTo>
                <a:cubicBezTo>
                  <a:pt x="19" y="3"/>
                  <a:pt x="19" y="3"/>
                  <a:pt x="18" y="3"/>
                </a:cubicBezTo>
                <a:cubicBezTo>
                  <a:pt x="17" y="3"/>
                  <a:pt x="15" y="2"/>
                  <a:pt x="15" y="1"/>
                </a:cubicBezTo>
                <a:cubicBezTo>
                  <a:pt x="14" y="0"/>
                  <a:pt x="14" y="0"/>
                  <a:pt x="14" y="0"/>
                </a:cubicBezTo>
                <a:cubicBezTo>
                  <a:pt x="0" y="0"/>
                  <a:pt x="0" y="0"/>
                  <a:pt x="0" y="0"/>
                </a:cubicBezTo>
                <a:cubicBezTo>
                  <a:pt x="4" y="3"/>
                  <a:pt x="9" y="6"/>
                  <a:pt x="17" y="6"/>
                </a:cubicBezTo>
                <a:cubicBezTo>
                  <a:pt x="19" y="6"/>
                  <a:pt x="21" y="6"/>
                  <a:pt x="23" y="5"/>
                </a:cubicBezTo>
                <a:cubicBezTo>
                  <a:pt x="24" y="5"/>
                  <a:pt x="25" y="5"/>
                  <a:pt x="27" y="5"/>
                </a:cubicBezTo>
                <a:cubicBezTo>
                  <a:pt x="31" y="5"/>
                  <a:pt x="36" y="6"/>
                  <a:pt x="40" y="7"/>
                </a:cubicBezTo>
                <a:cubicBezTo>
                  <a:pt x="48" y="9"/>
                  <a:pt x="50" y="16"/>
                  <a:pt x="43" y="20"/>
                </a:cubicBezTo>
                <a:cubicBezTo>
                  <a:pt x="42" y="21"/>
                  <a:pt x="41" y="21"/>
                  <a:pt x="40" y="22"/>
                </a:cubicBezTo>
                <a:cubicBezTo>
                  <a:pt x="23" y="30"/>
                  <a:pt x="23" y="33"/>
                  <a:pt x="44" y="38"/>
                </a:cubicBezTo>
                <a:cubicBezTo>
                  <a:pt x="43" y="36"/>
                  <a:pt x="39" y="33"/>
                  <a:pt x="43" y="31"/>
                </a:cubicBezTo>
                <a:cubicBezTo>
                  <a:pt x="45" y="30"/>
                  <a:pt x="47" y="30"/>
                  <a:pt x="48" y="30"/>
                </a:cubicBezTo>
                <a:cubicBezTo>
                  <a:pt x="51" y="30"/>
                  <a:pt x="53" y="30"/>
                  <a:pt x="56" y="31"/>
                </a:cubicBezTo>
                <a:cubicBezTo>
                  <a:pt x="56" y="31"/>
                  <a:pt x="56" y="31"/>
                  <a:pt x="57" y="31"/>
                </a:cubicBezTo>
                <a:cubicBezTo>
                  <a:pt x="58" y="31"/>
                  <a:pt x="60" y="30"/>
                  <a:pt x="61" y="30"/>
                </a:cubicBezTo>
                <a:cubicBezTo>
                  <a:pt x="57" y="18"/>
                  <a:pt x="57" y="18"/>
                  <a:pt x="57" y="18"/>
                </a:cubicBezTo>
                <a:cubicBezTo>
                  <a:pt x="51" y="17"/>
                  <a:pt x="51" y="14"/>
                  <a:pt x="54" y="9"/>
                </a:cubicBezTo>
                <a:cubicBezTo>
                  <a:pt x="54" y="8"/>
                  <a:pt x="54" y="8"/>
                  <a:pt x="54" y="8"/>
                </a:cubicBezTo>
                <a:cubicBezTo>
                  <a:pt x="51" y="0"/>
                  <a:pt x="51" y="0"/>
                  <a:pt x="51" y="0"/>
                </a:cubicBezTo>
              </a:path>
            </a:pathLst>
          </a:custGeom>
          <a:solidFill>
            <a:srgbClr val="DF3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2" name="Freeform 118"/>
          <p:cNvSpPr>
            <a:spLocks noEditPoints="1"/>
          </p:cNvSpPr>
          <p:nvPr/>
        </p:nvSpPr>
        <p:spPr bwMode="auto">
          <a:xfrm>
            <a:off x="3795713" y="0"/>
            <a:ext cx="1255713" cy="536575"/>
          </a:xfrm>
          <a:custGeom>
            <a:avLst/>
            <a:gdLst>
              <a:gd name="T0" fmla="*/ 4 w 89"/>
              <a:gd name="T1" fmla="*/ 0 h 38"/>
              <a:gd name="T2" fmla="*/ 0 w 89"/>
              <a:gd name="T3" fmla="*/ 0 h 38"/>
              <a:gd name="T4" fmla="*/ 7 w 89"/>
              <a:gd name="T5" fmla="*/ 5 h 38"/>
              <a:gd name="T6" fmla="*/ 4 w 89"/>
              <a:gd name="T7" fmla="*/ 0 h 38"/>
              <a:gd name="T8" fmla="*/ 76 w 89"/>
              <a:gd name="T9" fmla="*/ 0 h 38"/>
              <a:gd name="T10" fmla="*/ 71 w 89"/>
              <a:gd name="T11" fmla="*/ 0 h 38"/>
              <a:gd name="T12" fmla="*/ 61 w 89"/>
              <a:gd name="T13" fmla="*/ 8 h 38"/>
              <a:gd name="T14" fmla="*/ 64 w 89"/>
              <a:gd name="T15" fmla="*/ 18 h 38"/>
              <a:gd name="T16" fmla="*/ 71 w 89"/>
              <a:gd name="T17" fmla="*/ 19 h 38"/>
              <a:gd name="T18" fmla="*/ 78 w 89"/>
              <a:gd name="T19" fmla="*/ 22 h 38"/>
              <a:gd name="T20" fmla="*/ 68 w 89"/>
              <a:gd name="T21" fmla="*/ 30 h 38"/>
              <a:gd name="T22" fmla="*/ 71 w 89"/>
              <a:gd name="T23" fmla="*/ 37 h 38"/>
              <a:gd name="T24" fmla="*/ 71 w 89"/>
              <a:gd name="T25" fmla="*/ 37 h 38"/>
              <a:gd name="T26" fmla="*/ 74 w 89"/>
              <a:gd name="T27" fmla="*/ 38 h 38"/>
              <a:gd name="T28" fmla="*/ 79 w 89"/>
              <a:gd name="T29" fmla="*/ 36 h 38"/>
              <a:gd name="T30" fmla="*/ 79 w 89"/>
              <a:gd name="T31" fmla="*/ 33 h 38"/>
              <a:gd name="T32" fmla="*/ 81 w 89"/>
              <a:gd name="T33" fmla="*/ 27 h 38"/>
              <a:gd name="T34" fmla="*/ 84 w 89"/>
              <a:gd name="T35" fmla="*/ 27 h 38"/>
              <a:gd name="T36" fmla="*/ 86 w 89"/>
              <a:gd name="T37" fmla="*/ 21 h 38"/>
              <a:gd name="T38" fmla="*/ 83 w 89"/>
              <a:gd name="T39" fmla="*/ 19 h 38"/>
              <a:gd name="T40" fmla="*/ 77 w 89"/>
              <a:gd name="T41" fmla="*/ 15 h 38"/>
              <a:gd name="T42" fmla="*/ 72 w 89"/>
              <a:gd name="T43" fmla="*/ 16 h 38"/>
              <a:gd name="T44" fmla="*/ 68 w 89"/>
              <a:gd name="T45" fmla="*/ 17 h 38"/>
              <a:gd name="T46" fmla="*/ 64 w 89"/>
              <a:gd name="T47" fmla="*/ 15 h 38"/>
              <a:gd name="T48" fmla="*/ 65 w 89"/>
              <a:gd name="T49" fmla="*/ 11 h 38"/>
              <a:gd name="T50" fmla="*/ 76 w 89"/>
              <a:gd name="T5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 h="38">
                <a:moveTo>
                  <a:pt x="4" y="0"/>
                </a:moveTo>
                <a:cubicBezTo>
                  <a:pt x="0" y="0"/>
                  <a:pt x="0" y="0"/>
                  <a:pt x="0" y="0"/>
                </a:cubicBezTo>
                <a:cubicBezTo>
                  <a:pt x="2" y="2"/>
                  <a:pt x="4" y="3"/>
                  <a:pt x="7" y="5"/>
                </a:cubicBezTo>
                <a:cubicBezTo>
                  <a:pt x="4" y="0"/>
                  <a:pt x="4" y="0"/>
                  <a:pt x="4" y="0"/>
                </a:cubicBezTo>
                <a:moveTo>
                  <a:pt x="76" y="0"/>
                </a:moveTo>
                <a:cubicBezTo>
                  <a:pt x="71" y="0"/>
                  <a:pt x="71" y="0"/>
                  <a:pt x="71" y="0"/>
                </a:cubicBezTo>
                <a:cubicBezTo>
                  <a:pt x="66" y="2"/>
                  <a:pt x="63" y="5"/>
                  <a:pt x="61" y="8"/>
                </a:cubicBezTo>
                <a:cubicBezTo>
                  <a:pt x="64" y="18"/>
                  <a:pt x="64" y="18"/>
                  <a:pt x="64" y="18"/>
                </a:cubicBezTo>
                <a:cubicBezTo>
                  <a:pt x="66" y="19"/>
                  <a:pt x="68" y="19"/>
                  <a:pt x="71" y="19"/>
                </a:cubicBezTo>
                <a:cubicBezTo>
                  <a:pt x="74" y="20"/>
                  <a:pt x="77" y="20"/>
                  <a:pt x="78" y="22"/>
                </a:cubicBezTo>
                <a:cubicBezTo>
                  <a:pt x="79" y="24"/>
                  <a:pt x="73" y="28"/>
                  <a:pt x="68" y="30"/>
                </a:cubicBezTo>
                <a:cubicBezTo>
                  <a:pt x="71" y="37"/>
                  <a:pt x="71" y="37"/>
                  <a:pt x="71" y="37"/>
                </a:cubicBezTo>
                <a:cubicBezTo>
                  <a:pt x="71" y="37"/>
                  <a:pt x="71" y="37"/>
                  <a:pt x="71" y="37"/>
                </a:cubicBezTo>
                <a:cubicBezTo>
                  <a:pt x="72" y="37"/>
                  <a:pt x="73" y="38"/>
                  <a:pt x="74" y="38"/>
                </a:cubicBezTo>
                <a:cubicBezTo>
                  <a:pt x="76" y="38"/>
                  <a:pt x="78" y="37"/>
                  <a:pt x="79" y="36"/>
                </a:cubicBezTo>
                <a:cubicBezTo>
                  <a:pt x="81" y="35"/>
                  <a:pt x="81" y="34"/>
                  <a:pt x="79" y="33"/>
                </a:cubicBezTo>
                <a:cubicBezTo>
                  <a:pt x="74" y="29"/>
                  <a:pt x="74" y="29"/>
                  <a:pt x="81" y="27"/>
                </a:cubicBezTo>
                <a:cubicBezTo>
                  <a:pt x="82" y="27"/>
                  <a:pt x="83" y="27"/>
                  <a:pt x="84" y="27"/>
                </a:cubicBezTo>
                <a:cubicBezTo>
                  <a:pt x="89" y="25"/>
                  <a:pt x="89" y="24"/>
                  <a:pt x="86" y="21"/>
                </a:cubicBezTo>
                <a:cubicBezTo>
                  <a:pt x="85" y="20"/>
                  <a:pt x="83" y="20"/>
                  <a:pt x="83" y="19"/>
                </a:cubicBezTo>
                <a:cubicBezTo>
                  <a:pt x="82" y="16"/>
                  <a:pt x="80" y="15"/>
                  <a:pt x="77" y="15"/>
                </a:cubicBezTo>
                <a:cubicBezTo>
                  <a:pt x="76" y="15"/>
                  <a:pt x="74" y="15"/>
                  <a:pt x="72" y="16"/>
                </a:cubicBezTo>
                <a:cubicBezTo>
                  <a:pt x="71" y="16"/>
                  <a:pt x="69" y="17"/>
                  <a:pt x="68" y="17"/>
                </a:cubicBezTo>
                <a:cubicBezTo>
                  <a:pt x="67" y="17"/>
                  <a:pt x="65" y="16"/>
                  <a:pt x="64" y="15"/>
                </a:cubicBezTo>
                <a:cubicBezTo>
                  <a:pt x="62" y="14"/>
                  <a:pt x="64" y="12"/>
                  <a:pt x="65" y="11"/>
                </a:cubicBezTo>
                <a:cubicBezTo>
                  <a:pt x="67" y="6"/>
                  <a:pt x="72" y="4"/>
                  <a:pt x="76" y="0"/>
                </a:cubicBezTo>
              </a:path>
            </a:pathLst>
          </a:custGeom>
          <a:solidFill>
            <a:srgbClr val="D6CB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3" name="Freeform 119"/>
          <p:cNvSpPr>
            <a:spLocks noEditPoints="1"/>
          </p:cNvSpPr>
          <p:nvPr/>
        </p:nvSpPr>
        <p:spPr bwMode="auto">
          <a:xfrm>
            <a:off x="3852863" y="0"/>
            <a:ext cx="944563" cy="636588"/>
          </a:xfrm>
          <a:custGeom>
            <a:avLst/>
            <a:gdLst>
              <a:gd name="T0" fmla="*/ 57 w 67"/>
              <a:gd name="T1" fmla="*/ 8 h 45"/>
              <a:gd name="T2" fmla="*/ 57 w 67"/>
              <a:gd name="T3" fmla="*/ 9 h 45"/>
              <a:gd name="T4" fmla="*/ 60 w 67"/>
              <a:gd name="T5" fmla="*/ 18 h 45"/>
              <a:gd name="T6" fmla="*/ 57 w 67"/>
              <a:gd name="T7" fmla="*/ 8 h 45"/>
              <a:gd name="T8" fmla="*/ 3 w 67"/>
              <a:gd name="T9" fmla="*/ 0 h 45"/>
              <a:gd name="T10" fmla="*/ 0 w 67"/>
              <a:gd name="T11" fmla="*/ 0 h 45"/>
              <a:gd name="T12" fmla="*/ 3 w 67"/>
              <a:gd name="T13" fmla="*/ 5 h 45"/>
              <a:gd name="T14" fmla="*/ 6 w 67"/>
              <a:gd name="T15" fmla="*/ 7 h 45"/>
              <a:gd name="T16" fmla="*/ 13 w 67"/>
              <a:gd name="T17" fmla="*/ 9 h 45"/>
              <a:gd name="T18" fmla="*/ 16 w 67"/>
              <a:gd name="T19" fmla="*/ 8 h 45"/>
              <a:gd name="T20" fmla="*/ 22 w 67"/>
              <a:gd name="T21" fmla="*/ 8 h 45"/>
              <a:gd name="T22" fmla="*/ 31 w 67"/>
              <a:gd name="T23" fmla="*/ 9 h 45"/>
              <a:gd name="T24" fmla="*/ 40 w 67"/>
              <a:gd name="T25" fmla="*/ 10 h 45"/>
              <a:gd name="T26" fmla="*/ 41 w 67"/>
              <a:gd name="T27" fmla="*/ 10 h 45"/>
              <a:gd name="T28" fmla="*/ 41 w 67"/>
              <a:gd name="T29" fmla="*/ 10 h 45"/>
              <a:gd name="T30" fmla="*/ 45 w 67"/>
              <a:gd name="T31" fmla="*/ 13 h 45"/>
              <a:gd name="T32" fmla="*/ 38 w 67"/>
              <a:gd name="T33" fmla="*/ 19 h 45"/>
              <a:gd name="T34" fmla="*/ 31 w 67"/>
              <a:gd name="T35" fmla="*/ 24 h 45"/>
              <a:gd name="T36" fmla="*/ 27 w 67"/>
              <a:gd name="T37" fmla="*/ 27 h 45"/>
              <a:gd name="T38" fmla="*/ 27 w 67"/>
              <a:gd name="T39" fmla="*/ 36 h 45"/>
              <a:gd name="T40" fmla="*/ 51 w 67"/>
              <a:gd name="T41" fmla="*/ 45 h 45"/>
              <a:gd name="T42" fmla="*/ 53 w 67"/>
              <a:gd name="T43" fmla="*/ 45 h 45"/>
              <a:gd name="T44" fmla="*/ 57 w 67"/>
              <a:gd name="T45" fmla="*/ 42 h 45"/>
              <a:gd name="T46" fmla="*/ 52 w 67"/>
              <a:gd name="T47" fmla="*/ 36 h 45"/>
              <a:gd name="T48" fmla="*/ 49 w 67"/>
              <a:gd name="T49" fmla="*/ 32 h 45"/>
              <a:gd name="T50" fmla="*/ 67 w 67"/>
              <a:gd name="T51" fmla="*/ 37 h 45"/>
              <a:gd name="T52" fmla="*/ 64 w 67"/>
              <a:gd name="T53" fmla="*/ 30 h 45"/>
              <a:gd name="T54" fmla="*/ 60 w 67"/>
              <a:gd name="T55" fmla="*/ 31 h 45"/>
              <a:gd name="T56" fmla="*/ 59 w 67"/>
              <a:gd name="T57" fmla="*/ 31 h 45"/>
              <a:gd name="T58" fmla="*/ 51 w 67"/>
              <a:gd name="T59" fmla="*/ 30 h 45"/>
              <a:gd name="T60" fmla="*/ 46 w 67"/>
              <a:gd name="T61" fmla="*/ 31 h 45"/>
              <a:gd name="T62" fmla="*/ 47 w 67"/>
              <a:gd name="T63" fmla="*/ 38 h 45"/>
              <a:gd name="T64" fmla="*/ 43 w 67"/>
              <a:gd name="T65" fmla="*/ 22 h 45"/>
              <a:gd name="T66" fmla="*/ 46 w 67"/>
              <a:gd name="T67" fmla="*/ 20 h 45"/>
              <a:gd name="T68" fmla="*/ 43 w 67"/>
              <a:gd name="T69" fmla="*/ 7 h 45"/>
              <a:gd name="T70" fmla="*/ 30 w 67"/>
              <a:gd name="T71" fmla="*/ 5 h 45"/>
              <a:gd name="T72" fmla="*/ 26 w 67"/>
              <a:gd name="T73" fmla="*/ 5 h 45"/>
              <a:gd name="T74" fmla="*/ 20 w 67"/>
              <a:gd name="T75" fmla="*/ 6 h 45"/>
              <a:gd name="T76" fmla="*/ 3 w 67"/>
              <a:gd name="T7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7" h="45">
                <a:moveTo>
                  <a:pt x="57" y="8"/>
                </a:moveTo>
                <a:cubicBezTo>
                  <a:pt x="57" y="8"/>
                  <a:pt x="57" y="8"/>
                  <a:pt x="57" y="9"/>
                </a:cubicBezTo>
                <a:cubicBezTo>
                  <a:pt x="54" y="14"/>
                  <a:pt x="54" y="17"/>
                  <a:pt x="60" y="18"/>
                </a:cubicBezTo>
                <a:cubicBezTo>
                  <a:pt x="57" y="8"/>
                  <a:pt x="57" y="8"/>
                  <a:pt x="57" y="8"/>
                </a:cubicBezTo>
                <a:moveTo>
                  <a:pt x="3" y="0"/>
                </a:moveTo>
                <a:cubicBezTo>
                  <a:pt x="0" y="0"/>
                  <a:pt x="0" y="0"/>
                  <a:pt x="0" y="0"/>
                </a:cubicBezTo>
                <a:cubicBezTo>
                  <a:pt x="3" y="5"/>
                  <a:pt x="3" y="5"/>
                  <a:pt x="3" y="5"/>
                </a:cubicBezTo>
                <a:cubicBezTo>
                  <a:pt x="4" y="6"/>
                  <a:pt x="5" y="6"/>
                  <a:pt x="6" y="7"/>
                </a:cubicBezTo>
                <a:cubicBezTo>
                  <a:pt x="9" y="8"/>
                  <a:pt x="11" y="9"/>
                  <a:pt x="13" y="9"/>
                </a:cubicBezTo>
                <a:cubicBezTo>
                  <a:pt x="14" y="9"/>
                  <a:pt x="15" y="9"/>
                  <a:pt x="16" y="8"/>
                </a:cubicBezTo>
                <a:cubicBezTo>
                  <a:pt x="18" y="8"/>
                  <a:pt x="20" y="8"/>
                  <a:pt x="22" y="8"/>
                </a:cubicBezTo>
                <a:cubicBezTo>
                  <a:pt x="25" y="8"/>
                  <a:pt x="28" y="8"/>
                  <a:pt x="31" y="9"/>
                </a:cubicBezTo>
                <a:cubicBezTo>
                  <a:pt x="34" y="9"/>
                  <a:pt x="37" y="10"/>
                  <a:pt x="40" y="10"/>
                </a:cubicBezTo>
                <a:cubicBezTo>
                  <a:pt x="40" y="10"/>
                  <a:pt x="40" y="10"/>
                  <a:pt x="41" y="10"/>
                </a:cubicBezTo>
                <a:cubicBezTo>
                  <a:pt x="41" y="10"/>
                  <a:pt x="41" y="10"/>
                  <a:pt x="41" y="10"/>
                </a:cubicBezTo>
                <a:cubicBezTo>
                  <a:pt x="44" y="10"/>
                  <a:pt x="45" y="11"/>
                  <a:pt x="45" y="13"/>
                </a:cubicBezTo>
                <a:cubicBezTo>
                  <a:pt x="45" y="16"/>
                  <a:pt x="45" y="19"/>
                  <a:pt x="38" y="19"/>
                </a:cubicBezTo>
                <a:cubicBezTo>
                  <a:pt x="34" y="20"/>
                  <a:pt x="31" y="21"/>
                  <a:pt x="31" y="24"/>
                </a:cubicBezTo>
                <a:cubicBezTo>
                  <a:pt x="30" y="25"/>
                  <a:pt x="29" y="26"/>
                  <a:pt x="27" y="27"/>
                </a:cubicBezTo>
                <a:cubicBezTo>
                  <a:pt x="21" y="30"/>
                  <a:pt x="21" y="33"/>
                  <a:pt x="27" y="36"/>
                </a:cubicBezTo>
                <a:cubicBezTo>
                  <a:pt x="35" y="39"/>
                  <a:pt x="43" y="41"/>
                  <a:pt x="51" y="45"/>
                </a:cubicBezTo>
                <a:cubicBezTo>
                  <a:pt x="52" y="45"/>
                  <a:pt x="52" y="45"/>
                  <a:pt x="53" y="45"/>
                </a:cubicBezTo>
                <a:cubicBezTo>
                  <a:pt x="56" y="45"/>
                  <a:pt x="57" y="44"/>
                  <a:pt x="57" y="42"/>
                </a:cubicBezTo>
                <a:cubicBezTo>
                  <a:pt x="56" y="39"/>
                  <a:pt x="55" y="37"/>
                  <a:pt x="52" y="36"/>
                </a:cubicBezTo>
                <a:cubicBezTo>
                  <a:pt x="50" y="35"/>
                  <a:pt x="47" y="34"/>
                  <a:pt x="49" y="32"/>
                </a:cubicBezTo>
                <a:cubicBezTo>
                  <a:pt x="55" y="33"/>
                  <a:pt x="62" y="34"/>
                  <a:pt x="67" y="37"/>
                </a:cubicBezTo>
                <a:cubicBezTo>
                  <a:pt x="64" y="30"/>
                  <a:pt x="64" y="30"/>
                  <a:pt x="64" y="30"/>
                </a:cubicBezTo>
                <a:cubicBezTo>
                  <a:pt x="63" y="30"/>
                  <a:pt x="61" y="31"/>
                  <a:pt x="60" y="31"/>
                </a:cubicBezTo>
                <a:cubicBezTo>
                  <a:pt x="59" y="31"/>
                  <a:pt x="59" y="31"/>
                  <a:pt x="59" y="31"/>
                </a:cubicBezTo>
                <a:cubicBezTo>
                  <a:pt x="56" y="30"/>
                  <a:pt x="54" y="30"/>
                  <a:pt x="51" y="30"/>
                </a:cubicBezTo>
                <a:cubicBezTo>
                  <a:pt x="50" y="30"/>
                  <a:pt x="48" y="30"/>
                  <a:pt x="46" y="31"/>
                </a:cubicBezTo>
                <a:cubicBezTo>
                  <a:pt x="42" y="33"/>
                  <a:pt x="46" y="36"/>
                  <a:pt x="47" y="38"/>
                </a:cubicBezTo>
                <a:cubicBezTo>
                  <a:pt x="26" y="33"/>
                  <a:pt x="26" y="30"/>
                  <a:pt x="43" y="22"/>
                </a:cubicBezTo>
                <a:cubicBezTo>
                  <a:pt x="44" y="21"/>
                  <a:pt x="45" y="21"/>
                  <a:pt x="46" y="20"/>
                </a:cubicBezTo>
                <a:cubicBezTo>
                  <a:pt x="53" y="16"/>
                  <a:pt x="51" y="9"/>
                  <a:pt x="43" y="7"/>
                </a:cubicBezTo>
                <a:cubicBezTo>
                  <a:pt x="39" y="6"/>
                  <a:pt x="34" y="5"/>
                  <a:pt x="30" y="5"/>
                </a:cubicBezTo>
                <a:cubicBezTo>
                  <a:pt x="28" y="5"/>
                  <a:pt x="27" y="5"/>
                  <a:pt x="26" y="5"/>
                </a:cubicBezTo>
                <a:cubicBezTo>
                  <a:pt x="24" y="6"/>
                  <a:pt x="22" y="6"/>
                  <a:pt x="20" y="6"/>
                </a:cubicBezTo>
                <a:cubicBezTo>
                  <a:pt x="12" y="6"/>
                  <a:pt x="7" y="3"/>
                  <a:pt x="3" y="0"/>
                </a:cubicBezTo>
              </a:path>
            </a:pathLst>
          </a:custGeom>
          <a:solidFill>
            <a:srgbClr val="D33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4" name="Freeform 120"/>
          <p:cNvSpPr>
            <a:spLocks noEditPoints="1"/>
          </p:cNvSpPr>
          <p:nvPr/>
        </p:nvSpPr>
        <p:spPr bwMode="auto">
          <a:xfrm>
            <a:off x="4938713" y="0"/>
            <a:ext cx="1425575" cy="1046163"/>
          </a:xfrm>
          <a:custGeom>
            <a:avLst/>
            <a:gdLst>
              <a:gd name="T0" fmla="*/ 67 w 101"/>
              <a:gd name="T1" fmla="*/ 62 h 74"/>
              <a:gd name="T2" fmla="*/ 68 w 101"/>
              <a:gd name="T3" fmla="*/ 74 h 74"/>
              <a:gd name="T4" fmla="*/ 73 w 101"/>
              <a:gd name="T5" fmla="*/ 70 h 74"/>
              <a:gd name="T6" fmla="*/ 68 w 101"/>
              <a:gd name="T7" fmla="*/ 62 h 74"/>
              <a:gd name="T8" fmla="*/ 67 w 101"/>
              <a:gd name="T9" fmla="*/ 62 h 74"/>
              <a:gd name="T10" fmla="*/ 23 w 101"/>
              <a:gd name="T11" fmla="*/ 29 h 74"/>
              <a:gd name="T12" fmla="*/ 20 w 101"/>
              <a:gd name="T13" fmla="*/ 33 h 74"/>
              <a:gd name="T14" fmla="*/ 11 w 101"/>
              <a:gd name="T15" fmla="*/ 40 h 74"/>
              <a:gd name="T16" fmla="*/ 4 w 101"/>
              <a:gd name="T17" fmla="*/ 57 h 74"/>
              <a:gd name="T18" fmla="*/ 7 w 101"/>
              <a:gd name="T19" fmla="*/ 65 h 74"/>
              <a:gd name="T20" fmla="*/ 12 w 101"/>
              <a:gd name="T21" fmla="*/ 53 h 74"/>
              <a:gd name="T22" fmla="*/ 19 w 101"/>
              <a:gd name="T23" fmla="*/ 39 h 74"/>
              <a:gd name="T24" fmla="*/ 24 w 101"/>
              <a:gd name="T25" fmla="*/ 35 h 74"/>
              <a:gd name="T26" fmla="*/ 25 w 101"/>
              <a:gd name="T27" fmla="*/ 35 h 74"/>
              <a:gd name="T28" fmla="*/ 23 w 101"/>
              <a:gd name="T29" fmla="*/ 29 h 74"/>
              <a:gd name="T30" fmla="*/ 17 w 101"/>
              <a:gd name="T31" fmla="*/ 0 h 74"/>
              <a:gd name="T32" fmla="*/ 6 w 101"/>
              <a:gd name="T33" fmla="*/ 0 h 74"/>
              <a:gd name="T34" fmla="*/ 13 w 101"/>
              <a:gd name="T35" fmla="*/ 1 h 74"/>
              <a:gd name="T36" fmla="*/ 17 w 101"/>
              <a:gd name="T37" fmla="*/ 1 h 74"/>
              <a:gd name="T38" fmla="*/ 17 w 101"/>
              <a:gd name="T39" fmla="*/ 0 h 74"/>
              <a:gd name="T40" fmla="*/ 101 w 101"/>
              <a:gd name="T41" fmla="*/ 0 h 74"/>
              <a:gd name="T42" fmla="*/ 63 w 101"/>
              <a:gd name="T43" fmla="*/ 0 h 74"/>
              <a:gd name="T44" fmla="*/ 65 w 101"/>
              <a:gd name="T45" fmla="*/ 21 h 74"/>
              <a:gd name="T46" fmla="*/ 67 w 101"/>
              <a:gd name="T47" fmla="*/ 16 h 74"/>
              <a:gd name="T48" fmla="*/ 92 w 101"/>
              <a:gd name="T49" fmla="*/ 2 h 74"/>
              <a:gd name="T50" fmla="*/ 101 w 101"/>
              <a:gd name="T51" fmla="*/ 1 h 74"/>
              <a:gd name="T52" fmla="*/ 101 w 101"/>
              <a:gd name="T53"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1" h="74">
                <a:moveTo>
                  <a:pt x="67" y="62"/>
                </a:moveTo>
                <a:cubicBezTo>
                  <a:pt x="68" y="74"/>
                  <a:pt x="68" y="74"/>
                  <a:pt x="68" y="74"/>
                </a:cubicBezTo>
                <a:cubicBezTo>
                  <a:pt x="71" y="73"/>
                  <a:pt x="73" y="72"/>
                  <a:pt x="73" y="70"/>
                </a:cubicBezTo>
                <a:cubicBezTo>
                  <a:pt x="74" y="67"/>
                  <a:pt x="78" y="63"/>
                  <a:pt x="68" y="62"/>
                </a:cubicBezTo>
                <a:cubicBezTo>
                  <a:pt x="68" y="62"/>
                  <a:pt x="68" y="62"/>
                  <a:pt x="67" y="62"/>
                </a:cubicBezTo>
                <a:moveTo>
                  <a:pt x="23" y="29"/>
                </a:moveTo>
                <a:cubicBezTo>
                  <a:pt x="23" y="30"/>
                  <a:pt x="22" y="32"/>
                  <a:pt x="20" y="33"/>
                </a:cubicBezTo>
                <a:cubicBezTo>
                  <a:pt x="18" y="35"/>
                  <a:pt x="15" y="38"/>
                  <a:pt x="11" y="40"/>
                </a:cubicBezTo>
                <a:cubicBezTo>
                  <a:pt x="4" y="43"/>
                  <a:pt x="0" y="52"/>
                  <a:pt x="4" y="57"/>
                </a:cubicBezTo>
                <a:cubicBezTo>
                  <a:pt x="6" y="60"/>
                  <a:pt x="5" y="63"/>
                  <a:pt x="7" y="65"/>
                </a:cubicBezTo>
                <a:cubicBezTo>
                  <a:pt x="19" y="64"/>
                  <a:pt x="18" y="61"/>
                  <a:pt x="12" y="53"/>
                </a:cubicBezTo>
                <a:cubicBezTo>
                  <a:pt x="5" y="45"/>
                  <a:pt x="5" y="44"/>
                  <a:pt x="19" y="39"/>
                </a:cubicBezTo>
                <a:cubicBezTo>
                  <a:pt x="21" y="38"/>
                  <a:pt x="23" y="36"/>
                  <a:pt x="24" y="35"/>
                </a:cubicBezTo>
                <a:cubicBezTo>
                  <a:pt x="25" y="35"/>
                  <a:pt x="25" y="35"/>
                  <a:pt x="25" y="35"/>
                </a:cubicBezTo>
                <a:cubicBezTo>
                  <a:pt x="23" y="29"/>
                  <a:pt x="23" y="29"/>
                  <a:pt x="23" y="29"/>
                </a:cubicBezTo>
                <a:moveTo>
                  <a:pt x="17" y="0"/>
                </a:moveTo>
                <a:cubicBezTo>
                  <a:pt x="6" y="0"/>
                  <a:pt x="6" y="0"/>
                  <a:pt x="6" y="0"/>
                </a:cubicBezTo>
                <a:cubicBezTo>
                  <a:pt x="8" y="1"/>
                  <a:pt x="11" y="1"/>
                  <a:pt x="13" y="1"/>
                </a:cubicBezTo>
                <a:cubicBezTo>
                  <a:pt x="14" y="1"/>
                  <a:pt x="16" y="1"/>
                  <a:pt x="17" y="1"/>
                </a:cubicBezTo>
                <a:cubicBezTo>
                  <a:pt x="17" y="0"/>
                  <a:pt x="17" y="0"/>
                  <a:pt x="17" y="0"/>
                </a:cubicBezTo>
                <a:moveTo>
                  <a:pt x="101" y="0"/>
                </a:moveTo>
                <a:cubicBezTo>
                  <a:pt x="63" y="0"/>
                  <a:pt x="63" y="0"/>
                  <a:pt x="63" y="0"/>
                </a:cubicBezTo>
                <a:cubicBezTo>
                  <a:pt x="65" y="21"/>
                  <a:pt x="65" y="21"/>
                  <a:pt x="65" y="21"/>
                </a:cubicBezTo>
                <a:cubicBezTo>
                  <a:pt x="66" y="20"/>
                  <a:pt x="66" y="18"/>
                  <a:pt x="67" y="16"/>
                </a:cubicBezTo>
                <a:cubicBezTo>
                  <a:pt x="67" y="11"/>
                  <a:pt x="83" y="3"/>
                  <a:pt x="92" y="2"/>
                </a:cubicBezTo>
                <a:cubicBezTo>
                  <a:pt x="95" y="2"/>
                  <a:pt x="98" y="2"/>
                  <a:pt x="101" y="1"/>
                </a:cubicBezTo>
                <a:cubicBezTo>
                  <a:pt x="101" y="0"/>
                  <a:pt x="101" y="0"/>
                  <a:pt x="101" y="0"/>
                </a:cubicBezTo>
              </a:path>
            </a:pathLst>
          </a:custGeom>
          <a:solidFill>
            <a:srgbClr val="C7BB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5" name="Freeform 121"/>
          <p:cNvSpPr>
            <a:spLocks/>
          </p:cNvSpPr>
          <p:nvPr/>
        </p:nvSpPr>
        <p:spPr bwMode="auto">
          <a:xfrm>
            <a:off x="6364288" y="0"/>
            <a:ext cx="0" cy="14288"/>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path>
            </a:pathLst>
          </a:custGeom>
          <a:solidFill>
            <a:srgbClr val="6C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6" name="Freeform 122"/>
          <p:cNvSpPr>
            <a:spLocks noEditPoints="1"/>
          </p:cNvSpPr>
          <p:nvPr/>
        </p:nvSpPr>
        <p:spPr bwMode="auto">
          <a:xfrm>
            <a:off x="5178425" y="0"/>
            <a:ext cx="720725" cy="1060450"/>
          </a:xfrm>
          <a:custGeom>
            <a:avLst/>
            <a:gdLst>
              <a:gd name="T0" fmla="*/ 46 w 51"/>
              <a:gd name="T1" fmla="*/ 70 h 75"/>
              <a:gd name="T2" fmla="*/ 46 w 51"/>
              <a:gd name="T3" fmla="*/ 70 h 75"/>
              <a:gd name="T4" fmla="*/ 45 w 51"/>
              <a:gd name="T5" fmla="*/ 69 h 75"/>
              <a:gd name="T6" fmla="*/ 46 w 51"/>
              <a:gd name="T7" fmla="*/ 69 h 75"/>
              <a:gd name="T8" fmla="*/ 47 w 51"/>
              <a:gd name="T9" fmla="*/ 69 h 75"/>
              <a:gd name="T10" fmla="*/ 48 w 51"/>
              <a:gd name="T11" fmla="*/ 70 h 75"/>
              <a:gd name="T12" fmla="*/ 46 w 51"/>
              <a:gd name="T13" fmla="*/ 70 h 75"/>
              <a:gd name="T14" fmla="*/ 42 w 51"/>
              <a:gd name="T15" fmla="*/ 36 h 75"/>
              <a:gd name="T16" fmla="*/ 37 w 51"/>
              <a:gd name="T17" fmla="*/ 44 h 75"/>
              <a:gd name="T18" fmla="*/ 21 w 51"/>
              <a:gd name="T19" fmla="*/ 59 h 75"/>
              <a:gd name="T20" fmla="*/ 19 w 51"/>
              <a:gd name="T21" fmla="*/ 63 h 75"/>
              <a:gd name="T22" fmla="*/ 21 w 51"/>
              <a:gd name="T23" fmla="*/ 59 h 75"/>
              <a:gd name="T24" fmla="*/ 27 w 51"/>
              <a:gd name="T25" fmla="*/ 57 h 75"/>
              <a:gd name="T26" fmla="*/ 28 w 51"/>
              <a:gd name="T27" fmla="*/ 57 h 75"/>
              <a:gd name="T28" fmla="*/ 37 w 51"/>
              <a:gd name="T29" fmla="*/ 64 h 75"/>
              <a:gd name="T30" fmla="*/ 38 w 51"/>
              <a:gd name="T31" fmla="*/ 69 h 75"/>
              <a:gd name="T32" fmla="*/ 42 w 51"/>
              <a:gd name="T33" fmla="*/ 75 h 75"/>
              <a:gd name="T34" fmla="*/ 43 w 51"/>
              <a:gd name="T35" fmla="*/ 75 h 75"/>
              <a:gd name="T36" fmla="*/ 51 w 51"/>
              <a:gd name="T37" fmla="*/ 74 h 75"/>
              <a:gd name="T38" fmla="*/ 50 w 51"/>
              <a:gd name="T39" fmla="*/ 62 h 75"/>
              <a:gd name="T40" fmla="*/ 43 w 51"/>
              <a:gd name="T41" fmla="*/ 52 h 75"/>
              <a:gd name="T42" fmla="*/ 42 w 51"/>
              <a:gd name="T43" fmla="*/ 36 h 75"/>
              <a:gd name="T44" fmla="*/ 38 w 51"/>
              <a:gd name="T45" fmla="*/ 20 h 75"/>
              <a:gd name="T46" fmla="*/ 37 w 51"/>
              <a:gd name="T47" fmla="*/ 20 h 75"/>
              <a:gd name="T48" fmla="*/ 35 w 51"/>
              <a:gd name="T49" fmla="*/ 19 h 75"/>
              <a:gd name="T50" fmla="*/ 37 w 51"/>
              <a:gd name="T51" fmla="*/ 17 h 75"/>
              <a:gd name="T52" fmla="*/ 37 w 51"/>
              <a:gd name="T53" fmla="*/ 17 h 75"/>
              <a:gd name="T54" fmla="*/ 40 w 51"/>
              <a:gd name="T55" fmla="*/ 19 h 75"/>
              <a:gd name="T56" fmla="*/ 38 w 51"/>
              <a:gd name="T57" fmla="*/ 20 h 75"/>
              <a:gd name="T58" fmla="*/ 46 w 51"/>
              <a:gd name="T59" fmla="*/ 0 h 75"/>
              <a:gd name="T60" fmla="*/ 0 w 51"/>
              <a:gd name="T61" fmla="*/ 0 h 75"/>
              <a:gd name="T62" fmla="*/ 0 w 51"/>
              <a:gd name="T63" fmla="*/ 1 h 75"/>
              <a:gd name="T64" fmla="*/ 2 w 51"/>
              <a:gd name="T65" fmla="*/ 1 h 75"/>
              <a:gd name="T66" fmla="*/ 5 w 51"/>
              <a:gd name="T67" fmla="*/ 0 h 75"/>
              <a:gd name="T68" fmla="*/ 13 w 51"/>
              <a:gd name="T69" fmla="*/ 6 h 75"/>
              <a:gd name="T70" fmla="*/ 6 w 51"/>
              <a:gd name="T71" fmla="*/ 29 h 75"/>
              <a:gd name="T72" fmla="*/ 8 w 51"/>
              <a:gd name="T73" fmla="*/ 35 h 75"/>
              <a:gd name="T74" fmla="*/ 14 w 51"/>
              <a:gd name="T75" fmla="*/ 33 h 75"/>
              <a:gd name="T76" fmla="*/ 16 w 51"/>
              <a:gd name="T77" fmla="*/ 33 h 75"/>
              <a:gd name="T78" fmla="*/ 24 w 51"/>
              <a:gd name="T79" fmla="*/ 34 h 75"/>
              <a:gd name="T80" fmla="*/ 33 w 51"/>
              <a:gd name="T81" fmla="*/ 32 h 75"/>
              <a:gd name="T82" fmla="*/ 36 w 51"/>
              <a:gd name="T83" fmla="*/ 32 h 75"/>
              <a:gd name="T84" fmla="*/ 41 w 51"/>
              <a:gd name="T85" fmla="*/ 34 h 75"/>
              <a:gd name="T86" fmla="*/ 41 w 51"/>
              <a:gd name="T87" fmla="*/ 35 h 75"/>
              <a:gd name="T88" fmla="*/ 41 w 51"/>
              <a:gd name="T89" fmla="*/ 34 h 75"/>
              <a:gd name="T90" fmla="*/ 44 w 51"/>
              <a:gd name="T91" fmla="*/ 25 h 75"/>
              <a:gd name="T92" fmla="*/ 48 w 51"/>
              <a:gd name="T93" fmla="*/ 21 h 75"/>
              <a:gd name="T94" fmla="*/ 46 w 51"/>
              <a:gd name="T9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 h="75">
                <a:moveTo>
                  <a:pt x="46" y="70"/>
                </a:moveTo>
                <a:cubicBezTo>
                  <a:pt x="46" y="70"/>
                  <a:pt x="46" y="70"/>
                  <a:pt x="46" y="70"/>
                </a:cubicBezTo>
                <a:cubicBezTo>
                  <a:pt x="45" y="70"/>
                  <a:pt x="45" y="70"/>
                  <a:pt x="45" y="69"/>
                </a:cubicBezTo>
                <a:cubicBezTo>
                  <a:pt x="45" y="69"/>
                  <a:pt x="46" y="69"/>
                  <a:pt x="46" y="69"/>
                </a:cubicBezTo>
                <a:cubicBezTo>
                  <a:pt x="47" y="69"/>
                  <a:pt x="47" y="69"/>
                  <a:pt x="47" y="69"/>
                </a:cubicBezTo>
                <a:cubicBezTo>
                  <a:pt x="47" y="69"/>
                  <a:pt x="47" y="69"/>
                  <a:pt x="48" y="70"/>
                </a:cubicBezTo>
                <a:cubicBezTo>
                  <a:pt x="47" y="70"/>
                  <a:pt x="46" y="70"/>
                  <a:pt x="46" y="70"/>
                </a:cubicBezTo>
                <a:moveTo>
                  <a:pt x="42" y="36"/>
                </a:moveTo>
                <a:cubicBezTo>
                  <a:pt x="44" y="39"/>
                  <a:pt x="43" y="42"/>
                  <a:pt x="37" y="44"/>
                </a:cubicBezTo>
                <a:cubicBezTo>
                  <a:pt x="28" y="48"/>
                  <a:pt x="24" y="54"/>
                  <a:pt x="21" y="59"/>
                </a:cubicBezTo>
                <a:cubicBezTo>
                  <a:pt x="19" y="60"/>
                  <a:pt x="19" y="62"/>
                  <a:pt x="19" y="63"/>
                </a:cubicBezTo>
                <a:cubicBezTo>
                  <a:pt x="20" y="62"/>
                  <a:pt x="20" y="60"/>
                  <a:pt x="21" y="59"/>
                </a:cubicBezTo>
                <a:cubicBezTo>
                  <a:pt x="22" y="58"/>
                  <a:pt x="24" y="58"/>
                  <a:pt x="27" y="57"/>
                </a:cubicBezTo>
                <a:cubicBezTo>
                  <a:pt x="27" y="57"/>
                  <a:pt x="28" y="57"/>
                  <a:pt x="28" y="57"/>
                </a:cubicBezTo>
                <a:cubicBezTo>
                  <a:pt x="35" y="57"/>
                  <a:pt x="36" y="61"/>
                  <a:pt x="37" y="64"/>
                </a:cubicBezTo>
                <a:cubicBezTo>
                  <a:pt x="38" y="66"/>
                  <a:pt x="38" y="67"/>
                  <a:pt x="38" y="69"/>
                </a:cubicBezTo>
                <a:cubicBezTo>
                  <a:pt x="39" y="71"/>
                  <a:pt x="38" y="75"/>
                  <a:pt x="42" y="75"/>
                </a:cubicBezTo>
                <a:cubicBezTo>
                  <a:pt x="42" y="75"/>
                  <a:pt x="43" y="75"/>
                  <a:pt x="43" y="75"/>
                </a:cubicBezTo>
                <a:cubicBezTo>
                  <a:pt x="45" y="75"/>
                  <a:pt x="48" y="75"/>
                  <a:pt x="51" y="74"/>
                </a:cubicBezTo>
                <a:cubicBezTo>
                  <a:pt x="50" y="62"/>
                  <a:pt x="50" y="62"/>
                  <a:pt x="50" y="62"/>
                </a:cubicBezTo>
                <a:cubicBezTo>
                  <a:pt x="43" y="60"/>
                  <a:pt x="42" y="56"/>
                  <a:pt x="43" y="52"/>
                </a:cubicBezTo>
                <a:cubicBezTo>
                  <a:pt x="46" y="46"/>
                  <a:pt x="45" y="41"/>
                  <a:pt x="42" y="36"/>
                </a:cubicBezTo>
                <a:moveTo>
                  <a:pt x="38" y="20"/>
                </a:moveTo>
                <a:cubicBezTo>
                  <a:pt x="38" y="20"/>
                  <a:pt x="38" y="20"/>
                  <a:pt x="37" y="20"/>
                </a:cubicBezTo>
                <a:cubicBezTo>
                  <a:pt x="36" y="20"/>
                  <a:pt x="35" y="19"/>
                  <a:pt x="35" y="19"/>
                </a:cubicBezTo>
                <a:cubicBezTo>
                  <a:pt x="35" y="18"/>
                  <a:pt x="36" y="17"/>
                  <a:pt x="37" y="17"/>
                </a:cubicBezTo>
                <a:cubicBezTo>
                  <a:pt x="37" y="17"/>
                  <a:pt x="37" y="17"/>
                  <a:pt x="37" y="17"/>
                </a:cubicBezTo>
                <a:cubicBezTo>
                  <a:pt x="39" y="18"/>
                  <a:pt x="39" y="18"/>
                  <a:pt x="40" y="19"/>
                </a:cubicBezTo>
                <a:cubicBezTo>
                  <a:pt x="39" y="19"/>
                  <a:pt x="39" y="20"/>
                  <a:pt x="38" y="20"/>
                </a:cubicBezTo>
                <a:moveTo>
                  <a:pt x="46" y="0"/>
                </a:moveTo>
                <a:cubicBezTo>
                  <a:pt x="0" y="0"/>
                  <a:pt x="0" y="0"/>
                  <a:pt x="0" y="0"/>
                </a:cubicBezTo>
                <a:cubicBezTo>
                  <a:pt x="0" y="1"/>
                  <a:pt x="0" y="1"/>
                  <a:pt x="0" y="1"/>
                </a:cubicBezTo>
                <a:cubicBezTo>
                  <a:pt x="1" y="1"/>
                  <a:pt x="2" y="1"/>
                  <a:pt x="2" y="1"/>
                </a:cubicBezTo>
                <a:cubicBezTo>
                  <a:pt x="3" y="1"/>
                  <a:pt x="4" y="0"/>
                  <a:pt x="5" y="0"/>
                </a:cubicBezTo>
                <a:cubicBezTo>
                  <a:pt x="10" y="0"/>
                  <a:pt x="15" y="3"/>
                  <a:pt x="13" y="6"/>
                </a:cubicBezTo>
                <a:cubicBezTo>
                  <a:pt x="10" y="13"/>
                  <a:pt x="11" y="22"/>
                  <a:pt x="6" y="29"/>
                </a:cubicBezTo>
                <a:cubicBezTo>
                  <a:pt x="8" y="35"/>
                  <a:pt x="8" y="35"/>
                  <a:pt x="8" y="35"/>
                </a:cubicBezTo>
                <a:cubicBezTo>
                  <a:pt x="9" y="34"/>
                  <a:pt x="12" y="33"/>
                  <a:pt x="14" y="33"/>
                </a:cubicBezTo>
                <a:cubicBezTo>
                  <a:pt x="15" y="33"/>
                  <a:pt x="16" y="33"/>
                  <a:pt x="16" y="33"/>
                </a:cubicBezTo>
                <a:cubicBezTo>
                  <a:pt x="19" y="34"/>
                  <a:pt x="22" y="34"/>
                  <a:pt x="24" y="34"/>
                </a:cubicBezTo>
                <a:cubicBezTo>
                  <a:pt x="27" y="34"/>
                  <a:pt x="30" y="34"/>
                  <a:pt x="33" y="32"/>
                </a:cubicBezTo>
                <a:cubicBezTo>
                  <a:pt x="34" y="32"/>
                  <a:pt x="35" y="32"/>
                  <a:pt x="36" y="32"/>
                </a:cubicBezTo>
                <a:cubicBezTo>
                  <a:pt x="38" y="32"/>
                  <a:pt x="40" y="33"/>
                  <a:pt x="41" y="34"/>
                </a:cubicBezTo>
                <a:cubicBezTo>
                  <a:pt x="41" y="34"/>
                  <a:pt x="41" y="35"/>
                  <a:pt x="41" y="35"/>
                </a:cubicBezTo>
                <a:cubicBezTo>
                  <a:pt x="41" y="34"/>
                  <a:pt x="41" y="34"/>
                  <a:pt x="41" y="34"/>
                </a:cubicBezTo>
                <a:cubicBezTo>
                  <a:pt x="39" y="31"/>
                  <a:pt x="39" y="28"/>
                  <a:pt x="44" y="25"/>
                </a:cubicBezTo>
                <a:cubicBezTo>
                  <a:pt x="45" y="23"/>
                  <a:pt x="47" y="22"/>
                  <a:pt x="48" y="21"/>
                </a:cubicBezTo>
                <a:cubicBezTo>
                  <a:pt x="46" y="0"/>
                  <a:pt x="46" y="0"/>
                  <a:pt x="46" y="0"/>
                </a:cubicBezTo>
              </a:path>
            </a:pathLst>
          </a:custGeom>
          <a:solidFill>
            <a:srgbClr val="6C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7" name="Freeform 123"/>
          <p:cNvSpPr>
            <a:spLocks noEditPoints="1"/>
          </p:cNvSpPr>
          <p:nvPr/>
        </p:nvSpPr>
        <p:spPr bwMode="auto">
          <a:xfrm>
            <a:off x="4868863" y="0"/>
            <a:ext cx="1495425" cy="1087438"/>
          </a:xfrm>
          <a:custGeom>
            <a:avLst/>
            <a:gdLst>
              <a:gd name="T0" fmla="*/ 32 w 106"/>
              <a:gd name="T1" fmla="*/ 67 h 77"/>
              <a:gd name="T2" fmla="*/ 37 w 106"/>
              <a:gd name="T3" fmla="*/ 73 h 77"/>
              <a:gd name="T4" fmla="*/ 36 w 106"/>
              <a:gd name="T5" fmla="*/ 64 h 77"/>
              <a:gd name="T6" fmla="*/ 83 w 106"/>
              <a:gd name="T7" fmla="*/ 59 h 77"/>
              <a:gd name="T8" fmla="*/ 72 w 106"/>
              <a:gd name="T9" fmla="*/ 58 h 77"/>
              <a:gd name="T10" fmla="*/ 73 w 106"/>
              <a:gd name="T11" fmla="*/ 62 h 77"/>
              <a:gd name="T12" fmla="*/ 73 w 106"/>
              <a:gd name="T13" fmla="*/ 74 h 77"/>
              <a:gd name="T14" fmla="*/ 82 w 106"/>
              <a:gd name="T15" fmla="*/ 76 h 77"/>
              <a:gd name="T16" fmla="*/ 82 w 106"/>
              <a:gd name="T17" fmla="*/ 76 h 77"/>
              <a:gd name="T18" fmla="*/ 87 w 106"/>
              <a:gd name="T19" fmla="*/ 66 h 77"/>
              <a:gd name="T20" fmla="*/ 89 w 106"/>
              <a:gd name="T21" fmla="*/ 59 h 77"/>
              <a:gd name="T22" fmla="*/ 71 w 106"/>
              <a:gd name="T23" fmla="*/ 38 h 77"/>
              <a:gd name="T24" fmla="*/ 71 w 106"/>
              <a:gd name="T25" fmla="*/ 38 h 77"/>
              <a:gd name="T26" fmla="*/ 25 w 106"/>
              <a:gd name="T27" fmla="*/ 16 h 77"/>
              <a:gd name="T28" fmla="*/ 22 w 106"/>
              <a:gd name="T29" fmla="*/ 29 h 77"/>
              <a:gd name="T30" fmla="*/ 5 w 106"/>
              <a:gd name="T31" fmla="*/ 43 h 77"/>
              <a:gd name="T32" fmla="*/ 2 w 106"/>
              <a:gd name="T33" fmla="*/ 57 h 77"/>
              <a:gd name="T34" fmla="*/ 5 w 106"/>
              <a:gd name="T35" fmla="*/ 66 h 77"/>
              <a:gd name="T36" fmla="*/ 11 w 106"/>
              <a:gd name="T37" fmla="*/ 73 h 77"/>
              <a:gd name="T38" fmla="*/ 27 w 106"/>
              <a:gd name="T39" fmla="*/ 65 h 77"/>
              <a:gd name="T40" fmla="*/ 20 w 106"/>
              <a:gd name="T41" fmla="*/ 50 h 77"/>
              <a:gd name="T42" fmla="*/ 31 w 106"/>
              <a:gd name="T43" fmla="*/ 40 h 77"/>
              <a:gd name="T44" fmla="*/ 29 w 106"/>
              <a:gd name="T45" fmla="*/ 35 h 77"/>
              <a:gd name="T46" fmla="*/ 17 w 106"/>
              <a:gd name="T47" fmla="*/ 53 h 77"/>
              <a:gd name="T48" fmla="*/ 9 w 106"/>
              <a:gd name="T49" fmla="*/ 57 h 77"/>
              <a:gd name="T50" fmla="*/ 25 w 106"/>
              <a:gd name="T51" fmla="*/ 33 h 77"/>
              <a:gd name="T52" fmla="*/ 26 w 106"/>
              <a:gd name="T53" fmla="*/ 16 h 77"/>
              <a:gd name="T54" fmla="*/ 97 w 106"/>
              <a:gd name="T55" fmla="*/ 2 h 77"/>
              <a:gd name="T56" fmla="*/ 70 w 106"/>
              <a:gd name="T57" fmla="*/ 21 h 77"/>
              <a:gd name="T58" fmla="*/ 81 w 106"/>
              <a:gd name="T59" fmla="*/ 22 h 77"/>
              <a:gd name="T60" fmla="*/ 80 w 106"/>
              <a:gd name="T61" fmla="*/ 13 h 77"/>
              <a:gd name="T62" fmla="*/ 94 w 106"/>
              <a:gd name="T63" fmla="*/ 5 h 77"/>
              <a:gd name="T64" fmla="*/ 105 w 106"/>
              <a:gd name="T65" fmla="*/ 9 h 77"/>
              <a:gd name="T66" fmla="*/ 11 w 106"/>
              <a:gd name="T67" fmla="*/ 0 h 77"/>
              <a:gd name="T68" fmla="*/ 5 w 106"/>
              <a:gd name="T69" fmla="*/ 0 h 77"/>
              <a:gd name="T70" fmla="*/ 16 w 106"/>
              <a:gd name="T71" fmla="*/ 5 h 77"/>
              <a:gd name="T72" fmla="*/ 22 w 106"/>
              <a:gd name="T73" fmla="*/ 1 h 77"/>
              <a:gd name="T74" fmla="*/ 11 w 106"/>
              <a:gd name="T7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 h="77">
                <a:moveTo>
                  <a:pt x="36" y="64"/>
                </a:moveTo>
                <a:cubicBezTo>
                  <a:pt x="35" y="65"/>
                  <a:pt x="34" y="66"/>
                  <a:pt x="32" y="67"/>
                </a:cubicBezTo>
                <a:cubicBezTo>
                  <a:pt x="29" y="69"/>
                  <a:pt x="29" y="70"/>
                  <a:pt x="32" y="72"/>
                </a:cubicBezTo>
                <a:cubicBezTo>
                  <a:pt x="34" y="72"/>
                  <a:pt x="35" y="73"/>
                  <a:pt x="37" y="73"/>
                </a:cubicBezTo>
                <a:cubicBezTo>
                  <a:pt x="37" y="73"/>
                  <a:pt x="37" y="73"/>
                  <a:pt x="38" y="72"/>
                </a:cubicBezTo>
                <a:cubicBezTo>
                  <a:pt x="36" y="64"/>
                  <a:pt x="36" y="64"/>
                  <a:pt x="36" y="64"/>
                </a:cubicBezTo>
                <a:moveTo>
                  <a:pt x="88" y="58"/>
                </a:moveTo>
                <a:cubicBezTo>
                  <a:pt x="86" y="58"/>
                  <a:pt x="85" y="59"/>
                  <a:pt x="83" y="59"/>
                </a:cubicBezTo>
                <a:cubicBezTo>
                  <a:pt x="81" y="60"/>
                  <a:pt x="79" y="60"/>
                  <a:pt x="77" y="60"/>
                </a:cubicBezTo>
                <a:cubicBezTo>
                  <a:pt x="75" y="60"/>
                  <a:pt x="73" y="59"/>
                  <a:pt x="72" y="58"/>
                </a:cubicBezTo>
                <a:cubicBezTo>
                  <a:pt x="72" y="62"/>
                  <a:pt x="72" y="62"/>
                  <a:pt x="72" y="62"/>
                </a:cubicBezTo>
                <a:cubicBezTo>
                  <a:pt x="73" y="62"/>
                  <a:pt x="73" y="62"/>
                  <a:pt x="73" y="62"/>
                </a:cubicBezTo>
                <a:cubicBezTo>
                  <a:pt x="83" y="63"/>
                  <a:pt x="79" y="67"/>
                  <a:pt x="78" y="70"/>
                </a:cubicBezTo>
                <a:cubicBezTo>
                  <a:pt x="78" y="72"/>
                  <a:pt x="76" y="73"/>
                  <a:pt x="73" y="74"/>
                </a:cubicBezTo>
                <a:cubicBezTo>
                  <a:pt x="73" y="77"/>
                  <a:pt x="73" y="77"/>
                  <a:pt x="73" y="77"/>
                </a:cubicBezTo>
                <a:cubicBezTo>
                  <a:pt x="75" y="76"/>
                  <a:pt x="78" y="76"/>
                  <a:pt x="82" y="76"/>
                </a:cubicBezTo>
                <a:cubicBezTo>
                  <a:pt x="82" y="76"/>
                  <a:pt x="82" y="76"/>
                  <a:pt x="82" y="76"/>
                </a:cubicBezTo>
                <a:cubicBezTo>
                  <a:pt x="82" y="76"/>
                  <a:pt x="82" y="76"/>
                  <a:pt x="82" y="76"/>
                </a:cubicBezTo>
                <a:cubicBezTo>
                  <a:pt x="86" y="76"/>
                  <a:pt x="87" y="74"/>
                  <a:pt x="85" y="72"/>
                </a:cubicBezTo>
                <a:cubicBezTo>
                  <a:pt x="83" y="69"/>
                  <a:pt x="84" y="68"/>
                  <a:pt x="87" y="66"/>
                </a:cubicBezTo>
                <a:cubicBezTo>
                  <a:pt x="88" y="65"/>
                  <a:pt x="89" y="64"/>
                  <a:pt x="89" y="63"/>
                </a:cubicBezTo>
                <a:cubicBezTo>
                  <a:pt x="90" y="61"/>
                  <a:pt x="92" y="60"/>
                  <a:pt x="89" y="59"/>
                </a:cubicBezTo>
                <a:cubicBezTo>
                  <a:pt x="89" y="58"/>
                  <a:pt x="88" y="58"/>
                  <a:pt x="88" y="58"/>
                </a:cubicBezTo>
                <a:moveTo>
                  <a:pt x="71" y="38"/>
                </a:moveTo>
                <a:cubicBezTo>
                  <a:pt x="71" y="50"/>
                  <a:pt x="71" y="50"/>
                  <a:pt x="71" y="50"/>
                </a:cubicBezTo>
                <a:cubicBezTo>
                  <a:pt x="73" y="46"/>
                  <a:pt x="73" y="42"/>
                  <a:pt x="71" y="38"/>
                </a:cubicBezTo>
                <a:moveTo>
                  <a:pt x="26" y="16"/>
                </a:moveTo>
                <a:cubicBezTo>
                  <a:pt x="25" y="16"/>
                  <a:pt x="25" y="16"/>
                  <a:pt x="25" y="16"/>
                </a:cubicBezTo>
                <a:cubicBezTo>
                  <a:pt x="23" y="17"/>
                  <a:pt x="23" y="18"/>
                  <a:pt x="24" y="19"/>
                </a:cubicBezTo>
                <a:cubicBezTo>
                  <a:pt x="28" y="23"/>
                  <a:pt x="25" y="26"/>
                  <a:pt x="22" y="29"/>
                </a:cubicBezTo>
                <a:cubicBezTo>
                  <a:pt x="20" y="32"/>
                  <a:pt x="18" y="36"/>
                  <a:pt x="12" y="37"/>
                </a:cubicBezTo>
                <a:cubicBezTo>
                  <a:pt x="7" y="38"/>
                  <a:pt x="6" y="40"/>
                  <a:pt x="5" y="43"/>
                </a:cubicBezTo>
                <a:cubicBezTo>
                  <a:pt x="5" y="46"/>
                  <a:pt x="3" y="49"/>
                  <a:pt x="0" y="51"/>
                </a:cubicBezTo>
                <a:cubicBezTo>
                  <a:pt x="2" y="57"/>
                  <a:pt x="2" y="57"/>
                  <a:pt x="2" y="57"/>
                </a:cubicBezTo>
                <a:cubicBezTo>
                  <a:pt x="7" y="58"/>
                  <a:pt x="6" y="60"/>
                  <a:pt x="5" y="66"/>
                </a:cubicBezTo>
                <a:cubicBezTo>
                  <a:pt x="5" y="66"/>
                  <a:pt x="5" y="66"/>
                  <a:pt x="5" y="66"/>
                </a:cubicBezTo>
                <a:cubicBezTo>
                  <a:pt x="7" y="72"/>
                  <a:pt x="7" y="72"/>
                  <a:pt x="7" y="72"/>
                </a:cubicBezTo>
                <a:cubicBezTo>
                  <a:pt x="8" y="72"/>
                  <a:pt x="9" y="73"/>
                  <a:pt x="11" y="73"/>
                </a:cubicBezTo>
                <a:cubicBezTo>
                  <a:pt x="12" y="73"/>
                  <a:pt x="13" y="72"/>
                  <a:pt x="14" y="71"/>
                </a:cubicBezTo>
                <a:cubicBezTo>
                  <a:pt x="16" y="68"/>
                  <a:pt x="21" y="66"/>
                  <a:pt x="27" y="65"/>
                </a:cubicBezTo>
                <a:cubicBezTo>
                  <a:pt x="29" y="64"/>
                  <a:pt x="31" y="62"/>
                  <a:pt x="30" y="61"/>
                </a:cubicBezTo>
                <a:cubicBezTo>
                  <a:pt x="25" y="58"/>
                  <a:pt x="25" y="53"/>
                  <a:pt x="20" y="50"/>
                </a:cubicBezTo>
                <a:cubicBezTo>
                  <a:pt x="15" y="47"/>
                  <a:pt x="15" y="44"/>
                  <a:pt x="22" y="43"/>
                </a:cubicBezTo>
                <a:cubicBezTo>
                  <a:pt x="25" y="42"/>
                  <a:pt x="28" y="41"/>
                  <a:pt x="31" y="40"/>
                </a:cubicBezTo>
                <a:cubicBezTo>
                  <a:pt x="30" y="35"/>
                  <a:pt x="30" y="35"/>
                  <a:pt x="30" y="35"/>
                </a:cubicBezTo>
                <a:cubicBezTo>
                  <a:pt x="30" y="35"/>
                  <a:pt x="30" y="35"/>
                  <a:pt x="29" y="35"/>
                </a:cubicBezTo>
                <a:cubicBezTo>
                  <a:pt x="28" y="36"/>
                  <a:pt x="26" y="38"/>
                  <a:pt x="24" y="39"/>
                </a:cubicBezTo>
                <a:cubicBezTo>
                  <a:pt x="10" y="44"/>
                  <a:pt x="10" y="45"/>
                  <a:pt x="17" y="53"/>
                </a:cubicBezTo>
                <a:cubicBezTo>
                  <a:pt x="23" y="61"/>
                  <a:pt x="24" y="64"/>
                  <a:pt x="12" y="65"/>
                </a:cubicBezTo>
                <a:cubicBezTo>
                  <a:pt x="10" y="63"/>
                  <a:pt x="11" y="60"/>
                  <a:pt x="9" y="57"/>
                </a:cubicBezTo>
                <a:cubicBezTo>
                  <a:pt x="5" y="52"/>
                  <a:pt x="9" y="43"/>
                  <a:pt x="16" y="40"/>
                </a:cubicBezTo>
                <a:cubicBezTo>
                  <a:pt x="20" y="38"/>
                  <a:pt x="23" y="35"/>
                  <a:pt x="25" y="33"/>
                </a:cubicBezTo>
                <a:cubicBezTo>
                  <a:pt x="27" y="32"/>
                  <a:pt x="28" y="30"/>
                  <a:pt x="28" y="29"/>
                </a:cubicBezTo>
                <a:cubicBezTo>
                  <a:pt x="26" y="16"/>
                  <a:pt x="26" y="16"/>
                  <a:pt x="26" y="16"/>
                </a:cubicBezTo>
                <a:moveTo>
                  <a:pt x="106" y="1"/>
                </a:moveTo>
                <a:cubicBezTo>
                  <a:pt x="103" y="2"/>
                  <a:pt x="100" y="2"/>
                  <a:pt x="97" y="2"/>
                </a:cubicBezTo>
                <a:cubicBezTo>
                  <a:pt x="88" y="3"/>
                  <a:pt x="72" y="11"/>
                  <a:pt x="72" y="16"/>
                </a:cubicBezTo>
                <a:cubicBezTo>
                  <a:pt x="71" y="18"/>
                  <a:pt x="71" y="20"/>
                  <a:pt x="70" y="21"/>
                </a:cubicBezTo>
                <a:cubicBezTo>
                  <a:pt x="70" y="26"/>
                  <a:pt x="70" y="26"/>
                  <a:pt x="70" y="26"/>
                </a:cubicBezTo>
                <a:cubicBezTo>
                  <a:pt x="73" y="24"/>
                  <a:pt x="76" y="23"/>
                  <a:pt x="81" y="22"/>
                </a:cubicBezTo>
                <a:cubicBezTo>
                  <a:pt x="84" y="21"/>
                  <a:pt x="85" y="20"/>
                  <a:pt x="81" y="18"/>
                </a:cubicBezTo>
                <a:cubicBezTo>
                  <a:pt x="75" y="16"/>
                  <a:pt x="75" y="15"/>
                  <a:pt x="80" y="13"/>
                </a:cubicBezTo>
                <a:cubicBezTo>
                  <a:pt x="84" y="11"/>
                  <a:pt x="88" y="11"/>
                  <a:pt x="90" y="8"/>
                </a:cubicBezTo>
                <a:cubicBezTo>
                  <a:pt x="92" y="6"/>
                  <a:pt x="93" y="5"/>
                  <a:pt x="94" y="5"/>
                </a:cubicBezTo>
                <a:cubicBezTo>
                  <a:pt x="95" y="5"/>
                  <a:pt x="97" y="6"/>
                  <a:pt x="100" y="7"/>
                </a:cubicBezTo>
                <a:cubicBezTo>
                  <a:pt x="101" y="8"/>
                  <a:pt x="103" y="9"/>
                  <a:pt x="105" y="9"/>
                </a:cubicBezTo>
                <a:cubicBezTo>
                  <a:pt x="106" y="1"/>
                  <a:pt x="106" y="1"/>
                  <a:pt x="106" y="1"/>
                </a:cubicBezTo>
                <a:moveTo>
                  <a:pt x="11" y="0"/>
                </a:moveTo>
                <a:cubicBezTo>
                  <a:pt x="5" y="0"/>
                  <a:pt x="5" y="0"/>
                  <a:pt x="5" y="0"/>
                </a:cubicBezTo>
                <a:cubicBezTo>
                  <a:pt x="5" y="0"/>
                  <a:pt x="5" y="0"/>
                  <a:pt x="5" y="0"/>
                </a:cubicBezTo>
                <a:cubicBezTo>
                  <a:pt x="7" y="4"/>
                  <a:pt x="8" y="5"/>
                  <a:pt x="15" y="5"/>
                </a:cubicBezTo>
                <a:cubicBezTo>
                  <a:pt x="15" y="5"/>
                  <a:pt x="16" y="5"/>
                  <a:pt x="16" y="5"/>
                </a:cubicBezTo>
                <a:cubicBezTo>
                  <a:pt x="19" y="5"/>
                  <a:pt x="21" y="4"/>
                  <a:pt x="23" y="4"/>
                </a:cubicBezTo>
                <a:cubicBezTo>
                  <a:pt x="22" y="1"/>
                  <a:pt x="22" y="1"/>
                  <a:pt x="22" y="1"/>
                </a:cubicBezTo>
                <a:cubicBezTo>
                  <a:pt x="21" y="1"/>
                  <a:pt x="19" y="1"/>
                  <a:pt x="18" y="1"/>
                </a:cubicBezTo>
                <a:cubicBezTo>
                  <a:pt x="16" y="1"/>
                  <a:pt x="13" y="1"/>
                  <a:pt x="11"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8" name="Freeform 124"/>
          <p:cNvSpPr>
            <a:spLocks/>
          </p:cNvSpPr>
          <p:nvPr/>
        </p:nvSpPr>
        <p:spPr bwMode="auto">
          <a:xfrm>
            <a:off x="6350000" y="0"/>
            <a:ext cx="127000" cy="127000"/>
          </a:xfrm>
          <a:custGeom>
            <a:avLst/>
            <a:gdLst>
              <a:gd name="T0" fmla="*/ 9 w 9"/>
              <a:gd name="T1" fmla="*/ 0 h 9"/>
              <a:gd name="T2" fmla="*/ 1 w 9"/>
              <a:gd name="T3" fmla="*/ 0 h 9"/>
              <a:gd name="T4" fmla="*/ 1 w 9"/>
              <a:gd name="T5" fmla="*/ 1 h 9"/>
              <a:gd name="T6" fmla="*/ 0 w 9"/>
              <a:gd name="T7" fmla="*/ 9 h 9"/>
              <a:gd name="T8" fmla="*/ 0 w 9"/>
              <a:gd name="T9" fmla="*/ 9 h 9"/>
              <a:gd name="T10" fmla="*/ 3 w 9"/>
              <a:gd name="T11" fmla="*/ 8 h 9"/>
              <a:gd name="T12" fmla="*/ 9 w 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9" y="0"/>
                </a:moveTo>
                <a:cubicBezTo>
                  <a:pt x="1" y="0"/>
                  <a:pt x="1" y="0"/>
                  <a:pt x="1" y="0"/>
                </a:cubicBezTo>
                <a:cubicBezTo>
                  <a:pt x="1" y="0"/>
                  <a:pt x="1" y="0"/>
                  <a:pt x="1" y="1"/>
                </a:cubicBezTo>
                <a:cubicBezTo>
                  <a:pt x="0" y="9"/>
                  <a:pt x="0" y="9"/>
                  <a:pt x="0" y="9"/>
                </a:cubicBezTo>
                <a:cubicBezTo>
                  <a:pt x="0" y="9"/>
                  <a:pt x="0" y="9"/>
                  <a:pt x="0" y="9"/>
                </a:cubicBezTo>
                <a:cubicBezTo>
                  <a:pt x="2" y="9"/>
                  <a:pt x="3" y="8"/>
                  <a:pt x="3" y="8"/>
                </a:cubicBezTo>
                <a:cubicBezTo>
                  <a:pt x="2" y="4"/>
                  <a:pt x="6" y="2"/>
                  <a:pt x="9" y="0"/>
                </a:cubicBezTo>
              </a:path>
            </a:pathLst>
          </a:custGeom>
          <a:solidFill>
            <a:srgbClr val="6588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9" name="Freeform 125"/>
          <p:cNvSpPr>
            <a:spLocks noEditPoints="1"/>
          </p:cNvSpPr>
          <p:nvPr/>
        </p:nvSpPr>
        <p:spPr bwMode="auto">
          <a:xfrm>
            <a:off x="5178425" y="0"/>
            <a:ext cx="720725" cy="1173163"/>
          </a:xfrm>
          <a:custGeom>
            <a:avLst/>
            <a:gdLst>
              <a:gd name="T0" fmla="*/ 44 w 51"/>
              <a:gd name="T1" fmla="*/ 25 h 83"/>
              <a:gd name="T2" fmla="*/ 41 w 51"/>
              <a:gd name="T3" fmla="*/ 35 h 83"/>
              <a:gd name="T4" fmla="*/ 36 w 51"/>
              <a:gd name="T5" fmla="*/ 32 h 83"/>
              <a:gd name="T6" fmla="*/ 24 w 51"/>
              <a:gd name="T7" fmla="*/ 34 h 83"/>
              <a:gd name="T8" fmla="*/ 14 w 51"/>
              <a:gd name="T9" fmla="*/ 33 h 83"/>
              <a:gd name="T10" fmla="*/ 9 w 51"/>
              <a:gd name="T11" fmla="*/ 40 h 83"/>
              <a:gd name="T12" fmla="*/ 16 w 51"/>
              <a:gd name="T13" fmla="*/ 36 h 83"/>
              <a:gd name="T14" fmla="*/ 34 w 51"/>
              <a:gd name="T15" fmla="*/ 36 h 83"/>
              <a:gd name="T16" fmla="*/ 37 w 51"/>
              <a:gd name="T17" fmla="*/ 34 h 83"/>
              <a:gd name="T18" fmla="*/ 17 w 51"/>
              <a:gd name="T19" fmla="*/ 57 h 83"/>
              <a:gd name="T20" fmla="*/ 16 w 51"/>
              <a:gd name="T21" fmla="*/ 72 h 83"/>
              <a:gd name="T22" fmla="*/ 22 w 51"/>
              <a:gd name="T23" fmla="*/ 66 h 83"/>
              <a:gd name="T24" fmla="*/ 27 w 51"/>
              <a:gd name="T25" fmla="*/ 60 h 83"/>
              <a:gd name="T26" fmla="*/ 31 w 51"/>
              <a:gd name="T27" fmla="*/ 62 h 83"/>
              <a:gd name="T28" fmla="*/ 43 w 51"/>
              <a:gd name="T29" fmla="*/ 82 h 83"/>
              <a:gd name="T30" fmla="*/ 51 w 51"/>
              <a:gd name="T31" fmla="*/ 74 h 83"/>
              <a:gd name="T32" fmla="*/ 42 w 51"/>
              <a:gd name="T33" fmla="*/ 75 h 83"/>
              <a:gd name="T34" fmla="*/ 37 w 51"/>
              <a:gd name="T35" fmla="*/ 64 h 83"/>
              <a:gd name="T36" fmla="*/ 27 w 51"/>
              <a:gd name="T37" fmla="*/ 57 h 83"/>
              <a:gd name="T38" fmla="*/ 19 w 51"/>
              <a:gd name="T39" fmla="*/ 63 h 83"/>
              <a:gd name="T40" fmla="*/ 37 w 51"/>
              <a:gd name="T41" fmla="*/ 44 h 83"/>
              <a:gd name="T42" fmla="*/ 43 w 51"/>
              <a:gd name="T43" fmla="*/ 52 h 83"/>
              <a:gd name="T44" fmla="*/ 50 w 51"/>
              <a:gd name="T45" fmla="*/ 58 h 83"/>
              <a:gd name="T46" fmla="*/ 49 w 51"/>
              <a:gd name="T47" fmla="*/ 50 h 83"/>
              <a:gd name="T48" fmla="*/ 49 w 51"/>
              <a:gd name="T49" fmla="*/ 38 h 83"/>
              <a:gd name="T50" fmla="*/ 46 w 51"/>
              <a:gd name="T51" fmla="*/ 28 h 83"/>
              <a:gd name="T52" fmla="*/ 48 w 51"/>
              <a:gd name="T53" fmla="*/ 21 h 83"/>
              <a:gd name="T54" fmla="*/ 2 w 51"/>
              <a:gd name="T55" fmla="*/ 1 h 83"/>
              <a:gd name="T56" fmla="*/ 1 w 51"/>
              <a:gd name="T57" fmla="*/ 4 h 83"/>
              <a:gd name="T58" fmla="*/ 6 w 51"/>
              <a:gd name="T59" fmla="*/ 3 h 83"/>
              <a:gd name="T60" fmla="*/ 4 w 51"/>
              <a:gd name="T61" fmla="*/ 16 h 83"/>
              <a:gd name="T62" fmla="*/ 13 w 51"/>
              <a:gd name="T63" fmla="*/ 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 h="83">
                <a:moveTo>
                  <a:pt x="48" y="21"/>
                </a:moveTo>
                <a:cubicBezTo>
                  <a:pt x="47" y="22"/>
                  <a:pt x="45" y="23"/>
                  <a:pt x="44" y="25"/>
                </a:cubicBezTo>
                <a:cubicBezTo>
                  <a:pt x="39" y="28"/>
                  <a:pt x="39" y="31"/>
                  <a:pt x="41" y="34"/>
                </a:cubicBezTo>
                <a:cubicBezTo>
                  <a:pt x="41" y="35"/>
                  <a:pt x="41" y="35"/>
                  <a:pt x="41" y="35"/>
                </a:cubicBezTo>
                <a:cubicBezTo>
                  <a:pt x="41" y="35"/>
                  <a:pt x="41" y="34"/>
                  <a:pt x="41" y="34"/>
                </a:cubicBezTo>
                <a:cubicBezTo>
                  <a:pt x="40" y="33"/>
                  <a:pt x="38" y="32"/>
                  <a:pt x="36" y="32"/>
                </a:cubicBezTo>
                <a:cubicBezTo>
                  <a:pt x="35" y="32"/>
                  <a:pt x="34" y="32"/>
                  <a:pt x="33" y="32"/>
                </a:cubicBezTo>
                <a:cubicBezTo>
                  <a:pt x="30" y="34"/>
                  <a:pt x="27" y="34"/>
                  <a:pt x="24" y="34"/>
                </a:cubicBezTo>
                <a:cubicBezTo>
                  <a:pt x="22" y="34"/>
                  <a:pt x="19" y="34"/>
                  <a:pt x="16" y="33"/>
                </a:cubicBezTo>
                <a:cubicBezTo>
                  <a:pt x="16" y="33"/>
                  <a:pt x="15" y="33"/>
                  <a:pt x="14" y="33"/>
                </a:cubicBezTo>
                <a:cubicBezTo>
                  <a:pt x="12" y="33"/>
                  <a:pt x="9" y="34"/>
                  <a:pt x="8" y="35"/>
                </a:cubicBezTo>
                <a:cubicBezTo>
                  <a:pt x="9" y="40"/>
                  <a:pt x="9" y="40"/>
                  <a:pt x="9" y="40"/>
                </a:cubicBezTo>
                <a:cubicBezTo>
                  <a:pt x="11" y="38"/>
                  <a:pt x="12" y="37"/>
                  <a:pt x="13" y="35"/>
                </a:cubicBezTo>
                <a:cubicBezTo>
                  <a:pt x="15" y="35"/>
                  <a:pt x="16" y="35"/>
                  <a:pt x="16" y="36"/>
                </a:cubicBezTo>
                <a:cubicBezTo>
                  <a:pt x="20" y="38"/>
                  <a:pt x="22" y="40"/>
                  <a:pt x="25" y="40"/>
                </a:cubicBezTo>
                <a:cubicBezTo>
                  <a:pt x="27" y="40"/>
                  <a:pt x="30" y="39"/>
                  <a:pt x="34" y="36"/>
                </a:cubicBezTo>
                <a:cubicBezTo>
                  <a:pt x="35" y="35"/>
                  <a:pt x="34" y="34"/>
                  <a:pt x="37" y="34"/>
                </a:cubicBezTo>
                <a:cubicBezTo>
                  <a:pt x="37" y="34"/>
                  <a:pt x="37" y="34"/>
                  <a:pt x="37" y="34"/>
                </a:cubicBezTo>
                <a:cubicBezTo>
                  <a:pt x="38" y="37"/>
                  <a:pt x="40" y="40"/>
                  <a:pt x="34" y="42"/>
                </a:cubicBezTo>
                <a:cubicBezTo>
                  <a:pt x="25" y="45"/>
                  <a:pt x="20" y="51"/>
                  <a:pt x="17" y="57"/>
                </a:cubicBezTo>
                <a:cubicBezTo>
                  <a:pt x="17" y="60"/>
                  <a:pt x="16" y="62"/>
                  <a:pt x="14" y="64"/>
                </a:cubicBezTo>
                <a:cubicBezTo>
                  <a:pt x="16" y="72"/>
                  <a:pt x="16" y="72"/>
                  <a:pt x="16" y="72"/>
                </a:cubicBezTo>
                <a:cubicBezTo>
                  <a:pt x="17" y="72"/>
                  <a:pt x="18" y="72"/>
                  <a:pt x="19" y="71"/>
                </a:cubicBezTo>
                <a:cubicBezTo>
                  <a:pt x="21" y="70"/>
                  <a:pt x="22" y="68"/>
                  <a:pt x="22" y="66"/>
                </a:cubicBezTo>
                <a:cubicBezTo>
                  <a:pt x="22" y="65"/>
                  <a:pt x="23" y="64"/>
                  <a:pt x="23" y="62"/>
                </a:cubicBezTo>
                <a:cubicBezTo>
                  <a:pt x="24" y="61"/>
                  <a:pt x="25" y="60"/>
                  <a:pt x="27" y="60"/>
                </a:cubicBezTo>
                <a:cubicBezTo>
                  <a:pt x="27" y="60"/>
                  <a:pt x="27" y="60"/>
                  <a:pt x="27" y="60"/>
                </a:cubicBezTo>
                <a:cubicBezTo>
                  <a:pt x="30" y="60"/>
                  <a:pt x="31" y="61"/>
                  <a:pt x="31" y="62"/>
                </a:cubicBezTo>
                <a:cubicBezTo>
                  <a:pt x="33" y="69"/>
                  <a:pt x="36" y="76"/>
                  <a:pt x="36" y="83"/>
                </a:cubicBezTo>
                <a:cubicBezTo>
                  <a:pt x="39" y="83"/>
                  <a:pt x="42" y="83"/>
                  <a:pt x="43" y="82"/>
                </a:cubicBezTo>
                <a:cubicBezTo>
                  <a:pt x="46" y="79"/>
                  <a:pt x="48" y="78"/>
                  <a:pt x="51" y="77"/>
                </a:cubicBezTo>
                <a:cubicBezTo>
                  <a:pt x="51" y="74"/>
                  <a:pt x="51" y="74"/>
                  <a:pt x="51" y="74"/>
                </a:cubicBezTo>
                <a:cubicBezTo>
                  <a:pt x="48" y="75"/>
                  <a:pt x="45" y="75"/>
                  <a:pt x="43" y="75"/>
                </a:cubicBezTo>
                <a:cubicBezTo>
                  <a:pt x="43" y="75"/>
                  <a:pt x="42" y="75"/>
                  <a:pt x="42" y="75"/>
                </a:cubicBezTo>
                <a:cubicBezTo>
                  <a:pt x="38" y="75"/>
                  <a:pt x="39" y="71"/>
                  <a:pt x="38" y="69"/>
                </a:cubicBezTo>
                <a:cubicBezTo>
                  <a:pt x="38" y="67"/>
                  <a:pt x="38" y="66"/>
                  <a:pt x="37" y="64"/>
                </a:cubicBezTo>
                <a:cubicBezTo>
                  <a:pt x="36" y="61"/>
                  <a:pt x="35" y="57"/>
                  <a:pt x="28" y="57"/>
                </a:cubicBezTo>
                <a:cubicBezTo>
                  <a:pt x="28" y="57"/>
                  <a:pt x="27" y="57"/>
                  <a:pt x="27" y="57"/>
                </a:cubicBezTo>
                <a:cubicBezTo>
                  <a:pt x="24" y="58"/>
                  <a:pt x="22" y="58"/>
                  <a:pt x="21" y="59"/>
                </a:cubicBezTo>
                <a:cubicBezTo>
                  <a:pt x="20" y="60"/>
                  <a:pt x="20" y="62"/>
                  <a:pt x="19" y="63"/>
                </a:cubicBezTo>
                <a:cubicBezTo>
                  <a:pt x="19" y="62"/>
                  <a:pt x="19" y="60"/>
                  <a:pt x="21" y="59"/>
                </a:cubicBezTo>
                <a:cubicBezTo>
                  <a:pt x="24" y="54"/>
                  <a:pt x="28" y="48"/>
                  <a:pt x="37" y="44"/>
                </a:cubicBezTo>
                <a:cubicBezTo>
                  <a:pt x="43" y="42"/>
                  <a:pt x="44" y="39"/>
                  <a:pt x="42" y="36"/>
                </a:cubicBezTo>
                <a:cubicBezTo>
                  <a:pt x="45" y="41"/>
                  <a:pt x="46" y="46"/>
                  <a:pt x="43" y="52"/>
                </a:cubicBezTo>
                <a:cubicBezTo>
                  <a:pt x="42" y="56"/>
                  <a:pt x="43" y="60"/>
                  <a:pt x="50" y="62"/>
                </a:cubicBezTo>
                <a:cubicBezTo>
                  <a:pt x="50" y="58"/>
                  <a:pt x="50" y="58"/>
                  <a:pt x="50" y="58"/>
                </a:cubicBezTo>
                <a:cubicBezTo>
                  <a:pt x="48" y="57"/>
                  <a:pt x="48" y="56"/>
                  <a:pt x="48" y="53"/>
                </a:cubicBezTo>
                <a:cubicBezTo>
                  <a:pt x="48" y="52"/>
                  <a:pt x="49" y="51"/>
                  <a:pt x="49" y="50"/>
                </a:cubicBezTo>
                <a:cubicBezTo>
                  <a:pt x="49" y="50"/>
                  <a:pt x="49" y="50"/>
                  <a:pt x="49" y="50"/>
                </a:cubicBezTo>
                <a:cubicBezTo>
                  <a:pt x="49" y="38"/>
                  <a:pt x="49" y="38"/>
                  <a:pt x="49" y="38"/>
                </a:cubicBezTo>
                <a:cubicBezTo>
                  <a:pt x="48" y="37"/>
                  <a:pt x="47" y="36"/>
                  <a:pt x="46" y="35"/>
                </a:cubicBezTo>
                <a:cubicBezTo>
                  <a:pt x="42" y="33"/>
                  <a:pt x="44" y="30"/>
                  <a:pt x="46" y="28"/>
                </a:cubicBezTo>
                <a:cubicBezTo>
                  <a:pt x="47" y="27"/>
                  <a:pt x="47" y="27"/>
                  <a:pt x="48" y="26"/>
                </a:cubicBezTo>
                <a:cubicBezTo>
                  <a:pt x="48" y="21"/>
                  <a:pt x="48" y="21"/>
                  <a:pt x="48" y="21"/>
                </a:cubicBezTo>
                <a:moveTo>
                  <a:pt x="5" y="0"/>
                </a:moveTo>
                <a:cubicBezTo>
                  <a:pt x="4" y="0"/>
                  <a:pt x="3" y="1"/>
                  <a:pt x="2" y="1"/>
                </a:cubicBezTo>
                <a:cubicBezTo>
                  <a:pt x="2" y="1"/>
                  <a:pt x="1" y="1"/>
                  <a:pt x="0" y="1"/>
                </a:cubicBezTo>
                <a:cubicBezTo>
                  <a:pt x="1" y="4"/>
                  <a:pt x="1" y="4"/>
                  <a:pt x="1" y="4"/>
                </a:cubicBezTo>
                <a:cubicBezTo>
                  <a:pt x="2" y="4"/>
                  <a:pt x="3" y="3"/>
                  <a:pt x="5" y="3"/>
                </a:cubicBezTo>
                <a:cubicBezTo>
                  <a:pt x="5" y="3"/>
                  <a:pt x="6" y="3"/>
                  <a:pt x="6" y="3"/>
                </a:cubicBezTo>
                <a:cubicBezTo>
                  <a:pt x="9" y="3"/>
                  <a:pt x="11" y="5"/>
                  <a:pt x="9" y="6"/>
                </a:cubicBezTo>
                <a:cubicBezTo>
                  <a:pt x="5" y="9"/>
                  <a:pt x="7" y="13"/>
                  <a:pt x="4" y="16"/>
                </a:cubicBezTo>
                <a:cubicBezTo>
                  <a:pt x="6" y="29"/>
                  <a:pt x="6" y="29"/>
                  <a:pt x="6" y="29"/>
                </a:cubicBezTo>
                <a:cubicBezTo>
                  <a:pt x="11" y="22"/>
                  <a:pt x="10" y="13"/>
                  <a:pt x="13" y="6"/>
                </a:cubicBezTo>
                <a:cubicBezTo>
                  <a:pt x="15" y="3"/>
                  <a:pt x="10" y="0"/>
                  <a:pt x="5" y="0"/>
                </a:cubicBezTo>
              </a:path>
            </a:pathLst>
          </a:custGeom>
          <a:solidFill>
            <a:srgbClr val="6588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0" name="Freeform 126"/>
          <p:cNvSpPr>
            <a:spLocks noEditPoints="1"/>
          </p:cNvSpPr>
          <p:nvPr/>
        </p:nvSpPr>
        <p:spPr bwMode="auto">
          <a:xfrm>
            <a:off x="4783138" y="720725"/>
            <a:ext cx="184150" cy="296863"/>
          </a:xfrm>
          <a:custGeom>
            <a:avLst/>
            <a:gdLst>
              <a:gd name="T0" fmla="*/ 11 w 13"/>
              <a:gd name="T1" fmla="*/ 15 h 21"/>
              <a:gd name="T2" fmla="*/ 12 w 13"/>
              <a:gd name="T3" fmla="*/ 20 h 21"/>
              <a:gd name="T4" fmla="*/ 13 w 13"/>
              <a:gd name="T5" fmla="*/ 21 h 21"/>
              <a:gd name="T6" fmla="*/ 11 w 13"/>
              <a:gd name="T7" fmla="*/ 15 h 21"/>
              <a:gd name="T8" fmla="*/ 6 w 13"/>
              <a:gd name="T9" fmla="*/ 0 h 21"/>
              <a:gd name="T10" fmla="*/ 0 w 13"/>
              <a:gd name="T11" fmla="*/ 4 h 21"/>
              <a:gd name="T12" fmla="*/ 0 w 13"/>
              <a:gd name="T13" fmla="*/ 5 h 21"/>
              <a:gd name="T14" fmla="*/ 8 w 13"/>
              <a:gd name="T15" fmla="*/ 6 h 21"/>
              <a:gd name="T16" fmla="*/ 6 w 13"/>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1">
                <a:moveTo>
                  <a:pt x="11" y="15"/>
                </a:moveTo>
                <a:cubicBezTo>
                  <a:pt x="10" y="17"/>
                  <a:pt x="10" y="19"/>
                  <a:pt x="12" y="20"/>
                </a:cubicBezTo>
                <a:cubicBezTo>
                  <a:pt x="12" y="20"/>
                  <a:pt x="13" y="20"/>
                  <a:pt x="13" y="21"/>
                </a:cubicBezTo>
                <a:cubicBezTo>
                  <a:pt x="11" y="15"/>
                  <a:pt x="11" y="15"/>
                  <a:pt x="11" y="15"/>
                </a:cubicBezTo>
                <a:moveTo>
                  <a:pt x="6" y="0"/>
                </a:moveTo>
                <a:cubicBezTo>
                  <a:pt x="4" y="2"/>
                  <a:pt x="2" y="3"/>
                  <a:pt x="0" y="4"/>
                </a:cubicBezTo>
                <a:cubicBezTo>
                  <a:pt x="0" y="4"/>
                  <a:pt x="0" y="5"/>
                  <a:pt x="0" y="5"/>
                </a:cubicBezTo>
                <a:cubicBezTo>
                  <a:pt x="3" y="5"/>
                  <a:pt x="6" y="6"/>
                  <a:pt x="8" y="6"/>
                </a:cubicBezTo>
                <a:cubicBezTo>
                  <a:pt x="6" y="0"/>
                  <a:pt x="6" y="0"/>
                  <a:pt x="6"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1" name="Freeform 127"/>
          <p:cNvSpPr>
            <a:spLocks/>
          </p:cNvSpPr>
          <p:nvPr/>
        </p:nvSpPr>
        <p:spPr bwMode="auto">
          <a:xfrm>
            <a:off x="10047288" y="3222625"/>
            <a:ext cx="1044575" cy="465138"/>
          </a:xfrm>
          <a:custGeom>
            <a:avLst/>
            <a:gdLst>
              <a:gd name="T0" fmla="*/ 38 w 74"/>
              <a:gd name="T1" fmla="*/ 0 h 33"/>
              <a:gd name="T2" fmla="*/ 37 w 74"/>
              <a:gd name="T3" fmla="*/ 0 h 33"/>
              <a:gd name="T4" fmla="*/ 8 w 74"/>
              <a:gd name="T5" fmla="*/ 4 h 33"/>
              <a:gd name="T6" fmla="*/ 10 w 74"/>
              <a:gd name="T7" fmla="*/ 5 h 33"/>
              <a:gd name="T8" fmla="*/ 15 w 74"/>
              <a:gd name="T9" fmla="*/ 9 h 33"/>
              <a:gd name="T10" fmla="*/ 13 w 74"/>
              <a:gd name="T11" fmla="*/ 13 h 33"/>
              <a:gd name="T12" fmla="*/ 11 w 74"/>
              <a:gd name="T13" fmla="*/ 14 h 33"/>
              <a:gd name="T14" fmla="*/ 0 w 74"/>
              <a:gd name="T15" fmla="*/ 30 h 33"/>
              <a:gd name="T16" fmla="*/ 1 w 74"/>
              <a:gd name="T17" fmla="*/ 31 h 33"/>
              <a:gd name="T18" fmla="*/ 3 w 74"/>
              <a:gd name="T19" fmla="*/ 33 h 33"/>
              <a:gd name="T20" fmla="*/ 6 w 74"/>
              <a:gd name="T21" fmla="*/ 33 h 33"/>
              <a:gd name="T22" fmla="*/ 12 w 74"/>
              <a:gd name="T23" fmla="*/ 29 h 33"/>
              <a:gd name="T24" fmla="*/ 16 w 74"/>
              <a:gd name="T25" fmla="*/ 29 h 33"/>
              <a:gd name="T26" fmla="*/ 23 w 74"/>
              <a:gd name="T27" fmla="*/ 30 h 33"/>
              <a:gd name="T28" fmla="*/ 74 w 74"/>
              <a:gd name="T29" fmla="*/ 23 h 33"/>
              <a:gd name="T30" fmla="*/ 68 w 74"/>
              <a:gd name="T31" fmla="*/ 22 h 33"/>
              <a:gd name="T32" fmla="*/ 62 w 74"/>
              <a:gd name="T33" fmla="*/ 12 h 33"/>
              <a:gd name="T34" fmla="*/ 68 w 74"/>
              <a:gd name="T35" fmla="*/ 9 h 33"/>
              <a:gd name="T36" fmla="*/ 61 w 74"/>
              <a:gd name="T37" fmla="*/ 9 h 33"/>
              <a:gd name="T38" fmla="*/ 44 w 74"/>
              <a:gd name="T39" fmla="*/ 3 h 33"/>
              <a:gd name="T40" fmla="*/ 38 w 74"/>
              <a:gd name="T4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33">
                <a:moveTo>
                  <a:pt x="38" y="0"/>
                </a:moveTo>
                <a:cubicBezTo>
                  <a:pt x="38" y="0"/>
                  <a:pt x="37" y="0"/>
                  <a:pt x="37" y="0"/>
                </a:cubicBezTo>
                <a:cubicBezTo>
                  <a:pt x="27" y="1"/>
                  <a:pt x="17" y="2"/>
                  <a:pt x="8" y="4"/>
                </a:cubicBezTo>
                <a:cubicBezTo>
                  <a:pt x="9" y="4"/>
                  <a:pt x="9" y="5"/>
                  <a:pt x="10" y="5"/>
                </a:cubicBezTo>
                <a:cubicBezTo>
                  <a:pt x="11" y="6"/>
                  <a:pt x="14" y="7"/>
                  <a:pt x="15" y="9"/>
                </a:cubicBezTo>
                <a:cubicBezTo>
                  <a:pt x="15" y="10"/>
                  <a:pt x="15" y="11"/>
                  <a:pt x="13" y="13"/>
                </a:cubicBezTo>
                <a:cubicBezTo>
                  <a:pt x="13" y="13"/>
                  <a:pt x="12" y="13"/>
                  <a:pt x="11" y="14"/>
                </a:cubicBezTo>
                <a:cubicBezTo>
                  <a:pt x="10" y="20"/>
                  <a:pt x="5" y="25"/>
                  <a:pt x="0" y="30"/>
                </a:cubicBezTo>
                <a:cubicBezTo>
                  <a:pt x="0" y="31"/>
                  <a:pt x="0" y="31"/>
                  <a:pt x="1" y="31"/>
                </a:cubicBezTo>
                <a:cubicBezTo>
                  <a:pt x="2" y="32"/>
                  <a:pt x="2" y="32"/>
                  <a:pt x="3" y="33"/>
                </a:cubicBezTo>
                <a:cubicBezTo>
                  <a:pt x="6" y="33"/>
                  <a:pt x="6" y="33"/>
                  <a:pt x="6" y="33"/>
                </a:cubicBezTo>
                <a:cubicBezTo>
                  <a:pt x="7" y="31"/>
                  <a:pt x="9" y="30"/>
                  <a:pt x="12" y="29"/>
                </a:cubicBezTo>
                <a:cubicBezTo>
                  <a:pt x="14" y="29"/>
                  <a:pt x="15" y="29"/>
                  <a:pt x="16" y="29"/>
                </a:cubicBezTo>
                <a:cubicBezTo>
                  <a:pt x="19" y="29"/>
                  <a:pt x="21" y="29"/>
                  <a:pt x="23" y="30"/>
                </a:cubicBezTo>
                <a:cubicBezTo>
                  <a:pt x="74" y="23"/>
                  <a:pt x="74" y="23"/>
                  <a:pt x="74" y="23"/>
                </a:cubicBezTo>
                <a:cubicBezTo>
                  <a:pt x="73" y="22"/>
                  <a:pt x="71" y="22"/>
                  <a:pt x="68" y="22"/>
                </a:cubicBezTo>
                <a:cubicBezTo>
                  <a:pt x="58" y="21"/>
                  <a:pt x="56" y="17"/>
                  <a:pt x="62" y="12"/>
                </a:cubicBezTo>
                <a:cubicBezTo>
                  <a:pt x="63" y="11"/>
                  <a:pt x="66" y="10"/>
                  <a:pt x="68" y="9"/>
                </a:cubicBezTo>
                <a:cubicBezTo>
                  <a:pt x="65" y="9"/>
                  <a:pt x="63" y="9"/>
                  <a:pt x="61" y="9"/>
                </a:cubicBezTo>
                <a:cubicBezTo>
                  <a:pt x="54" y="9"/>
                  <a:pt x="49" y="7"/>
                  <a:pt x="44" y="3"/>
                </a:cubicBezTo>
                <a:cubicBezTo>
                  <a:pt x="42" y="1"/>
                  <a:pt x="41" y="0"/>
                  <a:pt x="38" y="0"/>
                </a:cubicBezTo>
              </a:path>
            </a:pathLst>
          </a:custGeom>
          <a:solidFill>
            <a:srgbClr val="E5DA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2" name="Freeform 128"/>
          <p:cNvSpPr>
            <a:spLocks noEditPoints="1"/>
          </p:cNvSpPr>
          <p:nvPr/>
        </p:nvSpPr>
        <p:spPr bwMode="auto">
          <a:xfrm>
            <a:off x="10090150" y="3546475"/>
            <a:ext cx="1579563" cy="296863"/>
          </a:xfrm>
          <a:custGeom>
            <a:avLst/>
            <a:gdLst>
              <a:gd name="T0" fmla="*/ 3 w 112"/>
              <a:gd name="T1" fmla="*/ 10 h 21"/>
              <a:gd name="T2" fmla="*/ 0 w 112"/>
              <a:gd name="T3" fmla="*/ 10 h 21"/>
              <a:gd name="T4" fmla="*/ 2 w 112"/>
              <a:gd name="T5" fmla="*/ 14 h 21"/>
              <a:gd name="T6" fmla="*/ 3 w 112"/>
              <a:gd name="T7" fmla="*/ 10 h 21"/>
              <a:gd name="T8" fmla="*/ 71 w 112"/>
              <a:gd name="T9" fmla="*/ 0 h 21"/>
              <a:gd name="T10" fmla="*/ 20 w 112"/>
              <a:gd name="T11" fmla="*/ 7 h 21"/>
              <a:gd name="T12" fmla="*/ 24 w 112"/>
              <a:gd name="T13" fmla="*/ 9 h 21"/>
              <a:gd name="T14" fmla="*/ 33 w 112"/>
              <a:gd name="T15" fmla="*/ 21 h 21"/>
              <a:gd name="T16" fmla="*/ 35 w 112"/>
              <a:gd name="T17" fmla="*/ 16 h 21"/>
              <a:gd name="T18" fmla="*/ 45 w 112"/>
              <a:gd name="T19" fmla="*/ 9 h 21"/>
              <a:gd name="T20" fmla="*/ 63 w 112"/>
              <a:gd name="T21" fmla="*/ 6 h 21"/>
              <a:gd name="T22" fmla="*/ 67 w 112"/>
              <a:gd name="T23" fmla="*/ 7 h 21"/>
              <a:gd name="T24" fmla="*/ 91 w 112"/>
              <a:gd name="T25" fmla="*/ 9 h 21"/>
              <a:gd name="T26" fmla="*/ 98 w 112"/>
              <a:gd name="T27" fmla="*/ 10 h 21"/>
              <a:gd name="T28" fmla="*/ 112 w 112"/>
              <a:gd name="T29" fmla="*/ 7 h 21"/>
              <a:gd name="T30" fmla="*/ 104 w 112"/>
              <a:gd name="T31" fmla="*/ 8 h 21"/>
              <a:gd name="T32" fmla="*/ 73 w 112"/>
              <a:gd name="T33" fmla="*/ 0 h 21"/>
              <a:gd name="T34" fmla="*/ 71 w 112"/>
              <a:gd name="T3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 h="21">
                <a:moveTo>
                  <a:pt x="3" y="10"/>
                </a:moveTo>
                <a:cubicBezTo>
                  <a:pt x="0" y="10"/>
                  <a:pt x="0" y="10"/>
                  <a:pt x="0" y="10"/>
                </a:cubicBezTo>
                <a:cubicBezTo>
                  <a:pt x="1" y="11"/>
                  <a:pt x="2" y="13"/>
                  <a:pt x="2" y="14"/>
                </a:cubicBezTo>
                <a:cubicBezTo>
                  <a:pt x="2" y="12"/>
                  <a:pt x="2" y="11"/>
                  <a:pt x="3" y="10"/>
                </a:cubicBezTo>
                <a:moveTo>
                  <a:pt x="71" y="0"/>
                </a:moveTo>
                <a:cubicBezTo>
                  <a:pt x="20" y="7"/>
                  <a:pt x="20" y="7"/>
                  <a:pt x="20" y="7"/>
                </a:cubicBezTo>
                <a:cubicBezTo>
                  <a:pt x="21" y="8"/>
                  <a:pt x="22" y="9"/>
                  <a:pt x="24" y="9"/>
                </a:cubicBezTo>
                <a:cubicBezTo>
                  <a:pt x="29" y="13"/>
                  <a:pt x="38" y="15"/>
                  <a:pt x="33" y="21"/>
                </a:cubicBezTo>
                <a:cubicBezTo>
                  <a:pt x="35" y="19"/>
                  <a:pt x="36" y="18"/>
                  <a:pt x="35" y="16"/>
                </a:cubicBezTo>
                <a:cubicBezTo>
                  <a:pt x="34" y="11"/>
                  <a:pt x="38" y="9"/>
                  <a:pt x="45" y="9"/>
                </a:cubicBezTo>
                <a:cubicBezTo>
                  <a:pt x="52" y="9"/>
                  <a:pt x="57" y="6"/>
                  <a:pt x="63" y="6"/>
                </a:cubicBezTo>
                <a:cubicBezTo>
                  <a:pt x="65" y="6"/>
                  <a:pt x="66" y="7"/>
                  <a:pt x="67" y="7"/>
                </a:cubicBezTo>
                <a:cubicBezTo>
                  <a:pt x="75" y="9"/>
                  <a:pt x="83" y="8"/>
                  <a:pt x="91" y="9"/>
                </a:cubicBezTo>
                <a:cubicBezTo>
                  <a:pt x="93" y="10"/>
                  <a:pt x="96" y="10"/>
                  <a:pt x="98" y="10"/>
                </a:cubicBezTo>
                <a:cubicBezTo>
                  <a:pt x="104" y="10"/>
                  <a:pt x="108" y="9"/>
                  <a:pt x="112" y="7"/>
                </a:cubicBezTo>
                <a:cubicBezTo>
                  <a:pt x="110" y="8"/>
                  <a:pt x="107" y="8"/>
                  <a:pt x="104" y="8"/>
                </a:cubicBezTo>
                <a:cubicBezTo>
                  <a:pt x="93" y="8"/>
                  <a:pt x="82" y="5"/>
                  <a:pt x="73" y="0"/>
                </a:cubicBezTo>
                <a:cubicBezTo>
                  <a:pt x="72" y="0"/>
                  <a:pt x="72" y="0"/>
                  <a:pt x="71" y="0"/>
                </a:cubicBezTo>
              </a:path>
            </a:pathLst>
          </a:custGeom>
          <a:solidFill>
            <a:srgbClr val="E24E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3" name="Freeform 129"/>
          <p:cNvSpPr>
            <a:spLocks/>
          </p:cNvSpPr>
          <p:nvPr/>
        </p:nvSpPr>
        <p:spPr bwMode="auto">
          <a:xfrm>
            <a:off x="10117138" y="3151188"/>
            <a:ext cx="917575" cy="198438"/>
          </a:xfrm>
          <a:custGeom>
            <a:avLst/>
            <a:gdLst>
              <a:gd name="T0" fmla="*/ 36 w 65"/>
              <a:gd name="T1" fmla="*/ 0 h 14"/>
              <a:gd name="T2" fmla="*/ 30 w 65"/>
              <a:gd name="T3" fmla="*/ 1 h 14"/>
              <a:gd name="T4" fmla="*/ 7 w 65"/>
              <a:gd name="T5" fmla="*/ 5 h 14"/>
              <a:gd name="T6" fmla="*/ 0 w 65"/>
              <a:gd name="T7" fmla="*/ 9 h 14"/>
              <a:gd name="T8" fmla="*/ 0 w 65"/>
              <a:gd name="T9" fmla="*/ 9 h 14"/>
              <a:gd name="T10" fmla="*/ 2 w 65"/>
              <a:gd name="T11" fmla="*/ 9 h 14"/>
              <a:gd name="T12" fmla="*/ 3 w 65"/>
              <a:gd name="T13" fmla="*/ 9 h 14"/>
              <a:gd name="T14" fmla="*/ 32 w 65"/>
              <a:gd name="T15" fmla="*/ 5 h 14"/>
              <a:gd name="T16" fmla="*/ 33 w 65"/>
              <a:gd name="T17" fmla="*/ 5 h 14"/>
              <a:gd name="T18" fmla="*/ 39 w 65"/>
              <a:gd name="T19" fmla="*/ 8 h 14"/>
              <a:gd name="T20" fmla="*/ 56 w 65"/>
              <a:gd name="T21" fmla="*/ 14 h 14"/>
              <a:gd name="T22" fmla="*/ 63 w 65"/>
              <a:gd name="T23" fmla="*/ 14 h 14"/>
              <a:gd name="T24" fmla="*/ 65 w 65"/>
              <a:gd name="T25" fmla="*/ 12 h 14"/>
              <a:gd name="T26" fmla="*/ 65 w 65"/>
              <a:gd name="T27" fmla="*/ 12 h 14"/>
              <a:gd name="T28" fmla="*/ 65 w 65"/>
              <a:gd name="T29" fmla="*/ 12 h 14"/>
              <a:gd name="T30" fmla="*/ 58 w 65"/>
              <a:gd name="T31" fmla="*/ 11 h 14"/>
              <a:gd name="T32" fmla="*/ 42 w 65"/>
              <a:gd name="T33" fmla="*/ 4 h 14"/>
              <a:gd name="T34" fmla="*/ 36 w 65"/>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14">
                <a:moveTo>
                  <a:pt x="36" y="0"/>
                </a:moveTo>
                <a:cubicBezTo>
                  <a:pt x="34" y="0"/>
                  <a:pt x="32" y="1"/>
                  <a:pt x="30" y="1"/>
                </a:cubicBezTo>
                <a:cubicBezTo>
                  <a:pt x="23" y="3"/>
                  <a:pt x="15" y="4"/>
                  <a:pt x="7" y="5"/>
                </a:cubicBezTo>
                <a:cubicBezTo>
                  <a:pt x="0" y="5"/>
                  <a:pt x="0" y="7"/>
                  <a:pt x="0" y="9"/>
                </a:cubicBezTo>
                <a:cubicBezTo>
                  <a:pt x="0" y="9"/>
                  <a:pt x="0" y="9"/>
                  <a:pt x="0" y="9"/>
                </a:cubicBezTo>
                <a:cubicBezTo>
                  <a:pt x="1" y="9"/>
                  <a:pt x="1" y="9"/>
                  <a:pt x="2" y="9"/>
                </a:cubicBezTo>
                <a:cubicBezTo>
                  <a:pt x="2" y="9"/>
                  <a:pt x="3" y="9"/>
                  <a:pt x="3" y="9"/>
                </a:cubicBezTo>
                <a:cubicBezTo>
                  <a:pt x="12" y="7"/>
                  <a:pt x="22" y="6"/>
                  <a:pt x="32" y="5"/>
                </a:cubicBezTo>
                <a:cubicBezTo>
                  <a:pt x="32" y="5"/>
                  <a:pt x="33" y="5"/>
                  <a:pt x="33" y="5"/>
                </a:cubicBezTo>
                <a:cubicBezTo>
                  <a:pt x="36" y="5"/>
                  <a:pt x="37" y="6"/>
                  <a:pt x="39" y="8"/>
                </a:cubicBezTo>
                <a:cubicBezTo>
                  <a:pt x="44" y="12"/>
                  <a:pt x="49" y="14"/>
                  <a:pt x="56" y="14"/>
                </a:cubicBezTo>
                <a:cubicBezTo>
                  <a:pt x="58" y="14"/>
                  <a:pt x="60" y="14"/>
                  <a:pt x="63" y="14"/>
                </a:cubicBezTo>
                <a:cubicBezTo>
                  <a:pt x="64" y="13"/>
                  <a:pt x="65" y="13"/>
                  <a:pt x="65" y="12"/>
                </a:cubicBezTo>
                <a:cubicBezTo>
                  <a:pt x="65" y="12"/>
                  <a:pt x="65" y="12"/>
                  <a:pt x="65" y="12"/>
                </a:cubicBezTo>
                <a:cubicBezTo>
                  <a:pt x="65" y="12"/>
                  <a:pt x="65" y="12"/>
                  <a:pt x="65" y="12"/>
                </a:cubicBezTo>
                <a:cubicBezTo>
                  <a:pt x="63" y="12"/>
                  <a:pt x="60" y="11"/>
                  <a:pt x="58" y="11"/>
                </a:cubicBezTo>
                <a:cubicBezTo>
                  <a:pt x="49" y="11"/>
                  <a:pt x="44" y="9"/>
                  <a:pt x="42" y="4"/>
                </a:cubicBezTo>
                <a:cubicBezTo>
                  <a:pt x="41" y="1"/>
                  <a:pt x="39" y="0"/>
                  <a:pt x="36" y="0"/>
                </a:cubicBezTo>
              </a:path>
            </a:pathLst>
          </a:custGeom>
          <a:solidFill>
            <a:srgbClr val="DAD0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4" name="Freeform 130"/>
          <p:cNvSpPr>
            <a:spLocks noEditPoints="1"/>
          </p:cNvSpPr>
          <p:nvPr/>
        </p:nvSpPr>
        <p:spPr bwMode="auto">
          <a:xfrm>
            <a:off x="10018713" y="3335338"/>
            <a:ext cx="1171575" cy="366713"/>
          </a:xfrm>
          <a:custGeom>
            <a:avLst/>
            <a:gdLst>
              <a:gd name="T0" fmla="*/ 2 w 83"/>
              <a:gd name="T1" fmla="*/ 22 h 26"/>
              <a:gd name="T2" fmla="*/ 0 w 83"/>
              <a:gd name="T3" fmla="*/ 24 h 26"/>
              <a:gd name="T4" fmla="*/ 0 w 83"/>
              <a:gd name="T5" fmla="*/ 24 h 26"/>
              <a:gd name="T6" fmla="*/ 0 w 83"/>
              <a:gd name="T7" fmla="*/ 24 h 26"/>
              <a:gd name="T8" fmla="*/ 0 w 83"/>
              <a:gd name="T9" fmla="*/ 26 h 26"/>
              <a:gd name="T10" fmla="*/ 5 w 83"/>
              <a:gd name="T11" fmla="*/ 25 h 26"/>
              <a:gd name="T12" fmla="*/ 3 w 83"/>
              <a:gd name="T13" fmla="*/ 23 h 26"/>
              <a:gd name="T14" fmla="*/ 2 w 83"/>
              <a:gd name="T15" fmla="*/ 22 h 26"/>
              <a:gd name="T16" fmla="*/ 18 w 83"/>
              <a:gd name="T17" fmla="*/ 21 h 26"/>
              <a:gd name="T18" fmla="*/ 14 w 83"/>
              <a:gd name="T19" fmla="*/ 21 h 26"/>
              <a:gd name="T20" fmla="*/ 8 w 83"/>
              <a:gd name="T21" fmla="*/ 25 h 26"/>
              <a:gd name="T22" fmla="*/ 16 w 83"/>
              <a:gd name="T23" fmla="*/ 24 h 26"/>
              <a:gd name="T24" fmla="*/ 18 w 83"/>
              <a:gd name="T25" fmla="*/ 23 h 26"/>
              <a:gd name="T26" fmla="*/ 19 w 83"/>
              <a:gd name="T27" fmla="*/ 23 h 26"/>
              <a:gd name="T28" fmla="*/ 25 w 83"/>
              <a:gd name="T29" fmla="*/ 22 h 26"/>
              <a:gd name="T30" fmla="*/ 18 w 83"/>
              <a:gd name="T31" fmla="*/ 21 h 26"/>
              <a:gd name="T32" fmla="*/ 72 w 83"/>
              <a:gd name="T33" fmla="*/ 0 h 26"/>
              <a:gd name="T34" fmla="*/ 70 w 83"/>
              <a:gd name="T35" fmla="*/ 1 h 26"/>
              <a:gd name="T36" fmla="*/ 64 w 83"/>
              <a:gd name="T37" fmla="*/ 4 h 26"/>
              <a:gd name="T38" fmla="*/ 70 w 83"/>
              <a:gd name="T39" fmla="*/ 14 h 26"/>
              <a:gd name="T40" fmla="*/ 76 w 83"/>
              <a:gd name="T41" fmla="*/ 15 h 26"/>
              <a:gd name="T42" fmla="*/ 83 w 83"/>
              <a:gd name="T43" fmla="*/ 14 h 26"/>
              <a:gd name="T44" fmla="*/ 82 w 83"/>
              <a:gd name="T45" fmla="*/ 13 h 26"/>
              <a:gd name="T46" fmla="*/ 75 w 83"/>
              <a:gd name="T47" fmla="*/ 10 h 26"/>
              <a:gd name="T48" fmla="*/ 67 w 83"/>
              <a:gd name="T49" fmla="*/ 11 h 26"/>
              <a:gd name="T50" fmla="*/ 67 w 83"/>
              <a:gd name="T51" fmla="*/ 11 h 26"/>
              <a:gd name="T52" fmla="*/ 65 w 83"/>
              <a:gd name="T53" fmla="*/ 11 h 26"/>
              <a:gd name="T54" fmla="*/ 68 w 83"/>
              <a:gd name="T55" fmla="*/ 6 h 26"/>
              <a:gd name="T56" fmla="*/ 72 w 83"/>
              <a:gd name="T5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2" y="22"/>
                </a:moveTo>
                <a:cubicBezTo>
                  <a:pt x="1" y="23"/>
                  <a:pt x="1" y="23"/>
                  <a:pt x="0" y="24"/>
                </a:cubicBezTo>
                <a:cubicBezTo>
                  <a:pt x="0" y="24"/>
                  <a:pt x="0" y="24"/>
                  <a:pt x="0" y="24"/>
                </a:cubicBezTo>
                <a:cubicBezTo>
                  <a:pt x="0" y="24"/>
                  <a:pt x="0" y="24"/>
                  <a:pt x="0" y="24"/>
                </a:cubicBezTo>
                <a:cubicBezTo>
                  <a:pt x="0" y="25"/>
                  <a:pt x="0" y="25"/>
                  <a:pt x="0" y="26"/>
                </a:cubicBezTo>
                <a:cubicBezTo>
                  <a:pt x="5" y="25"/>
                  <a:pt x="5" y="25"/>
                  <a:pt x="5" y="25"/>
                </a:cubicBezTo>
                <a:cubicBezTo>
                  <a:pt x="4" y="24"/>
                  <a:pt x="4" y="24"/>
                  <a:pt x="3" y="23"/>
                </a:cubicBezTo>
                <a:cubicBezTo>
                  <a:pt x="2" y="23"/>
                  <a:pt x="2" y="23"/>
                  <a:pt x="2" y="22"/>
                </a:cubicBezTo>
                <a:moveTo>
                  <a:pt x="18" y="21"/>
                </a:moveTo>
                <a:cubicBezTo>
                  <a:pt x="17" y="21"/>
                  <a:pt x="16" y="21"/>
                  <a:pt x="14" y="21"/>
                </a:cubicBezTo>
                <a:cubicBezTo>
                  <a:pt x="11" y="22"/>
                  <a:pt x="9" y="23"/>
                  <a:pt x="8" y="25"/>
                </a:cubicBezTo>
                <a:cubicBezTo>
                  <a:pt x="16" y="24"/>
                  <a:pt x="16" y="24"/>
                  <a:pt x="16" y="24"/>
                </a:cubicBezTo>
                <a:cubicBezTo>
                  <a:pt x="16" y="23"/>
                  <a:pt x="17" y="23"/>
                  <a:pt x="18" y="23"/>
                </a:cubicBezTo>
                <a:cubicBezTo>
                  <a:pt x="18" y="23"/>
                  <a:pt x="18" y="23"/>
                  <a:pt x="19" y="23"/>
                </a:cubicBezTo>
                <a:cubicBezTo>
                  <a:pt x="25" y="22"/>
                  <a:pt x="25" y="22"/>
                  <a:pt x="25" y="22"/>
                </a:cubicBezTo>
                <a:cubicBezTo>
                  <a:pt x="23" y="21"/>
                  <a:pt x="21" y="21"/>
                  <a:pt x="18" y="21"/>
                </a:cubicBezTo>
                <a:moveTo>
                  <a:pt x="72" y="0"/>
                </a:moveTo>
                <a:cubicBezTo>
                  <a:pt x="71" y="0"/>
                  <a:pt x="71" y="1"/>
                  <a:pt x="70" y="1"/>
                </a:cubicBezTo>
                <a:cubicBezTo>
                  <a:pt x="68" y="2"/>
                  <a:pt x="65" y="3"/>
                  <a:pt x="64" y="4"/>
                </a:cubicBezTo>
                <a:cubicBezTo>
                  <a:pt x="58" y="9"/>
                  <a:pt x="60" y="13"/>
                  <a:pt x="70" y="14"/>
                </a:cubicBezTo>
                <a:cubicBezTo>
                  <a:pt x="73" y="14"/>
                  <a:pt x="75" y="14"/>
                  <a:pt x="76" y="15"/>
                </a:cubicBezTo>
                <a:cubicBezTo>
                  <a:pt x="83" y="14"/>
                  <a:pt x="83" y="14"/>
                  <a:pt x="83" y="14"/>
                </a:cubicBezTo>
                <a:cubicBezTo>
                  <a:pt x="83" y="14"/>
                  <a:pt x="82" y="13"/>
                  <a:pt x="82" y="13"/>
                </a:cubicBezTo>
                <a:cubicBezTo>
                  <a:pt x="80" y="11"/>
                  <a:pt x="78" y="10"/>
                  <a:pt x="75" y="10"/>
                </a:cubicBezTo>
                <a:cubicBezTo>
                  <a:pt x="73" y="10"/>
                  <a:pt x="71" y="10"/>
                  <a:pt x="67" y="11"/>
                </a:cubicBezTo>
                <a:cubicBezTo>
                  <a:pt x="67" y="11"/>
                  <a:pt x="67" y="11"/>
                  <a:pt x="67" y="11"/>
                </a:cubicBezTo>
                <a:cubicBezTo>
                  <a:pt x="66" y="11"/>
                  <a:pt x="66" y="11"/>
                  <a:pt x="65" y="11"/>
                </a:cubicBezTo>
                <a:cubicBezTo>
                  <a:pt x="65" y="9"/>
                  <a:pt x="66" y="7"/>
                  <a:pt x="68" y="6"/>
                </a:cubicBezTo>
                <a:cubicBezTo>
                  <a:pt x="72" y="5"/>
                  <a:pt x="72" y="2"/>
                  <a:pt x="72" y="0"/>
                </a:cubicBezTo>
              </a:path>
            </a:pathLst>
          </a:custGeom>
          <a:solidFill>
            <a:srgbClr val="E6DC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5" name="Freeform 131"/>
          <p:cNvSpPr>
            <a:spLocks noEditPoints="1"/>
          </p:cNvSpPr>
          <p:nvPr/>
        </p:nvSpPr>
        <p:spPr bwMode="auto">
          <a:xfrm>
            <a:off x="10018713" y="3533775"/>
            <a:ext cx="1876425" cy="395288"/>
          </a:xfrm>
          <a:custGeom>
            <a:avLst/>
            <a:gdLst>
              <a:gd name="T0" fmla="*/ 16 w 133"/>
              <a:gd name="T1" fmla="*/ 10 h 28"/>
              <a:gd name="T2" fmla="*/ 8 w 133"/>
              <a:gd name="T3" fmla="*/ 11 h 28"/>
              <a:gd name="T4" fmla="*/ 7 w 133"/>
              <a:gd name="T5" fmla="*/ 15 h 28"/>
              <a:gd name="T6" fmla="*/ 5 w 133"/>
              <a:gd name="T7" fmla="*/ 11 h 28"/>
              <a:gd name="T8" fmla="*/ 0 w 133"/>
              <a:gd name="T9" fmla="*/ 12 h 28"/>
              <a:gd name="T10" fmla="*/ 1 w 133"/>
              <a:gd name="T11" fmla="*/ 14 h 28"/>
              <a:gd name="T12" fmla="*/ 2 w 133"/>
              <a:gd name="T13" fmla="*/ 21 h 28"/>
              <a:gd name="T14" fmla="*/ 3 w 133"/>
              <a:gd name="T15" fmla="*/ 25 h 28"/>
              <a:gd name="T16" fmla="*/ 4 w 133"/>
              <a:gd name="T17" fmla="*/ 25 h 28"/>
              <a:gd name="T18" fmla="*/ 8 w 133"/>
              <a:gd name="T19" fmla="*/ 22 h 28"/>
              <a:gd name="T20" fmla="*/ 11 w 133"/>
              <a:gd name="T21" fmla="*/ 15 h 28"/>
              <a:gd name="T22" fmla="*/ 14 w 133"/>
              <a:gd name="T23" fmla="*/ 11 h 28"/>
              <a:gd name="T24" fmla="*/ 16 w 133"/>
              <a:gd name="T25" fmla="*/ 10 h 28"/>
              <a:gd name="T26" fmla="*/ 83 w 133"/>
              <a:gd name="T27" fmla="*/ 0 h 28"/>
              <a:gd name="T28" fmla="*/ 76 w 133"/>
              <a:gd name="T29" fmla="*/ 1 h 28"/>
              <a:gd name="T30" fmla="*/ 78 w 133"/>
              <a:gd name="T31" fmla="*/ 1 h 28"/>
              <a:gd name="T32" fmla="*/ 109 w 133"/>
              <a:gd name="T33" fmla="*/ 9 h 28"/>
              <a:gd name="T34" fmla="*/ 117 w 133"/>
              <a:gd name="T35" fmla="*/ 8 h 28"/>
              <a:gd name="T36" fmla="*/ 103 w 133"/>
              <a:gd name="T37" fmla="*/ 11 h 28"/>
              <a:gd name="T38" fmla="*/ 96 w 133"/>
              <a:gd name="T39" fmla="*/ 10 h 28"/>
              <a:gd name="T40" fmla="*/ 72 w 133"/>
              <a:gd name="T41" fmla="*/ 8 h 28"/>
              <a:gd name="T42" fmla="*/ 68 w 133"/>
              <a:gd name="T43" fmla="*/ 7 h 28"/>
              <a:gd name="T44" fmla="*/ 50 w 133"/>
              <a:gd name="T45" fmla="*/ 10 h 28"/>
              <a:gd name="T46" fmla="*/ 40 w 133"/>
              <a:gd name="T47" fmla="*/ 17 h 28"/>
              <a:gd name="T48" fmla="*/ 38 w 133"/>
              <a:gd name="T49" fmla="*/ 22 h 28"/>
              <a:gd name="T50" fmla="*/ 29 w 133"/>
              <a:gd name="T51" fmla="*/ 10 h 28"/>
              <a:gd name="T52" fmla="*/ 25 w 133"/>
              <a:gd name="T53" fmla="*/ 8 h 28"/>
              <a:gd name="T54" fmla="*/ 19 w 133"/>
              <a:gd name="T55" fmla="*/ 9 h 28"/>
              <a:gd name="T56" fmla="*/ 22 w 133"/>
              <a:gd name="T57" fmla="*/ 11 h 28"/>
              <a:gd name="T58" fmla="*/ 32 w 133"/>
              <a:gd name="T59" fmla="*/ 16 h 28"/>
              <a:gd name="T60" fmla="*/ 33 w 133"/>
              <a:gd name="T61" fmla="*/ 21 h 28"/>
              <a:gd name="T62" fmla="*/ 29 w 133"/>
              <a:gd name="T63" fmla="*/ 23 h 28"/>
              <a:gd name="T64" fmla="*/ 25 w 133"/>
              <a:gd name="T65" fmla="*/ 27 h 28"/>
              <a:gd name="T66" fmla="*/ 29 w 133"/>
              <a:gd name="T67" fmla="*/ 28 h 28"/>
              <a:gd name="T68" fmla="*/ 35 w 133"/>
              <a:gd name="T69" fmla="*/ 28 h 28"/>
              <a:gd name="T70" fmla="*/ 40 w 133"/>
              <a:gd name="T71" fmla="*/ 25 h 28"/>
              <a:gd name="T72" fmla="*/ 44 w 133"/>
              <a:gd name="T73" fmla="*/ 16 h 28"/>
              <a:gd name="T74" fmla="*/ 48 w 133"/>
              <a:gd name="T75" fmla="*/ 13 h 28"/>
              <a:gd name="T76" fmla="*/ 49 w 133"/>
              <a:gd name="T77" fmla="*/ 13 h 28"/>
              <a:gd name="T78" fmla="*/ 54 w 133"/>
              <a:gd name="T79" fmla="*/ 13 h 28"/>
              <a:gd name="T80" fmla="*/ 63 w 133"/>
              <a:gd name="T81" fmla="*/ 12 h 28"/>
              <a:gd name="T82" fmla="*/ 69 w 133"/>
              <a:gd name="T83" fmla="*/ 10 h 28"/>
              <a:gd name="T84" fmla="*/ 75 w 133"/>
              <a:gd name="T85" fmla="*/ 12 h 28"/>
              <a:gd name="T86" fmla="*/ 84 w 133"/>
              <a:gd name="T87" fmla="*/ 14 h 28"/>
              <a:gd name="T88" fmla="*/ 88 w 133"/>
              <a:gd name="T89" fmla="*/ 14 h 28"/>
              <a:gd name="T90" fmla="*/ 94 w 133"/>
              <a:gd name="T91" fmla="*/ 13 h 28"/>
              <a:gd name="T92" fmla="*/ 103 w 133"/>
              <a:gd name="T93" fmla="*/ 15 h 28"/>
              <a:gd name="T94" fmla="*/ 107 w 133"/>
              <a:gd name="T95" fmla="*/ 16 h 28"/>
              <a:gd name="T96" fmla="*/ 113 w 133"/>
              <a:gd name="T97" fmla="*/ 14 h 28"/>
              <a:gd name="T98" fmla="*/ 125 w 133"/>
              <a:gd name="T99" fmla="*/ 9 h 28"/>
              <a:gd name="T100" fmla="*/ 132 w 133"/>
              <a:gd name="T101" fmla="*/ 5 h 28"/>
              <a:gd name="T102" fmla="*/ 132 w 133"/>
              <a:gd name="T103" fmla="*/ 2 h 28"/>
              <a:gd name="T104" fmla="*/ 129 w 133"/>
              <a:gd name="T105" fmla="*/ 1 h 28"/>
              <a:gd name="T106" fmla="*/ 127 w 133"/>
              <a:gd name="T107" fmla="*/ 2 h 28"/>
              <a:gd name="T108" fmla="*/ 110 w 133"/>
              <a:gd name="T109" fmla="*/ 6 h 28"/>
              <a:gd name="T110" fmla="*/ 106 w 133"/>
              <a:gd name="T111" fmla="*/ 6 h 28"/>
              <a:gd name="T112" fmla="*/ 101 w 133"/>
              <a:gd name="T113" fmla="*/ 4 h 28"/>
              <a:gd name="T114" fmla="*/ 97 w 133"/>
              <a:gd name="T115" fmla="*/ 1 h 28"/>
              <a:gd name="T116" fmla="*/ 93 w 133"/>
              <a:gd name="T117" fmla="*/ 2 h 28"/>
              <a:gd name="T118" fmla="*/ 89 w 133"/>
              <a:gd name="T119" fmla="*/ 3 h 28"/>
              <a:gd name="T120" fmla="*/ 83 w 133"/>
              <a:gd name="T12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28">
                <a:moveTo>
                  <a:pt x="16" y="10"/>
                </a:moveTo>
                <a:cubicBezTo>
                  <a:pt x="8" y="11"/>
                  <a:pt x="8" y="11"/>
                  <a:pt x="8" y="11"/>
                </a:cubicBezTo>
                <a:cubicBezTo>
                  <a:pt x="7" y="12"/>
                  <a:pt x="7" y="13"/>
                  <a:pt x="7" y="15"/>
                </a:cubicBezTo>
                <a:cubicBezTo>
                  <a:pt x="7" y="14"/>
                  <a:pt x="6" y="12"/>
                  <a:pt x="5" y="11"/>
                </a:cubicBezTo>
                <a:cubicBezTo>
                  <a:pt x="0" y="12"/>
                  <a:pt x="0" y="12"/>
                  <a:pt x="0" y="12"/>
                </a:cubicBezTo>
                <a:cubicBezTo>
                  <a:pt x="0" y="13"/>
                  <a:pt x="1" y="13"/>
                  <a:pt x="1" y="14"/>
                </a:cubicBezTo>
                <a:cubicBezTo>
                  <a:pt x="4" y="16"/>
                  <a:pt x="4" y="19"/>
                  <a:pt x="2" y="21"/>
                </a:cubicBezTo>
                <a:cubicBezTo>
                  <a:pt x="1" y="22"/>
                  <a:pt x="0" y="24"/>
                  <a:pt x="3" y="25"/>
                </a:cubicBezTo>
                <a:cubicBezTo>
                  <a:pt x="3" y="25"/>
                  <a:pt x="4" y="25"/>
                  <a:pt x="4" y="25"/>
                </a:cubicBezTo>
                <a:cubicBezTo>
                  <a:pt x="6" y="25"/>
                  <a:pt x="8" y="23"/>
                  <a:pt x="8" y="22"/>
                </a:cubicBezTo>
                <a:cubicBezTo>
                  <a:pt x="10" y="20"/>
                  <a:pt x="10" y="18"/>
                  <a:pt x="11" y="15"/>
                </a:cubicBezTo>
                <a:cubicBezTo>
                  <a:pt x="12" y="14"/>
                  <a:pt x="12" y="12"/>
                  <a:pt x="14" y="11"/>
                </a:cubicBezTo>
                <a:cubicBezTo>
                  <a:pt x="14" y="10"/>
                  <a:pt x="15" y="10"/>
                  <a:pt x="16" y="10"/>
                </a:cubicBezTo>
                <a:moveTo>
                  <a:pt x="83" y="0"/>
                </a:moveTo>
                <a:cubicBezTo>
                  <a:pt x="76" y="1"/>
                  <a:pt x="76" y="1"/>
                  <a:pt x="76" y="1"/>
                </a:cubicBezTo>
                <a:cubicBezTo>
                  <a:pt x="77" y="1"/>
                  <a:pt x="77" y="1"/>
                  <a:pt x="78" y="1"/>
                </a:cubicBezTo>
                <a:cubicBezTo>
                  <a:pt x="87" y="6"/>
                  <a:pt x="98" y="9"/>
                  <a:pt x="109" y="9"/>
                </a:cubicBezTo>
                <a:cubicBezTo>
                  <a:pt x="112" y="9"/>
                  <a:pt x="115" y="9"/>
                  <a:pt x="117" y="8"/>
                </a:cubicBezTo>
                <a:cubicBezTo>
                  <a:pt x="113" y="10"/>
                  <a:pt x="109" y="11"/>
                  <a:pt x="103" y="11"/>
                </a:cubicBezTo>
                <a:cubicBezTo>
                  <a:pt x="101" y="11"/>
                  <a:pt x="98" y="11"/>
                  <a:pt x="96" y="10"/>
                </a:cubicBezTo>
                <a:cubicBezTo>
                  <a:pt x="88" y="9"/>
                  <a:pt x="80" y="10"/>
                  <a:pt x="72" y="8"/>
                </a:cubicBezTo>
                <a:cubicBezTo>
                  <a:pt x="71" y="8"/>
                  <a:pt x="70" y="7"/>
                  <a:pt x="68" y="7"/>
                </a:cubicBezTo>
                <a:cubicBezTo>
                  <a:pt x="62" y="7"/>
                  <a:pt x="57" y="10"/>
                  <a:pt x="50" y="10"/>
                </a:cubicBezTo>
                <a:cubicBezTo>
                  <a:pt x="43" y="10"/>
                  <a:pt x="39" y="12"/>
                  <a:pt x="40" y="17"/>
                </a:cubicBezTo>
                <a:cubicBezTo>
                  <a:pt x="41" y="19"/>
                  <a:pt x="40" y="20"/>
                  <a:pt x="38" y="22"/>
                </a:cubicBezTo>
                <a:cubicBezTo>
                  <a:pt x="43" y="16"/>
                  <a:pt x="34" y="14"/>
                  <a:pt x="29" y="10"/>
                </a:cubicBezTo>
                <a:cubicBezTo>
                  <a:pt x="27" y="10"/>
                  <a:pt x="26" y="9"/>
                  <a:pt x="25" y="8"/>
                </a:cubicBezTo>
                <a:cubicBezTo>
                  <a:pt x="19" y="9"/>
                  <a:pt x="19" y="9"/>
                  <a:pt x="19" y="9"/>
                </a:cubicBezTo>
                <a:cubicBezTo>
                  <a:pt x="20" y="9"/>
                  <a:pt x="21" y="10"/>
                  <a:pt x="22" y="11"/>
                </a:cubicBezTo>
                <a:cubicBezTo>
                  <a:pt x="24" y="13"/>
                  <a:pt x="28" y="15"/>
                  <a:pt x="32" y="16"/>
                </a:cubicBezTo>
                <a:cubicBezTo>
                  <a:pt x="37" y="17"/>
                  <a:pt x="37" y="19"/>
                  <a:pt x="33" y="21"/>
                </a:cubicBezTo>
                <a:cubicBezTo>
                  <a:pt x="32" y="22"/>
                  <a:pt x="30" y="22"/>
                  <a:pt x="29" y="23"/>
                </a:cubicBezTo>
                <a:cubicBezTo>
                  <a:pt x="26" y="24"/>
                  <a:pt x="22" y="25"/>
                  <a:pt x="25" y="27"/>
                </a:cubicBezTo>
                <a:cubicBezTo>
                  <a:pt x="26" y="28"/>
                  <a:pt x="27" y="28"/>
                  <a:pt x="29" y="28"/>
                </a:cubicBezTo>
                <a:cubicBezTo>
                  <a:pt x="31" y="28"/>
                  <a:pt x="33" y="28"/>
                  <a:pt x="35" y="28"/>
                </a:cubicBezTo>
                <a:cubicBezTo>
                  <a:pt x="37" y="27"/>
                  <a:pt x="39" y="26"/>
                  <a:pt x="40" y="25"/>
                </a:cubicBezTo>
                <a:cubicBezTo>
                  <a:pt x="42" y="22"/>
                  <a:pt x="46" y="20"/>
                  <a:pt x="44" y="16"/>
                </a:cubicBezTo>
                <a:cubicBezTo>
                  <a:pt x="43" y="14"/>
                  <a:pt x="45" y="13"/>
                  <a:pt x="48" y="13"/>
                </a:cubicBezTo>
                <a:cubicBezTo>
                  <a:pt x="48" y="13"/>
                  <a:pt x="49" y="13"/>
                  <a:pt x="49" y="13"/>
                </a:cubicBezTo>
                <a:cubicBezTo>
                  <a:pt x="51" y="13"/>
                  <a:pt x="52" y="13"/>
                  <a:pt x="54" y="13"/>
                </a:cubicBezTo>
                <a:cubicBezTo>
                  <a:pt x="57" y="13"/>
                  <a:pt x="60" y="13"/>
                  <a:pt x="63" y="12"/>
                </a:cubicBezTo>
                <a:cubicBezTo>
                  <a:pt x="65" y="11"/>
                  <a:pt x="67" y="10"/>
                  <a:pt x="69" y="10"/>
                </a:cubicBezTo>
                <a:cubicBezTo>
                  <a:pt x="71" y="10"/>
                  <a:pt x="74" y="11"/>
                  <a:pt x="75" y="12"/>
                </a:cubicBezTo>
                <a:cubicBezTo>
                  <a:pt x="78" y="13"/>
                  <a:pt x="81" y="14"/>
                  <a:pt x="84" y="14"/>
                </a:cubicBezTo>
                <a:cubicBezTo>
                  <a:pt x="85" y="14"/>
                  <a:pt x="87" y="14"/>
                  <a:pt x="88" y="14"/>
                </a:cubicBezTo>
                <a:cubicBezTo>
                  <a:pt x="90" y="13"/>
                  <a:pt x="92" y="13"/>
                  <a:pt x="94" y="13"/>
                </a:cubicBezTo>
                <a:cubicBezTo>
                  <a:pt x="97" y="13"/>
                  <a:pt x="100" y="14"/>
                  <a:pt x="103" y="15"/>
                </a:cubicBezTo>
                <a:cubicBezTo>
                  <a:pt x="104" y="16"/>
                  <a:pt x="106" y="16"/>
                  <a:pt x="107" y="16"/>
                </a:cubicBezTo>
                <a:cubicBezTo>
                  <a:pt x="109" y="16"/>
                  <a:pt x="111" y="16"/>
                  <a:pt x="113" y="14"/>
                </a:cubicBezTo>
                <a:cubicBezTo>
                  <a:pt x="116" y="12"/>
                  <a:pt x="120" y="10"/>
                  <a:pt x="125" y="9"/>
                </a:cubicBezTo>
                <a:cubicBezTo>
                  <a:pt x="127" y="7"/>
                  <a:pt x="130" y="6"/>
                  <a:pt x="132" y="5"/>
                </a:cubicBezTo>
                <a:cubicBezTo>
                  <a:pt x="133" y="4"/>
                  <a:pt x="133" y="3"/>
                  <a:pt x="132" y="2"/>
                </a:cubicBezTo>
                <a:cubicBezTo>
                  <a:pt x="131" y="2"/>
                  <a:pt x="130" y="1"/>
                  <a:pt x="129" y="1"/>
                </a:cubicBezTo>
                <a:cubicBezTo>
                  <a:pt x="128" y="1"/>
                  <a:pt x="127" y="2"/>
                  <a:pt x="127" y="2"/>
                </a:cubicBezTo>
                <a:cubicBezTo>
                  <a:pt x="123" y="5"/>
                  <a:pt x="116" y="5"/>
                  <a:pt x="110" y="6"/>
                </a:cubicBezTo>
                <a:cubicBezTo>
                  <a:pt x="108" y="6"/>
                  <a:pt x="107" y="6"/>
                  <a:pt x="106" y="6"/>
                </a:cubicBezTo>
                <a:cubicBezTo>
                  <a:pt x="104" y="6"/>
                  <a:pt x="102" y="6"/>
                  <a:pt x="101" y="4"/>
                </a:cubicBezTo>
                <a:cubicBezTo>
                  <a:pt x="101" y="2"/>
                  <a:pt x="99" y="1"/>
                  <a:pt x="97" y="1"/>
                </a:cubicBezTo>
                <a:cubicBezTo>
                  <a:pt x="96" y="1"/>
                  <a:pt x="95" y="2"/>
                  <a:pt x="93" y="2"/>
                </a:cubicBezTo>
                <a:cubicBezTo>
                  <a:pt x="92" y="3"/>
                  <a:pt x="90" y="3"/>
                  <a:pt x="89" y="3"/>
                </a:cubicBezTo>
                <a:cubicBezTo>
                  <a:pt x="86" y="3"/>
                  <a:pt x="85" y="2"/>
                  <a:pt x="83" y="0"/>
                </a:cubicBezTo>
              </a:path>
            </a:pathLst>
          </a:custGeom>
          <a:solidFill>
            <a:srgbClr val="E353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6" name="Freeform 132"/>
          <p:cNvSpPr>
            <a:spLocks/>
          </p:cNvSpPr>
          <p:nvPr/>
        </p:nvSpPr>
        <p:spPr bwMode="auto">
          <a:xfrm>
            <a:off x="11006138" y="3321050"/>
            <a:ext cx="28575" cy="28575"/>
          </a:xfrm>
          <a:custGeom>
            <a:avLst/>
            <a:gdLst>
              <a:gd name="T0" fmla="*/ 2 w 2"/>
              <a:gd name="T1" fmla="*/ 0 h 2"/>
              <a:gd name="T2" fmla="*/ 2 w 2"/>
              <a:gd name="T3" fmla="*/ 0 h 2"/>
              <a:gd name="T4" fmla="*/ 0 w 2"/>
              <a:gd name="T5" fmla="*/ 2 h 2"/>
              <a:gd name="T6" fmla="*/ 2 w 2"/>
              <a:gd name="T7" fmla="*/ 1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2" y="0"/>
                  <a:pt x="2" y="0"/>
                  <a:pt x="2" y="0"/>
                </a:cubicBezTo>
                <a:cubicBezTo>
                  <a:pt x="2" y="1"/>
                  <a:pt x="1" y="1"/>
                  <a:pt x="0" y="2"/>
                </a:cubicBezTo>
                <a:cubicBezTo>
                  <a:pt x="1" y="2"/>
                  <a:pt x="1" y="1"/>
                  <a:pt x="2" y="1"/>
                </a:cubicBezTo>
                <a:cubicBezTo>
                  <a:pt x="2" y="1"/>
                  <a:pt x="2" y="0"/>
                  <a:pt x="2" y="0"/>
                </a:cubicBezTo>
              </a:path>
            </a:pathLst>
          </a:custGeom>
          <a:solidFill>
            <a:srgbClr val="DCD2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7" name="Freeform 133"/>
          <p:cNvSpPr>
            <a:spLocks/>
          </p:cNvSpPr>
          <p:nvPr/>
        </p:nvSpPr>
        <p:spPr bwMode="auto">
          <a:xfrm>
            <a:off x="10131425" y="3278188"/>
            <a:ext cx="127000" cy="141288"/>
          </a:xfrm>
          <a:custGeom>
            <a:avLst/>
            <a:gdLst>
              <a:gd name="T0" fmla="*/ 2 w 9"/>
              <a:gd name="T1" fmla="*/ 0 h 10"/>
              <a:gd name="T2" fmla="*/ 0 w 9"/>
              <a:gd name="T3" fmla="*/ 1 h 10"/>
              <a:gd name="T4" fmla="*/ 1 w 9"/>
              <a:gd name="T5" fmla="*/ 2 h 10"/>
              <a:gd name="T6" fmla="*/ 1 w 9"/>
              <a:gd name="T7" fmla="*/ 2 h 10"/>
              <a:gd name="T8" fmla="*/ 1 w 9"/>
              <a:gd name="T9" fmla="*/ 2 h 10"/>
              <a:gd name="T10" fmla="*/ 6 w 9"/>
              <a:gd name="T11" fmla="*/ 4 h 10"/>
              <a:gd name="T12" fmla="*/ 6 w 9"/>
              <a:gd name="T13" fmla="*/ 4 h 10"/>
              <a:gd name="T14" fmla="*/ 6 w 9"/>
              <a:gd name="T15" fmla="*/ 8 h 10"/>
              <a:gd name="T16" fmla="*/ 6 w 9"/>
              <a:gd name="T17" fmla="*/ 8 h 10"/>
              <a:gd name="T18" fmla="*/ 5 w 9"/>
              <a:gd name="T19" fmla="*/ 10 h 10"/>
              <a:gd name="T20" fmla="*/ 7 w 9"/>
              <a:gd name="T21" fmla="*/ 9 h 10"/>
              <a:gd name="T22" fmla="*/ 9 w 9"/>
              <a:gd name="T23" fmla="*/ 5 h 10"/>
              <a:gd name="T24" fmla="*/ 4 w 9"/>
              <a:gd name="T25" fmla="*/ 1 h 10"/>
              <a:gd name="T26" fmla="*/ 2 w 9"/>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
                <a:moveTo>
                  <a:pt x="2" y="0"/>
                </a:moveTo>
                <a:cubicBezTo>
                  <a:pt x="2" y="1"/>
                  <a:pt x="1" y="1"/>
                  <a:pt x="0" y="1"/>
                </a:cubicBezTo>
                <a:cubicBezTo>
                  <a:pt x="0" y="1"/>
                  <a:pt x="1" y="1"/>
                  <a:pt x="1" y="2"/>
                </a:cubicBezTo>
                <a:cubicBezTo>
                  <a:pt x="1" y="2"/>
                  <a:pt x="1" y="2"/>
                  <a:pt x="1" y="2"/>
                </a:cubicBezTo>
                <a:cubicBezTo>
                  <a:pt x="1" y="2"/>
                  <a:pt x="1" y="2"/>
                  <a:pt x="1" y="2"/>
                </a:cubicBezTo>
                <a:cubicBezTo>
                  <a:pt x="4" y="2"/>
                  <a:pt x="5" y="3"/>
                  <a:pt x="6" y="4"/>
                </a:cubicBezTo>
                <a:cubicBezTo>
                  <a:pt x="6" y="4"/>
                  <a:pt x="6" y="4"/>
                  <a:pt x="6" y="4"/>
                </a:cubicBezTo>
                <a:cubicBezTo>
                  <a:pt x="6" y="6"/>
                  <a:pt x="6" y="7"/>
                  <a:pt x="6" y="8"/>
                </a:cubicBezTo>
                <a:cubicBezTo>
                  <a:pt x="6" y="8"/>
                  <a:pt x="6" y="8"/>
                  <a:pt x="6" y="8"/>
                </a:cubicBezTo>
                <a:cubicBezTo>
                  <a:pt x="6" y="9"/>
                  <a:pt x="6" y="9"/>
                  <a:pt x="5" y="10"/>
                </a:cubicBezTo>
                <a:cubicBezTo>
                  <a:pt x="6" y="9"/>
                  <a:pt x="7" y="9"/>
                  <a:pt x="7" y="9"/>
                </a:cubicBezTo>
                <a:cubicBezTo>
                  <a:pt x="9" y="7"/>
                  <a:pt x="9" y="6"/>
                  <a:pt x="9" y="5"/>
                </a:cubicBezTo>
                <a:cubicBezTo>
                  <a:pt x="8" y="3"/>
                  <a:pt x="5" y="2"/>
                  <a:pt x="4" y="1"/>
                </a:cubicBezTo>
                <a:cubicBezTo>
                  <a:pt x="3" y="1"/>
                  <a:pt x="3" y="0"/>
                  <a:pt x="2" y="0"/>
                </a:cubicBezTo>
              </a:path>
            </a:pathLst>
          </a:custGeom>
          <a:solidFill>
            <a:srgbClr val="CBC1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8" name="Freeform 134"/>
          <p:cNvSpPr>
            <a:spLocks/>
          </p:cNvSpPr>
          <p:nvPr/>
        </p:nvSpPr>
        <p:spPr bwMode="auto">
          <a:xfrm>
            <a:off x="10117138" y="3278188"/>
            <a:ext cx="42863" cy="14288"/>
          </a:xfrm>
          <a:custGeom>
            <a:avLst/>
            <a:gdLst>
              <a:gd name="T0" fmla="*/ 2 w 3"/>
              <a:gd name="T1" fmla="*/ 0 h 1"/>
              <a:gd name="T2" fmla="*/ 0 w 3"/>
              <a:gd name="T3" fmla="*/ 0 h 1"/>
              <a:gd name="T4" fmla="*/ 1 w 3"/>
              <a:gd name="T5" fmla="*/ 1 h 1"/>
              <a:gd name="T6" fmla="*/ 3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1" y="0"/>
                  <a:pt x="1" y="0"/>
                  <a:pt x="0" y="0"/>
                </a:cubicBezTo>
                <a:cubicBezTo>
                  <a:pt x="0" y="1"/>
                  <a:pt x="1" y="1"/>
                  <a:pt x="1" y="1"/>
                </a:cubicBezTo>
                <a:cubicBezTo>
                  <a:pt x="2" y="1"/>
                  <a:pt x="3" y="1"/>
                  <a:pt x="3" y="0"/>
                </a:cubicBezTo>
                <a:cubicBezTo>
                  <a:pt x="3" y="0"/>
                  <a:pt x="2" y="0"/>
                  <a:pt x="2" y="0"/>
                </a:cubicBezTo>
              </a:path>
            </a:pathLst>
          </a:custGeom>
          <a:solidFill>
            <a:srgbClr val="C0B7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9" name="Freeform 135"/>
          <p:cNvSpPr>
            <a:spLocks/>
          </p:cNvSpPr>
          <p:nvPr/>
        </p:nvSpPr>
        <p:spPr bwMode="auto">
          <a:xfrm>
            <a:off x="5178425" y="1384300"/>
            <a:ext cx="438150" cy="679450"/>
          </a:xfrm>
          <a:custGeom>
            <a:avLst/>
            <a:gdLst>
              <a:gd name="T0" fmla="*/ 21 w 31"/>
              <a:gd name="T1" fmla="*/ 0 h 48"/>
              <a:gd name="T2" fmla="*/ 16 w 31"/>
              <a:gd name="T3" fmla="*/ 8 h 48"/>
              <a:gd name="T4" fmla="*/ 9 w 31"/>
              <a:gd name="T5" fmla="*/ 15 h 48"/>
              <a:gd name="T6" fmla="*/ 0 w 31"/>
              <a:gd name="T7" fmla="*/ 18 h 48"/>
              <a:gd name="T8" fmla="*/ 11 w 31"/>
              <a:gd name="T9" fmla="*/ 48 h 48"/>
              <a:gd name="T10" fmla="*/ 31 w 31"/>
              <a:gd name="T11" fmla="*/ 44 h 48"/>
              <a:gd name="T12" fmla="*/ 21 w 31"/>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31" h="48">
                <a:moveTo>
                  <a:pt x="21" y="0"/>
                </a:moveTo>
                <a:cubicBezTo>
                  <a:pt x="17" y="2"/>
                  <a:pt x="15" y="4"/>
                  <a:pt x="16" y="8"/>
                </a:cubicBezTo>
                <a:cubicBezTo>
                  <a:pt x="17" y="12"/>
                  <a:pt x="15" y="14"/>
                  <a:pt x="9" y="15"/>
                </a:cubicBezTo>
                <a:cubicBezTo>
                  <a:pt x="5" y="15"/>
                  <a:pt x="2" y="16"/>
                  <a:pt x="0" y="18"/>
                </a:cubicBezTo>
                <a:cubicBezTo>
                  <a:pt x="11" y="48"/>
                  <a:pt x="11" y="48"/>
                  <a:pt x="11" y="48"/>
                </a:cubicBezTo>
                <a:cubicBezTo>
                  <a:pt x="17" y="47"/>
                  <a:pt x="24" y="45"/>
                  <a:pt x="31" y="44"/>
                </a:cubicBezTo>
                <a:cubicBezTo>
                  <a:pt x="21" y="0"/>
                  <a:pt x="21" y="0"/>
                  <a:pt x="21" y="0"/>
                </a:cubicBezTo>
              </a:path>
            </a:pathLst>
          </a:custGeom>
          <a:solidFill>
            <a:srgbClr val="D9CE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0" name="Freeform 136"/>
          <p:cNvSpPr>
            <a:spLocks/>
          </p:cNvSpPr>
          <p:nvPr/>
        </p:nvSpPr>
        <p:spPr bwMode="auto">
          <a:xfrm>
            <a:off x="5475288" y="1384300"/>
            <a:ext cx="296863" cy="622300"/>
          </a:xfrm>
          <a:custGeom>
            <a:avLst/>
            <a:gdLst>
              <a:gd name="T0" fmla="*/ 4 w 21"/>
              <a:gd name="T1" fmla="*/ 0 h 44"/>
              <a:gd name="T2" fmla="*/ 2 w 21"/>
              <a:gd name="T3" fmla="*/ 0 h 44"/>
              <a:gd name="T4" fmla="*/ 0 w 21"/>
              <a:gd name="T5" fmla="*/ 0 h 44"/>
              <a:gd name="T6" fmla="*/ 10 w 21"/>
              <a:gd name="T7" fmla="*/ 44 h 44"/>
              <a:gd name="T8" fmla="*/ 11 w 21"/>
              <a:gd name="T9" fmla="*/ 44 h 44"/>
              <a:gd name="T10" fmla="*/ 16 w 21"/>
              <a:gd name="T11" fmla="*/ 39 h 44"/>
              <a:gd name="T12" fmla="*/ 20 w 21"/>
              <a:gd name="T13" fmla="*/ 33 h 44"/>
              <a:gd name="T14" fmla="*/ 20 w 21"/>
              <a:gd name="T15" fmla="*/ 31 h 44"/>
              <a:gd name="T16" fmla="*/ 15 w 21"/>
              <a:gd name="T17" fmla="*/ 18 h 44"/>
              <a:gd name="T18" fmla="*/ 14 w 21"/>
              <a:gd name="T19" fmla="*/ 13 h 44"/>
              <a:gd name="T20" fmla="*/ 12 w 21"/>
              <a:gd name="T21" fmla="*/ 7 h 44"/>
              <a:gd name="T22" fmla="*/ 7 w 21"/>
              <a:gd name="T23" fmla="*/ 1 h 44"/>
              <a:gd name="T24" fmla="*/ 4 w 21"/>
              <a:gd name="T2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44">
                <a:moveTo>
                  <a:pt x="4" y="0"/>
                </a:moveTo>
                <a:cubicBezTo>
                  <a:pt x="3" y="0"/>
                  <a:pt x="3" y="0"/>
                  <a:pt x="2" y="0"/>
                </a:cubicBezTo>
                <a:cubicBezTo>
                  <a:pt x="1" y="0"/>
                  <a:pt x="1" y="0"/>
                  <a:pt x="0" y="0"/>
                </a:cubicBezTo>
                <a:cubicBezTo>
                  <a:pt x="10" y="44"/>
                  <a:pt x="10" y="44"/>
                  <a:pt x="10" y="44"/>
                </a:cubicBezTo>
                <a:cubicBezTo>
                  <a:pt x="10" y="44"/>
                  <a:pt x="10" y="44"/>
                  <a:pt x="11" y="44"/>
                </a:cubicBezTo>
                <a:cubicBezTo>
                  <a:pt x="13" y="42"/>
                  <a:pt x="15" y="40"/>
                  <a:pt x="16" y="39"/>
                </a:cubicBezTo>
                <a:cubicBezTo>
                  <a:pt x="16" y="36"/>
                  <a:pt x="16" y="34"/>
                  <a:pt x="20" y="33"/>
                </a:cubicBezTo>
                <a:cubicBezTo>
                  <a:pt x="21" y="32"/>
                  <a:pt x="20" y="31"/>
                  <a:pt x="20" y="31"/>
                </a:cubicBezTo>
                <a:cubicBezTo>
                  <a:pt x="17" y="27"/>
                  <a:pt x="19" y="22"/>
                  <a:pt x="15" y="18"/>
                </a:cubicBezTo>
                <a:cubicBezTo>
                  <a:pt x="13" y="16"/>
                  <a:pt x="13" y="14"/>
                  <a:pt x="14" y="13"/>
                </a:cubicBezTo>
                <a:cubicBezTo>
                  <a:pt x="15" y="11"/>
                  <a:pt x="15" y="8"/>
                  <a:pt x="12" y="7"/>
                </a:cubicBezTo>
                <a:cubicBezTo>
                  <a:pt x="9" y="6"/>
                  <a:pt x="6" y="4"/>
                  <a:pt x="7" y="1"/>
                </a:cubicBezTo>
                <a:cubicBezTo>
                  <a:pt x="7" y="0"/>
                  <a:pt x="6" y="0"/>
                  <a:pt x="4" y="0"/>
                </a:cubicBezTo>
              </a:path>
            </a:pathLst>
          </a:custGeom>
          <a:solidFill>
            <a:srgbClr val="78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1" name="Freeform 137"/>
          <p:cNvSpPr>
            <a:spLocks/>
          </p:cNvSpPr>
          <p:nvPr/>
        </p:nvSpPr>
        <p:spPr bwMode="auto">
          <a:xfrm>
            <a:off x="5051425" y="1639888"/>
            <a:ext cx="282575" cy="479425"/>
          </a:xfrm>
          <a:custGeom>
            <a:avLst/>
            <a:gdLst>
              <a:gd name="T0" fmla="*/ 9 w 20"/>
              <a:gd name="T1" fmla="*/ 0 h 34"/>
              <a:gd name="T2" fmla="*/ 9 w 20"/>
              <a:gd name="T3" fmla="*/ 1 h 34"/>
              <a:gd name="T4" fmla="*/ 2 w 20"/>
              <a:gd name="T5" fmla="*/ 13 h 34"/>
              <a:gd name="T6" fmla="*/ 1 w 20"/>
              <a:gd name="T7" fmla="*/ 25 h 34"/>
              <a:gd name="T8" fmla="*/ 2 w 20"/>
              <a:gd name="T9" fmla="*/ 34 h 34"/>
              <a:gd name="T10" fmla="*/ 5 w 20"/>
              <a:gd name="T11" fmla="*/ 33 h 34"/>
              <a:gd name="T12" fmla="*/ 9 w 20"/>
              <a:gd name="T13" fmla="*/ 32 h 34"/>
              <a:gd name="T14" fmla="*/ 14 w 20"/>
              <a:gd name="T15" fmla="*/ 32 h 34"/>
              <a:gd name="T16" fmla="*/ 20 w 20"/>
              <a:gd name="T17" fmla="*/ 30 h 34"/>
              <a:gd name="T18" fmla="*/ 9 w 20"/>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34">
                <a:moveTo>
                  <a:pt x="9" y="0"/>
                </a:moveTo>
                <a:cubicBezTo>
                  <a:pt x="9" y="0"/>
                  <a:pt x="9" y="1"/>
                  <a:pt x="9" y="1"/>
                </a:cubicBezTo>
                <a:cubicBezTo>
                  <a:pt x="4" y="4"/>
                  <a:pt x="2" y="8"/>
                  <a:pt x="2" y="13"/>
                </a:cubicBezTo>
                <a:cubicBezTo>
                  <a:pt x="2" y="17"/>
                  <a:pt x="1" y="21"/>
                  <a:pt x="1" y="25"/>
                </a:cubicBezTo>
                <a:cubicBezTo>
                  <a:pt x="1" y="28"/>
                  <a:pt x="0" y="31"/>
                  <a:pt x="2" y="34"/>
                </a:cubicBezTo>
                <a:cubicBezTo>
                  <a:pt x="3" y="34"/>
                  <a:pt x="4" y="33"/>
                  <a:pt x="5" y="33"/>
                </a:cubicBezTo>
                <a:cubicBezTo>
                  <a:pt x="6" y="32"/>
                  <a:pt x="7" y="32"/>
                  <a:pt x="9" y="32"/>
                </a:cubicBezTo>
                <a:cubicBezTo>
                  <a:pt x="10" y="32"/>
                  <a:pt x="12" y="32"/>
                  <a:pt x="14" y="32"/>
                </a:cubicBezTo>
                <a:cubicBezTo>
                  <a:pt x="16" y="32"/>
                  <a:pt x="18" y="31"/>
                  <a:pt x="20" y="30"/>
                </a:cubicBezTo>
                <a:cubicBezTo>
                  <a:pt x="9" y="0"/>
                  <a:pt x="9" y="0"/>
                  <a:pt x="9" y="0"/>
                </a:cubicBezTo>
              </a:path>
            </a:pathLst>
          </a:custGeom>
          <a:solidFill>
            <a:srgbClr val="D64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2" name="Freeform 138"/>
          <p:cNvSpPr>
            <a:spLocks noEditPoints="1"/>
          </p:cNvSpPr>
          <p:nvPr/>
        </p:nvSpPr>
        <p:spPr bwMode="auto">
          <a:xfrm>
            <a:off x="5911850" y="1271588"/>
            <a:ext cx="1030288" cy="763588"/>
          </a:xfrm>
          <a:custGeom>
            <a:avLst/>
            <a:gdLst>
              <a:gd name="T0" fmla="*/ 71 w 73"/>
              <a:gd name="T1" fmla="*/ 39 h 54"/>
              <a:gd name="T2" fmla="*/ 65 w 73"/>
              <a:gd name="T3" fmla="*/ 42 h 54"/>
              <a:gd name="T4" fmla="*/ 59 w 73"/>
              <a:gd name="T5" fmla="*/ 45 h 54"/>
              <a:gd name="T6" fmla="*/ 57 w 73"/>
              <a:gd name="T7" fmla="*/ 45 h 54"/>
              <a:gd name="T8" fmla="*/ 50 w 73"/>
              <a:gd name="T9" fmla="*/ 41 h 54"/>
              <a:gd name="T10" fmla="*/ 47 w 73"/>
              <a:gd name="T11" fmla="*/ 52 h 54"/>
              <a:gd name="T12" fmla="*/ 59 w 73"/>
              <a:gd name="T13" fmla="*/ 54 h 54"/>
              <a:gd name="T14" fmla="*/ 67 w 73"/>
              <a:gd name="T15" fmla="*/ 49 h 54"/>
              <a:gd name="T16" fmla="*/ 70 w 73"/>
              <a:gd name="T17" fmla="*/ 48 h 54"/>
              <a:gd name="T18" fmla="*/ 73 w 73"/>
              <a:gd name="T19" fmla="*/ 39 h 54"/>
              <a:gd name="T20" fmla="*/ 71 w 73"/>
              <a:gd name="T21" fmla="*/ 39 h 54"/>
              <a:gd name="T22" fmla="*/ 57 w 73"/>
              <a:gd name="T23" fmla="*/ 10 h 54"/>
              <a:gd name="T24" fmla="*/ 56 w 73"/>
              <a:gd name="T25" fmla="*/ 10 h 54"/>
              <a:gd name="T26" fmla="*/ 52 w 73"/>
              <a:gd name="T27" fmla="*/ 30 h 54"/>
              <a:gd name="T28" fmla="*/ 57 w 73"/>
              <a:gd name="T29" fmla="*/ 27 h 54"/>
              <a:gd name="T30" fmla="*/ 60 w 73"/>
              <a:gd name="T31" fmla="*/ 22 h 54"/>
              <a:gd name="T32" fmla="*/ 61 w 73"/>
              <a:gd name="T33" fmla="*/ 13 h 54"/>
              <a:gd name="T34" fmla="*/ 57 w 73"/>
              <a:gd name="T35" fmla="*/ 10 h 54"/>
              <a:gd name="T36" fmla="*/ 4 w 73"/>
              <a:gd name="T37" fmla="*/ 0 h 54"/>
              <a:gd name="T38" fmla="*/ 0 w 73"/>
              <a:gd name="T39" fmla="*/ 0 h 54"/>
              <a:gd name="T40" fmla="*/ 2 w 73"/>
              <a:gd name="T41" fmla="*/ 31 h 54"/>
              <a:gd name="T42" fmla="*/ 2 w 73"/>
              <a:gd name="T43" fmla="*/ 31 h 54"/>
              <a:gd name="T44" fmla="*/ 4 w 73"/>
              <a:gd name="T45" fmla="*/ 31 h 54"/>
              <a:gd name="T46" fmla="*/ 7 w 73"/>
              <a:gd name="T47" fmla="*/ 31 h 54"/>
              <a:gd name="T48" fmla="*/ 15 w 73"/>
              <a:gd name="T49" fmla="*/ 34 h 54"/>
              <a:gd name="T50" fmla="*/ 20 w 73"/>
              <a:gd name="T51" fmla="*/ 35 h 54"/>
              <a:gd name="T52" fmla="*/ 23 w 73"/>
              <a:gd name="T53" fmla="*/ 35 h 54"/>
              <a:gd name="T54" fmla="*/ 24 w 73"/>
              <a:gd name="T55" fmla="*/ 35 h 54"/>
              <a:gd name="T56" fmla="*/ 25 w 73"/>
              <a:gd name="T57" fmla="*/ 14 h 54"/>
              <a:gd name="T58" fmla="*/ 20 w 73"/>
              <a:gd name="T59" fmla="*/ 7 h 54"/>
              <a:gd name="T60" fmla="*/ 13 w 73"/>
              <a:gd name="T61" fmla="*/ 2 h 54"/>
              <a:gd name="T62" fmla="*/ 4 w 73"/>
              <a:gd name="T6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54">
                <a:moveTo>
                  <a:pt x="71" y="39"/>
                </a:moveTo>
                <a:cubicBezTo>
                  <a:pt x="69" y="39"/>
                  <a:pt x="67" y="40"/>
                  <a:pt x="65" y="42"/>
                </a:cubicBezTo>
                <a:cubicBezTo>
                  <a:pt x="63" y="43"/>
                  <a:pt x="63" y="45"/>
                  <a:pt x="59" y="45"/>
                </a:cubicBezTo>
                <a:cubicBezTo>
                  <a:pt x="59" y="45"/>
                  <a:pt x="58" y="45"/>
                  <a:pt x="57" y="45"/>
                </a:cubicBezTo>
                <a:cubicBezTo>
                  <a:pt x="54" y="45"/>
                  <a:pt x="51" y="43"/>
                  <a:pt x="50" y="41"/>
                </a:cubicBezTo>
                <a:cubicBezTo>
                  <a:pt x="47" y="52"/>
                  <a:pt x="47" y="52"/>
                  <a:pt x="47" y="52"/>
                </a:cubicBezTo>
                <a:cubicBezTo>
                  <a:pt x="51" y="52"/>
                  <a:pt x="55" y="53"/>
                  <a:pt x="59" y="54"/>
                </a:cubicBezTo>
                <a:cubicBezTo>
                  <a:pt x="59" y="51"/>
                  <a:pt x="62" y="50"/>
                  <a:pt x="67" y="49"/>
                </a:cubicBezTo>
                <a:cubicBezTo>
                  <a:pt x="68" y="48"/>
                  <a:pt x="69" y="48"/>
                  <a:pt x="70" y="48"/>
                </a:cubicBezTo>
                <a:cubicBezTo>
                  <a:pt x="73" y="39"/>
                  <a:pt x="73" y="39"/>
                  <a:pt x="73" y="39"/>
                </a:cubicBezTo>
                <a:cubicBezTo>
                  <a:pt x="73" y="39"/>
                  <a:pt x="72" y="39"/>
                  <a:pt x="71" y="39"/>
                </a:cubicBezTo>
                <a:moveTo>
                  <a:pt x="57" y="10"/>
                </a:moveTo>
                <a:cubicBezTo>
                  <a:pt x="56" y="10"/>
                  <a:pt x="56" y="10"/>
                  <a:pt x="56" y="10"/>
                </a:cubicBezTo>
                <a:cubicBezTo>
                  <a:pt x="52" y="30"/>
                  <a:pt x="52" y="30"/>
                  <a:pt x="52" y="30"/>
                </a:cubicBezTo>
                <a:cubicBezTo>
                  <a:pt x="55" y="30"/>
                  <a:pt x="56" y="28"/>
                  <a:pt x="57" y="27"/>
                </a:cubicBezTo>
                <a:cubicBezTo>
                  <a:pt x="57" y="25"/>
                  <a:pt x="58" y="23"/>
                  <a:pt x="60" y="22"/>
                </a:cubicBezTo>
                <a:cubicBezTo>
                  <a:pt x="65" y="19"/>
                  <a:pt x="64" y="16"/>
                  <a:pt x="61" y="13"/>
                </a:cubicBezTo>
                <a:cubicBezTo>
                  <a:pt x="60" y="11"/>
                  <a:pt x="58" y="10"/>
                  <a:pt x="57" y="10"/>
                </a:cubicBezTo>
                <a:moveTo>
                  <a:pt x="4" y="0"/>
                </a:moveTo>
                <a:cubicBezTo>
                  <a:pt x="2" y="0"/>
                  <a:pt x="1" y="0"/>
                  <a:pt x="0" y="0"/>
                </a:cubicBezTo>
                <a:cubicBezTo>
                  <a:pt x="2" y="31"/>
                  <a:pt x="2" y="31"/>
                  <a:pt x="2" y="31"/>
                </a:cubicBezTo>
                <a:cubicBezTo>
                  <a:pt x="2" y="31"/>
                  <a:pt x="2" y="31"/>
                  <a:pt x="2" y="31"/>
                </a:cubicBezTo>
                <a:cubicBezTo>
                  <a:pt x="3" y="31"/>
                  <a:pt x="3" y="31"/>
                  <a:pt x="4" y="31"/>
                </a:cubicBezTo>
                <a:cubicBezTo>
                  <a:pt x="5" y="31"/>
                  <a:pt x="6" y="31"/>
                  <a:pt x="7" y="31"/>
                </a:cubicBezTo>
                <a:cubicBezTo>
                  <a:pt x="11" y="31"/>
                  <a:pt x="13" y="32"/>
                  <a:pt x="15" y="34"/>
                </a:cubicBezTo>
                <a:cubicBezTo>
                  <a:pt x="16" y="35"/>
                  <a:pt x="18" y="35"/>
                  <a:pt x="20" y="35"/>
                </a:cubicBezTo>
                <a:cubicBezTo>
                  <a:pt x="21" y="35"/>
                  <a:pt x="22" y="35"/>
                  <a:pt x="23" y="35"/>
                </a:cubicBezTo>
                <a:cubicBezTo>
                  <a:pt x="23" y="35"/>
                  <a:pt x="24" y="35"/>
                  <a:pt x="24" y="35"/>
                </a:cubicBezTo>
                <a:cubicBezTo>
                  <a:pt x="25" y="14"/>
                  <a:pt x="25" y="14"/>
                  <a:pt x="25" y="14"/>
                </a:cubicBezTo>
                <a:cubicBezTo>
                  <a:pt x="22" y="13"/>
                  <a:pt x="21" y="11"/>
                  <a:pt x="20" y="7"/>
                </a:cubicBezTo>
                <a:cubicBezTo>
                  <a:pt x="20" y="4"/>
                  <a:pt x="18" y="3"/>
                  <a:pt x="13" y="2"/>
                </a:cubicBezTo>
                <a:cubicBezTo>
                  <a:pt x="10" y="1"/>
                  <a:pt x="7" y="0"/>
                  <a:pt x="4" y="0"/>
                </a:cubicBezTo>
              </a:path>
            </a:pathLst>
          </a:custGeom>
          <a:solidFill>
            <a:srgbClr val="D9CE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3" name="Freeform 139"/>
          <p:cNvSpPr>
            <a:spLocks/>
          </p:cNvSpPr>
          <p:nvPr/>
        </p:nvSpPr>
        <p:spPr bwMode="auto">
          <a:xfrm>
            <a:off x="6900863" y="1822450"/>
            <a:ext cx="112713" cy="127000"/>
          </a:xfrm>
          <a:custGeom>
            <a:avLst/>
            <a:gdLst>
              <a:gd name="T0" fmla="*/ 3 w 8"/>
              <a:gd name="T1" fmla="*/ 0 h 9"/>
              <a:gd name="T2" fmla="*/ 0 w 8"/>
              <a:gd name="T3" fmla="*/ 9 h 9"/>
              <a:gd name="T4" fmla="*/ 4 w 8"/>
              <a:gd name="T5" fmla="*/ 8 h 9"/>
              <a:gd name="T6" fmla="*/ 8 w 8"/>
              <a:gd name="T7" fmla="*/ 4 h 9"/>
              <a:gd name="T8" fmla="*/ 3 w 8"/>
              <a:gd name="T9" fmla="*/ 0 h 9"/>
              <a:gd name="T10" fmla="*/ 3 w 8"/>
              <a:gd name="T11" fmla="*/ 0 h 9"/>
            </a:gdLst>
            <a:ahLst/>
            <a:cxnLst>
              <a:cxn ang="0">
                <a:pos x="T0" y="T1"/>
              </a:cxn>
              <a:cxn ang="0">
                <a:pos x="T2" y="T3"/>
              </a:cxn>
              <a:cxn ang="0">
                <a:pos x="T4" y="T5"/>
              </a:cxn>
              <a:cxn ang="0">
                <a:pos x="T6" y="T7"/>
              </a:cxn>
              <a:cxn ang="0">
                <a:pos x="T8" y="T9"/>
              </a:cxn>
              <a:cxn ang="0">
                <a:pos x="T10" y="T11"/>
              </a:cxn>
            </a:cxnLst>
            <a:rect l="0" t="0" r="r" b="b"/>
            <a:pathLst>
              <a:path w="8" h="9">
                <a:moveTo>
                  <a:pt x="3" y="0"/>
                </a:moveTo>
                <a:cubicBezTo>
                  <a:pt x="0" y="9"/>
                  <a:pt x="0" y="9"/>
                  <a:pt x="0" y="9"/>
                </a:cubicBezTo>
                <a:cubicBezTo>
                  <a:pt x="1" y="9"/>
                  <a:pt x="3" y="8"/>
                  <a:pt x="4" y="8"/>
                </a:cubicBezTo>
                <a:cubicBezTo>
                  <a:pt x="7" y="7"/>
                  <a:pt x="8" y="6"/>
                  <a:pt x="8" y="4"/>
                </a:cubicBezTo>
                <a:cubicBezTo>
                  <a:pt x="7" y="3"/>
                  <a:pt x="7" y="1"/>
                  <a:pt x="3" y="0"/>
                </a:cubicBezTo>
                <a:cubicBezTo>
                  <a:pt x="3" y="0"/>
                  <a:pt x="3" y="0"/>
                  <a:pt x="3" y="0"/>
                </a:cubicBezTo>
              </a:path>
            </a:pathLst>
          </a:custGeom>
          <a:solidFill>
            <a:srgbClr val="D64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4" name="Freeform 140"/>
          <p:cNvSpPr>
            <a:spLocks/>
          </p:cNvSpPr>
          <p:nvPr/>
        </p:nvSpPr>
        <p:spPr bwMode="auto">
          <a:xfrm>
            <a:off x="6251575" y="1412875"/>
            <a:ext cx="450850" cy="593725"/>
          </a:xfrm>
          <a:custGeom>
            <a:avLst/>
            <a:gdLst>
              <a:gd name="T0" fmla="*/ 32 w 32"/>
              <a:gd name="T1" fmla="*/ 0 h 42"/>
              <a:gd name="T2" fmla="*/ 28 w 32"/>
              <a:gd name="T3" fmla="*/ 1 h 42"/>
              <a:gd name="T4" fmla="*/ 14 w 32"/>
              <a:gd name="T5" fmla="*/ 5 h 42"/>
              <a:gd name="T6" fmla="*/ 8 w 32"/>
              <a:gd name="T7" fmla="*/ 5 h 42"/>
              <a:gd name="T8" fmla="*/ 1 w 32"/>
              <a:gd name="T9" fmla="*/ 4 h 42"/>
              <a:gd name="T10" fmla="*/ 0 w 32"/>
              <a:gd name="T11" fmla="*/ 25 h 42"/>
              <a:gd name="T12" fmla="*/ 9 w 32"/>
              <a:gd name="T13" fmla="*/ 22 h 42"/>
              <a:gd name="T14" fmla="*/ 11 w 32"/>
              <a:gd name="T15" fmla="*/ 23 h 42"/>
              <a:gd name="T16" fmla="*/ 17 w 32"/>
              <a:gd name="T17" fmla="*/ 30 h 42"/>
              <a:gd name="T18" fmla="*/ 18 w 32"/>
              <a:gd name="T19" fmla="*/ 31 h 42"/>
              <a:gd name="T20" fmla="*/ 18 w 32"/>
              <a:gd name="T21" fmla="*/ 38 h 42"/>
              <a:gd name="T22" fmla="*/ 22 w 32"/>
              <a:gd name="T23" fmla="*/ 42 h 42"/>
              <a:gd name="T24" fmla="*/ 23 w 32"/>
              <a:gd name="T25" fmla="*/ 42 h 42"/>
              <a:gd name="T26" fmla="*/ 26 w 32"/>
              <a:gd name="T27" fmla="*/ 31 h 42"/>
              <a:gd name="T28" fmla="*/ 26 w 32"/>
              <a:gd name="T29" fmla="*/ 31 h 42"/>
              <a:gd name="T30" fmla="*/ 23 w 32"/>
              <a:gd name="T31" fmla="*/ 26 h 42"/>
              <a:gd name="T32" fmla="*/ 27 w 32"/>
              <a:gd name="T33" fmla="*/ 21 h 42"/>
              <a:gd name="T34" fmla="*/ 28 w 32"/>
              <a:gd name="T35" fmla="*/ 20 h 42"/>
              <a:gd name="T36" fmla="*/ 32 w 32"/>
              <a:gd name="T3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42">
                <a:moveTo>
                  <a:pt x="32" y="0"/>
                </a:moveTo>
                <a:cubicBezTo>
                  <a:pt x="31" y="0"/>
                  <a:pt x="29" y="1"/>
                  <a:pt x="28" y="1"/>
                </a:cubicBezTo>
                <a:cubicBezTo>
                  <a:pt x="24" y="3"/>
                  <a:pt x="19" y="4"/>
                  <a:pt x="14" y="5"/>
                </a:cubicBezTo>
                <a:cubicBezTo>
                  <a:pt x="12" y="5"/>
                  <a:pt x="10" y="5"/>
                  <a:pt x="8" y="5"/>
                </a:cubicBezTo>
                <a:cubicBezTo>
                  <a:pt x="5" y="5"/>
                  <a:pt x="3" y="5"/>
                  <a:pt x="1" y="4"/>
                </a:cubicBezTo>
                <a:cubicBezTo>
                  <a:pt x="0" y="25"/>
                  <a:pt x="0" y="25"/>
                  <a:pt x="0" y="25"/>
                </a:cubicBezTo>
                <a:cubicBezTo>
                  <a:pt x="3" y="24"/>
                  <a:pt x="5" y="22"/>
                  <a:pt x="9" y="22"/>
                </a:cubicBezTo>
                <a:cubicBezTo>
                  <a:pt x="9" y="22"/>
                  <a:pt x="10" y="22"/>
                  <a:pt x="11" y="23"/>
                </a:cubicBezTo>
                <a:cubicBezTo>
                  <a:pt x="16" y="24"/>
                  <a:pt x="15" y="27"/>
                  <a:pt x="17" y="30"/>
                </a:cubicBezTo>
                <a:cubicBezTo>
                  <a:pt x="17" y="30"/>
                  <a:pt x="18" y="31"/>
                  <a:pt x="18" y="31"/>
                </a:cubicBezTo>
                <a:cubicBezTo>
                  <a:pt x="20" y="34"/>
                  <a:pt x="20" y="36"/>
                  <a:pt x="18" y="38"/>
                </a:cubicBezTo>
                <a:cubicBezTo>
                  <a:pt x="19" y="39"/>
                  <a:pt x="21" y="40"/>
                  <a:pt x="22" y="42"/>
                </a:cubicBezTo>
                <a:cubicBezTo>
                  <a:pt x="23" y="42"/>
                  <a:pt x="23" y="42"/>
                  <a:pt x="23" y="42"/>
                </a:cubicBezTo>
                <a:cubicBezTo>
                  <a:pt x="26" y="31"/>
                  <a:pt x="26" y="31"/>
                  <a:pt x="26" y="31"/>
                </a:cubicBezTo>
                <a:cubicBezTo>
                  <a:pt x="26" y="31"/>
                  <a:pt x="26" y="31"/>
                  <a:pt x="26" y="31"/>
                </a:cubicBezTo>
                <a:cubicBezTo>
                  <a:pt x="25" y="29"/>
                  <a:pt x="24" y="27"/>
                  <a:pt x="23" y="26"/>
                </a:cubicBezTo>
                <a:cubicBezTo>
                  <a:pt x="21" y="23"/>
                  <a:pt x="21" y="21"/>
                  <a:pt x="27" y="21"/>
                </a:cubicBezTo>
                <a:cubicBezTo>
                  <a:pt x="27" y="21"/>
                  <a:pt x="28" y="21"/>
                  <a:pt x="28" y="20"/>
                </a:cubicBezTo>
                <a:cubicBezTo>
                  <a:pt x="32" y="0"/>
                  <a:pt x="32" y="0"/>
                  <a:pt x="32" y="0"/>
                </a:cubicBezTo>
              </a:path>
            </a:pathLst>
          </a:custGeom>
          <a:solidFill>
            <a:srgbClr val="78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5" name="Freeform 141"/>
          <p:cNvSpPr>
            <a:spLocks/>
          </p:cNvSpPr>
          <p:nvPr/>
        </p:nvSpPr>
        <p:spPr bwMode="auto">
          <a:xfrm>
            <a:off x="5700713" y="1271588"/>
            <a:ext cx="239713" cy="438150"/>
          </a:xfrm>
          <a:custGeom>
            <a:avLst/>
            <a:gdLst>
              <a:gd name="T0" fmla="*/ 15 w 17"/>
              <a:gd name="T1" fmla="*/ 0 h 31"/>
              <a:gd name="T2" fmla="*/ 0 w 17"/>
              <a:gd name="T3" fmla="*/ 4 h 31"/>
              <a:gd name="T4" fmla="*/ 3 w 17"/>
              <a:gd name="T5" fmla="*/ 6 h 31"/>
              <a:gd name="T6" fmla="*/ 12 w 17"/>
              <a:gd name="T7" fmla="*/ 19 h 31"/>
              <a:gd name="T8" fmla="*/ 13 w 17"/>
              <a:gd name="T9" fmla="*/ 30 h 31"/>
              <a:gd name="T10" fmla="*/ 17 w 17"/>
              <a:gd name="T11" fmla="*/ 31 h 31"/>
              <a:gd name="T12" fmla="*/ 15 w 17"/>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5" y="0"/>
                </a:moveTo>
                <a:cubicBezTo>
                  <a:pt x="10" y="1"/>
                  <a:pt x="5" y="2"/>
                  <a:pt x="0" y="4"/>
                </a:cubicBezTo>
                <a:cubicBezTo>
                  <a:pt x="2" y="5"/>
                  <a:pt x="2" y="6"/>
                  <a:pt x="3" y="6"/>
                </a:cubicBezTo>
                <a:cubicBezTo>
                  <a:pt x="16" y="10"/>
                  <a:pt x="17" y="11"/>
                  <a:pt x="12" y="19"/>
                </a:cubicBezTo>
                <a:cubicBezTo>
                  <a:pt x="9" y="23"/>
                  <a:pt x="13" y="26"/>
                  <a:pt x="13" y="30"/>
                </a:cubicBezTo>
                <a:cubicBezTo>
                  <a:pt x="14" y="31"/>
                  <a:pt x="15" y="31"/>
                  <a:pt x="17" y="31"/>
                </a:cubicBezTo>
                <a:cubicBezTo>
                  <a:pt x="15" y="0"/>
                  <a:pt x="15" y="0"/>
                  <a:pt x="15" y="0"/>
                </a:cubicBezTo>
              </a:path>
            </a:pathLst>
          </a:custGeom>
          <a:solidFill>
            <a:srgbClr val="78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6" name="Freeform 142"/>
          <p:cNvSpPr>
            <a:spLocks/>
          </p:cNvSpPr>
          <p:nvPr/>
        </p:nvSpPr>
        <p:spPr bwMode="auto">
          <a:xfrm>
            <a:off x="11782425" y="876300"/>
            <a:ext cx="409575" cy="636588"/>
          </a:xfrm>
          <a:custGeom>
            <a:avLst/>
            <a:gdLst>
              <a:gd name="T0" fmla="*/ 29 w 29"/>
              <a:gd name="T1" fmla="*/ 0 h 45"/>
              <a:gd name="T2" fmla="*/ 22 w 29"/>
              <a:gd name="T3" fmla="*/ 2 h 45"/>
              <a:gd name="T4" fmla="*/ 18 w 29"/>
              <a:gd name="T5" fmla="*/ 7 h 45"/>
              <a:gd name="T6" fmla="*/ 17 w 29"/>
              <a:gd name="T7" fmla="*/ 13 h 45"/>
              <a:gd name="T8" fmla="*/ 3 w 29"/>
              <a:gd name="T9" fmla="*/ 23 h 45"/>
              <a:gd name="T10" fmla="*/ 1 w 29"/>
              <a:gd name="T11" fmla="*/ 25 h 45"/>
              <a:gd name="T12" fmla="*/ 4 w 29"/>
              <a:gd name="T13" fmla="*/ 27 h 45"/>
              <a:gd name="T14" fmla="*/ 4 w 29"/>
              <a:gd name="T15" fmla="*/ 27 h 45"/>
              <a:gd name="T16" fmla="*/ 5 w 29"/>
              <a:gd name="T17" fmla="*/ 27 h 45"/>
              <a:gd name="T18" fmla="*/ 26 w 29"/>
              <a:gd name="T19" fmla="*/ 36 h 45"/>
              <a:gd name="T20" fmla="*/ 27 w 29"/>
              <a:gd name="T21" fmla="*/ 39 h 45"/>
              <a:gd name="T22" fmla="*/ 29 w 29"/>
              <a:gd name="T23" fmla="*/ 45 h 45"/>
              <a:gd name="T24" fmla="*/ 29 w 29"/>
              <a:gd name="T2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5">
                <a:moveTo>
                  <a:pt x="29" y="0"/>
                </a:moveTo>
                <a:cubicBezTo>
                  <a:pt x="27" y="1"/>
                  <a:pt x="25" y="1"/>
                  <a:pt x="22" y="2"/>
                </a:cubicBezTo>
                <a:cubicBezTo>
                  <a:pt x="18" y="2"/>
                  <a:pt x="15" y="4"/>
                  <a:pt x="18" y="7"/>
                </a:cubicBezTo>
                <a:cubicBezTo>
                  <a:pt x="20" y="9"/>
                  <a:pt x="19" y="11"/>
                  <a:pt x="17" y="13"/>
                </a:cubicBezTo>
                <a:cubicBezTo>
                  <a:pt x="13" y="17"/>
                  <a:pt x="9" y="20"/>
                  <a:pt x="3" y="23"/>
                </a:cubicBezTo>
                <a:cubicBezTo>
                  <a:pt x="1" y="23"/>
                  <a:pt x="0" y="24"/>
                  <a:pt x="1" y="25"/>
                </a:cubicBezTo>
                <a:cubicBezTo>
                  <a:pt x="1" y="26"/>
                  <a:pt x="2" y="27"/>
                  <a:pt x="4" y="27"/>
                </a:cubicBezTo>
                <a:cubicBezTo>
                  <a:pt x="4" y="27"/>
                  <a:pt x="4" y="27"/>
                  <a:pt x="4" y="27"/>
                </a:cubicBezTo>
                <a:cubicBezTo>
                  <a:pt x="4" y="27"/>
                  <a:pt x="5" y="27"/>
                  <a:pt x="5" y="27"/>
                </a:cubicBezTo>
                <a:cubicBezTo>
                  <a:pt x="15" y="27"/>
                  <a:pt x="19" y="32"/>
                  <a:pt x="26" y="36"/>
                </a:cubicBezTo>
                <a:cubicBezTo>
                  <a:pt x="27" y="37"/>
                  <a:pt x="29" y="38"/>
                  <a:pt x="27" y="39"/>
                </a:cubicBezTo>
                <a:cubicBezTo>
                  <a:pt x="25" y="42"/>
                  <a:pt x="26" y="43"/>
                  <a:pt x="29" y="45"/>
                </a:cubicBezTo>
                <a:cubicBezTo>
                  <a:pt x="29" y="0"/>
                  <a:pt x="29" y="0"/>
                  <a:pt x="29"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9" name="Freeform 145"/>
          <p:cNvSpPr>
            <a:spLocks/>
          </p:cNvSpPr>
          <p:nvPr/>
        </p:nvSpPr>
        <p:spPr bwMode="auto">
          <a:xfrm>
            <a:off x="4854575" y="1654175"/>
            <a:ext cx="168275" cy="141288"/>
          </a:xfrm>
          <a:custGeom>
            <a:avLst/>
            <a:gdLst>
              <a:gd name="T0" fmla="*/ 7 w 12"/>
              <a:gd name="T1" fmla="*/ 0 h 10"/>
              <a:gd name="T2" fmla="*/ 1 w 12"/>
              <a:gd name="T3" fmla="*/ 5 h 10"/>
              <a:gd name="T4" fmla="*/ 5 w 12"/>
              <a:gd name="T5" fmla="*/ 10 h 10"/>
              <a:gd name="T6" fmla="*/ 5 w 12"/>
              <a:gd name="T7" fmla="*/ 10 h 10"/>
              <a:gd name="T8" fmla="*/ 12 w 12"/>
              <a:gd name="T9" fmla="*/ 6 h 10"/>
              <a:gd name="T10" fmla="*/ 7 w 12"/>
              <a:gd name="T11" fmla="*/ 0 h 10"/>
              <a:gd name="T12" fmla="*/ 7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7" y="0"/>
                </a:moveTo>
                <a:cubicBezTo>
                  <a:pt x="3" y="0"/>
                  <a:pt x="2" y="3"/>
                  <a:pt x="1" y="5"/>
                </a:cubicBezTo>
                <a:cubicBezTo>
                  <a:pt x="0" y="8"/>
                  <a:pt x="2" y="10"/>
                  <a:pt x="5" y="10"/>
                </a:cubicBezTo>
                <a:cubicBezTo>
                  <a:pt x="5" y="10"/>
                  <a:pt x="5" y="10"/>
                  <a:pt x="5" y="10"/>
                </a:cubicBezTo>
                <a:cubicBezTo>
                  <a:pt x="10" y="10"/>
                  <a:pt x="12" y="8"/>
                  <a:pt x="12" y="6"/>
                </a:cubicBezTo>
                <a:cubicBezTo>
                  <a:pt x="11" y="4"/>
                  <a:pt x="12" y="0"/>
                  <a:pt x="7" y="0"/>
                </a:cubicBezTo>
                <a:cubicBezTo>
                  <a:pt x="7" y="0"/>
                  <a:pt x="7" y="0"/>
                  <a:pt x="7" y="0"/>
                </a:cubicBezTo>
              </a:path>
            </a:pathLst>
          </a:custGeom>
          <a:solidFill>
            <a:srgbClr val="D64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0" name="Freeform 146"/>
          <p:cNvSpPr>
            <a:spLocks/>
          </p:cNvSpPr>
          <p:nvPr/>
        </p:nvSpPr>
        <p:spPr bwMode="auto">
          <a:xfrm>
            <a:off x="1905000" y="3716338"/>
            <a:ext cx="169863" cy="127000"/>
          </a:xfrm>
          <a:custGeom>
            <a:avLst/>
            <a:gdLst>
              <a:gd name="T0" fmla="*/ 8 w 12"/>
              <a:gd name="T1" fmla="*/ 0 h 9"/>
              <a:gd name="T2" fmla="*/ 5 w 12"/>
              <a:gd name="T3" fmla="*/ 1 h 9"/>
              <a:gd name="T4" fmla="*/ 0 w 12"/>
              <a:gd name="T5" fmla="*/ 8 h 9"/>
              <a:gd name="T6" fmla="*/ 3 w 12"/>
              <a:gd name="T7" fmla="*/ 9 h 9"/>
              <a:gd name="T8" fmla="*/ 4 w 12"/>
              <a:gd name="T9" fmla="*/ 9 h 9"/>
              <a:gd name="T10" fmla="*/ 12 w 12"/>
              <a:gd name="T11" fmla="*/ 3 h 9"/>
              <a:gd name="T12" fmla="*/ 10 w 12"/>
              <a:gd name="T13" fmla="*/ 1 h 9"/>
              <a:gd name="T14" fmla="*/ 8 w 12"/>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9">
                <a:moveTo>
                  <a:pt x="8" y="0"/>
                </a:moveTo>
                <a:cubicBezTo>
                  <a:pt x="7" y="0"/>
                  <a:pt x="6" y="1"/>
                  <a:pt x="5" y="1"/>
                </a:cubicBezTo>
                <a:cubicBezTo>
                  <a:pt x="2" y="3"/>
                  <a:pt x="0" y="5"/>
                  <a:pt x="0" y="8"/>
                </a:cubicBezTo>
                <a:cubicBezTo>
                  <a:pt x="0" y="9"/>
                  <a:pt x="1" y="9"/>
                  <a:pt x="3" y="9"/>
                </a:cubicBezTo>
                <a:cubicBezTo>
                  <a:pt x="3" y="9"/>
                  <a:pt x="4" y="9"/>
                  <a:pt x="4" y="9"/>
                </a:cubicBezTo>
                <a:cubicBezTo>
                  <a:pt x="8" y="9"/>
                  <a:pt x="12" y="5"/>
                  <a:pt x="12" y="3"/>
                </a:cubicBezTo>
                <a:cubicBezTo>
                  <a:pt x="12" y="2"/>
                  <a:pt x="11" y="1"/>
                  <a:pt x="10" y="1"/>
                </a:cubicBezTo>
                <a:cubicBezTo>
                  <a:pt x="9" y="1"/>
                  <a:pt x="9" y="0"/>
                  <a:pt x="8" y="0"/>
                </a:cubicBezTo>
              </a:path>
            </a:pathLst>
          </a:custGeom>
          <a:solidFill>
            <a:srgbClr val="D642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4" name="Freeform 150"/>
          <p:cNvSpPr>
            <a:spLocks/>
          </p:cNvSpPr>
          <p:nvPr/>
        </p:nvSpPr>
        <p:spPr bwMode="auto">
          <a:xfrm>
            <a:off x="10442575" y="2967038"/>
            <a:ext cx="141288" cy="85725"/>
          </a:xfrm>
          <a:custGeom>
            <a:avLst/>
            <a:gdLst>
              <a:gd name="T0" fmla="*/ 7 w 10"/>
              <a:gd name="T1" fmla="*/ 0 h 6"/>
              <a:gd name="T2" fmla="*/ 1 w 10"/>
              <a:gd name="T3" fmla="*/ 2 h 6"/>
              <a:gd name="T4" fmla="*/ 5 w 10"/>
              <a:gd name="T5" fmla="*/ 6 h 6"/>
              <a:gd name="T6" fmla="*/ 5 w 10"/>
              <a:gd name="T7" fmla="*/ 6 h 6"/>
              <a:gd name="T8" fmla="*/ 9 w 10"/>
              <a:gd name="T9" fmla="*/ 2 h 6"/>
              <a:gd name="T10" fmla="*/ 7 w 10"/>
              <a:gd name="T11" fmla="*/ 0 h 6"/>
            </a:gdLst>
            <a:ahLst/>
            <a:cxnLst>
              <a:cxn ang="0">
                <a:pos x="T0" y="T1"/>
              </a:cxn>
              <a:cxn ang="0">
                <a:pos x="T2" y="T3"/>
              </a:cxn>
              <a:cxn ang="0">
                <a:pos x="T4" y="T5"/>
              </a:cxn>
              <a:cxn ang="0">
                <a:pos x="T6" y="T7"/>
              </a:cxn>
              <a:cxn ang="0">
                <a:pos x="T8" y="T9"/>
              </a:cxn>
              <a:cxn ang="0">
                <a:pos x="T10" y="T11"/>
              </a:cxn>
            </a:cxnLst>
            <a:rect l="0" t="0" r="r" b="b"/>
            <a:pathLst>
              <a:path w="10" h="6">
                <a:moveTo>
                  <a:pt x="7" y="0"/>
                </a:moveTo>
                <a:cubicBezTo>
                  <a:pt x="4" y="0"/>
                  <a:pt x="1" y="0"/>
                  <a:pt x="1" y="2"/>
                </a:cubicBezTo>
                <a:cubicBezTo>
                  <a:pt x="0" y="4"/>
                  <a:pt x="2" y="6"/>
                  <a:pt x="5" y="6"/>
                </a:cubicBezTo>
                <a:cubicBezTo>
                  <a:pt x="5" y="6"/>
                  <a:pt x="5" y="6"/>
                  <a:pt x="5" y="6"/>
                </a:cubicBezTo>
                <a:cubicBezTo>
                  <a:pt x="9" y="6"/>
                  <a:pt x="8" y="4"/>
                  <a:pt x="9" y="2"/>
                </a:cubicBezTo>
                <a:cubicBezTo>
                  <a:pt x="10" y="1"/>
                  <a:pt x="10" y="0"/>
                  <a:pt x="7" y="0"/>
                </a:cubicBezTo>
              </a:path>
            </a:pathLst>
          </a:custGeom>
          <a:solidFill>
            <a:srgbClr val="7EA7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8" name="Freeform 154"/>
          <p:cNvSpPr>
            <a:spLocks/>
          </p:cNvSpPr>
          <p:nvPr/>
        </p:nvSpPr>
        <p:spPr bwMode="auto">
          <a:xfrm>
            <a:off x="6067425" y="1822450"/>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5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0"/>
                  <a:pt x="0" y="1"/>
                </a:cubicBezTo>
                <a:cubicBezTo>
                  <a:pt x="0" y="2"/>
                  <a:pt x="1" y="2"/>
                  <a:pt x="2" y="2"/>
                </a:cubicBezTo>
                <a:cubicBezTo>
                  <a:pt x="2" y="2"/>
                  <a:pt x="3" y="2"/>
                  <a:pt x="3" y="2"/>
                </a:cubicBezTo>
                <a:cubicBezTo>
                  <a:pt x="4" y="2"/>
                  <a:pt x="5" y="1"/>
                  <a:pt x="5" y="1"/>
                </a:cubicBezTo>
                <a:cubicBezTo>
                  <a:pt x="4" y="0"/>
                  <a:pt x="3" y="0"/>
                  <a:pt x="2" y="0"/>
                </a:cubicBezTo>
              </a:path>
            </a:pathLst>
          </a:custGeom>
          <a:solidFill>
            <a:srgbClr val="D9CE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3" name="Freeform 169"/>
          <p:cNvSpPr>
            <a:spLocks/>
          </p:cNvSpPr>
          <p:nvPr/>
        </p:nvSpPr>
        <p:spPr bwMode="auto">
          <a:xfrm>
            <a:off x="704850" y="3687763"/>
            <a:ext cx="141288" cy="57150"/>
          </a:xfrm>
          <a:custGeom>
            <a:avLst/>
            <a:gdLst>
              <a:gd name="T0" fmla="*/ 6 w 10"/>
              <a:gd name="T1" fmla="*/ 0 h 4"/>
              <a:gd name="T2" fmla="*/ 3 w 10"/>
              <a:gd name="T3" fmla="*/ 1 h 4"/>
              <a:gd name="T4" fmla="*/ 0 w 10"/>
              <a:gd name="T5" fmla="*/ 2 h 4"/>
              <a:gd name="T6" fmla="*/ 5 w 10"/>
              <a:gd name="T7" fmla="*/ 4 h 4"/>
              <a:gd name="T8" fmla="*/ 7 w 10"/>
              <a:gd name="T9" fmla="*/ 4 h 4"/>
              <a:gd name="T10" fmla="*/ 10 w 10"/>
              <a:gd name="T11" fmla="*/ 2 h 4"/>
              <a:gd name="T12" fmla="*/ 6 w 10"/>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6" y="0"/>
                </a:moveTo>
                <a:cubicBezTo>
                  <a:pt x="5" y="0"/>
                  <a:pt x="4" y="0"/>
                  <a:pt x="3" y="1"/>
                </a:cubicBezTo>
                <a:cubicBezTo>
                  <a:pt x="2" y="1"/>
                  <a:pt x="0" y="1"/>
                  <a:pt x="0" y="2"/>
                </a:cubicBezTo>
                <a:cubicBezTo>
                  <a:pt x="1" y="4"/>
                  <a:pt x="3" y="4"/>
                  <a:pt x="5" y="4"/>
                </a:cubicBezTo>
                <a:cubicBezTo>
                  <a:pt x="5" y="4"/>
                  <a:pt x="6" y="4"/>
                  <a:pt x="7" y="4"/>
                </a:cubicBezTo>
                <a:cubicBezTo>
                  <a:pt x="9" y="4"/>
                  <a:pt x="10" y="3"/>
                  <a:pt x="10" y="2"/>
                </a:cubicBezTo>
                <a:cubicBezTo>
                  <a:pt x="9" y="1"/>
                  <a:pt x="8" y="0"/>
                  <a:pt x="6" y="0"/>
                </a:cubicBezTo>
              </a:path>
            </a:pathLst>
          </a:custGeom>
          <a:solidFill>
            <a:srgbClr val="D642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4" name="Freeform 170"/>
          <p:cNvSpPr>
            <a:spLocks noEditPoints="1"/>
          </p:cNvSpPr>
          <p:nvPr/>
        </p:nvSpPr>
        <p:spPr bwMode="auto">
          <a:xfrm>
            <a:off x="11245850" y="3363913"/>
            <a:ext cx="762000" cy="98425"/>
          </a:xfrm>
          <a:custGeom>
            <a:avLst/>
            <a:gdLst>
              <a:gd name="T0" fmla="*/ 48 w 54"/>
              <a:gd name="T1" fmla="*/ 1 h 7"/>
              <a:gd name="T2" fmla="*/ 42 w 54"/>
              <a:gd name="T3" fmla="*/ 5 h 7"/>
              <a:gd name="T4" fmla="*/ 42 w 54"/>
              <a:gd name="T5" fmla="*/ 5 h 7"/>
              <a:gd name="T6" fmla="*/ 54 w 54"/>
              <a:gd name="T7" fmla="*/ 3 h 7"/>
              <a:gd name="T8" fmla="*/ 48 w 54"/>
              <a:gd name="T9" fmla="*/ 1 h 7"/>
              <a:gd name="T10" fmla="*/ 0 w 54"/>
              <a:gd name="T11" fmla="*/ 0 h 7"/>
              <a:gd name="T12" fmla="*/ 20 w 54"/>
              <a:gd name="T13" fmla="*/ 7 h 7"/>
              <a:gd name="T14" fmla="*/ 22 w 54"/>
              <a:gd name="T15" fmla="*/ 7 h 7"/>
              <a:gd name="T16" fmla="*/ 27 w 54"/>
              <a:gd name="T17" fmla="*/ 7 h 7"/>
              <a:gd name="T18" fmla="*/ 2 w 54"/>
              <a:gd name="T19" fmla="*/ 1 h 7"/>
              <a:gd name="T20" fmla="*/ 0 w 54"/>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7">
                <a:moveTo>
                  <a:pt x="48" y="1"/>
                </a:moveTo>
                <a:cubicBezTo>
                  <a:pt x="46" y="1"/>
                  <a:pt x="44" y="2"/>
                  <a:pt x="42" y="5"/>
                </a:cubicBezTo>
                <a:cubicBezTo>
                  <a:pt x="42" y="5"/>
                  <a:pt x="42" y="5"/>
                  <a:pt x="42" y="5"/>
                </a:cubicBezTo>
                <a:cubicBezTo>
                  <a:pt x="54" y="3"/>
                  <a:pt x="54" y="3"/>
                  <a:pt x="54" y="3"/>
                </a:cubicBezTo>
                <a:cubicBezTo>
                  <a:pt x="51" y="2"/>
                  <a:pt x="49" y="1"/>
                  <a:pt x="48" y="1"/>
                </a:cubicBezTo>
                <a:moveTo>
                  <a:pt x="0" y="0"/>
                </a:moveTo>
                <a:cubicBezTo>
                  <a:pt x="7" y="2"/>
                  <a:pt x="15" y="3"/>
                  <a:pt x="20" y="7"/>
                </a:cubicBezTo>
                <a:cubicBezTo>
                  <a:pt x="21" y="7"/>
                  <a:pt x="21" y="7"/>
                  <a:pt x="22" y="7"/>
                </a:cubicBezTo>
                <a:cubicBezTo>
                  <a:pt x="24" y="7"/>
                  <a:pt x="25" y="7"/>
                  <a:pt x="27" y="7"/>
                </a:cubicBezTo>
                <a:cubicBezTo>
                  <a:pt x="18" y="5"/>
                  <a:pt x="11" y="2"/>
                  <a:pt x="2" y="1"/>
                </a:cubicBezTo>
                <a:cubicBezTo>
                  <a:pt x="1" y="1"/>
                  <a:pt x="1" y="1"/>
                  <a:pt x="0" y="0"/>
                </a:cubicBezTo>
              </a:path>
            </a:pathLst>
          </a:custGeom>
          <a:solidFill>
            <a:srgbClr val="D7CC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5" name="Freeform 171"/>
          <p:cNvSpPr>
            <a:spLocks/>
          </p:cNvSpPr>
          <p:nvPr/>
        </p:nvSpPr>
        <p:spPr bwMode="auto">
          <a:xfrm>
            <a:off x="11796713" y="3405188"/>
            <a:ext cx="268288" cy="57150"/>
          </a:xfrm>
          <a:custGeom>
            <a:avLst/>
            <a:gdLst>
              <a:gd name="T0" fmla="*/ 15 w 19"/>
              <a:gd name="T1" fmla="*/ 0 h 4"/>
              <a:gd name="T2" fmla="*/ 3 w 19"/>
              <a:gd name="T3" fmla="*/ 2 h 4"/>
              <a:gd name="T4" fmla="*/ 0 w 19"/>
              <a:gd name="T5" fmla="*/ 4 h 4"/>
              <a:gd name="T6" fmla="*/ 7 w 19"/>
              <a:gd name="T7" fmla="*/ 3 h 4"/>
              <a:gd name="T8" fmla="*/ 13 w 19"/>
              <a:gd name="T9" fmla="*/ 2 h 4"/>
              <a:gd name="T10" fmla="*/ 19 w 19"/>
              <a:gd name="T11" fmla="*/ 3 h 4"/>
              <a:gd name="T12" fmla="*/ 15 w 19"/>
              <a:gd name="T13" fmla="*/ 0 h 4"/>
              <a:gd name="T14" fmla="*/ 15 w 19"/>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4">
                <a:moveTo>
                  <a:pt x="15" y="0"/>
                </a:moveTo>
                <a:cubicBezTo>
                  <a:pt x="3" y="2"/>
                  <a:pt x="3" y="2"/>
                  <a:pt x="3" y="2"/>
                </a:cubicBezTo>
                <a:cubicBezTo>
                  <a:pt x="2" y="3"/>
                  <a:pt x="1" y="4"/>
                  <a:pt x="0" y="4"/>
                </a:cubicBezTo>
                <a:cubicBezTo>
                  <a:pt x="3" y="4"/>
                  <a:pt x="5" y="3"/>
                  <a:pt x="7" y="3"/>
                </a:cubicBezTo>
                <a:cubicBezTo>
                  <a:pt x="9" y="2"/>
                  <a:pt x="11" y="2"/>
                  <a:pt x="13" y="2"/>
                </a:cubicBezTo>
                <a:cubicBezTo>
                  <a:pt x="15" y="2"/>
                  <a:pt x="17" y="2"/>
                  <a:pt x="19" y="3"/>
                </a:cubicBezTo>
                <a:cubicBezTo>
                  <a:pt x="18" y="2"/>
                  <a:pt x="17" y="1"/>
                  <a:pt x="15" y="0"/>
                </a:cubicBezTo>
                <a:cubicBezTo>
                  <a:pt x="15" y="0"/>
                  <a:pt x="15" y="0"/>
                  <a:pt x="15"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6" name="Freeform 172"/>
          <p:cNvSpPr>
            <a:spLocks/>
          </p:cNvSpPr>
          <p:nvPr/>
        </p:nvSpPr>
        <p:spPr bwMode="auto">
          <a:xfrm>
            <a:off x="11133138" y="3321050"/>
            <a:ext cx="960438" cy="141288"/>
          </a:xfrm>
          <a:custGeom>
            <a:avLst/>
            <a:gdLst>
              <a:gd name="T0" fmla="*/ 52 w 68"/>
              <a:gd name="T1" fmla="*/ 0 h 10"/>
              <a:gd name="T2" fmla="*/ 40 w 68"/>
              <a:gd name="T3" fmla="*/ 3 h 10"/>
              <a:gd name="T4" fmla="*/ 45 w 68"/>
              <a:gd name="T5" fmla="*/ 8 h 10"/>
              <a:gd name="T6" fmla="*/ 45 w 68"/>
              <a:gd name="T7" fmla="*/ 8 h 10"/>
              <a:gd name="T8" fmla="*/ 41 w 68"/>
              <a:gd name="T9" fmla="*/ 9 h 10"/>
              <a:gd name="T10" fmla="*/ 35 w 68"/>
              <a:gd name="T11" fmla="*/ 7 h 10"/>
              <a:gd name="T12" fmla="*/ 0 w 68"/>
              <a:gd name="T13" fmla="*/ 0 h 10"/>
              <a:gd name="T14" fmla="*/ 0 w 68"/>
              <a:gd name="T15" fmla="*/ 0 h 10"/>
              <a:gd name="T16" fmla="*/ 0 w 68"/>
              <a:gd name="T17" fmla="*/ 0 h 10"/>
              <a:gd name="T18" fmla="*/ 8 w 68"/>
              <a:gd name="T19" fmla="*/ 3 h 10"/>
              <a:gd name="T20" fmla="*/ 10 w 68"/>
              <a:gd name="T21" fmla="*/ 4 h 10"/>
              <a:gd name="T22" fmla="*/ 35 w 68"/>
              <a:gd name="T23" fmla="*/ 10 h 10"/>
              <a:gd name="T24" fmla="*/ 36 w 68"/>
              <a:gd name="T25" fmla="*/ 10 h 10"/>
              <a:gd name="T26" fmla="*/ 50 w 68"/>
              <a:gd name="T27" fmla="*/ 8 h 10"/>
              <a:gd name="T28" fmla="*/ 50 w 68"/>
              <a:gd name="T29" fmla="*/ 8 h 10"/>
              <a:gd name="T30" fmla="*/ 56 w 68"/>
              <a:gd name="T31" fmla="*/ 4 h 10"/>
              <a:gd name="T32" fmla="*/ 62 w 68"/>
              <a:gd name="T33" fmla="*/ 6 h 10"/>
              <a:gd name="T34" fmla="*/ 68 w 68"/>
              <a:gd name="T35" fmla="*/ 6 h 10"/>
              <a:gd name="T36" fmla="*/ 68 w 68"/>
              <a:gd name="T37" fmla="*/ 5 h 10"/>
              <a:gd name="T38" fmla="*/ 53 w 68"/>
              <a:gd name="T39" fmla="*/ 0 h 10"/>
              <a:gd name="T40" fmla="*/ 52 w 68"/>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0">
                <a:moveTo>
                  <a:pt x="52" y="0"/>
                </a:moveTo>
                <a:cubicBezTo>
                  <a:pt x="49" y="0"/>
                  <a:pt x="41" y="2"/>
                  <a:pt x="40" y="3"/>
                </a:cubicBezTo>
                <a:cubicBezTo>
                  <a:pt x="39" y="6"/>
                  <a:pt x="44" y="6"/>
                  <a:pt x="45" y="8"/>
                </a:cubicBezTo>
                <a:cubicBezTo>
                  <a:pt x="45" y="8"/>
                  <a:pt x="45" y="8"/>
                  <a:pt x="45" y="8"/>
                </a:cubicBezTo>
                <a:cubicBezTo>
                  <a:pt x="44" y="9"/>
                  <a:pt x="42" y="9"/>
                  <a:pt x="41" y="9"/>
                </a:cubicBezTo>
                <a:cubicBezTo>
                  <a:pt x="39" y="9"/>
                  <a:pt x="36" y="8"/>
                  <a:pt x="35" y="7"/>
                </a:cubicBezTo>
                <a:cubicBezTo>
                  <a:pt x="26" y="1"/>
                  <a:pt x="12" y="2"/>
                  <a:pt x="0" y="0"/>
                </a:cubicBezTo>
                <a:cubicBezTo>
                  <a:pt x="0" y="0"/>
                  <a:pt x="0" y="0"/>
                  <a:pt x="0" y="0"/>
                </a:cubicBezTo>
                <a:cubicBezTo>
                  <a:pt x="0" y="0"/>
                  <a:pt x="0" y="0"/>
                  <a:pt x="0" y="0"/>
                </a:cubicBezTo>
                <a:cubicBezTo>
                  <a:pt x="3" y="2"/>
                  <a:pt x="5" y="3"/>
                  <a:pt x="8" y="3"/>
                </a:cubicBezTo>
                <a:cubicBezTo>
                  <a:pt x="9" y="4"/>
                  <a:pt x="9" y="4"/>
                  <a:pt x="10" y="4"/>
                </a:cubicBezTo>
                <a:cubicBezTo>
                  <a:pt x="19" y="5"/>
                  <a:pt x="26" y="8"/>
                  <a:pt x="35" y="10"/>
                </a:cubicBezTo>
                <a:cubicBezTo>
                  <a:pt x="35" y="10"/>
                  <a:pt x="36" y="10"/>
                  <a:pt x="36" y="10"/>
                </a:cubicBezTo>
                <a:cubicBezTo>
                  <a:pt x="50" y="8"/>
                  <a:pt x="50" y="8"/>
                  <a:pt x="50" y="8"/>
                </a:cubicBezTo>
                <a:cubicBezTo>
                  <a:pt x="50" y="8"/>
                  <a:pt x="50" y="8"/>
                  <a:pt x="50" y="8"/>
                </a:cubicBezTo>
                <a:cubicBezTo>
                  <a:pt x="52" y="5"/>
                  <a:pt x="54" y="4"/>
                  <a:pt x="56" y="4"/>
                </a:cubicBezTo>
                <a:cubicBezTo>
                  <a:pt x="57" y="4"/>
                  <a:pt x="59" y="5"/>
                  <a:pt x="62" y="6"/>
                </a:cubicBezTo>
                <a:cubicBezTo>
                  <a:pt x="68" y="6"/>
                  <a:pt x="68" y="6"/>
                  <a:pt x="68" y="6"/>
                </a:cubicBezTo>
                <a:cubicBezTo>
                  <a:pt x="68" y="5"/>
                  <a:pt x="68" y="5"/>
                  <a:pt x="68" y="5"/>
                </a:cubicBezTo>
                <a:cubicBezTo>
                  <a:pt x="65" y="1"/>
                  <a:pt x="58" y="1"/>
                  <a:pt x="53" y="0"/>
                </a:cubicBezTo>
                <a:cubicBezTo>
                  <a:pt x="53" y="0"/>
                  <a:pt x="52" y="0"/>
                  <a:pt x="52"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7" name="Freeform 173"/>
          <p:cNvSpPr>
            <a:spLocks noEditPoints="1"/>
          </p:cNvSpPr>
          <p:nvPr/>
        </p:nvSpPr>
        <p:spPr bwMode="auto">
          <a:xfrm>
            <a:off x="11641138" y="3405188"/>
            <a:ext cx="550863" cy="85725"/>
          </a:xfrm>
          <a:custGeom>
            <a:avLst/>
            <a:gdLst>
              <a:gd name="T0" fmla="*/ 14 w 39"/>
              <a:gd name="T1" fmla="*/ 2 h 6"/>
              <a:gd name="T2" fmla="*/ 0 w 39"/>
              <a:gd name="T3" fmla="*/ 4 h 6"/>
              <a:gd name="T4" fmla="*/ 6 w 39"/>
              <a:gd name="T5" fmla="*/ 4 h 6"/>
              <a:gd name="T6" fmla="*/ 11 w 39"/>
              <a:gd name="T7" fmla="*/ 4 h 6"/>
              <a:gd name="T8" fmla="*/ 14 w 39"/>
              <a:gd name="T9" fmla="*/ 2 h 6"/>
              <a:gd name="T10" fmla="*/ 32 w 39"/>
              <a:gd name="T11" fmla="*/ 0 h 6"/>
              <a:gd name="T12" fmla="*/ 26 w 39"/>
              <a:gd name="T13" fmla="*/ 0 h 6"/>
              <a:gd name="T14" fmla="*/ 26 w 39"/>
              <a:gd name="T15" fmla="*/ 0 h 6"/>
              <a:gd name="T16" fmla="*/ 30 w 39"/>
              <a:gd name="T17" fmla="*/ 3 h 6"/>
              <a:gd name="T18" fmla="*/ 33 w 39"/>
              <a:gd name="T19" fmla="*/ 4 h 6"/>
              <a:gd name="T20" fmla="*/ 39 w 39"/>
              <a:gd name="T21" fmla="*/ 6 h 6"/>
              <a:gd name="T22" fmla="*/ 39 w 39"/>
              <a:gd name="T23" fmla="*/ 4 h 6"/>
              <a:gd name="T24" fmla="*/ 32 w 39"/>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6">
                <a:moveTo>
                  <a:pt x="14" y="2"/>
                </a:moveTo>
                <a:cubicBezTo>
                  <a:pt x="0" y="4"/>
                  <a:pt x="0" y="4"/>
                  <a:pt x="0" y="4"/>
                </a:cubicBezTo>
                <a:cubicBezTo>
                  <a:pt x="2" y="4"/>
                  <a:pt x="4" y="4"/>
                  <a:pt x="6" y="4"/>
                </a:cubicBezTo>
                <a:cubicBezTo>
                  <a:pt x="8" y="4"/>
                  <a:pt x="10" y="4"/>
                  <a:pt x="11" y="4"/>
                </a:cubicBezTo>
                <a:cubicBezTo>
                  <a:pt x="12" y="4"/>
                  <a:pt x="13" y="3"/>
                  <a:pt x="14" y="2"/>
                </a:cubicBezTo>
                <a:moveTo>
                  <a:pt x="32" y="0"/>
                </a:moveTo>
                <a:cubicBezTo>
                  <a:pt x="26" y="0"/>
                  <a:pt x="26" y="0"/>
                  <a:pt x="26" y="0"/>
                </a:cubicBezTo>
                <a:cubicBezTo>
                  <a:pt x="26" y="0"/>
                  <a:pt x="26" y="0"/>
                  <a:pt x="26" y="0"/>
                </a:cubicBezTo>
                <a:cubicBezTo>
                  <a:pt x="28" y="1"/>
                  <a:pt x="29" y="2"/>
                  <a:pt x="30" y="3"/>
                </a:cubicBezTo>
                <a:cubicBezTo>
                  <a:pt x="31" y="3"/>
                  <a:pt x="32" y="3"/>
                  <a:pt x="33" y="4"/>
                </a:cubicBezTo>
                <a:cubicBezTo>
                  <a:pt x="35" y="5"/>
                  <a:pt x="37" y="6"/>
                  <a:pt x="39" y="6"/>
                </a:cubicBezTo>
                <a:cubicBezTo>
                  <a:pt x="39" y="4"/>
                  <a:pt x="39" y="4"/>
                  <a:pt x="39" y="4"/>
                </a:cubicBezTo>
                <a:cubicBezTo>
                  <a:pt x="36" y="3"/>
                  <a:pt x="34" y="2"/>
                  <a:pt x="3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8" name="Freeform 174"/>
          <p:cNvSpPr>
            <a:spLocks/>
          </p:cNvSpPr>
          <p:nvPr/>
        </p:nvSpPr>
        <p:spPr bwMode="auto">
          <a:xfrm>
            <a:off x="11147425" y="3349625"/>
            <a:ext cx="479425" cy="141288"/>
          </a:xfrm>
          <a:custGeom>
            <a:avLst/>
            <a:gdLst>
              <a:gd name="T0" fmla="*/ 0 w 34"/>
              <a:gd name="T1" fmla="*/ 0 h 10"/>
              <a:gd name="T2" fmla="*/ 5 w 34"/>
              <a:gd name="T3" fmla="*/ 4 h 10"/>
              <a:gd name="T4" fmla="*/ 23 w 34"/>
              <a:gd name="T5" fmla="*/ 10 h 10"/>
              <a:gd name="T6" fmla="*/ 34 w 34"/>
              <a:gd name="T7" fmla="*/ 8 h 10"/>
              <a:gd name="T8" fmla="*/ 34 w 34"/>
              <a:gd name="T9" fmla="*/ 8 h 10"/>
              <a:gd name="T10" fmla="*/ 29 w 34"/>
              <a:gd name="T11" fmla="*/ 8 h 10"/>
              <a:gd name="T12" fmla="*/ 27 w 34"/>
              <a:gd name="T13" fmla="*/ 8 h 10"/>
              <a:gd name="T14" fmla="*/ 7 w 34"/>
              <a:gd name="T15" fmla="*/ 1 h 10"/>
              <a:gd name="T16" fmla="*/ 0 w 34"/>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0">
                <a:moveTo>
                  <a:pt x="0" y="0"/>
                </a:moveTo>
                <a:cubicBezTo>
                  <a:pt x="0" y="2"/>
                  <a:pt x="2" y="3"/>
                  <a:pt x="5" y="4"/>
                </a:cubicBezTo>
                <a:cubicBezTo>
                  <a:pt x="11" y="6"/>
                  <a:pt x="19" y="6"/>
                  <a:pt x="23" y="10"/>
                </a:cubicBezTo>
                <a:cubicBezTo>
                  <a:pt x="34" y="8"/>
                  <a:pt x="34" y="8"/>
                  <a:pt x="34" y="8"/>
                </a:cubicBezTo>
                <a:cubicBezTo>
                  <a:pt x="34" y="8"/>
                  <a:pt x="34" y="8"/>
                  <a:pt x="34" y="8"/>
                </a:cubicBezTo>
                <a:cubicBezTo>
                  <a:pt x="32" y="8"/>
                  <a:pt x="31" y="8"/>
                  <a:pt x="29" y="8"/>
                </a:cubicBezTo>
                <a:cubicBezTo>
                  <a:pt x="28" y="8"/>
                  <a:pt x="28" y="8"/>
                  <a:pt x="27" y="8"/>
                </a:cubicBezTo>
                <a:cubicBezTo>
                  <a:pt x="22" y="4"/>
                  <a:pt x="14" y="3"/>
                  <a:pt x="7" y="1"/>
                </a:cubicBezTo>
                <a:cubicBezTo>
                  <a:pt x="5" y="1"/>
                  <a:pt x="2" y="1"/>
                  <a:pt x="0" y="0"/>
                </a:cubicBezTo>
              </a:path>
            </a:pathLst>
          </a:custGeom>
          <a:solidFill>
            <a:srgbClr val="D8CD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9" name="Freeform 175"/>
          <p:cNvSpPr>
            <a:spLocks/>
          </p:cNvSpPr>
          <p:nvPr/>
        </p:nvSpPr>
        <p:spPr bwMode="auto">
          <a:xfrm>
            <a:off x="11472863" y="3433763"/>
            <a:ext cx="719138" cy="71438"/>
          </a:xfrm>
          <a:custGeom>
            <a:avLst/>
            <a:gdLst>
              <a:gd name="T0" fmla="*/ 36 w 51"/>
              <a:gd name="T1" fmla="*/ 0 h 5"/>
              <a:gd name="T2" fmla="*/ 30 w 51"/>
              <a:gd name="T3" fmla="*/ 1 h 5"/>
              <a:gd name="T4" fmla="*/ 23 w 51"/>
              <a:gd name="T5" fmla="*/ 2 h 5"/>
              <a:gd name="T6" fmla="*/ 18 w 51"/>
              <a:gd name="T7" fmla="*/ 3 h 5"/>
              <a:gd name="T8" fmla="*/ 13 w 51"/>
              <a:gd name="T9" fmla="*/ 3 h 5"/>
              <a:gd name="T10" fmla="*/ 11 w 51"/>
              <a:gd name="T11" fmla="*/ 2 h 5"/>
              <a:gd name="T12" fmla="*/ 0 w 51"/>
              <a:gd name="T13" fmla="*/ 4 h 5"/>
              <a:gd name="T14" fmla="*/ 1 w 51"/>
              <a:gd name="T15" fmla="*/ 5 h 5"/>
              <a:gd name="T16" fmla="*/ 1 w 51"/>
              <a:gd name="T17" fmla="*/ 5 h 5"/>
              <a:gd name="T18" fmla="*/ 1 w 51"/>
              <a:gd name="T19" fmla="*/ 5 h 5"/>
              <a:gd name="T20" fmla="*/ 6 w 51"/>
              <a:gd name="T21" fmla="*/ 5 h 5"/>
              <a:gd name="T22" fmla="*/ 6 w 51"/>
              <a:gd name="T23" fmla="*/ 5 h 5"/>
              <a:gd name="T24" fmla="*/ 34 w 51"/>
              <a:gd name="T25" fmla="*/ 3 h 5"/>
              <a:gd name="T26" fmla="*/ 39 w 51"/>
              <a:gd name="T27" fmla="*/ 3 h 5"/>
              <a:gd name="T28" fmla="*/ 47 w 51"/>
              <a:gd name="T29" fmla="*/ 4 h 5"/>
              <a:gd name="T30" fmla="*/ 51 w 51"/>
              <a:gd name="T31" fmla="*/ 5 h 5"/>
              <a:gd name="T32" fmla="*/ 51 w 51"/>
              <a:gd name="T33" fmla="*/ 5 h 5"/>
              <a:gd name="T34" fmla="*/ 42 w 51"/>
              <a:gd name="T35" fmla="*/ 1 h 5"/>
              <a:gd name="T36" fmla="*/ 36 w 51"/>
              <a:gd name="T3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 h="5">
                <a:moveTo>
                  <a:pt x="36" y="0"/>
                </a:moveTo>
                <a:cubicBezTo>
                  <a:pt x="34" y="0"/>
                  <a:pt x="32" y="0"/>
                  <a:pt x="30" y="1"/>
                </a:cubicBezTo>
                <a:cubicBezTo>
                  <a:pt x="28" y="1"/>
                  <a:pt x="26" y="2"/>
                  <a:pt x="23" y="2"/>
                </a:cubicBezTo>
                <a:cubicBezTo>
                  <a:pt x="22" y="3"/>
                  <a:pt x="20" y="3"/>
                  <a:pt x="18" y="3"/>
                </a:cubicBezTo>
                <a:cubicBezTo>
                  <a:pt x="17" y="3"/>
                  <a:pt x="15" y="3"/>
                  <a:pt x="13" y="3"/>
                </a:cubicBezTo>
                <a:cubicBezTo>
                  <a:pt x="13" y="3"/>
                  <a:pt x="12" y="2"/>
                  <a:pt x="11" y="2"/>
                </a:cubicBezTo>
                <a:cubicBezTo>
                  <a:pt x="0" y="4"/>
                  <a:pt x="0" y="4"/>
                  <a:pt x="0" y="4"/>
                </a:cubicBezTo>
                <a:cubicBezTo>
                  <a:pt x="0" y="4"/>
                  <a:pt x="1" y="5"/>
                  <a:pt x="1" y="5"/>
                </a:cubicBezTo>
                <a:cubicBezTo>
                  <a:pt x="1" y="5"/>
                  <a:pt x="1" y="5"/>
                  <a:pt x="1" y="5"/>
                </a:cubicBezTo>
                <a:cubicBezTo>
                  <a:pt x="1" y="5"/>
                  <a:pt x="1" y="5"/>
                  <a:pt x="1" y="5"/>
                </a:cubicBezTo>
                <a:cubicBezTo>
                  <a:pt x="3" y="5"/>
                  <a:pt x="4" y="5"/>
                  <a:pt x="6" y="5"/>
                </a:cubicBezTo>
                <a:cubicBezTo>
                  <a:pt x="6" y="5"/>
                  <a:pt x="6" y="5"/>
                  <a:pt x="6" y="5"/>
                </a:cubicBezTo>
                <a:cubicBezTo>
                  <a:pt x="15" y="5"/>
                  <a:pt x="24" y="4"/>
                  <a:pt x="34" y="3"/>
                </a:cubicBezTo>
                <a:cubicBezTo>
                  <a:pt x="36" y="3"/>
                  <a:pt x="37" y="3"/>
                  <a:pt x="39" y="3"/>
                </a:cubicBezTo>
                <a:cubicBezTo>
                  <a:pt x="42" y="3"/>
                  <a:pt x="44" y="3"/>
                  <a:pt x="47" y="4"/>
                </a:cubicBezTo>
                <a:cubicBezTo>
                  <a:pt x="48" y="5"/>
                  <a:pt x="50" y="5"/>
                  <a:pt x="51" y="5"/>
                </a:cubicBezTo>
                <a:cubicBezTo>
                  <a:pt x="51" y="5"/>
                  <a:pt x="51" y="5"/>
                  <a:pt x="51" y="5"/>
                </a:cubicBezTo>
                <a:cubicBezTo>
                  <a:pt x="48" y="4"/>
                  <a:pt x="45" y="2"/>
                  <a:pt x="42" y="1"/>
                </a:cubicBezTo>
                <a:cubicBezTo>
                  <a:pt x="40" y="0"/>
                  <a:pt x="38" y="0"/>
                  <a:pt x="36" y="0"/>
                </a:cubicBezTo>
              </a:path>
            </a:pathLst>
          </a:custGeom>
          <a:solidFill>
            <a:srgbClr val="D54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0" name="Freeform 176"/>
          <p:cNvSpPr>
            <a:spLocks/>
          </p:cNvSpPr>
          <p:nvPr/>
        </p:nvSpPr>
        <p:spPr bwMode="auto">
          <a:xfrm>
            <a:off x="11133138" y="3321050"/>
            <a:ext cx="112713" cy="42863"/>
          </a:xfrm>
          <a:custGeom>
            <a:avLst/>
            <a:gdLst>
              <a:gd name="T0" fmla="*/ 0 w 8"/>
              <a:gd name="T1" fmla="*/ 0 h 3"/>
              <a:gd name="T2" fmla="*/ 1 w 8"/>
              <a:gd name="T3" fmla="*/ 2 h 3"/>
              <a:gd name="T4" fmla="*/ 8 w 8"/>
              <a:gd name="T5" fmla="*/ 3 h 3"/>
              <a:gd name="T6" fmla="*/ 0 w 8"/>
              <a:gd name="T7" fmla="*/ 0 h 3"/>
              <a:gd name="T8" fmla="*/ 0 w 8"/>
              <a:gd name="T9" fmla="*/ 0 h 3"/>
            </a:gdLst>
            <a:ahLst/>
            <a:cxnLst>
              <a:cxn ang="0">
                <a:pos x="T0" y="T1"/>
              </a:cxn>
              <a:cxn ang="0">
                <a:pos x="T2" y="T3"/>
              </a:cxn>
              <a:cxn ang="0">
                <a:pos x="T4" y="T5"/>
              </a:cxn>
              <a:cxn ang="0">
                <a:pos x="T6" y="T7"/>
              </a:cxn>
              <a:cxn ang="0">
                <a:pos x="T8" y="T9"/>
              </a:cxn>
            </a:cxnLst>
            <a:rect l="0" t="0" r="r" b="b"/>
            <a:pathLst>
              <a:path w="8" h="3">
                <a:moveTo>
                  <a:pt x="0" y="0"/>
                </a:moveTo>
                <a:cubicBezTo>
                  <a:pt x="0" y="1"/>
                  <a:pt x="0" y="2"/>
                  <a:pt x="1" y="2"/>
                </a:cubicBezTo>
                <a:cubicBezTo>
                  <a:pt x="3" y="3"/>
                  <a:pt x="6" y="3"/>
                  <a:pt x="8" y="3"/>
                </a:cubicBezTo>
                <a:cubicBezTo>
                  <a:pt x="5" y="3"/>
                  <a:pt x="3" y="2"/>
                  <a:pt x="0" y="0"/>
                </a:cubicBezTo>
                <a:cubicBezTo>
                  <a:pt x="0" y="0"/>
                  <a:pt x="0" y="0"/>
                  <a:pt x="0" y="0"/>
                </a:cubicBezTo>
              </a:path>
            </a:pathLst>
          </a:custGeom>
          <a:solidFill>
            <a:srgbClr val="BEB3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1" name="Freeform 177"/>
          <p:cNvSpPr>
            <a:spLocks/>
          </p:cNvSpPr>
          <p:nvPr/>
        </p:nvSpPr>
        <p:spPr bwMode="auto">
          <a:xfrm>
            <a:off x="12065000" y="3448050"/>
            <a:ext cx="127000" cy="57150"/>
          </a:xfrm>
          <a:custGeom>
            <a:avLst/>
            <a:gdLst>
              <a:gd name="T0" fmla="*/ 0 w 9"/>
              <a:gd name="T1" fmla="*/ 0 h 4"/>
              <a:gd name="T2" fmla="*/ 9 w 9"/>
              <a:gd name="T3" fmla="*/ 4 h 4"/>
              <a:gd name="T4" fmla="*/ 9 w 9"/>
              <a:gd name="T5" fmla="*/ 3 h 4"/>
              <a:gd name="T6" fmla="*/ 3 w 9"/>
              <a:gd name="T7" fmla="*/ 1 h 4"/>
              <a:gd name="T8" fmla="*/ 0 w 9"/>
              <a:gd name="T9" fmla="*/ 0 h 4"/>
            </a:gdLst>
            <a:ahLst/>
            <a:cxnLst>
              <a:cxn ang="0">
                <a:pos x="T0" y="T1"/>
              </a:cxn>
              <a:cxn ang="0">
                <a:pos x="T2" y="T3"/>
              </a:cxn>
              <a:cxn ang="0">
                <a:pos x="T4" y="T5"/>
              </a:cxn>
              <a:cxn ang="0">
                <a:pos x="T6" y="T7"/>
              </a:cxn>
              <a:cxn ang="0">
                <a:pos x="T8" y="T9"/>
              </a:cxn>
            </a:cxnLst>
            <a:rect l="0" t="0" r="r" b="b"/>
            <a:pathLst>
              <a:path w="9" h="4">
                <a:moveTo>
                  <a:pt x="0" y="0"/>
                </a:moveTo>
                <a:cubicBezTo>
                  <a:pt x="3" y="1"/>
                  <a:pt x="6" y="3"/>
                  <a:pt x="9" y="4"/>
                </a:cubicBezTo>
                <a:cubicBezTo>
                  <a:pt x="9" y="3"/>
                  <a:pt x="9" y="3"/>
                  <a:pt x="9" y="3"/>
                </a:cubicBezTo>
                <a:cubicBezTo>
                  <a:pt x="7" y="3"/>
                  <a:pt x="5" y="2"/>
                  <a:pt x="3" y="1"/>
                </a:cubicBezTo>
                <a:cubicBezTo>
                  <a:pt x="2" y="0"/>
                  <a:pt x="1" y="0"/>
                  <a:pt x="0" y="0"/>
                </a:cubicBezTo>
              </a:path>
            </a:pathLst>
          </a:custGeom>
          <a:solidFill>
            <a:srgbClr val="BB3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2" name="Freeform 178"/>
          <p:cNvSpPr>
            <a:spLocks/>
          </p:cNvSpPr>
          <p:nvPr/>
        </p:nvSpPr>
        <p:spPr bwMode="auto">
          <a:xfrm>
            <a:off x="11626850" y="3462338"/>
            <a:ext cx="142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0" y="0"/>
                  <a:pt x="0" y="0"/>
                </a:cubicBezTo>
              </a:path>
            </a:pathLst>
          </a:custGeom>
          <a:solidFill>
            <a:srgbClr val="BEB3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3" name="Freeform 179"/>
          <p:cNvSpPr>
            <a:spLocks/>
          </p:cNvSpPr>
          <p:nvPr/>
        </p:nvSpPr>
        <p:spPr bwMode="auto">
          <a:xfrm>
            <a:off x="11626850" y="3462338"/>
            <a:ext cx="169863" cy="14288"/>
          </a:xfrm>
          <a:custGeom>
            <a:avLst/>
            <a:gdLst>
              <a:gd name="T0" fmla="*/ 12 w 12"/>
              <a:gd name="T1" fmla="*/ 0 h 1"/>
              <a:gd name="T2" fmla="*/ 7 w 12"/>
              <a:gd name="T3" fmla="*/ 0 h 1"/>
              <a:gd name="T4" fmla="*/ 1 w 12"/>
              <a:gd name="T5" fmla="*/ 0 h 1"/>
              <a:gd name="T6" fmla="*/ 0 w 12"/>
              <a:gd name="T7" fmla="*/ 0 h 1"/>
              <a:gd name="T8" fmla="*/ 2 w 12"/>
              <a:gd name="T9" fmla="*/ 1 h 1"/>
              <a:gd name="T10" fmla="*/ 7 w 12"/>
              <a:gd name="T11" fmla="*/ 1 h 1"/>
              <a:gd name="T12" fmla="*/ 12 w 1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2" h="1">
                <a:moveTo>
                  <a:pt x="12" y="0"/>
                </a:moveTo>
                <a:cubicBezTo>
                  <a:pt x="11" y="0"/>
                  <a:pt x="9" y="0"/>
                  <a:pt x="7" y="0"/>
                </a:cubicBezTo>
                <a:cubicBezTo>
                  <a:pt x="5" y="0"/>
                  <a:pt x="3" y="0"/>
                  <a:pt x="1" y="0"/>
                </a:cubicBezTo>
                <a:cubicBezTo>
                  <a:pt x="0" y="0"/>
                  <a:pt x="0" y="0"/>
                  <a:pt x="0" y="0"/>
                </a:cubicBezTo>
                <a:cubicBezTo>
                  <a:pt x="1" y="0"/>
                  <a:pt x="2" y="1"/>
                  <a:pt x="2" y="1"/>
                </a:cubicBezTo>
                <a:cubicBezTo>
                  <a:pt x="4" y="1"/>
                  <a:pt x="6" y="1"/>
                  <a:pt x="7" y="1"/>
                </a:cubicBezTo>
                <a:cubicBezTo>
                  <a:pt x="9" y="1"/>
                  <a:pt x="11" y="1"/>
                  <a:pt x="12" y="0"/>
                </a:cubicBezTo>
              </a:path>
            </a:pathLst>
          </a:custGeom>
          <a:solidFill>
            <a:srgbClr val="BB3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4" name="Freeform 180"/>
          <p:cNvSpPr>
            <a:spLocks/>
          </p:cNvSpPr>
          <p:nvPr/>
        </p:nvSpPr>
        <p:spPr bwMode="auto">
          <a:xfrm>
            <a:off x="11895138" y="3024188"/>
            <a:ext cx="227013" cy="184150"/>
          </a:xfrm>
          <a:custGeom>
            <a:avLst/>
            <a:gdLst>
              <a:gd name="T0" fmla="*/ 10 w 16"/>
              <a:gd name="T1" fmla="*/ 0 h 13"/>
              <a:gd name="T2" fmla="*/ 1 w 16"/>
              <a:gd name="T3" fmla="*/ 5 h 13"/>
              <a:gd name="T4" fmla="*/ 8 w 16"/>
              <a:gd name="T5" fmla="*/ 13 h 13"/>
              <a:gd name="T6" fmla="*/ 8 w 16"/>
              <a:gd name="T7" fmla="*/ 13 h 13"/>
              <a:gd name="T8" fmla="*/ 15 w 16"/>
              <a:gd name="T9" fmla="*/ 5 h 13"/>
              <a:gd name="T10" fmla="*/ 11 w 16"/>
              <a:gd name="T11" fmla="*/ 0 h 13"/>
              <a:gd name="T12" fmla="*/ 10 w 1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6" h="13">
                <a:moveTo>
                  <a:pt x="10" y="0"/>
                </a:moveTo>
                <a:cubicBezTo>
                  <a:pt x="5" y="0"/>
                  <a:pt x="2" y="2"/>
                  <a:pt x="1" y="5"/>
                </a:cubicBezTo>
                <a:cubicBezTo>
                  <a:pt x="0" y="8"/>
                  <a:pt x="4" y="12"/>
                  <a:pt x="8" y="13"/>
                </a:cubicBezTo>
                <a:cubicBezTo>
                  <a:pt x="8" y="13"/>
                  <a:pt x="8" y="13"/>
                  <a:pt x="8" y="13"/>
                </a:cubicBezTo>
                <a:cubicBezTo>
                  <a:pt x="12" y="13"/>
                  <a:pt x="14" y="10"/>
                  <a:pt x="15" y="5"/>
                </a:cubicBezTo>
                <a:cubicBezTo>
                  <a:pt x="16" y="2"/>
                  <a:pt x="16" y="1"/>
                  <a:pt x="11" y="0"/>
                </a:cubicBezTo>
                <a:cubicBezTo>
                  <a:pt x="11" y="0"/>
                  <a:pt x="10" y="0"/>
                  <a:pt x="10"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5" name="Freeform 181"/>
          <p:cNvSpPr>
            <a:spLocks/>
          </p:cNvSpPr>
          <p:nvPr/>
        </p:nvSpPr>
        <p:spPr bwMode="auto">
          <a:xfrm>
            <a:off x="10428288" y="0"/>
            <a:ext cx="733425" cy="155575"/>
          </a:xfrm>
          <a:custGeom>
            <a:avLst/>
            <a:gdLst>
              <a:gd name="T0" fmla="*/ 50 w 52"/>
              <a:gd name="T1" fmla="*/ 0 h 11"/>
              <a:gd name="T2" fmla="*/ 2 w 52"/>
              <a:gd name="T3" fmla="*/ 0 h 11"/>
              <a:gd name="T4" fmla="*/ 1 w 52"/>
              <a:gd name="T5" fmla="*/ 1 h 11"/>
              <a:gd name="T6" fmla="*/ 7 w 52"/>
              <a:gd name="T7" fmla="*/ 10 h 11"/>
              <a:gd name="T8" fmla="*/ 15 w 52"/>
              <a:gd name="T9" fmla="*/ 11 h 11"/>
              <a:gd name="T10" fmla="*/ 23 w 52"/>
              <a:gd name="T11" fmla="*/ 9 h 11"/>
              <a:gd name="T12" fmla="*/ 34 w 52"/>
              <a:gd name="T13" fmla="*/ 5 h 11"/>
              <a:gd name="T14" fmla="*/ 42 w 52"/>
              <a:gd name="T15" fmla="*/ 3 h 11"/>
              <a:gd name="T16" fmla="*/ 47 w 52"/>
              <a:gd name="T17" fmla="*/ 4 h 11"/>
              <a:gd name="T18" fmla="*/ 51 w 52"/>
              <a:gd name="T19" fmla="*/ 7 h 11"/>
              <a:gd name="T20" fmla="*/ 52 w 52"/>
              <a:gd name="T21" fmla="*/ 6 h 11"/>
              <a:gd name="T22" fmla="*/ 50 w 52"/>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11">
                <a:moveTo>
                  <a:pt x="50" y="0"/>
                </a:moveTo>
                <a:cubicBezTo>
                  <a:pt x="2" y="0"/>
                  <a:pt x="2" y="0"/>
                  <a:pt x="2" y="0"/>
                </a:cubicBezTo>
                <a:cubicBezTo>
                  <a:pt x="1" y="1"/>
                  <a:pt x="1" y="1"/>
                  <a:pt x="1" y="1"/>
                </a:cubicBezTo>
                <a:cubicBezTo>
                  <a:pt x="0" y="4"/>
                  <a:pt x="0" y="7"/>
                  <a:pt x="7" y="10"/>
                </a:cubicBezTo>
                <a:cubicBezTo>
                  <a:pt x="10" y="11"/>
                  <a:pt x="12" y="11"/>
                  <a:pt x="15" y="11"/>
                </a:cubicBezTo>
                <a:cubicBezTo>
                  <a:pt x="18" y="11"/>
                  <a:pt x="20" y="11"/>
                  <a:pt x="23" y="9"/>
                </a:cubicBezTo>
                <a:cubicBezTo>
                  <a:pt x="26" y="8"/>
                  <a:pt x="31" y="7"/>
                  <a:pt x="34" y="5"/>
                </a:cubicBezTo>
                <a:cubicBezTo>
                  <a:pt x="37" y="4"/>
                  <a:pt x="39" y="3"/>
                  <a:pt x="42" y="3"/>
                </a:cubicBezTo>
                <a:cubicBezTo>
                  <a:pt x="43" y="3"/>
                  <a:pt x="45" y="4"/>
                  <a:pt x="47" y="4"/>
                </a:cubicBezTo>
                <a:cubicBezTo>
                  <a:pt x="49" y="5"/>
                  <a:pt x="50" y="6"/>
                  <a:pt x="51" y="7"/>
                </a:cubicBezTo>
                <a:cubicBezTo>
                  <a:pt x="52" y="6"/>
                  <a:pt x="52" y="6"/>
                  <a:pt x="52" y="6"/>
                </a:cubicBezTo>
                <a:cubicBezTo>
                  <a:pt x="51" y="4"/>
                  <a:pt x="50" y="2"/>
                  <a:pt x="50" y="0"/>
                </a:cubicBezTo>
              </a:path>
            </a:pathLst>
          </a:custGeom>
          <a:solidFill>
            <a:srgbClr val="E4D9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6" name="Freeform 182"/>
          <p:cNvSpPr>
            <a:spLocks/>
          </p:cNvSpPr>
          <p:nvPr/>
        </p:nvSpPr>
        <p:spPr bwMode="auto">
          <a:xfrm>
            <a:off x="11133138" y="84138"/>
            <a:ext cx="169863" cy="141288"/>
          </a:xfrm>
          <a:custGeom>
            <a:avLst/>
            <a:gdLst>
              <a:gd name="T0" fmla="*/ 2 w 12"/>
              <a:gd name="T1" fmla="*/ 0 h 10"/>
              <a:gd name="T2" fmla="*/ 1 w 12"/>
              <a:gd name="T3" fmla="*/ 1 h 10"/>
              <a:gd name="T4" fmla="*/ 1 w 12"/>
              <a:gd name="T5" fmla="*/ 5 h 10"/>
              <a:gd name="T6" fmla="*/ 1 w 12"/>
              <a:gd name="T7" fmla="*/ 9 h 10"/>
              <a:gd name="T8" fmla="*/ 5 w 12"/>
              <a:gd name="T9" fmla="*/ 5 h 10"/>
              <a:gd name="T10" fmla="*/ 2 w 12"/>
              <a:gd name="T11" fmla="*/ 0 h 10"/>
            </a:gdLst>
            <a:ahLst/>
            <a:cxnLst>
              <a:cxn ang="0">
                <a:pos x="T0" y="T1"/>
              </a:cxn>
              <a:cxn ang="0">
                <a:pos x="T2" y="T3"/>
              </a:cxn>
              <a:cxn ang="0">
                <a:pos x="T4" y="T5"/>
              </a:cxn>
              <a:cxn ang="0">
                <a:pos x="T6" y="T7"/>
              </a:cxn>
              <a:cxn ang="0">
                <a:pos x="T8" y="T9"/>
              </a:cxn>
              <a:cxn ang="0">
                <a:pos x="T10" y="T11"/>
              </a:cxn>
            </a:cxnLst>
            <a:rect l="0" t="0" r="r" b="b"/>
            <a:pathLst>
              <a:path w="12" h="10">
                <a:moveTo>
                  <a:pt x="2" y="0"/>
                </a:moveTo>
                <a:cubicBezTo>
                  <a:pt x="1" y="1"/>
                  <a:pt x="1" y="1"/>
                  <a:pt x="1" y="1"/>
                </a:cubicBezTo>
                <a:cubicBezTo>
                  <a:pt x="2" y="2"/>
                  <a:pt x="2" y="4"/>
                  <a:pt x="1" y="5"/>
                </a:cubicBezTo>
                <a:cubicBezTo>
                  <a:pt x="1" y="7"/>
                  <a:pt x="0" y="7"/>
                  <a:pt x="1" y="9"/>
                </a:cubicBezTo>
                <a:cubicBezTo>
                  <a:pt x="4" y="8"/>
                  <a:pt x="12" y="10"/>
                  <a:pt x="5" y="5"/>
                </a:cubicBezTo>
                <a:cubicBezTo>
                  <a:pt x="4" y="4"/>
                  <a:pt x="3" y="2"/>
                  <a:pt x="2" y="0"/>
                </a:cubicBezTo>
              </a:path>
            </a:pathLst>
          </a:custGeom>
          <a:solidFill>
            <a:srgbClr val="E24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7" name="Freeform 183"/>
          <p:cNvSpPr>
            <a:spLocks noEditPoints="1"/>
          </p:cNvSpPr>
          <p:nvPr/>
        </p:nvSpPr>
        <p:spPr bwMode="auto">
          <a:xfrm>
            <a:off x="10344150" y="0"/>
            <a:ext cx="874713" cy="225425"/>
          </a:xfrm>
          <a:custGeom>
            <a:avLst/>
            <a:gdLst>
              <a:gd name="T0" fmla="*/ 8 w 62"/>
              <a:gd name="T1" fmla="*/ 0 h 16"/>
              <a:gd name="T2" fmla="*/ 1 w 62"/>
              <a:gd name="T3" fmla="*/ 0 h 16"/>
              <a:gd name="T4" fmla="*/ 1 w 62"/>
              <a:gd name="T5" fmla="*/ 7 h 16"/>
              <a:gd name="T6" fmla="*/ 5 w 62"/>
              <a:gd name="T7" fmla="*/ 12 h 16"/>
              <a:gd name="T8" fmla="*/ 12 w 62"/>
              <a:gd name="T9" fmla="*/ 14 h 16"/>
              <a:gd name="T10" fmla="*/ 18 w 62"/>
              <a:gd name="T11" fmla="*/ 16 h 16"/>
              <a:gd name="T12" fmla="*/ 23 w 62"/>
              <a:gd name="T13" fmla="*/ 15 h 16"/>
              <a:gd name="T14" fmla="*/ 45 w 62"/>
              <a:gd name="T15" fmla="*/ 7 h 16"/>
              <a:gd name="T16" fmla="*/ 49 w 62"/>
              <a:gd name="T17" fmla="*/ 6 h 16"/>
              <a:gd name="T18" fmla="*/ 51 w 62"/>
              <a:gd name="T19" fmla="*/ 6 h 16"/>
              <a:gd name="T20" fmla="*/ 53 w 62"/>
              <a:gd name="T21" fmla="*/ 10 h 16"/>
              <a:gd name="T22" fmla="*/ 57 w 62"/>
              <a:gd name="T23" fmla="*/ 7 h 16"/>
              <a:gd name="T24" fmla="*/ 53 w 62"/>
              <a:gd name="T25" fmla="*/ 4 h 16"/>
              <a:gd name="T26" fmla="*/ 48 w 62"/>
              <a:gd name="T27" fmla="*/ 3 h 16"/>
              <a:gd name="T28" fmla="*/ 40 w 62"/>
              <a:gd name="T29" fmla="*/ 5 h 16"/>
              <a:gd name="T30" fmla="*/ 29 w 62"/>
              <a:gd name="T31" fmla="*/ 9 h 16"/>
              <a:gd name="T32" fmla="*/ 21 w 62"/>
              <a:gd name="T33" fmla="*/ 11 h 16"/>
              <a:gd name="T34" fmla="*/ 13 w 62"/>
              <a:gd name="T35" fmla="*/ 10 h 16"/>
              <a:gd name="T36" fmla="*/ 7 w 62"/>
              <a:gd name="T37" fmla="*/ 1 h 16"/>
              <a:gd name="T38" fmla="*/ 8 w 62"/>
              <a:gd name="T39" fmla="*/ 0 h 16"/>
              <a:gd name="T40" fmla="*/ 61 w 62"/>
              <a:gd name="T41" fmla="*/ 0 h 16"/>
              <a:gd name="T42" fmla="*/ 56 w 62"/>
              <a:gd name="T43" fmla="*/ 0 h 16"/>
              <a:gd name="T44" fmla="*/ 58 w 62"/>
              <a:gd name="T45" fmla="*/ 6 h 16"/>
              <a:gd name="T46" fmla="*/ 62 w 62"/>
              <a:gd name="T47" fmla="*/ 3 h 16"/>
              <a:gd name="T48" fmla="*/ 61 w 62"/>
              <a:gd name="T4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16">
                <a:moveTo>
                  <a:pt x="8" y="0"/>
                </a:moveTo>
                <a:cubicBezTo>
                  <a:pt x="1" y="0"/>
                  <a:pt x="1" y="0"/>
                  <a:pt x="1" y="0"/>
                </a:cubicBezTo>
                <a:cubicBezTo>
                  <a:pt x="1" y="2"/>
                  <a:pt x="2" y="5"/>
                  <a:pt x="1" y="7"/>
                </a:cubicBezTo>
                <a:cubicBezTo>
                  <a:pt x="0" y="9"/>
                  <a:pt x="1" y="11"/>
                  <a:pt x="5" y="12"/>
                </a:cubicBezTo>
                <a:cubicBezTo>
                  <a:pt x="8" y="12"/>
                  <a:pt x="10" y="13"/>
                  <a:pt x="12" y="14"/>
                </a:cubicBezTo>
                <a:cubicBezTo>
                  <a:pt x="14" y="15"/>
                  <a:pt x="16" y="16"/>
                  <a:pt x="18" y="16"/>
                </a:cubicBezTo>
                <a:cubicBezTo>
                  <a:pt x="20" y="16"/>
                  <a:pt x="22" y="15"/>
                  <a:pt x="23" y="15"/>
                </a:cubicBezTo>
                <a:cubicBezTo>
                  <a:pt x="30" y="12"/>
                  <a:pt x="39" y="11"/>
                  <a:pt x="45" y="7"/>
                </a:cubicBezTo>
                <a:cubicBezTo>
                  <a:pt x="46" y="6"/>
                  <a:pt x="47" y="6"/>
                  <a:pt x="49" y="6"/>
                </a:cubicBezTo>
                <a:cubicBezTo>
                  <a:pt x="50" y="6"/>
                  <a:pt x="51" y="6"/>
                  <a:pt x="51" y="6"/>
                </a:cubicBezTo>
                <a:cubicBezTo>
                  <a:pt x="54" y="7"/>
                  <a:pt x="54" y="9"/>
                  <a:pt x="53" y="10"/>
                </a:cubicBezTo>
                <a:cubicBezTo>
                  <a:pt x="57" y="7"/>
                  <a:pt x="57" y="7"/>
                  <a:pt x="57" y="7"/>
                </a:cubicBezTo>
                <a:cubicBezTo>
                  <a:pt x="56" y="6"/>
                  <a:pt x="55" y="5"/>
                  <a:pt x="53" y="4"/>
                </a:cubicBezTo>
                <a:cubicBezTo>
                  <a:pt x="51" y="4"/>
                  <a:pt x="49" y="3"/>
                  <a:pt x="48" y="3"/>
                </a:cubicBezTo>
                <a:cubicBezTo>
                  <a:pt x="45" y="3"/>
                  <a:pt x="43" y="4"/>
                  <a:pt x="40" y="5"/>
                </a:cubicBezTo>
                <a:cubicBezTo>
                  <a:pt x="37" y="7"/>
                  <a:pt x="32" y="8"/>
                  <a:pt x="29" y="9"/>
                </a:cubicBezTo>
                <a:cubicBezTo>
                  <a:pt x="26" y="11"/>
                  <a:pt x="24" y="11"/>
                  <a:pt x="21" y="11"/>
                </a:cubicBezTo>
                <a:cubicBezTo>
                  <a:pt x="18" y="11"/>
                  <a:pt x="16" y="11"/>
                  <a:pt x="13" y="10"/>
                </a:cubicBezTo>
                <a:cubicBezTo>
                  <a:pt x="6" y="7"/>
                  <a:pt x="6" y="4"/>
                  <a:pt x="7" y="1"/>
                </a:cubicBezTo>
                <a:cubicBezTo>
                  <a:pt x="8" y="0"/>
                  <a:pt x="8" y="0"/>
                  <a:pt x="8" y="0"/>
                </a:cubicBezTo>
                <a:moveTo>
                  <a:pt x="61" y="0"/>
                </a:moveTo>
                <a:cubicBezTo>
                  <a:pt x="56" y="0"/>
                  <a:pt x="56" y="0"/>
                  <a:pt x="56" y="0"/>
                </a:cubicBezTo>
                <a:cubicBezTo>
                  <a:pt x="56" y="2"/>
                  <a:pt x="57" y="4"/>
                  <a:pt x="58" y="6"/>
                </a:cubicBezTo>
                <a:cubicBezTo>
                  <a:pt x="62" y="3"/>
                  <a:pt x="62" y="3"/>
                  <a:pt x="62" y="3"/>
                </a:cubicBezTo>
                <a:cubicBezTo>
                  <a:pt x="62" y="2"/>
                  <a:pt x="62" y="1"/>
                  <a:pt x="61" y="0"/>
                </a:cubicBezTo>
              </a:path>
            </a:pathLst>
          </a:custGeom>
          <a:solidFill>
            <a:srgbClr val="E4D8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8" name="Freeform 184"/>
          <p:cNvSpPr>
            <a:spLocks/>
          </p:cNvSpPr>
          <p:nvPr/>
        </p:nvSpPr>
        <p:spPr bwMode="auto">
          <a:xfrm>
            <a:off x="10991850" y="42863"/>
            <a:ext cx="452438" cy="254000"/>
          </a:xfrm>
          <a:custGeom>
            <a:avLst/>
            <a:gdLst>
              <a:gd name="T0" fmla="*/ 16 w 32"/>
              <a:gd name="T1" fmla="*/ 0 h 18"/>
              <a:gd name="T2" fmla="*/ 12 w 32"/>
              <a:gd name="T3" fmla="*/ 3 h 18"/>
              <a:gd name="T4" fmla="*/ 15 w 32"/>
              <a:gd name="T5" fmla="*/ 8 h 18"/>
              <a:gd name="T6" fmla="*/ 11 w 32"/>
              <a:gd name="T7" fmla="*/ 12 h 18"/>
              <a:gd name="T8" fmla="*/ 11 w 32"/>
              <a:gd name="T9" fmla="*/ 8 h 18"/>
              <a:gd name="T10" fmla="*/ 11 w 32"/>
              <a:gd name="T11" fmla="*/ 4 h 18"/>
              <a:gd name="T12" fmla="*/ 7 w 32"/>
              <a:gd name="T13" fmla="*/ 7 h 18"/>
              <a:gd name="T14" fmla="*/ 7 w 32"/>
              <a:gd name="T15" fmla="*/ 7 h 18"/>
              <a:gd name="T16" fmla="*/ 2 w 32"/>
              <a:gd name="T17" fmla="*/ 11 h 18"/>
              <a:gd name="T18" fmla="*/ 3 w 32"/>
              <a:gd name="T19" fmla="*/ 17 h 18"/>
              <a:gd name="T20" fmla="*/ 6 w 32"/>
              <a:gd name="T21" fmla="*/ 18 h 18"/>
              <a:gd name="T22" fmla="*/ 12 w 32"/>
              <a:gd name="T23" fmla="*/ 16 h 18"/>
              <a:gd name="T24" fmla="*/ 18 w 32"/>
              <a:gd name="T25" fmla="*/ 15 h 18"/>
              <a:gd name="T26" fmla="*/ 29 w 32"/>
              <a:gd name="T27" fmla="*/ 10 h 18"/>
              <a:gd name="T28" fmla="*/ 27 w 32"/>
              <a:gd name="T29" fmla="*/ 6 h 18"/>
              <a:gd name="T30" fmla="*/ 18 w 32"/>
              <a:gd name="T31" fmla="*/ 5 h 18"/>
              <a:gd name="T32" fmla="*/ 16 w 32"/>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8">
                <a:moveTo>
                  <a:pt x="16" y="0"/>
                </a:moveTo>
                <a:cubicBezTo>
                  <a:pt x="12" y="3"/>
                  <a:pt x="12" y="3"/>
                  <a:pt x="12" y="3"/>
                </a:cubicBezTo>
                <a:cubicBezTo>
                  <a:pt x="13" y="5"/>
                  <a:pt x="14" y="7"/>
                  <a:pt x="15" y="8"/>
                </a:cubicBezTo>
                <a:cubicBezTo>
                  <a:pt x="22" y="13"/>
                  <a:pt x="14" y="11"/>
                  <a:pt x="11" y="12"/>
                </a:cubicBezTo>
                <a:cubicBezTo>
                  <a:pt x="10" y="10"/>
                  <a:pt x="11" y="10"/>
                  <a:pt x="11" y="8"/>
                </a:cubicBezTo>
                <a:cubicBezTo>
                  <a:pt x="12" y="7"/>
                  <a:pt x="12" y="5"/>
                  <a:pt x="11" y="4"/>
                </a:cubicBezTo>
                <a:cubicBezTo>
                  <a:pt x="7" y="7"/>
                  <a:pt x="7" y="7"/>
                  <a:pt x="7" y="7"/>
                </a:cubicBezTo>
                <a:cubicBezTo>
                  <a:pt x="7" y="7"/>
                  <a:pt x="7" y="7"/>
                  <a:pt x="7" y="7"/>
                </a:cubicBezTo>
                <a:cubicBezTo>
                  <a:pt x="5" y="9"/>
                  <a:pt x="3" y="10"/>
                  <a:pt x="2" y="11"/>
                </a:cubicBezTo>
                <a:cubicBezTo>
                  <a:pt x="1" y="13"/>
                  <a:pt x="0" y="16"/>
                  <a:pt x="3" y="17"/>
                </a:cubicBezTo>
                <a:cubicBezTo>
                  <a:pt x="4" y="18"/>
                  <a:pt x="5" y="18"/>
                  <a:pt x="6" y="18"/>
                </a:cubicBezTo>
                <a:cubicBezTo>
                  <a:pt x="8" y="18"/>
                  <a:pt x="10" y="17"/>
                  <a:pt x="12" y="16"/>
                </a:cubicBezTo>
                <a:cubicBezTo>
                  <a:pt x="14" y="15"/>
                  <a:pt x="16" y="15"/>
                  <a:pt x="18" y="15"/>
                </a:cubicBezTo>
                <a:cubicBezTo>
                  <a:pt x="22" y="13"/>
                  <a:pt x="26" y="12"/>
                  <a:pt x="29" y="10"/>
                </a:cubicBezTo>
                <a:cubicBezTo>
                  <a:pt x="32" y="8"/>
                  <a:pt x="32" y="7"/>
                  <a:pt x="27" y="6"/>
                </a:cubicBezTo>
                <a:cubicBezTo>
                  <a:pt x="24" y="6"/>
                  <a:pt x="21" y="6"/>
                  <a:pt x="18" y="5"/>
                </a:cubicBezTo>
                <a:cubicBezTo>
                  <a:pt x="17" y="5"/>
                  <a:pt x="16" y="3"/>
                  <a:pt x="16" y="0"/>
                </a:cubicBezTo>
              </a:path>
            </a:pathLst>
          </a:custGeom>
          <a:solidFill>
            <a:srgbClr val="E145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9" name="Freeform 185"/>
          <p:cNvSpPr>
            <a:spLocks/>
          </p:cNvSpPr>
          <p:nvPr/>
        </p:nvSpPr>
        <p:spPr bwMode="auto">
          <a:xfrm>
            <a:off x="11557000" y="0"/>
            <a:ext cx="282575" cy="225425"/>
          </a:xfrm>
          <a:custGeom>
            <a:avLst/>
            <a:gdLst>
              <a:gd name="T0" fmla="*/ 14 w 20"/>
              <a:gd name="T1" fmla="*/ 0 h 16"/>
              <a:gd name="T2" fmla="*/ 3 w 20"/>
              <a:gd name="T3" fmla="*/ 0 h 16"/>
              <a:gd name="T4" fmla="*/ 7 w 20"/>
              <a:gd name="T5" fmla="*/ 15 h 16"/>
              <a:gd name="T6" fmla="*/ 8 w 20"/>
              <a:gd name="T7" fmla="*/ 16 h 16"/>
              <a:gd name="T8" fmla="*/ 8 w 20"/>
              <a:gd name="T9" fmla="*/ 16 h 16"/>
              <a:gd name="T10" fmla="*/ 8 w 20"/>
              <a:gd name="T11" fmla="*/ 16 h 16"/>
              <a:gd name="T12" fmla="*/ 15 w 20"/>
              <a:gd name="T13" fmla="*/ 8 h 16"/>
              <a:gd name="T14" fmla="*/ 17 w 20"/>
              <a:gd name="T15" fmla="*/ 2 h 16"/>
              <a:gd name="T16" fmla="*/ 14 w 20"/>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6">
                <a:moveTo>
                  <a:pt x="14" y="0"/>
                </a:moveTo>
                <a:cubicBezTo>
                  <a:pt x="3" y="0"/>
                  <a:pt x="3" y="0"/>
                  <a:pt x="3" y="0"/>
                </a:cubicBezTo>
                <a:cubicBezTo>
                  <a:pt x="0" y="5"/>
                  <a:pt x="1" y="9"/>
                  <a:pt x="7" y="15"/>
                </a:cubicBezTo>
                <a:cubicBezTo>
                  <a:pt x="8" y="16"/>
                  <a:pt x="8" y="16"/>
                  <a:pt x="8" y="16"/>
                </a:cubicBezTo>
                <a:cubicBezTo>
                  <a:pt x="8" y="16"/>
                  <a:pt x="8" y="16"/>
                  <a:pt x="8" y="16"/>
                </a:cubicBezTo>
                <a:cubicBezTo>
                  <a:pt x="8" y="16"/>
                  <a:pt x="8" y="16"/>
                  <a:pt x="8" y="16"/>
                </a:cubicBezTo>
                <a:cubicBezTo>
                  <a:pt x="5" y="11"/>
                  <a:pt x="11" y="10"/>
                  <a:pt x="15" y="8"/>
                </a:cubicBezTo>
                <a:cubicBezTo>
                  <a:pt x="20" y="6"/>
                  <a:pt x="20" y="5"/>
                  <a:pt x="17" y="2"/>
                </a:cubicBezTo>
                <a:cubicBezTo>
                  <a:pt x="16" y="1"/>
                  <a:pt x="15" y="1"/>
                  <a:pt x="14" y="0"/>
                </a:cubicBezTo>
              </a:path>
            </a:pathLst>
          </a:custGeom>
          <a:solidFill>
            <a:srgbClr val="E24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0" name="Freeform 186"/>
          <p:cNvSpPr>
            <a:spLocks noEditPoints="1"/>
          </p:cNvSpPr>
          <p:nvPr/>
        </p:nvSpPr>
        <p:spPr bwMode="auto">
          <a:xfrm>
            <a:off x="11458575" y="0"/>
            <a:ext cx="522288" cy="225425"/>
          </a:xfrm>
          <a:custGeom>
            <a:avLst/>
            <a:gdLst>
              <a:gd name="T0" fmla="*/ 10 w 37"/>
              <a:gd name="T1" fmla="*/ 0 h 16"/>
              <a:gd name="T2" fmla="*/ 4 w 37"/>
              <a:gd name="T3" fmla="*/ 0 h 16"/>
              <a:gd name="T4" fmla="*/ 3 w 37"/>
              <a:gd name="T5" fmla="*/ 3 h 16"/>
              <a:gd name="T6" fmla="*/ 6 w 37"/>
              <a:gd name="T7" fmla="*/ 13 h 16"/>
              <a:gd name="T8" fmla="*/ 13 w 37"/>
              <a:gd name="T9" fmla="*/ 16 h 16"/>
              <a:gd name="T10" fmla="*/ 13 w 37"/>
              <a:gd name="T11" fmla="*/ 16 h 16"/>
              <a:gd name="T12" fmla="*/ 15 w 37"/>
              <a:gd name="T13" fmla="*/ 16 h 16"/>
              <a:gd name="T14" fmla="*/ 14 w 37"/>
              <a:gd name="T15" fmla="*/ 15 h 16"/>
              <a:gd name="T16" fmla="*/ 10 w 37"/>
              <a:gd name="T17" fmla="*/ 0 h 16"/>
              <a:gd name="T18" fmla="*/ 28 w 37"/>
              <a:gd name="T19" fmla="*/ 0 h 16"/>
              <a:gd name="T20" fmla="*/ 21 w 37"/>
              <a:gd name="T21" fmla="*/ 0 h 16"/>
              <a:gd name="T22" fmla="*/ 24 w 37"/>
              <a:gd name="T23" fmla="*/ 2 h 16"/>
              <a:gd name="T24" fmla="*/ 22 w 37"/>
              <a:gd name="T25" fmla="*/ 8 h 16"/>
              <a:gd name="T26" fmla="*/ 15 w 37"/>
              <a:gd name="T27" fmla="*/ 16 h 16"/>
              <a:gd name="T28" fmla="*/ 15 w 37"/>
              <a:gd name="T29" fmla="*/ 16 h 16"/>
              <a:gd name="T30" fmla="*/ 16 w 37"/>
              <a:gd name="T31" fmla="*/ 16 h 16"/>
              <a:gd name="T32" fmla="*/ 16 w 37"/>
              <a:gd name="T33" fmla="*/ 16 h 16"/>
              <a:gd name="T34" fmla="*/ 29 w 37"/>
              <a:gd name="T35" fmla="*/ 10 h 16"/>
              <a:gd name="T36" fmla="*/ 32 w 37"/>
              <a:gd name="T37" fmla="*/ 2 h 16"/>
              <a:gd name="T38" fmla="*/ 28 w 37"/>
              <a:gd name="T3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 h="16">
                <a:moveTo>
                  <a:pt x="10" y="0"/>
                </a:moveTo>
                <a:cubicBezTo>
                  <a:pt x="4" y="0"/>
                  <a:pt x="4" y="0"/>
                  <a:pt x="4" y="0"/>
                </a:cubicBezTo>
                <a:cubicBezTo>
                  <a:pt x="4" y="1"/>
                  <a:pt x="3" y="2"/>
                  <a:pt x="3" y="3"/>
                </a:cubicBezTo>
                <a:cubicBezTo>
                  <a:pt x="0" y="7"/>
                  <a:pt x="5" y="10"/>
                  <a:pt x="6" y="13"/>
                </a:cubicBezTo>
                <a:cubicBezTo>
                  <a:pt x="6" y="15"/>
                  <a:pt x="10" y="15"/>
                  <a:pt x="13" y="16"/>
                </a:cubicBezTo>
                <a:cubicBezTo>
                  <a:pt x="13" y="16"/>
                  <a:pt x="13" y="16"/>
                  <a:pt x="13" y="16"/>
                </a:cubicBezTo>
                <a:cubicBezTo>
                  <a:pt x="14" y="16"/>
                  <a:pt x="14" y="16"/>
                  <a:pt x="15" y="16"/>
                </a:cubicBezTo>
                <a:cubicBezTo>
                  <a:pt x="14" y="15"/>
                  <a:pt x="14" y="15"/>
                  <a:pt x="14" y="15"/>
                </a:cubicBezTo>
                <a:cubicBezTo>
                  <a:pt x="8" y="9"/>
                  <a:pt x="7" y="5"/>
                  <a:pt x="10" y="0"/>
                </a:cubicBezTo>
                <a:moveTo>
                  <a:pt x="28" y="0"/>
                </a:moveTo>
                <a:cubicBezTo>
                  <a:pt x="21" y="0"/>
                  <a:pt x="21" y="0"/>
                  <a:pt x="21" y="0"/>
                </a:cubicBezTo>
                <a:cubicBezTo>
                  <a:pt x="22" y="1"/>
                  <a:pt x="23" y="1"/>
                  <a:pt x="24" y="2"/>
                </a:cubicBezTo>
                <a:cubicBezTo>
                  <a:pt x="27" y="5"/>
                  <a:pt x="27" y="6"/>
                  <a:pt x="22" y="8"/>
                </a:cubicBezTo>
                <a:cubicBezTo>
                  <a:pt x="18" y="10"/>
                  <a:pt x="12" y="11"/>
                  <a:pt x="15" y="16"/>
                </a:cubicBezTo>
                <a:cubicBezTo>
                  <a:pt x="15" y="16"/>
                  <a:pt x="15" y="16"/>
                  <a:pt x="15" y="16"/>
                </a:cubicBezTo>
                <a:cubicBezTo>
                  <a:pt x="15" y="16"/>
                  <a:pt x="15" y="16"/>
                  <a:pt x="16" y="16"/>
                </a:cubicBezTo>
                <a:cubicBezTo>
                  <a:pt x="16" y="16"/>
                  <a:pt x="16" y="16"/>
                  <a:pt x="16" y="16"/>
                </a:cubicBezTo>
                <a:cubicBezTo>
                  <a:pt x="18" y="12"/>
                  <a:pt x="24" y="11"/>
                  <a:pt x="29" y="10"/>
                </a:cubicBezTo>
                <a:cubicBezTo>
                  <a:pt x="37" y="8"/>
                  <a:pt x="37" y="6"/>
                  <a:pt x="32" y="2"/>
                </a:cubicBezTo>
                <a:cubicBezTo>
                  <a:pt x="31" y="1"/>
                  <a:pt x="29" y="1"/>
                  <a:pt x="28" y="0"/>
                </a:cubicBezTo>
              </a:path>
            </a:pathLst>
          </a:custGeom>
          <a:solidFill>
            <a:srgbClr val="E145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1" name="Freeform 187"/>
          <p:cNvSpPr>
            <a:spLocks/>
          </p:cNvSpPr>
          <p:nvPr/>
        </p:nvSpPr>
        <p:spPr bwMode="auto">
          <a:xfrm>
            <a:off x="10979150" y="366713"/>
            <a:ext cx="676275" cy="438150"/>
          </a:xfrm>
          <a:custGeom>
            <a:avLst/>
            <a:gdLst>
              <a:gd name="T0" fmla="*/ 9 w 48"/>
              <a:gd name="T1" fmla="*/ 0 h 31"/>
              <a:gd name="T2" fmla="*/ 3 w 48"/>
              <a:gd name="T3" fmla="*/ 3 h 31"/>
              <a:gd name="T4" fmla="*/ 5 w 48"/>
              <a:gd name="T5" fmla="*/ 7 h 31"/>
              <a:gd name="T6" fmla="*/ 22 w 48"/>
              <a:gd name="T7" fmla="*/ 12 h 31"/>
              <a:gd name="T8" fmla="*/ 27 w 48"/>
              <a:gd name="T9" fmla="*/ 18 h 31"/>
              <a:gd name="T10" fmla="*/ 24 w 48"/>
              <a:gd name="T11" fmla="*/ 25 h 31"/>
              <a:gd name="T12" fmla="*/ 28 w 48"/>
              <a:gd name="T13" fmla="*/ 31 h 31"/>
              <a:gd name="T14" fmla="*/ 30 w 48"/>
              <a:gd name="T15" fmla="*/ 31 h 31"/>
              <a:gd name="T16" fmla="*/ 31 w 48"/>
              <a:gd name="T17" fmla="*/ 31 h 31"/>
              <a:gd name="T18" fmla="*/ 32 w 48"/>
              <a:gd name="T19" fmla="*/ 31 h 31"/>
              <a:gd name="T20" fmla="*/ 36 w 48"/>
              <a:gd name="T21" fmla="*/ 28 h 31"/>
              <a:gd name="T22" fmla="*/ 43 w 48"/>
              <a:gd name="T23" fmla="*/ 22 h 31"/>
              <a:gd name="T24" fmla="*/ 41 w 48"/>
              <a:gd name="T25" fmla="*/ 15 h 31"/>
              <a:gd name="T26" fmla="*/ 33 w 48"/>
              <a:gd name="T27" fmla="*/ 6 h 31"/>
              <a:gd name="T28" fmla="*/ 25 w 48"/>
              <a:gd name="T29" fmla="*/ 8 h 31"/>
              <a:gd name="T30" fmla="*/ 16 w 48"/>
              <a:gd name="T31" fmla="*/ 4 h 31"/>
              <a:gd name="T32" fmla="*/ 15 w 48"/>
              <a:gd name="T33" fmla="*/ 3 h 31"/>
              <a:gd name="T34" fmla="*/ 9 w 48"/>
              <a:gd name="T3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31">
                <a:moveTo>
                  <a:pt x="9" y="0"/>
                </a:moveTo>
                <a:cubicBezTo>
                  <a:pt x="7" y="0"/>
                  <a:pt x="5" y="1"/>
                  <a:pt x="3" y="3"/>
                </a:cubicBezTo>
                <a:cubicBezTo>
                  <a:pt x="0" y="5"/>
                  <a:pt x="0" y="6"/>
                  <a:pt x="5" y="7"/>
                </a:cubicBezTo>
                <a:cubicBezTo>
                  <a:pt x="11" y="9"/>
                  <a:pt x="16" y="11"/>
                  <a:pt x="22" y="12"/>
                </a:cubicBezTo>
                <a:cubicBezTo>
                  <a:pt x="28" y="13"/>
                  <a:pt x="29" y="15"/>
                  <a:pt x="27" y="18"/>
                </a:cubicBezTo>
                <a:cubicBezTo>
                  <a:pt x="26" y="20"/>
                  <a:pt x="25" y="23"/>
                  <a:pt x="24" y="25"/>
                </a:cubicBezTo>
                <a:cubicBezTo>
                  <a:pt x="23" y="27"/>
                  <a:pt x="24" y="30"/>
                  <a:pt x="28" y="31"/>
                </a:cubicBezTo>
                <a:cubicBezTo>
                  <a:pt x="29" y="31"/>
                  <a:pt x="29" y="31"/>
                  <a:pt x="30" y="31"/>
                </a:cubicBezTo>
                <a:cubicBezTo>
                  <a:pt x="30" y="31"/>
                  <a:pt x="31" y="31"/>
                  <a:pt x="31" y="31"/>
                </a:cubicBezTo>
                <a:cubicBezTo>
                  <a:pt x="31" y="31"/>
                  <a:pt x="31" y="31"/>
                  <a:pt x="32" y="31"/>
                </a:cubicBezTo>
                <a:cubicBezTo>
                  <a:pt x="34" y="30"/>
                  <a:pt x="35" y="29"/>
                  <a:pt x="36" y="28"/>
                </a:cubicBezTo>
                <a:cubicBezTo>
                  <a:pt x="39" y="26"/>
                  <a:pt x="39" y="24"/>
                  <a:pt x="43" y="22"/>
                </a:cubicBezTo>
                <a:cubicBezTo>
                  <a:pt x="48" y="19"/>
                  <a:pt x="48" y="17"/>
                  <a:pt x="41" y="15"/>
                </a:cubicBezTo>
                <a:cubicBezTo>
                  <a:pt x="35" y="13"/>
                  <a:pt x="32" y="11"/>
                  <a:pt x="33" y="6"/>
                </a:cubicBezTo>
                <a:cubicBezTo>
                  <a:pt x="29" y="7"/>
                  <a:pt x="26" y="8"/>
                  <a:pt x="25" y="8"/>
                </a:cubicBezTo>
                <a:cubicBezTo>
                  <a:pt x="22" y="8"/>
                  <a:pt x="20" y="7"/>
                  <a:pt x="16" y="4"/>
                </a:cubicBezTo>
                <a:cubicBezTo>
                  <a:pt x="16" y="3"/>
                  <a:pt x="16" y="3"/>
                  <a:pt x="15" y="3"/>
                </a:cubicBezTo>
                <a:cubicBezTo>
                  <a:pt x="13" y="1"/>
                  <a:pt x="11" y="0"/>
                  <a:pt x="9" y="0"/>
                </a:cubicBezTo>
              </a:path>
            </a:pathLst>
          </a:custGeom>
          <a:solidFill>
            <a:srgbClr val="E145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2" name="Freeform 188"/>
          <p:cNvSpPr>
            <a:spLocks/>
          </p:cNvSpPr>
          <p:nvPr/>
        </p:nvSpPr>
        <p:spPr bwMode="auto">
          <a:xfrm>
            <a:off x="11415713" y="804863"/>
            <a:ext cx="142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path>
            </a:pathLst>
          </a:custGeom>
          <a:solidFill>
            <a:srgbClr val="D54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3" name="Freeform 189"/>
          <p:cNvSpPr>
            <a:spLocks noEditPoints="1"/>
          </p:cNvSpPr>
          <p:nvPr/>
        </p:nvSpPr>
        <p:spPr bwMode="auto">
          <a:xfrm>
            <a:off x="11669713" y="225425"/>
            <a:ext cx="198438" cy="198438"/>
          </a:xfrm>
          <a:custGeom>
            <a:avLst/>
            <a:gdLst>
              <a:gd name="T0" fmla="*/ 1 w 14"/>
              <a:gd name="T1" fmla="*/ 1 h 14"/>
              <a:gd name="T2" fmla="*/ 3 w 14"/>
              <a:gd name="T3" fmla="*/ 7 h 14"/>
              <a:gd name="T4" fmla="*/ 13 w 14"/>
              <a:gd name="T5" fmla="*/ 14 h 14"/>
              <a:gd name="T6" fmla="*/ 13 w 14"/>
              <a:gd name="T7" fmla="*/ 14 h 14"/>
              <a:gd name="T8" fmla="*/ 13 w 14"/>
              <a:gd name="T9" fmla="*/ 14 h 14"/>
              <a:gd name="T10" fmla="*/ 14 w 14"/>
              <a:gd name="T11" fmla="*/ 14 h 14"/>
              <a:gd name="T12" fmla="*/ 14 w 14"/>
              <a:gd name="T13" fmla="*/ 4 h 14"/>
              <a:gd name="T14" fmla="*/ 12 w 14"/>
              <a:gd name="T15" fmla="*/ 4 h 14"/>
              <a:gd name="T16" fmla="*/ 1 w 14"/>
              <a:gd name="T17" fmla="*/ 1 h 14"/>
              <a:gd name="T18" fmla="*/ 0 w 14"/>
              <a:gd name="T19" fmla="*/ 0 h 14"/>
              <a:gd name="T20" fmla="*/ 0 w 14"/>
              <a:gd name="T21" fmla="*/ 0 h 14"/>
              <a:gd name="T22" fmla="*/ 1 w 14"/>
              <a:gd name="T23" fmla="*/ 1 h 14"/>
              <a:gd name="T24" fmla="*/ 0 w 14"/>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4">
                <a:moveTo>
                  <a:pt x="1" y="1"/>
                </a:moveTo>
                <a:cubicBezTo>
                  <a:pt x="2" y="3"/>
                  <a:pt x="2" y="5"/>
                  <a:pt x="3" y="7"/>
                </a:cubicBezTo>
                <a:cubicBezTo>
                  <a:pt x="3" y="11"/>
                  <a:pt x="5" y="14"/>
                  <a:pt x="13" y="14"/>
                </a:cubicBezTo>
                <a:cubicBezTo>
                  <a:pt x="13" y="14"/>
                  <a:pt x="13" y="14"/>
                  <a:pt x="13" y="14"/>
                </a:cubicBezTo>
                <a:cubicBezTo>
                  <a:pt x="13" y="14"/>
                  <a:pt x="13" y="14"/>
                  <a:pt x="13" y="14"/>
                </a:cubicBezTo>
                <a:cubicBezTo>
                  <a:pt x="14" y="14"/>
                  <a:pt x="14" y="14"/>
                  <a:pt x="14" y="14"/>
                </a:cubicBezTo>
                <a:cubicBezTo>
                  <a:pt x="10" y="12"/>
                  <a:pt x="9" y="8"/>
                  <a:pt x="14" y="4"/>
                </a:cubicBezTo>
                <a:cubicBezTo>
                  <a:pt x="13" y="4"/>
                  <a:pt x="13" y="4"/>
                  <a:pt x="12" y="4"/>
                </a:cubicBezTo>
                <a:cubicBezTo>
                  <a:pt x="8" y="4"/>
                  <a:pt x="4" y="3"/>
                  <a:pt x="1" y="1"/>
                </a:cubicBezTo>
                <a:moveTo>
                  <a:pt x="0" y="0"/>
                </a:moveTo>
                <a:cubicBezTo>
                  <a:pt x="0" y="0"/>
                  <a:pt x="0" y="0"/>
                  <a:pt x="0" y="0"/>
                </a:cubicBezTo>
                <a:cubicBezTo>
                  <a:pt x="0" y="0"/>
                  <a:pt x="1" y="1"/>
                  <a:pt x="1" y="1"/>
                </a:cubicBezTo>
                <a:cubicBezTo>
                  <a:pt x="1" y="1"/>
                  <a:pt x="0" y="0"/>
                  <a:pt x="0"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4" name="Freeform 190"/>
          <p:cNvSpPr>
            <a:spLocks/>
          </p:cNvSpPr>
          <p:nvPr/>
        </p:nvSpPr>
        <p:spPr bwMode="auto">
          <a:xfrm>
            <a:off x="11599863" y="184150"/>
            <a:ext cx="522288" cy="325438"/>
          </a:xfrm>
          <a:custGeom>
            <a:avLst/>
            <a:gdLst>
              <a:gd name="T0" fmla="*/ 20 w 37"/>
              <a:gd name="T1" fmla="*/ 0 h 23"/>
              <a:gd name="T2" fmla="*/ 13 w 37"/>
              <a:gd name="T3" fmla="*/ 4 h 23"/>
              <a:gd name="T4" fmla="*/ 6 w 37"/>
              <a:gd name="T5" fmla="*/ 3 h 23"/>
              <a:gd name="T6" fmla="*/ 6 w 37"/>
              <a:gd name="T7" fmla="*/ 3 h 23"/>
              <a:gd name="T8" fmla="*/ 5 w 37"/>
              <a:gd name="T9" fmla="*/ 3 h 23"/>
              <a:gd name="T10" fmla="*/ 6 w 37"/>
              <a:gd name="T11" fmla="*/ 4 h 23"/>
              <a:gd name="T12" fmla="*/ 6 w 37"/>
              <a:gd name="T13" fmla="*/ 4 h 23"/>
              <a:gd name="T14" fmla="*/ 6 w 37"/>
              <a:gd name="T15" fmla="*/ 4 h 23"/>
              <a:gd name="T16" fmla="*/ 17 w 37"/>
              <a:gd name="T17" fmla="*/ 7 h 23"/>
              <a:gd name="T18" fmla="*/ 19 w 37"/>
              <a:gd name="T19" fmla="*/ 7 h 23"/>
              <a:gd name="T20" fmla="*/ 19 w 37"/>
              <a:gd name="T21" fmla="*/ 7 h 23"/>
              <a:gd name="T22" fmla="*/ 19 w 37"/>
              <a:gd name="T23" fmla="*/ 7 h 23"/>
              <a:gd name="T24" fmla="*/ 19 w 37"/>
              <a:gd name="T25" fmla="*/ 17 h 23"/>
              <a:gd name="T26" fmla="*/ 18 w 37"/>
              <a:gd name="T27" fmla="*/ 17 h 23"/>
              <a:gd name="T28" fmla="*/ 18 w 37"/>
              <a:gd name="T29" fmla="*/ 17 h 23"/>
              <a:gd name="T30" fmla="*/ 18 w 37"/>
              <a:gd name="T31" fmla="*/ 17 h 23"/>
              <a:gd name="T32" fmla="*/ 8 w 37"/>
              <a:gd name="T33" fmla="*/ 10 h 23"/>
              <a:gd name="T34" fmla="*/ 6 w 37"/>
              <a:gd name="T35" fmla="*/ 4 h 23"/>
              <a:gd name="T36" fmla="*/ 6 w 37"/>
              <a:gd name="T37" fmla="*/ 4 h 23"/>
              <a:gd name="T38" fmla="*/ 6 w 37"/>
              <a:gd name="T39" fmla="*/ 4 h 23"/>
              <a:gd name="T40" fmla="*/ 5 w 37"/>
              <a:gd name="T41" fmla="*/ 3 h 23"/>
              <a:gd name="T42" fmla="*/ 4 w 37"/>
              <a:gd name="T43" fmla="*/ 3 h 23"/>
              <a:gd name="T44" fmla="*/ 3 w 37"/>
              <a:gd name="T45" fmla="*/ 3 h 23"/>
              <a:gd name="T46" fmla="*/ 3 w 37"/>
              <a:gd name="T47" fmla="*/ 3 h 23"/>
              <a:gd name="T48" fmla="*/ 4 w 37"/>
              <a:gd name="T49" fmla="*/ 21 h 23"/>
              <a:gd name="T50" fmla="*/ 6 w 37"/>
              <a:gd name="T51" fmla="*/ 23 h 23"/>
              <a:gd name="T52" fmla="*/ 9 w 37"/>
              <a:gd name="T53" fmla="*/ 22 h 23"/>
              <a:gd name="T54" fmla="*/ 16 w 37"/>
              <a:gd name="T55" fmla="*/ 19 h 23"/>
              <a:gd name="T56" fmla="*/ 18 w 37"/>
              <a:gd name="T57" fmla="*/ 19 h 23"/>
              <a:gd name="T58" fmla="*/ 23 w 37"/>
              <a:gd name="T59" fmla="*/ 20 h 23"/>
              <a:gd name="T60" fmla="*/ 24 w 37"/>
              <a:gd name="T61" fmla="*/ 20 h 23"/>
              <a:gd name="T62" fmla="*/ 26 w 37"/>
              <a:gd name="T63" fmla="*/ 20 h 23"/>
              <a:gd name="T64" fmla="*/ 32 w 37"/>
              <a:gd name="T65" fmla="*/ 21 h 23"/>
              <a:gd name="T66" fmla="*/ 34 w 37"/>
              <a:gd name="T67" fmla="*/ 21 h 23"/>
              <a:gd name="T68" fmla="*/ 36 w 37"/>
              <a:gd name="T69" fmla="*/ 21 h 23"/>
              <a:gd name="T70" fmla="*/ 36 w 37"/>
              <a:gd name="T71" fmla="*/ 18 h 23"/>
              <a:gd name="T72" fmla="*/ 30 w 37"/>
              <a:gd name="T73" fmla="*/ 16 h 23"/>
              <a:gd name="T74" fmla="*/ 27 w 37"/>
              <a:gd name="T75" fmla="*/ 16 h 23"/>
              <a:gd name="T76" fmla="*/ 24 w 37"/>
              <a:gd name="T77" fmla="*/ 17 h 23"/>
              <a:gd name="T78" fmla="*/ 20 w 37"/>
              <a:gd name="T79" fmla="*/ 13 h 23"/>
              <a:gd name="T80" fmla="*/ 23 w 37"/>
              <a:gd name="T81" fmla="*/ 9 h 23"/>
              <a:gd name="T82" fmla="*/ 20 w 37"/>
              <a:gd name="T8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 h="23">
                <a:moveTo>
                  <a:pt x="20" y="0"/>
                </a:moveTo>
                <a:cubicBezTo>
                  <a:pt x="17" y="3"/>
                  <a:pt x="15" y="4"/>
                  <a:pt x="13" y="4"/>
                </a:cubicBezTo>
                <a:cubicBezTo>
                  <a:pt x="11" y="4"/>
                  <a:pt x="9" y="4"/>
                  <a:pt x="6" y="3"/>
                </a:cubicBezTo>
                <a:cubicBezTo>
                  <a:pt x="6" y="3"/>
                  <a:pt x="6" y="3"/>
                  <a:pt x="6" y="3"/>
                </a:cubicBezTo>
                <a:cubicBezTo>
                  <a:pt x="5" y="3"/>
                  <a:pt x="5" y="3"/>
                  <a:pt x="5" y="3"/>
                </a:cubicBezTo>
                <a:cubicBezTo>
                  <a:pt x="5" y="3"/>
                  <a:pt x="6" y="4"/>
                  <a:pt x="6" y="4"/>
                </a:cubicBezTo>
                <a:cubicBezTo>
                  <a:pt x="6" y="4"/>
                  <a:pt x="6" y="4"/>
                  <a:pt x="6" y="4"/>
                </a:cubicBezTo>
                <a:cubicBezTo>
                  <a:pt x="6" y="4"/>
                  <a:pt x="6" y="4"/>
                  <a:pt x="6" y="4"/>
                </a:cubicBezTo>
                <a:cubicBezTo>
                  <a:pt x="9" y="6"/>
                  <a:pt x="13" y="7"/>
                  <a:pt x="17" y="7"/>
                </a:cubicBezTo>
                <a:cubicBezTo>
                  <a:pt x="18" y="7"/>
                  <a:pt x="18" y="7"/>
                  <a:pt x="19" y="7"/>
                </a:cubicBezTo>
                <a:cubicBezTo>
                  <a:pt x="19" y="7"/>
                  <a:pt x="19" y="7"/>
                  <a:pt x="19" y="7"/>
                </a:cubicBezTo>
                <a:cubicBezTo>
                  <a:pt x="19" y="7"/>
                  <a:pt x="19" y="7"/>
                  <a:pt x="19" y="7"/>
                </a:cubicBezTo>
                <a:cubicBezTo>
                  <a:pt x="14" y="11"/>
                  <a:pt x="15" y="15"/>
                  <a:pt x="19" y="17"/>
                </a:cubicBezTo>
                <a:cubicBezTo>
                  <a:pt x="19" y="17"/>
                  <a:pt x="19" y="17"/>
                  <a:pt x="18" y="17"/>
                </a:cubicBezTo>
                <a:cubicBezTo>
                  <a:pt x="18" y="17"/>
                  <a:pt x="18" y="17"/>
                  <a:pt x="18" y="17"/>
                </a:cubicBezTo>
                <a:cubicBezTo>
                  <a:pt x="18" y="17"/>
                  <a:pt x="18" y="17"/>
                  <a:pt x="18" y="17"/>
                </a:cubicBezTo>
                <a:cubicBezTo>
                  <a:pt x="10" y="17"/>
                  <a:pt x="8" y="14"/>
                  <a:pt x="8" y="10"/>
                </a:cubicBezTo>
                <a:cubicBezTo>
                  <a:pt x="7" y="8"/>
                  <a:pt x="7" y="6"/>
                  <a:pt x="6" y="4"/>
                </a:cubicBezTo>
                <a:cubicBezTo>
                  <a:pt x="6" y="4"/>
                  <a:pt x="6" y="4"/>
                  <a:pt x="6" y="4"/>
                </a:cubicBezTo>
                <a:cubicBezTo>
                  <a:pt x="6" y="4"/>
                  <a:pt x="6" y="4"/>
                  <a:pt x="6" y="4"/>
                </a:cubicBezTo>
                <a:cubicBezTo>
                  <a:pt x="6" y="4"/>
                  <a:pt x="5" y="3"/>
                  <a:pt x="5" y="3"/>
                </a:cubicBezTo>
                <a:cubicBezTo>
                  <a:pt x="5" y="3"/>
                  <a:pt x="5" y="3"/>
                  <a:pt x="4" y="3"/>
                </a:cubicBezTo>
                <a:cubicBezTo>
                  <a:pt x="4" y="3"/>
                  <a:pt x="4" y="3"/>
                  <a:pt x="3" y="3"/>
                </a:cubicBezTo>
                <a:cubicBezTo>
                  <a:pt x="3" y="3"/>
                  <a:pt x="3" y="3"/>
                  <a:pt x="3" y="3"/>
                </a:cubicBezTo>
                <a:cubicBezTo>
                  <a:pt x="0" y="9"/>
                  <a:pt x="4" y="15"/>
                  <a:pt x="4" y="21"/>
                </a:cubicBezTo>
                <a:cubicBezTo>
                  <a:pt x="4" y="22"/>
                  <a:pt x="5" y="23"/>
                  <a:pt x="6" y="23"/>
                </a:cubicBezTo>
                <a:cubicBezTo>
                  <a:pt x="7" y="23"/>
                  <a:pt x="8" y="22"/>
                  <a:pt x="9" y="22"/>
                </a:cubicBezTo>
                <a:cubicBezTo>
                  <a:pt x="12" y="21"/>
                  <a:pt x="13" y="19"/>
                  <a:pt x="16" y="19"/>
                </a:cubicBezTo>
                <a:cubicBezTo>
                  <a:pt x="17" y="19"/>
                  <a:pt x="17" y="19"/>
                  <a:pt x="18" y="19"/>
                </a:cubicBezTo>
                <a:cubicBezTo>
                  <a:pt x="20" y="20"/>
                  <a:pt x="21" y="20"/>
                  <a:pt x="23" y="20"/>
                </a:cubicBezTo>
                <a:cubicBezTo>
                  <a:pt x="24" y="20"/>
                  <a:pt x="24" y="20"/>
                  <a:pt x="24" y="20"/>
                </a:cubicBezTo>
                <a:cubicBezTo>
                  <a:pt x="25" y="20"/>
                  <a:pt x="25" y="20"/>
                  <a:pt x="26" y="20"/>
                </a:cubicBezTo>
                <a:cubicBezTo>
                  <a:pt x="28" y="20"/>
                  <a:pt x="30" y="20"/>
                  <a:pt x="32" y="21"/>
                </a:cubicBezTo>
                <a:cubicBezTo>
                  <a:pt x="32" y="21"/>
                  <a:pt x="33" y="21"/>
                  <a:pt x="34" y="21"/>
                </a:cubicBezTo>
                <a:cubicBezTo>
                  <a:pt x="35" y="21"/>
                  <a:pt x="35" y="21"/>
                  <a:pt x="36" y="21"/>
                </a:cubicBezTo>
                <a:cubicBezTo>
                  <a:pt x="37" y="20"/>
                  <a:pt x="36" y="19"/>
                  <a:pt x="36" y="18"/>
                </a:cubicBezTo>
                <a:cubicBezTo>
                  <a:pt x="34" y="17"/>
                  <a:pt x="33" y="16"/>
                  <a:pt x="30" y="16"/>
                </a:cubicBezTo>
                <a:cubicBezTo>
                  <a:pt x="29" y="16"/>
                  <a:pt x="28" y="16"/>
                  <a:pt x="27" y="16"/>
                </a:cubicBezTo>
                <a:cubicBezTo>
                  <a:pt x="26" y="17"/>
                  <a:pt x="25" y="17"/>
                  <a:pt x="24" y="17"/>
                </a:cubicBezTo>
                <a:cubicBezTo>
                  <a:pt x="21" y="17"/>
                  <a:pt x="21" y="15"/>
                  <a:pt x="20" y="13"/>
                </a:cubicBezTo>
                <a:cubicBezTo>
                  <a:pt x="19" y="12"/>
                  <a:pt x="21" y="10"/>
                  <a:pt x="23" y="9"/>
                </a:cubicBezTo>
                <a:cubicBezTo>
                  <a:pt x="28" y="4"/>
                  <a:pt x="28" y="4"/>
                  <a:pt x="20" y="0"/>
                </a:cubicBezTo>
              </a:path>
            </a:pathLst>
          </a:custGeom>
          <a:solidFill>
            <a:srgbClr val="D33A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5" name="Freeform 191"/>
          <p:cNvSpPr>
            <a:spLocks noEditPoints="1"/>
          </p:cNvSpPr>
          <p:nvPr/>
        </p:nvSpPr>
        <p:spPr bwMode="auto">
          <a:xfrm>
            <a:off x="11669713" y="225425"/>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moveTo>
                  <a:pt x="0" y="0"/>
                </a:moveTo>
                <a:cubicBezTo>
                  <a:pt x="0" y="0"/>
                  <a:pt x="0" y="0"/>
                  <a:pt x="0" y="0"/>
                </a:cubicBezTo>
                <a:cubicBezTo>
                  <a:pt x="0" y="0"/>
                  <a:pt x="0" y="0"/>
                  <a:pt x="0" y="0"/>
                </a:cubicBezTo>
                <a:cubicBezTo>
                  <a:pt x="0" y="0"/>
                  <a:pt x="0" y="0"/>
                  <a:pt x="0" y="0"/>
                </a:cubicBezTo>
              </a:path>
            </a:pathLst>
          </a:custGeom>
          <a:solidFill>
            <a:srgbClr val="D642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6" name="Freeform 192"/>
          <p:cNvSpPr>
            <a:spLocks noEditPoints="1"/>
          </p:cNvSpPr>
          <p:nvPr/>
        </p:nvSpPr>
        <p:spPr bwMode="auto">
          <a:xfrm>
            <a:off x="11641138" y="225425"/>
            <a:ext cx="42863" cy="0"/>
          </a:xfrm>
          <a:custGeom>
            <a:avLst/>
            <a:gdLst>
              <a:gd name="T0" fmla="*/ 2 w 3"/>
              <a:gd name="T1" fmla="*/ 0 w 3"/>
              <a:gd name="T2" fmla="*/ 0 w 3"/>
              <a:gd name="T3" fmla="*/ 0 w 3"/>
              <a:gd name="T4" fmla="*/ 1 w 3"/>
              <a:gd name="T5" fmla="*/ 2 w 3"/>
              <a:gd name="T6" fmla="*/ 2 w 3"/>
              <a:gd name="T7" fmla="*/ 2 w 3"/>
              <a:gd name="T8" fmla="*/ 2 w 3"/>
              <a:gd name="T9" fmla="*/ 3 w 3"/>
              <a:gd name="T10" fmla="*/ 2 w 3"/>
              <a:gd name="T11" fmla="*/ 2 w 3"/>
              <a:gd name="T12" fmla="*/ 2 w 3"/>
              <a:gd name="T13" fmla="*/ 2 w 3"/>
              <a:gd name="T14" fmla="*/ 3 w 3"/>
              <a:gd name="T15" fmla="*/ 3 w 3"/>
              <a:gd name="T16" fmla="*/ 3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3">
                <a:moveTo>
                  <a:pt x="2" y="0"/>
                </a:moveTo>
                <a:cubicBezTo>
                  <a:pt x="1" y="0"/>
                  <a:pt x="1" y="0"/>
                  <a:pt x="0" y="0"/>
                </a:cubicBezTo>
                <a:cubicBezTo>
                  <a:pt x="0" y="0"/>
                  <a:pt x="0" y="0"/>
                  <a:pt x="0" y="0"/>
                </a:cubicBezTo>
                <a:cubicBezTo>
                  <a:pt x="0" y="0"/>
                  <a:pt x="0" y="0"/>
                  <a:pt x="0" y="0"/>
                </a:cubicBezTo>
                <a:cubicBezTo>
                  <a:pt x="1" y="0"/>
                  <a:pt x="1" y="0"/>
                  <a:pt x="1" y="0"/>
                </a:cubicBezTo>
                <a:cubicBezTo>
                  <a:pt x="2" y="0"/>
                  <a:pt x="2" y="0"/>
                  <a:pt x="2" y="0"/>
                </a:cubicBezTo>
                <a:cubicBezTo>
                  <a:pt x="2" y="0"/>
                  <a:pt x="2" y="0"/>
                  <a:pt x="2" y="0"/>
                </a:cubicBezTo>
                <a:cubicBezTo>
                  <a:pt x="2" y="0"/>
                  <a:pt x="2" y="0"/>
                  <a:pt x="2" y="0"/>
                </a:cubicBezTo>
                <a:cubicBezTo>
                  <a:pt x="2" y="0"/>
                  <a:pt x="2" y="0"/>
                  <a:pt x="2" y="0"/>
                </a:cubicBezTo>
                <a:moveTo>
                  <a:pt x="3" y="0"/>
                </a:moveTo>
                <a:cubicBezTo>
                  <a:pt x="2" y="0"/>
                  <a:pt x="2" y="0"/>
                  <a:pt x="2" y="0"/>
                </a:cubicBezTo>
                <a:cubicBezTo>
                  <a:pt x="2" y="0"/>
                  <a:pt x="2" y="0"/>
                  <a:pt x="2" y="0"/>
                </a:cubicBezTo>
                <a:cubicBezTo>
                  <a:pt x="2" y="0"/>
                  <a:pt x="2" y="0"/>
                  <a:pt x="2" y="0"/>
                </a:cubicBezTo>
                <a:cubicBezTo>
                  <a:pt x="2" y="0"/>
                  <a:pt x="2" y="0"/>
                  <a:pt x="2" y="0"/>
                </a:cubicBezTo>
                <a:cubicBezTo>
                  <a:pt x="2" y="0"/>
                  <a:pt x="2" y="0"/>
                  <a:pt x="3" y="0"/>
                </a:cubicBezTo>
                <a:cubicBezTo>
                  <a:pt x="3" y="0"/>
                  <a:pt x="3" y="0"/>
                  <a:pt x="3" y="0"/>
                </a:cubicBezTo>
                <a:cubicBezTo>
                  <a:pt x="3" y="0"/>
                  <a:pt x="3" y="0"/>
                  <a:pt x="3" y="0"/>
                </a:cubicBezTo>
              </a:path>
            </a:pathLst>
          </a:custGeom>
          <a:solidFill>
            <a:srgbClr val="D54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7" name="Freeform 193"/>
          <p:cNvSpPr>
            <a:spLocks/>
          </p:cNvSpPr>
          <p:nvPr/>
        </p:nvSpPr>
        <p:spPr bwMode="auto">
          <a:xfrm>
            <a:off x="9328150" y="57150"/>
            <a:ext cx="182563" cy="155575"/>
          </a:xfrm>
          <a:custGeom>
            <a:avLst/>
            <a:gdLst>
              <a:gd name="T0" fmla="*/ 8 w 13"/>
              <a:gd name="T1" fmla="*/ 0 h 11"/>
              <a:gd name="T2" fmla="*/ 6 w 13"/>
              <a:gd name="T3" fmla="*/ 1 h 11"/>
              <a:gd name="T4" fmla="*/ 1 w 13"/>
              <a:gd name="T5" fmla="*/ 8 h 11"/>
              <a:gd name="T6" fmla="*/ 6 w 13"/>
              <a:gd name="T7" fmla="*/ 11 h 11"/>
              <a:gd name="T8" fmla="*/ 12 w 13"/>
              <a:gd name="T9" fmla="*/ 6 h 11"/>
              <a:gd name="T10" fmla="*/ 10 w 13"/>
              <a:gd name="T11" fmla="*/ 1 h 11"/>
              <a:gd name="T12" fmla="*/ 8 w 13"/>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8" y="0"/>
                </a:moveTo>
                <a:cubicBezTo>
                  <a:pt x="7" y="0"/>
                  <a:pt x="7" y="1"/>
                  <a:pt x="6" y="1"/>
                </a:cubicBezTo>
                <a:cubicBezTo>
                  <a:pt x="4" y="1"/>
                  <a:pt x="0" y="7"/>
                  <a:pt x="1" y="8"/>
                </a:cubicBezTo>
                <a:cubicBezTo>
                  <a:pt x="1" y="9"/>
                  <a:pt x="3" y="10"/>
                  <a:pt x="6" y="11"/>
                </a:cubicBezTo>
                <a:cubicBezTo>
                  <a:pt x="10" y="10"/>
                  <a:pt x="11" y="8"/>
                  <a:pt x="12" y="6"/>
                </a:cubicBezTo>
                <a:cubicBezTo>
                  <a:pt x="13" y="4"/>
                  <a:pt x="13" y="2"/>
                  <a:pt x="10" y="1"/>
                </a:cubicBezTo>
                <a:cubicBezTo>
                  <a:pt x="9" y="1"/>
                  <a:pt x="9" y="0"/>
                  <a:pt x="8" y="0"/>
                </a:cubicBezTo>
              </a:path>
            </a:pathLst>
          </a:custGeom>
          <a:solidFill>
            <a:srgbClr val="739C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8" name="Freeform 194"/>
          <p:cNvSpPr>
            <a:spLocks/>
          </p:cNvSpPr>
          <p:nvPr/>
        </p:nvSpPr>
        <p:spPr bwMode="auto">
          <a:xfrm>
            <a:off x="9736138" y="71438"/>
            <a:ext cx="184150" cy="98425"/>
          </a:xfrm>
          <a:custGeom>
            <a:avLst/>
            <a:gdLst>
              <a:gd name="T0" fmla="*/ 5 w 13"/>
              <a:gd name="T1" fmla="*/ 0 h 7"/>
              <a:gd name="T2" fmla="*/ 5 w 13"/>
              <a:gd name="T3" fmla="*/ 0 h 7"/>
              <a:gd name="T4" fmla="*/ 0 w 13"/>
              <a:gd name="T5" fmla="*/ 3 h 7"/>
              <a:gd name="T6" fmla="*/ 6 w 13"/>
              <a:gd name="T7" fmla="*/ 7 h 7"/>
              <a:gd name="T8" fmla="*/ 6 w 13"/>
              <a:gd name="T9" fmla="*/ 7 h 7"/>
              <a:gd name="T10" fmla="*/ 12 w 13"/>
              <a:gd name="T11" fmla="*/ 5 h 7"/>
              <a:gd name="T12" fmla="*/ 5 w 1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5" y="0"/>
                </a:moveTo>
                <a:cubicBezTo>
                  <a:pt x="5" y="0"/>
                  <a:pt x="5" y="0"/>
                  <a:pt x="5" y="0"/>
                </a:cubicBezTo>
                <a:cubicBezTo>
                  <a:pt x="2" y="0"/>
                  <a:pt x="0" y="2"/>
                  <a:pt x="0" y="3"/>
                </a:cubicBezTo>
                <a:cubicBezTo>
                  <a:pt x="0" y="6"/>
                  <a:pt x="2" y="7"/>
                  <a:pt x="6" y="7"/>
                </a:cubicBezTo>
                <a:cubicBezTo>
                  <a:pt x="6" y="7"/>
                  <a:pt x="6" y="7"/>
                  <a:pt x="6" y="7"/>
                </a:cubicBezTo>
                <a:cubicBezTo>
                  <a:pt x="9" y="7"/>
                  <a:pt x="12" y="6"/>
                  <a:pt x="12" y="5"/>
                </a:cubicBezTo>
                <a:cubicBezTo>
                  <a:pt x="13" y="3"/>
                  <a:pt x="9" y="0"/>
                  <a:pt x="5" y="0"/>
                </a:cubicBezTo>
              </a:path>
            </a:pathLst>
          </a:custGeom>
          <a:solidFill>
            <a:srgbClr val="739C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9" name="Freeform 195"/>
          <p:cNvSpPr>
            <a:spLocks/>
          </p:cNvSpPr>
          <p:nvPr/>
        </p:nvSpPr>
        <p:spPr bwMode="auto">
          <a:xfrm>
            <a:off x="10047288" y="14288"/>
            <a:ext cx="182563" cy="69850"/>
          </a:xfrm>
          <a:custGeom>
            <a:avLst/>
            <a:gdLst>
              <a:gd name="T0" fmla="*/ 5 w 13"/>
              <a:gd name="T1" fmla="*/ 0 h 5"/>
              <a:gd name="T2" fmla="*/ 0 w 13"/>
              <a:gd name="T3" fmla="*/ 4 h 5"/>
              <a:gd name="T4" fmla="*/ 4 w 13"/>
              <a:gd name="T5" fmla="*/ 5 h 5"/>
              <a:gd name="T6" fmla="*/ 4 w 13"/>
              <a:gd name="T7" fmla="*/ 5 h 5"/>
              <a:gd name="T8" fmla="*/ 12 w 13"/>
              <a:gd name="T9" fmla="*/ 2 h 5"/>
              <a:gd name="T10" fmla="*/ 5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5" y="0"/>
                </a:moveTo>
                <a:cubicBezTo>
                  <a:pt x="0" y="4"/>
                  <a:pt x="0" y="4"/>
                  <a:pt x="0" y="4"/>
                </a:cubicBezTo>
                <a:cubicBezTo>
                  <a:pt x="1" y="5"/>
                  <a:pt x="3" y="5"/>
                  <a:pt x="4" y="5"/>
                </a:cubicBezTo>
                <a:cubicBezTo>
                  <a:pt x="4" y="5"/>
                  <a:pt x="4" y="5"/>
                  <a:pt x="4" y="5"/>
                </a:cubicBezTo>
                <a:cubicBezTo>
                  <a:pt x="9" y="5"/>
                  <a:pt x="13" y="3"/>
                  <a:pt x="12" y="2"/>
                </a:cubicBezTo>
                <a:cubicBezTo>
                  <a:pt x="11" y="0"/>
                  <a:pt x="7" y="0"/>
                  <a:pt x="5" y="0"/>
                </a:cubicBezTo>
              </a:path>
            </a:pathLst>
          </a:custGeom>
          <a:solidFill>
            <a:srgbClr val="D6CB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0" name="Freeform 196"/>
          <p:cNvSpPr>
            <a:spLocks/>
          </p:cNvSpPr>
          <p:nvPr/>
        </p:nvSpPr>
        <p:spPr bwMode="auto">
          <a:xfrm>
            <a:off x="10047288" y="14288"/>
            <a:ext cx="69850" cy="57150"/>
          </a:xfrm>
          <a:custGeom>
            <a:avLst/>
            <a:gdLst>
              <a:gd name="T0" fmla="*/ 5 w 5"/>
              <a:gd name="T1" fmla="*/ 0 h 4"/>
              <a:gd name="T2" fmla="*/ 0 w 5"/>
              <a:gd name="T3" fmla="*/ 3 h 4"/>
              <a:gd name="T4" fmla="*/ 0 w 5"/>
              <a:gd name="T5" fmla="*/ 4 h 4"/>
              <a:gd name="T6" fmla="*/ 5 w 5"/>
              <a:gd name="T7" fmla="*/ 0 h 4"/>
              <a:gd name="T8" fmla="*/ 5 w 5"/>
              <a:gd name="T9" fmla="*/ 0 h 4"/>
            </a:gdLst>
            <a:ahLst/>
            <a:cxnLst>
              <a:cxn ang="0">
                <a:pos x="T0" y="T1"/>
              </a:cxn>
              <a:cxn ang="0">
                <a:pos x="T2" y="T3"/>
              </a:cxn>
              <a:cxn ang="0">
                <a:pos x="T4" y="T5"/>
              </a:cxn>
              <a:cxn ang="0">
                <a:pos x="T6" y="T7"/>
              </a:cxn>
              <a:cxn ang="0">
                <a:pos x="T8" y="T9"/>
              </a:cxn>
            </a:cxnLst>
            <a:rect l="0" t="0" r="r" b="b"/>
            <a:pathLst>
              <a:path w="5" h="4">
                <a:moveTo>
                  <a:pt x="5" y="0"/>
                </a:moveTo>
                <a:cubicBezTo>
                  <a:pt x="2" y="0"/>
                  <a:pt x="0" y="1"/>
                  <a:pt x="0" y="3"/>
                </a:cubicBezTo>
                <a:cubicBezTo>
                  <a:pt x="0" y="4"/>
                  <a:pt x="0" y="4"/>
                  <a:pt x="0" y="4"/>
                </a:cubicBezTo>
                <a:cubicBezTo>
                  <a:pt x="5" y="0"/>
                  <a:pt x="5" y="0"/>
                  <a:pt x="5" y="0"/>
                </a:cubicBezTo>
                <a:cubicBezTo>
                  <a:pt x="5" y="0"/>
                  <a:pt x="5" y="0"/>
                  <a:pt x="5" y="0"/>
                </a:cubicBezTo>
              </a:path>
            </a:pathLst>
          </a:custGeom>
          <a:solidFill>
            <a:srgbClr val="739C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1" name="Freeform 197"/>
          <p:cNvSpPr>
            <a:spLocks noEditPoints="1"/>
          </p:cNvSpPr>
          <p:nvPr/>
        </p:nvSpPr>
        <p:spPr bwMode="auto">
          <a:xfrm>
            <a:off x="8324850" y="3081338"/>
            <a:ext cx="1849438" cy="1300163"/>
          </a:xfrm>
          <a:custGeom>
            <a:avLst/>
            <a:gdLst>
              <a:gd name="T0" fmla="*/ 87 w 131"/>
              <a:gd name="T1" fmla="*/ 85 h 92"/>
              <a:gd name="T2" fmla="*/ 94 w 131"/>
              <a:gd name="T3" fmla="*/ 92 h 92"/>
              <a:gd name="T4" fmla="*/ 94 w 131"/>
              <a:gd name="T5" fmla="*/ 86 h 92"/>
              <a:gd name="T6" fmla="*/ 87 w 131"/>
              <a:gd name="T7" fmla="*/ 85 h 92"/>
              <a:gd name="T8" fmla="*/ 80 w 131"/>
              <a:gd name="T9" fmla="*/ 19 h 92"/>
              <a:gd name="T10" fmla="*/ 19 w 131"/>
              <a:gd name="T11" fmla="*/ 36 h 92"/>
              <a:gd name="T12" fmla="*/ 27 w 131"/>
              <a:gd name="T13" fmla="*/ 57 h 92"/>
              <a:gd name="T14" fmla="*/ 96 w 131"/>
              <a:gd name="T15" fmla="*/ 47 h 92"/>
              <a:gd name="T16" fmla="*/ 96 w 131"/>
              <a:gd name="T17" fmla="*/ 38 h 92"/>
              <a:gd name="T18" fmla="*/ 103 w 131"/>
              <a:gd name="T19" fmla="*/ 33 h 92"/>
              <a:gd name="T20" fmla="*/ 110 w 131"/>
              <a:gd name="T21" fmla="*/ 34 h 92"/>
              <a:gd name="T22" fmla="*/ 120 w 131"/>
              <a:gd name="T23" fmla="*/ 39 h 92"/>
              <a:gd name="T24" fmla="*/ 131 w 131"/>
              <a:gd name="T25" fmla="*/ 24 h 92"/>
              <a:gd name="T26" fmla="*/ 128 w 131"/>
              <a:gd name="T27" fmla="*/ 25 h 92"/>
              <a:gd name="T28" fmla="*/ 118 w 131"/>
              <a:gd name="T29" fmla="*/ 23 h 92"/>
              <a:gd name="T30" fmla="*/ 111 w 131"/>
              <a:gd name="T31" fmla="*/ 23 h 92"/>
              <a:gd name="T32" fmla="*/ 100 w 131"/>
              <a:gd name="T33" fmla="*/ 24 h 92"/>
              <a:gd name="T34" fmla="*/ 90 w 131"/>
              <a:gd name="T35" fmla="*/ 25 h 92"/>
              <a:gd name="T36" fmla="*/ 80 w 131"/>
              <a:gd name="T37" fmla="*/ 19 h 92"/>
              <a:gd name="T38" fmla="*/ 11 w 131"/>
              <a:gd name="T39" fmla="*/ 0 h 92"/>
              <a:gd name="T40" fmla="*/ 7 w 131"/>
              <a:gd name="T41" fmla="*/ 1 h 92"/>
              <a:gd name="T42" fmla="*/ 0 w 131"/>
              <a:gd name="T43" fmla="*/ 3 h 92"/>
              <a:gd name="T44" fmla="*/ 6 w 131"/>
              <a:gd name="T45" fmla="*/ 11 h 92"/>
              <a:gd name="T46" fmla="*/ 17 w 131"/>
              <a:gd name="T47" fmla="*/ 7 h 92"/>
              <a:gd name="T48" fmla="*/ 16 w 131"/>
              <a:gd name="T49" fmla="*/ 4 h 92"/>
              <a:gd name="T50" fmla="*/ 11 w 131"/>
              <a:gd name="T5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1" h="92">
                <a:moveTo>
                  <a:pt x="87" y="85"/>
                </a:moveTo>
                <a:cubicBezTo>
                  <a:pt x="90" y="87"/>
                  <a:pt x="92" y="90"/>
                  <a:pt x="94" y="92"/>
                </a:cubicBezTo>
                <a:cubicBezTo>
                  <a:pt x="94" y="90"/>
                  <a:pt x="94" y="88"/>
                  <a:pt x="94" y="86"/>
                </a:cubicBezTo>
                <a:cubicBezTo>
                  <a:pt x="87" y="85"/>
                  <a:pt x="87" y="85"/>
                  <a:pt x="87" y="85"/>
                </a:cubicBezTo>
                <a:moveTo>
                  <a:pt x="80" y="19"/>
                </a:moveTo>
                <a:cubicBezTo>
                  <a:pt x="19" y="36"/>
                  <a:pt x="19" y="36"/>
                  <a:pt x="19" y="36"/>
                </a:cubicBezTo>
                <a:cubicBezTo>
                  <a:pt x="22" y="43"/>
                  <a:pt x="24" y="50"/>
                  <a:pt x="27" y="57"/>
                </a:cubicBezTo>
                <a:cubicBezTo>
                  <a:pt x="96" y="47"/>
                  <a:pt x="96" y="47"/>
                  <a:pt x="96" y="47"/>
                </a:cubicBezTo>
                <a:cubicBezTo>
                  <a:pt x="94" y="44"/>
                  <a:pt x="95" y="41"/>
                  <a:pt x="96" y="38"/>
                </a:cubicBezTo>
                <a:cubicBezTo>
                  <a:pt x="96" y="35"/>
                  <a:pt x="99" y="33"/>
                  <a:pt x="103" y="33"/>
                </a:cubicBezTo>
                <a:cubicBezTo>
                  <a:pt x="105" y="33"/>
                  <a:pt x="108" y="33"/>
                  <a:pt x="110" y="34"/>
                </a:cubicBezTo>
                <a:cubicBezTo>
                  <a:pt x="114" y="36"/>
                  <a:pt x="117" y="38"/>
                  <a:pt x="120" y="39"/>
                </a:cubicBezTo>
                <a:cubicBezTo>
                  <a:pt x="120" y="33"/>
                  <a:pt x="124" y="29"/>
                  <a:pt x="131" y="24"/>
                </a:cubicBezTo>
                <a:cubicBezTo>
                  <a:pt x="130" y="24"/>
                  <a:pt x="129" y="25"/>
                  <a:pt x="128" y="25"/>
                </a:cubicBezTo>
                <a:cubicBezTo>
                  <a:pt x="125" y="25"/>
                  <a:pt x="121" y="24"/>
                  <a:pt x="118" y="23"/>
                </a:cubicBezTo>
                <a:cubicBezTo>
                  <a:pt x="116" y="23"/>
                  <a:pt x="113" y="23"/>
                  <a:pt x="111" y="23"/>
                </a:cubicBezTo>
                <a:cubicBezTo>
                  <a:pt x="107" y="23"/>
                  <a:pt x="104" y="23"/>
                  <a:pt x="100" y="24"/>
                </a:cubicBezTo>
                <a:cubicBezTo>
                  <a:pt x="96" y="25"/>
                  <a:pt x="93" y="25"/>
                  <a:pt x="90" y="25"/>
                </a:cubicBezTo>
                <a:cubicBezTo>
                  <a:pt x="84" y="25"/>
                  <a:pt x="81" y="23"/>
                  <a:pt x="80" y="19"/>
                </a:cubicBezTo>
                <a:moveTo>
                  <a:pt x="11" y="0"/>
                </a:moveTo>
                <a:cubicBezTo>
                  <a:pt x="10" y="0"/>
                  <a:pt x="9" y="0"/>
                  <a:pt x="7" y="1"/>
                </a:cubicBezTo>
                <a:cubicBezTo>
                  <a:pt x="4" y="2"/>
                  <a:pt x="2" y="2"/>
                  <a:pt x="0" y="3"/>
                </a:cubicBezTo>
                <a:cubicBezTo>
                  <a:pt x="2" y="6"/>
                  <a:pt x="4" y="9"/>
                  <a:pt x="6" y="11"/>
                </a:cubicBezTo>
                <a:cubicBezTo>
                  <a:pt x="17" y="7"/>
                  <a:pt x="17" y="7"/>
                  <a:pt x="17" y="7"/>
                </a:cubicBezTo>
                <a:cubicBezTo>
                  <a:pt x="16" y="6"/>
                  <a:pt x="16" y="5"/>
                  <a:pt x="16" y="4"/>
                </a:cubicBezTo>
                <a:cubicBezTo>
                  <a:pt x="16" y="1"/>
                  <a:pt x="14" y="0"/>
                  <a:pt x="11" y="0"/>
                </a:cubicBezTo>
              </a:path>
            </a:pathLst>
          </a:custGeom>
          <a:solidFill>
            <a:srgbClr val="D7CC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2" name="Freeform 198"/>
          <p:cNvSpPr>
            <a:spLocks/>
          </p:cNvSpPr>
          <p:nvPr/>
        </p:nvSpPr>
        <p:spPr bwMode="auto">
          <a:xfrm>
            <a:off x="8705850" y="3744913"/>
            <a:ext cx="1130300" cy="550863"/>
          </a:xfrm>
          <a:custGeom>
            <a:avLst/>
            <a:gdLst>
              <a:gd name="T0" fmla="*/ 69 w 80"/>
              <a:gd name="T1" fmla="*/ 0 h 39"/>
              <a:gd name="T2" fmla="*/ 0 w 80"/>
              <a:gd name="T3" fmla="*/ 10 h 39"/>
              <a:gd name="T4" fmla="*/ 1 w 80"/>
              <a:gd name="T5" fmla="*/ 14 h 39"/>
              <a:gd name="T6" fmla="*/ 14 w 80"/>
              <a:gd name="T7" fmla="*/ 20 h 39"/>
              <a:gd name="T8" fmla="*/ 4 w 80"/>
              <a:gd name="T9" fmla="*/ 26 h 39"/>
              <a:gd name="T10" fmla="*/ 5 w 80"/>
              <a:gd name="T11" fmla="*/ 32 h 39"/>
              <a:gd name="T12" fmla="*/ 9 w 80"/>
              <a:gd name="T13" fmla="*/ 36 h 39"/>
              <a:gd name="T14" fmla="*/ 12 w 80"/>
              <a:gd name="T15" fmla="*/ 34 h 39"/>
              <a:gd name="T16" fmla="*/ 19 w 80"/>
              <a:gd name="T17" fmla="*/ 33 h 39"/>
              <a:gd name="T18" fmla="*/ 17 w 80"/>
              <a:gd name="T19" fmla="*/ 20 h 39"/>
              <a:gd name="T20" fmla="*/ 33 w 80"/>
              <a:gd name="T21" fmla="*/ 12 h 39"/>
              <a:gd name="T22" fmla="*/ 37 w 80"/>
              <a:gd name="T23" fmla="*/ 11 h 39"/>
              <a:gd name="T24" fmla="*/ 45 w 80"/>
              <a:gd name="T25" fmla="*/ 15 h 39"/>
              <a:gd name="T26" fmla="*/ 50 w 80"/>
              <a:gd name="T27" fmla="*/ 26 h 39"/>
              <a:gd name="T28" fmla="*/ 53 w 80"/>
              <a:gd name="T29" fmla="*/ 34 h 39"/>
              <a:gd name="T30" fmla="*/ 60 w 80"/>
              <a:gd name="T31" fmla="*/ 38 h 39"/>
              <a:gd name="T32" fmla="*/ 67 w 80"/>
              <a:gd name="T33" fmla="*/ 39 h 39"/>
              <a:gd name="T34" fmla="*/ 62 w 80"/>
              <a:gd name="T35" fmla="*/ 29 h 39"/>
              <a:gd name="T36" fmla="*/ 67 w 80"/>
              <a:gd name="T37" fmla="*/ 17 h 39"/>
              <a:gd name="T38" fmla="*/ 78 w 80"/>
              <a:gd name="T39" fmla="*/ 8 h 39"/>
              <a:gd name="T40" fmla="*/ 76 w 80"/>
              <a:gd name="T41" fmla="*/ 4 h 39"/>
              <a:gd name="T42" fmla="*/ 69 w 80"/>
              <a:gd name="T4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0" h="39">
                <a:moveTo>
                  <a:pt x="69" y="0"/>
                </a:moveTo>
                <a:cubicBezTo>
                  <a:pt x="0" y="10"/>
                  <a:pt x="0" y="10"/>
                  <a:pt x="0" y="10"/>
                </a:cubicBezTo>
                <a:cubicBezTo>
                  <a:pt x="0" y="11"/>
                  <a:pt x="0" y="12"/>
                  <a:pt x="1" y="14"/>
                </a:cubicBezTo>
                <a:cubicBezTo>
                  <a:pt x="10" y="14"/>
                  <a:pt x="15" y="17"/>
                  <a:pt x="14" y="20"/>
                </a:cubicBezTo>
                <a:cubicBezTo>
                  <a:pt x="13" y="23"/>
                  <a:pt x="9" y="25"/>
                  <a:pt x="4" y="26"/>
                </a:cubicBezTo>
                <a:cubicBezTo>
                  <a:pt x="4" y="28"/>
                  <a:pt x="5" y="30"/>
                  <a:pt x="5" y="32"/>
                </a:cubicBezTo>
                <a:cubicBezTo>
                  <a:pt x="7" y="33"/>
                  <a:pt x="8" y="34"/>
                  <a:pt x="9" y="36"/>
                </a:cubicBezTo>
                <a:cubicBezTo>
                  <a:pt x="10" y="35"/>
                  <a:pt x="11" y="35"/>
                  <a:pt x="12" y="34"/>
                </a:cubicBezTo>
                <a:cubicBezTo>
                  <a:pt x="15" y="34"/>
                  <a:pt x="17" y="33"/>
                  <a:pt x="19" y="33"/>
                </a:cubicBezTo>
                <a:cubicBezTo>
                  <a:pt x="17" y="29"/>
                  <a:pt x="18" y="24"/>
                  <a:pt x="17" y="20"/>
                </a:cubicBezTo>
                <a:cubicBezTo>
                  <a:pt x="16" y="14"/>
                  <a:pt x="27" y="14"/>
                  <a:pt x="33" y="12"/>
                </a:cubicBezTo>
                <a:cubicBezTo>
                  <a:pt x="35" y="11"/>
                  <a:pt x="36" y="11"/>
                  <a:pt x="37" y="11"/>
                </a:cubicBezTo>
                <a:cubicBezTo>
                  <a:pt x="40" y="11"/>
                  <a:pt x="42" y="13"/>
                  <a:pt x="45" y="15"/>
                </a:cubicBezTo>
                <a:cubicBezTo>
                  <a:pt x="49" y="18"/>
                  <a:pt x="53" y="22"/>
                  <a:pt x="50" y="26"/>
                </a:cubicBezTo>
                <a:cubicBezTo>
                  <a:pt x="48" y="29"/>
                  <a:pt x="50" y="32"/>
                  <a:pt x="53" y="34"/>
                </a:cubicBezTo>
                <a:cubicBezTo>
                  <a:pt x="56" y="35"/>
                  <a:pt x="58" y="37"/>
                  <a:pt x="60" y="38"/>
                </a:cubicBezTo>
                <a:cubicBezTo>
                  <a:pt x="67" y="39"/>
                  <a:pt x="67" y="39"/>
                  <a:pt x="67" y="39"/>
                </a:cubicBezTo>
                <a:cubicBezTo>
                  <a:pt x="66" y="35"/>
                  <a:pt x="65" y="32"/>
                  <a:pt x="62" y="29"/>
                </a:cubicBezTo>
                <a:cubicBezTo>
                  <a:pt x="56" y="23"/>
                  <a:pt x="56" y="20"/>
                  <a:pt x="67" y="17"/>
                </a:cubicBezTo>
                <a:cubicBezTo>
                  <a:pt x="73" y="15"/>
                  <a:pt x="75" y="11"/>
                  <a:pt x="78" y="8"/>
                </a:cubicBezTo>
                <a:cubicBezTo>
                  <a:pt x="80" y="7"/>
                  <a:pt x="78" y="5"/>
                  <a:pt x="76" y="4"/>
                </a:cubicBezTo>
                <a:cubicBezTo>
                  <a:pt x="72" y="3"/>
                  <a:pt x="70" y="2"/>
                  <a:pt x="69"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3" name="Freeform 199"/>
          <p:cNvSpPr>
            <a:spLocks/>
          </p:cNvSpPr>
          <p:nvPr/>
        </p:nvSpPr>
        <p:spPr bwMode="auto">
          <a:xfrm>
            <a:off x="8410575" y="3179763"/>
            <a:ext cx="1044575" cy="409575"/>
          </a:xfrm>
          <a:custGeom>
            <a:avLst/>
            <a:gdLst>
              <a:gd name="T0" fmla="*/ 11 w 74"/>
              <a:gd name="T1" fmla="*/ 0 h 29"/>
              <a:gd name="T2" fmla="*/ 0 w 74"/>
              <a:gd name="T3" fmla="*/ 4 h 29"/>
              <a:gd name="T4" fmla="*/ 13 w 74"/>
              <a:gd name="T5" fmla="*/ 29 h 29"/>
              <a:gd name="T6" fmla="*/ 74 w 74"/>
              <a:gd name="T7" fmla="*/ 12 h 29"/>
              <a:gd name="T8" fmla="*/ 74 w 74"/>
              <a:gd name="T9" fmla="*/ 8 h 29"/>
              <a:gd name="T10" fmla="*/ 72 w 74"/>
              <a:gd name="T11" fmla="*/ 3 h 29"/>
              <a:gd name="T12" fmla="*/ 68 w 74"/>
              <a:gd name="T13" fmla="*/ 8 h 29"/>
              <a:gd name="T14" fmla="*/ 35 w 74"/>
              <a:gd name="T15" fmla="*/ 17 h 29"/>
              <a:gd name="T16" fmla="*/ 22 w 74"/>
              <a:gd name="T17" fmla="*/ 15 h 29"/>
              <a:gd name="T18" fmla="*/ 14 w 74"/>
              <a:gd name="T19" fmla="*/ 10 h 29"/>
              <a:gd name="T20" fmla="*/ 11 w 74"/>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29">
                <a:moveTo>
                  <a:pt x="11" y="0"/>
                </a:moveTo>
                <a:cubicBezTo>
                  <a:pt x="0" y="4"/>
                  <a:pt x="0" y="4"/>
                  <a:pt x="0" y="4"/>
                </a:cubicBezTo>
                <a:cubicBezTo>
                  <a:pt x="5" y="12"/>
                  <a:pt x="9" y="20"/>
                  <a:pt x="13" y="29"/>
                </a:cubicBezTo>
                <a:cubicBezTo>
                  <a:pt x="74" y="12"/>
                  <a:pt x="74" y="12"/>
                  <a:pt x="74" y="12"/>
                </a:cubicBezTo>
                <a:cubicBezTo>
                  <a:pt x="74" y="11"/>
                  <a:pt x="74" y="10"/>
                  <a:pt x="74" y="8"/>
                </a:cubicBezTo>
                <a:cubicBezTo>
                  <a:pt x="74" y="6"/>
                  <a:pt x="73" y="4"/>
                  <a:pt x="72" y="3"/>
                </a:cubicBezTo>
                <a:cubicBezTo>
                  <a:pt x="72" y="5"/>
                  <a:pt x="71" y="7"/>
                  <a:pt x="68" y="8"/>
                </a:cubicBezTo>
                <a:cubicBezTo>
                  <a:pt x="58" y="13"/>
                  <a:pt x="47" y="17"/>
                  <a:pt x="35" y="17"/>
                </a:cubicBezTo>
                <a:cubicBezTo>
                  <a:pt x="31" y="17"/>
                  <a:pt x="26" y="16"/>
                  <a:pt x="22" y="15"/>
                </a:cubicBezTo>
                <a:cubicBezTo>
                  <a:pt x="17" y="14"/>
                  <a:pt x="13" y="13"/>
                  <a:pt x="14" y="10"/>
                </a:cubicBezTo>
                <a:cubicBezTo>
                  <a:pt x="16" y="6"/>
                  <a:pt x="13" y="3"/>
                  <a:pt x="11" y="0"/>
                </a:cubicBezTo>
              </a:path>
            </a:pathLst>
          </a:custGeom>
          <a:solidFill>
            <a:srgbClr val="759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4" name="Freeform 200"/>
          <p:cNvSpPr>
            <a:spLocks noEditPoints="1"/>
          </p:cNvSpPr>
          <p:nvPr/>
        </p:nvSpPr>
        <p:spPr bwMode="auto">
          <a:xfrm>
            <a:off x="9455150" y="3546475"/>
            <a:ext cx="563563" cy="835025"/>
          </a:xfrm>
          <a:custGeom>
            <a:avLst/>
            <a:gdLst>
              <a:gd name="T0" fmla="*/ 0 w 40"/>
              <a:gd name="T1" fmla="*/ 52 h 59"/>
              <a:gd name="T2" fmla="*/ 5 w 40"/>
              <a:gd name="T3" fmla="*/ 59 h 59"/>
              <a:gd name="T4" fmla="*/ 23 w 40"/>
              <a:gd name="T5" fmla="*/ 59 h 59"/>
              <a:gd name="T6" fmla="*/ 22 w 40"/>
              <a:gd name="T7" fmla="*/ 56 h 59"/>
              <a:gd name="T8" fmla="*/ 19 w 40"/>
              <a:gd name="T9" fmla="*/ 53 h 59"/>
              <a:gd name="T10" fmla="*/ 14 w 40"/>
              <a:gd name="T11" fmla="*/ 53 h 59"/>
              <a:gd name="T12" fmla="*/ 14 w 40"/>
              <a:gd name="T13" fmla="*/ 59 h 59"/>
              <a:gd name="T14" fmla="*/ 7 w 40"/>
              <a:gd name="T15" fmla="*/ 52 h 59"/>
              <a:gd name="T16" fmla="*/ 0 w 40"/>
              <a:gd name="T17" fmla="*/ 52 h 59"/>
              <a:gd name="T18" fmla="*/ 23 w 40"/>
              <a:gd name="T19" fmla="*/ 0 h 59"/>
              <a:gd name="T20" fmla="*/ 16 w 40"/>
              <a:gd name="T21" fmla="*/ 5 h 59"/>
              <a:gd name="T22" fmla="*/ 16 w 40"/>
              <a:gd name="T23" fmla="*/ 14 h 59"/>
              <a:gd name="T24" fmla="*/ 21 w 40"/>
              <a:gd name="T25" fmla="*/ 14 h 59"/>
              <a:gd name="T26" fmla="*/ 21 w 40"/>
              <a:gd name="T27" fmla="*/ 10 h 59"/>
              <a:gd name="T28" fmla="*/ 21 w 40"/>
              <a:gd name="T29" fmla="*/ 5 h 59"/>
              <a:gd name="T30" fmla="*/ 22 w 40"/>
              <a:gd name="T31" fmla="*/ 2 h 59"/>
              <a:gd name="T32" fmla="*/ 23 w 40"/>
              <a:gd name="T33" fmla="*/ 2 h 59"/>
              <a:gd name="T34" fmla="*/ 27 w 40"/>
              <a:gd name="T35" fmla="*/ 3 h 59"/>
              <a:gd name="T36" fmla="*/ 40 w 40"/>
              <a:gd name="T37" fmla="*/ 9 h 59"/>
              <a:gd name="T38" fmla="*/ 40 w 40"/>
              <a:gd name="T39" fmla="*/ 6 h 59"/>
              <a:gd name="T40" fmla="*/ 30 w 40"/>
              <a:gd name="T41" fmla="*/ 1 h 59"/>
              <a:gd name="T42" fmla="*/ 23 w 40"/>
              <a:gd name="T4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 h="59">
                <a:moveTo>
                  <a:pt x="0" y="52"/>
                </a:moveTo>
                <a:cubicBezTo>
                  <a:pt x="4" y="54"/>
                  <a:pt x="6" y="56"/>
                  <a:pt x="5" y="59"/>
                </a:cubicBezTo>
                <a:cubicBezTo>
                  <a:pt x="23" y="59"/>
                  <a:pt x="23" y="59"/>
                  <a:pt x="23" y="59"/>
                </a:cubicBezTo>
                <a:cubicBezTo>
                  <a:pt x="23" y="58"/>
                  <a:pt x="23" y="57"/>
                  <a:pt x="22" y="56"/>
                </a:cubicBezTo>
                <a:cubicBezTo>
                  <a:pt x="21" y="55"/>
                  <a:pt x="20" y="54"/>
                  <a:pt x="19" y="53"/>
                </a:cubicBezTo>
                <a:cubicBezTo>
                  <a:pt x="14" y="53"/>
                  <a:pt x="14" y="53"/>
                  <a:pt x="14" y="53"/>
                </a:cubicBezTo>
                <a:cubicBezTo>
                  <a:pt x="14" y="55"/>
                  <a:pt x="14" y="57"/>
                  <a:pt x="14" y="59"/>
                </a:cubicBezTo>
                <a:cubicBezTo>
                  <a:pt x="12" y="57"/>
                  <a:pt x="10" y="54"/>
                  <a:pt x="7" y="52"/>
                </a:cubicBezTo>
                <a:cubicBezTo>
                  <a:pt x="0" y="52"/>
                  <a:pt x="0" y="52"/>
                  <a:pt x="0" y="52"/>
                </a:cubicBezTo>
                <a:moveTo>
                  <a:pt x="23" y="0"/>
                </a:moveTo>
                <a:cubicBezTo>
                  <a:pt x="19" y="0"/>
                  <a:pt x="16" y="2"/>
                  <a:pt x="16" y="5"/>
                </a:cubicBezTo>
                <a:cubicBezTo>
                  <a:pt x="15" y="8"/>
                  <a:pt x="14" y="11"/>
                  <a:pt x="16" y="14"/>
                </a:cubicBezTo>
                <a:cubicBezTo>
                  <a:pt x="21" y="14"/>
                  <a:pt x="21" y="14"/>
                  <a:pt x="21" y="14"/>
                </a:cubicBezTo>
                <a:cubicBezTo>
                  <a:pt x="20" y="13"/>
                  <a:pt x="20" y="11"/>
                  <a:pt x="21" y="10"/>
                </a:cubicBezTo>
                <a:cubicBezTo>
                  <a:pt x="22" y="8"/>
                  <a:pt x="21" y="7"/>
                  <a:pt x="21" y="5"/>
                </a:cubicBezTo>
                <a:cubicBezTo>
                  <a:pt x="20" y="4"/>
                  <a:pt x="20" y="3"/>
                  <a:pt x="22" y="2"/>
                </a:cubicBezTo>
                <a:cubicBezTo>
                  <a:pt x="22" y="2"/>
                  <a:pt x="23" y="2"/>
                  <a:pt x="23" y="2"/>
                </a:cubicBezTo>
                <a:cubicBezTo>
                  <a:pt x="25" y="2"/>
                  <a:pt x="26" y="3"/>
                  <a:pt x="27" y="3"/>
                </a:cubicBezTo>
                <a:cubicBezTo>
                  <a:pt x="31" y="5"/>
                  <a:pt x="34" y="8"/>
                  <a:pt x="40" y="9"/>
                </a:cubicBezTo>
                <a:cubicBezTo>
                  <a:pt x="40" y="8"/>
                  <a:pt x="40" y="7"/>
                  <a:pt x="40" y="6"/>
                </a:cubicBezTo>
                <a:cubicBezTo>
                  <a:pt x="37" y="5"/>
                  <a:pt x="34" y="3"/>
                  <a:pt x="30" y="1"/>
                </a:cubicBezTo>
                <a:cubicBezTo>
                  <a:pt x="28" y="0"/>
                  <a:pt x="25" y="0"/>
                  <a:pt x="23" y="0"/>
                </a:cubicBezTo>
              </a:path>
            </a:pathLst>
          </a:custGeom>
          <a:solidFill>
            <a:srgbClr val="D8CD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5" name="Freeform 201"/>
          <p:cNvSpPr>
            <a:spLocks noEditPoints="1"/>
          </p:cNvSpPr>
          <p:nvPr/>
        </p:nvSpPr>
        <p:spPr bwMode="auto">
          <a:xfrm>
            <a:off x="8932863" y="3744913"/>
            <a:ext cx="1001713" cy="550863"/>
          </a:xfrm>
          <a:custGeom>
            <a:avLst/>
            <a:gdLst>
              <a:gd name="T0" fmla="*/ 21 w 71"/>
              <a:gd name="T1" fmla="*/ 11 h 39"/>
              <a:gd name="T2" fmla="*/ 17 w 71"/>
              <a:gd name="T3" fmla="*/ 12 h 39"/>
              <a:gd name="T4" fmla="*/ 1 w 71"/>
              <a:gd name="T5" fmla="*/ 20 h 39"/>
              <a:gd name="T6" fmla="*/ 3 w 71"/>
              <a:gd name="T7" fmla="*/ 33 h 39"/>
              <a:gd name="T8" fmla="*/ 4 w 71"/>
              <a:gd name="T9" fmla="*/ 33 h 39"/>
              <a:gd name="T10" fmla="*/ 5 w 71"/>
              <a:gd name="T11" fmla="*/ 33 h 39"/>
              <a:gd name="T12" fmla="*/ 5 w 71"/>
              <a:gd name="T13" fmla="*/ 33 h 39"/>
              <a:gd name="T14" fmla="*/ 8 w 71"/>
              <a:gd name="T15" fmla="*/ 28 h 39"/>
              <a:gd name="T16" fmla="*/ 6 w 71"/>
              <a:gd name="T17" fmla="*/ 21 h 39"/>
              <a:gd name="T18" fmla="*/ 8 w 71"/>
              <a:gd name="T19" fmla="*/ 18 h 39"/>
              <a:gd name="T20" fmla="*/ 21 w 71"/>
              <a:gd name="T21" fmla="*/ 13 h 39"/>
              <a:gd name="T22" fmla="*/ 27 w 71"/>
              <a:gd name="T23" fmla="*/ 19 h 39"/>
              <a:gd name="T24" fmla="*/ 29 w 71"/>
              <a:gd name="T25" fmla="*/ 25 h 39"/>
              <a:gd name="T26" fmla="*/ 35 w 71"/>
              <a:gd name="T27" fmla="*/ 37 h 39"/>
              <a:gd name="T28" fmla="*/ 37 w 71"/>
              <a:gd name="T29" fmla="*/ 38 h 39"/>
              <a:gd name="T30" fmla="*/ 44 w 71"/>
              <a:gd name="T31" fmla="*/ 38 h 39"/>
              <a:gd name="T32" fmla="*/ 37 w 71"/>
              <a:gd name="T33" fmla="*/ 34 h 39"/>
              <a:gd name="T34" fmla="*/ 34 w 71"/>
              <a:gd name="T35" fmla="*/ 26 h 39"/>
              <a:gd name="T36" fmla="*/ 29 w 71"/>
              <a:gd name="T37" fmla="*/ 15 h 39"/>
              <a:gd name="T38" fmla="*/ 21 w 71"/>
              <a:gd name="T39" fmla="*/ 11 h 39"/>
              <a:gd name="T40" fmla="*/ 58 w 71"/>
              <a:gd name="T41" fmla="*/ 0 h 39"/>
              <a:gd name="T42" fmla="*/ 53 w 71"/>
              <a:gd name="T43" fmla="*/ 0 h 39"/>
              <a:gd name="T44" fmla="*/ 60 w 71"/>
              <a:gd name="T45" fmla="*/ 4 h 39"/>
              <a:gd name="T46" fmla="*/ 62 w 71"/>
              <a:gd name="T47" fmla="*/ 8 h 39"/>
              <a:gd name="T48" fmla="*/ 51 w 71"/>
              <a:gd name="T49" fmla="*/ 17 h 39"/>
              <a:gd name="T50" fmla="*/ 46 w 71"/>
              <a:gd name="T51" fmla="*/ 29 h 39"/>
              <a:gd name="T52" fmla="*/ 51 w 71"/>
              <a:gd name="T53" fmla="*/ 39 h 39"/>
              <a:gd name="T54" fmla="*/ 56 w 71"/>
              <a:gd name="T55" fmla="*/ 39 h 39"/>
              <a:gd name="T56" fmla="*/ 55 w 71"/>
              <a:gd name="T57" fmla="*/ 35 h 39"/>
              <a:gd name="T58" fmla="*/ 48 w 71"/>
              <a:gd name="T59" fmla="*/ 25 h 39"/>
              <a:gd name="T60" fmla="*/ 52 w 71"/>
              <a:gd name="T61" fmla="*/ 20 h 39"/>
              <a:gd name="T62" fmla="*/ 60 w 71"/>
              <a:gd name="T63" fmla="*/ 18 h 39"/>
              <a:gd name="T64" fmla="*/ 69 w 71"/>
              <a:gd name="T65" fmla="*/ 8 h 39"/>
              <a:gd name="T66" fmla="*/ 65 w 71"/>
              <a:gd name="T67" fmla="*/ 2 h 39"/>
              <a:gd name="T68" fmla="*/ 58 w 71"/>
              <a:gd name="T6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 h="39">
                <a:moveTo>
                  <a:pt x="21" y="11"/>
                </a:moveTo>
                <a:cubicBezTo>
                  <a:pt x="20" y="11"/>
                  <a:pt x="19" y="11"/>
                  <a:pt x="17" y="12"/>
                </a:cubicBezTo>
                <a:cubicBezTo>
                  <a:pt x="11" y="14"/>
                  <a:pt x="0" y="14"/>
                  <a:pt x="1" y="20"/>
                </a:cubicBezTo>
                <a:cubicBezTo>
                  <a:pt x="2" y="24"/>
                  <a:pt x="1" y="29"/>
                  <a:pt x="3" y="33"/>
                </a:cubicBezTo>
                <a:cubicBezTo>
                  <a:pt x="3" y="33"/>
                  <a:pt x="3" y="33"/>
                  <a:pt x="4" y="33"/>
                </a:cubicBezTo>
                <a:cubicBezTo>
                  <a:pt x="4" y="33"/>
                  <a:pt x="4" y="33"/>
                  <a:pt x="5" y="33"/>
                </a:cubicBezTo>
                <a:cubicBezTo>
                  <a:pt x="5" y="33"/>
                  <a:pt x="5" y="33"/>
                  <a:pt x="5" y="33"/>
                </a:cubicBezTo>
                <a:cubicBezTo>
                  <a:pt x="6" y="32"/>
                  <a:pt x="7" y="30"/>
                  <a:pt x="8" y="28"/>
                </a:cubicBezTo>
                <a:cubicBezTo>
                  <a:pt x="11" y="26"/>
                  <a:pt x="12" y="23"/>
                  <a:pt x="6" y="21"/>
                </a:cubicBezTo>
                <a:cubicBezTo>
                  <a:pt x="2" y="20"/>
                  <a:pt x="5" y="18"/>
                  <a:pt x="8" y="18"/>
                </a:cubicBezTo>
                <a:cubicBezTo>
                  <a:pt x="14" y="17"/>
                  <a:pt x="18" y="16"/>
                  <a:pt x="21" y="13"/>
                </a:cubicBezTo>
                <a:cubicBezTo>
                  <a:pt x="24" y="15"/>
                  <a:pt x="23" y="18"/>
                  <a:pt x="27" y="19"/>
                </a:cubicBezTo>
                <a:cubicBezTo>
                  <a:pt x="31" y="20"/>
                  <a:pt x="30" y="22"/>
                  <a:pt x="29" y="25"/>
                </a:cubicBezTo>
                <a:cubicBezTo>
                  <a:pt x="26" y="30"/>
                  <a:pt x="28" y="34"/>
                  <a:pt x="35" y="37"/>
                </a:cubicBezTo>
                <a:cubicBezTo>
                  <a:pt x="36" y="38"/>
                  <a:pt x="37" y="38"/>
                  <a:pt x="37" y="38"/>
                </a:cubicBezTo>
                <a:cubicBezTo>
                  <a:pt x="44" y="38"/>
                  <a:pt x="44" y="38"/>
                  <a:pt x="44" y="38"/>
                </a:cubicBezTo>
                <a:cubicBezTo>
                  <a:pt x="42" y="37"/>
                  <a:pt x="40" y="35"/>
                  <a:pt x="37" y="34"/>
                </a:cubicBezTo>
                <a:cubicBezTo>
                  <a:pt x="34" y="32"/>
                  <a:pt x="32" y="29"/>
                  <a:pt x="34" y="26"/>
                </a:cubicBezTo>
                <a:cubicBezTo>
                  <a:pt x="37" y="22"/>
                  <a:pt x="33" y="18"/>
                  <a:pt x="29" y="15"/>
                </a:cubicBezTo>
                <a:cubicBezTo>
                  <a:pt x="26" y="13"/>
                  <a:pt x="24" y="11"/>
                  <a:pt x="21" y="11"/>
                </a:cubicBezTo>
                <a:moveTo>
                  <a:pt x="58" y="0"/>
                </a:moveTo>
                <a:cubicBezTo>
                  <a:pt x="53" y="0"/>
                  <a:pt x="53" y="0"/>
                  <a:pt x="53" y="0"/>
                </a:cubicBezTo>
                <a:cubicBezTo>
                  <a:pt x="54" y="2"/>
                  <a:pt x="56" y="3"/>
                  <a:pt x="60" y="4"/>
                </a:cubicBezTo>
                <a:cubicBezTo>
                  <a:pt x="62" y="5"/>
                  <a:pt x="64" y="7"/>
                  <a:pt x="62" y="8"/>
                </a:cubicBezTo>
                <a:cubicBezTo>
                  <a:pt x="59" y="11"/>
                  <a:pt x="57" y="15"/>
                  <a:pt x="51" y="17"/>
                </a:cubicBezTo>
                <a:cubicBezTo>
                  <a:pt x="40" y="20"/>
                  <a:pt x="40" y="23"/>
                  <a:pt x="46" y="29"/>
                </a:cubicBezTo>
                <a:cubicBezTo>
                  <a:pt x="49" y="32"/>
                  <a:pt x="50" y="35"/>
                  <a:pt x="51" y="39"/>
                </a:cubicBezTo>
                <a:cubicBezTo>
                  <a:pt x="56" y="39"/>
                  <a:pt x="56" y="39"/>
                  <a:pt x="56" y="39"/>
                </a:cubicBezTo>
                <a:cubicBezTo>
                  <a:pt x="56" y="37"/>
                  <a:pt x="55" y="36"/>
                  <a:pt x="55" y="35"/>
                </a:cubicBezTo>
                <a:cubicBezTo>
                  <a:pt x="56" y="31"/>
                  <a:pt x="54" y="28"/>
                  <a:pt x="48" y="25"/>
                </a:cubicBezTo>
                <a:cubicBezTo>
                  <a:pt x="44" y="23"/>
                  <a:pt x="46" y="21"/>
                  <a:pt x="52" y="20"/>
                </a:cubicBezTo>
                <a:cubicBezTo>
                  <a:pt x="55" y="20"/>
                  <a:pt x="59" y="20"/>
                  <a:pt x="60" y="18"/>
                </a:cubicBezTo>
                <a:cubicBezTo>
                  <a:pt x="62" y="14"/>
                  <a:pt x="67" y="11"/>
                  <a:pt x="69" y="8"/>
                </a:cubicBezTo>
                <a:cubicBezTo>
                  <a:pt x="71" y="4"/>
                  <a:pt x="70" y="2"/>
                  <a:pt x="65" y="2"/>
                </a:cubicBezTo>
                <a:cubicBezTo>
                  <a:pt x="61" y="1"/>
                  <a:pt x="59" y="1"/>
                  <a:pt x="58" y="0"/>
                </a:cubicBezTo>
              </a:path>
            </a:pathLst>
          </a:custGeom>
          <a:solidFill>
            <a:srgbClr val="D54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6" name="Freeform 202"/>
          <p:cNvSpPr>
            <a:spLocks noEditPoints="1"/>
          </p:cNvSpPr>
          <p:nvPr/>
        </p:nvSpPr>
        <p:spPr bwMode="auto">
          <a:xfrm>
            <a:off x="8297863" y="3009900"/>
            <a:ext cx="1919288" cy="423863"/>
          </a:xfrm>
          <a:custGeom>
            <a:avLst/>
            <a:gdLst>
              <a:gd name="T0" fmla="*/ 87 w 136"/>
              <a:gd name="T1" fmla="*/ 23 h 30"/>
              <a:gd name="T2" fmla="*/ 82 w 136"/>
              <a:gd name="T3" fmla="*/ 24 h 30"/>
              <a:gd name="T4" fmla="*/ 92 w 136"/>
              <a:gd name="T5" fmla="*/ 30 h 30"/>
              <a:gd name="T6" fmla="*/ 102 w 136"/>
              <a:gd name="T7" fmla="*/ 29 h 30"/>
              <a:gd name="T8" fmla="*/ 113 w 136"/>
              <a:gd name="T9" fmla="*/ 28 h 30"/>
              <a:gd name="T10" fmla="*/ 120 w 136"/>
              <a:gd name="T11" fmla="*/ 28 h 30"/>
              <a:gd name="T12" fmla="*/ 130 w 136"/>
              <a:gd name="T13" fmla="*/ 30 h 30"/>
              <a:gd name="T14" fmla="*/ 133 w 136"/>
              <a:gd name="T15" fmla="*/ 29 h 30"/>
              <a:gd name="T16" fmla="*/ 136 w 136"/>
              <a:gd name="T17" fmla="*/ 27 h 30"/>
              <a:gd name="T18" fmla="*/ 136 w 136"/>
              <a:gd name="T19" fmla="*/ 27 h 30"/>
              <a:gd name="T20" fmla="*/ 115 w 136"/>
              <a:gd name="T21" fmla="*/ 24 h 30"/>
              <a:gd name="T22" fmla="*/ 110 w 136"/>
              <a:gd name="T23" fmla="*/ 24 h 30"/>
              <a:gd name="T24" fmla="*/ 104 w 136"/>
              <a:gd name="T25" fmla="*/ 25 h 30"/>
              <a:gd name="T26" fmla="*/ 93 w 136"/>
              <a:gd name="T27" fmla="*/ 27 h 30"/>
              <a:gd name="T28" fmla="*/ 92 w 136"/>
              <a:gd name="T29" fmla="*/ 27 h 30"/>
              <a:gd name="T30" fmla="*/ 87 w 136"/>
              <a:gd name="T31" fmla="*/ 23 h 30"/>
              <a:gd name="T32" fmla="*/ 87 w 136"/>
              <a:gd name="T33" fmla="*/ 23 h 30"/>
              <a:gd name="T34" fmla="*/ 19 w 136"/>
              <a:gd name="T35" fmla="*/ 0 h 30"/>
              <a:gd name="T36" fmla="*/ 17 w 136"/>
              <a:gd name="T37" fmla="*/ 0 h 30"/>
              <a:gd name="T38" fmla="*/ 4 w 136"/>
              <a:gd name="T39" fmla="*/ 4 h 30"/>
              <a:gd name="T40" fmla="*/ 0 w 136"/>
              <a:gd name="T41" fmla="*/ 5 h 30"/>
              <a:gd name="T42" fmla="*/ 2 w 136"/>
              <a:gd name="T43" fmla="*/ 8 h 30"/>
              <a:gd name="T44" fmla="*/ 9 w 136"/>
              <a:gd name="T45" fmla="*/ 6 h 30"/>
              <a:gd name="T46" fmla="*/ 13 w 136"/>
              <a:gd name="T47" fmla="*/ 5 h 30"/>
              <a:gd name="T48" fmla="*/ 18 w 136"/>
              <a:gd name="T49" fmla="*/ 9 h 30"/>
              <a:gd name="T50" fmla="*/ 19 w 136"/>
              <a:gd name="T51" fmla="*/ 12 h 30"/>
              <a:gd name="T52" fmla="*/ 23 w 136"/>
              <a:gd name="T53" fmla="*/ 10 h 30"/>
              <a:gd name="T54" fmla="*/ 24 w 136"/>
              <a:gd name="T55" fmla="*/ 4 h 30"/>
              <a:gd name="T56" fmla="*/ 19 w 136"/>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6" h="30">
                <a:moveTo>
                  <a:pt x="87" y="23"/>
                </a:moveTo>
                <a:cubicBezTo>
                  <a:pt x="82" y="24"/>
                  <a:pt x="82" y="24"/>
                  <a:pt x="82" y="24"/>
                </a:cubicBezTo>
                <a:cubicBezTo>
                  <a:pt x="83" y="28"/>
                  <a:pt x="86" y="30"/>
                  <a:pt x="92" y="30"/>
                </a:cubicBezTo>
                <a:cubicBezTo>
                  <a:pt x="95" y="30"/>
                  <a:pt x="98" y="30"/>
                  <a:pt x="102" y="29"/>
                </a:cubicBezTo>
                <a:cubicBezTo>
                  <a:pt x="106" y="28"/>
                  <a:pt x="109" y="28"/>
                  <a:pt x="113" y="28"/>
                </a:cubicBezTo>
                <a:cubicBezTo>
                  <a:pt x="115" y="28"/>
                  <a:pt x="118" y="28"/>
                  <a:pt x="120" y="28"/>
                </a:cubicBezTo>
                <a:cubicBezTo>
                  <a:pt x="123" y="29"/>
                  <a:pt x="127" y="30"/>
                  <a:pt x="130" y="30"/>
                </a:cubicBezTo>
                <a:cubicBezTo>
                  <a:pt x="131" y="30"/>
                  <a:pt x="132" y="29"/>
                  <a:pt x="133" y="29"/>
                </a:cubicBezTo>
                <a:cubicBezTo>
                  <a:pt x="134" y="29"/>
                  <a:pt x="135" y="28"/>
                  <a:pt x="136" y="27"/>
                </a:cubicBezTo>
                <a:cubicBezTo>
                  <a:pt x="136" y="27"/>
                  <a:pt x="136" y="27"/>
                  <a:pt x="136" y="27"/>
                </a:cubicBezTo>
                <a:cubicBezTo>
                  <a:pt x="129" y="26"/>
                  <a:pt x="122" y="25"/>
                  <a:pt x="115" y="24"/>
                </a:cubicBezTo>
                <a:cubicBezTo>
                  <a:pt x="113" y="24"/>
                  <a:pt x="112" y="24"/>
                  <a:pt x="110" y="24"/>
                </a:cubicBezTo>
                <a:cubicBezTo>
                  <a:pt x="108" y="24"/>
                  <a:pt x="106" y="24"/>
                  <a:pt x="104" y="25"/>
                </a:cubicBezTo>
                <a:cubicBezTo>
                  <a:pt x="101" y="26"/>
                  <a:pt x="97" y="27"/>
                  <a:pt x="93" y="27"/>
                </a:cubicBezTo>
                <a:cubicBezTo>
                  <a:pt x="93" y="27"/>
                  <a:pt x="92" y="27"/>
                  <a:pt x="92" y="27"/>
                </a:cubicBezTo>
                <a:cubicBezTo>
                  <a:pt x="86" y="27"/>
                  <a:pt x="85" y="26"/>
                  <a:pt x="87" y="23"/>
                </a:cubicBezTo>
                <a:cubicBezTo>
                  <a:pt x="87" y="23"/>
                  <a:pt x="87" y="23"/>
                  <a:pt x="87" y="23"/>
                </a:cubicBezTo>
                <a:moveTo>
                  <a:pt x="19" y="0"/>
                </a:moveTo>
                <a:cubicBezTo>
                  <a:pt x="19" y="0"/>
                  <a:pt x="18" y="0"/>
                  <a:pt x="17" y="0"/>
                </a:cubicBezTo>
                <a:cubicBezTo>
                  <a:pt x="12" y="1"/>
                  <a:pt x="8" y="3"/>
                  <a:pt x="4" y="4"/>
                </a:cubicBezTo>
                <a:cubicBezTo>
                  <a:pt x="3" y="4"/>
                  <a:pt x="1" y="4"/>
                  <a:pt x="0" y="5"/>
                </a:cubicBezTo>
                <a:cubicBezTo>
                  <a:pt x="1" y="6"/>
                  <a:pt x="1" y="7"/>
                  <a:pt x="2" y="8"/>
                </a:cubicBezTo>
                <a:cubicBezTo>
                  <a:pt x="4" y="7"/>
                  <a:pt x="6" y="7"/>
                  <a:pt x="9" y="6"/>
                </a:cubicBezTo>
                <a:cubicBezTo>
                  <a:pt x="11" y="5"/>
                  <a:pt x="12" y="5"/>
                  <a:pt x="13" y="5"/>
                </a:cubicBezTo>
                <a:cubicBezTo>
                  <a:pt x="16" y="5"/>
                  <a:pt x="18" y="6"/>
                  <a:pt x="18" y="9"/>
                </a:cubicBezTo>
                <a:cubicBezTo>
                  <a:pt x="18" y="10"/>
                  <a:pt x="18" y="11"/>
                  <a:pt x="19" y="12"/>
                </a:cubicBezTo>
                <a:cubicBezTo>
                  <a:pt x="23" y="10"/>
                  <a:pt x="23" y="10"/>
                  <a:pt x="23" y="10"/>
                </a:cubicBezTo>
                <a:cubicBezTo>
                  <a:pt x="23" y="8"/>
                  <a:pt x="24" y="6"/>
                  <a:pt x="24" y="4"/>
                </a:cubicBezTo>
                <a:cubicBezTo>
                  <a:pt x="25" y="2"/>
                  <a:pt x="23" y="0"/>
                  <a:pt x="19"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7" name="Freeform 203"/>
          <p:cNvSpPr>
            <a:spLocks/>
          </p:cNvSpPr>
          <p:nvPr/>
        </p:nvSpPr>
        <p:spPr bwMode="auto">
          <a:xfrm>
            <a:off x="8566150" y="3081338"/>
            <a:ext cx="987425" cy="338138"/>
          </a:xfrm>
          <a:custGeom>
            <a:avLst/>
            <a:gdLst>
              <a:gd name="T0" fmla="*/ 58 w 70"/>
              <a:gd name="T1" fmla="*/ 0 h 24"/>
              <a:gd name="T2" fmla="*/ 56 w 70"/>
              <a:gd name="T3" fmla="*/ 1 h 24"/>
              <a:gd name="T4" fmla="*/ 52 w 70"/>
              <a:gd name="T5" fmla="*/ 4 h 24"/>
              <a:gd name="T6" fmla="*/ 55 w 70"/>
              <a:gd name="T7" fmla="*/ 8 h 24"/>
              <a:gd name="T8" fmla="*/ 52 w 70"/>
              <a:gd name="T9" fmla="*/ 14 h 24"/>
              <a:gd name="T10" fmla="*/ 46 w 70"/>
              <a:gd name="T11" fmla="*/ 15 h 24"/>
              <a:gd name="T12" fmla="*/ 26 w 70"/>
              <a:gd name="T13" fmla="*/ 20 h 24"/>
              <a:gd name="T14" fmla="*/ 13 w 70"/>
              <a:gd name="T15" fmla="*/ 19 h 24"/>
              <a:gd name="T16" fmla="*/ 8 w 70"/>
              <a:gd name="T17" fmla="*/ 16 h 24"/>
              <a:gd name="T18" fmla="*/ 11 w 70"/>
              <a:gd name="T19" fmla="*/ 12 h 24"/>
              <a:gd name="T20" fmla="*/ 10 w 70"/>
              <a:gd name="T21" fmla="*/ 9 h 24"/>
              <a:gd name="T22" fmla="*/ 4 w 70"/>
              <a:gd name="T23" fmla="*/ 5 h 24"/>
              <a:gd name="T24" fmla="*/ 0 w 70"/>
              <a:gd name="T25" fmla="*/ 7 h 24"/>
              <a:gd name="T26" fmla="*/ 3 w 70"/>
              <a:gd name="T27" fmla="*/ 17 h 24"/>
              <a:gd name="T28" fmla="*/ 11 w 70"/>
              <a:gd name="T29" fmla="*/ 22 h 24"/>
              <a:gd name="T30" fmla="*/ 24 w 70"/>
              <a:gd name="T31" fmla="*/ 24 h 24"/>
              <a:gd name="T32" fmla="*/ 57 w 70"/>
              <a:gd name="T33" fmla="*/ 15 h 24"/>
              <a:gd name="T34" fmla="*/ 61 w 70"/>
              <a:gd name="T35" fmla="*/ 10 h 24"/>
              <a:gd name="T36" fmla="*/ 63 w 70"/>
              <a:gd name="T37" fmla="*/ 15 h 24"/>
              <a:gd name="T38" fmla="*/ 63 w 70"/>
              <a:gd name="T39" fmla="*/ 19 h 24"/>
              <a:gd name="T40" fmla="*/ 68 w 70"/>
              <a:gd name="T41" fmla="*/ 18 h 24"/>
              <a:gd name="T42" fmla="*/ 68 w 70"/>
              <a:gd name="T43" fmla="*/ 11 h 24"/>
              <a:gd name="T44" fmla="*/ 62 w 70"/>
              <a:gd name="T45" fmla="*/ 2 h 24"/>
              <a:gd name="T46" fmla="*/ 58 w 70"/>
              <a:gd name="T4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0" h="24">
                <a:moveTo>
                  <a:pt x="58" y="0"/>
                </a:moveTo>
                <a:cubicBezTo>
                  <a:pt x="57" y="0"/>
                  <a:pt x="57" y="0"/>
                  <a:pt x="56" y="1"/>
                </a:cubicBezTo>
                <a:cubicBezTo>
                  <a:pt x="53" y="1"/>
                  <a:pt x="52" y="2"/>
                  <a:pt x="52" y="4"/>
                </a:cubicBezTo>
                <a:cubicBezTo>
                  <a:pt x="53" y="5"/>
                  <a:pt x="54" y="6"/>
                  <a:pt x="55" y="8"/>
                </a:cubicBezTo>
                <a:cubicBezTo>
                  <a:pt x="58" y="11"/>
                  <a:pt x="57" y="12"/>
                  <a:pt x="52" y="14"/>
                </a:cubicBezTo>
                <a:cubicBezTo>
                  <a:pt x="50" y="14"/>
                  <a:pt x="47" y="14"/>
                  <a:pt x="46" y="15"/>
                </a:cubicBezTo>
                <a:cubicBezTo>
                  <a:pt x="40" y="19"/>
                  <a:pt x="33" y="20"/>
                  <a:pt x="26" y="20"/>
                </a:cubicBezTo>
                <a:cubicBezTo>
                  <a:pt x="22" y="20"/>
                  <a:pt x="17" y="20"/>
                  <a:pt x="13" y="19"/>
                </a:cubicBezTo>
                <a:cubicBezTo>
                  <a:pt x="9" y="19"/>
                  <a:pt x="7" y="18"/>
                  <a:pt x="8" y="16"/>
                </a:cubicBezTo>
                <a:cubicBezTo>
                  <a:pt x="9" y="14"/>
                  <a:pt x="10" y="13"/>
                  <a:pt x="11" y="12"/>
                </a:cubicBezTo>
                <a:cubicBezTo>
                  <a:pt x="11" y="11"/>
                  <a:pt x="12" y="9"/>
                  <a:pt x="10" y="9"/>
                </a:cubicBezTo>
                <a:cubicBezTo>
                  <a:pt x="6" y="8"/>
                  <a:pt x="5" y="6"/>
                  <a:pt x="4" y="5"/>
                </a:cubicBezTo>
                <a:cubicBezTo>
                  <a:pt x="0" y="7"/>
                  <a:pt x="0" y="7"/>
                  <a:pt x="0" y="7"/>
                </a:cubicBezTo>
                <a:cubicBezTo>
                  <a:pt x="2" y="10"/>
                  <a:pt x="5" y="13"/>
                  <a:pt x="3" y="17"/>
                </a:cubicBezTo>
                <a:cubicBezTo>
                  <a:pt x="2" y="20"/>
                  <a:pt x="6" y="21"/>
                  <a:pt x="11" y="22"/>
                </a:cubicBezTo>
                <a:cubicBezTo>
                  <a:pt x="15" y="23"/>
                  <a:pt x="20" y="24"/>
                  <a:pt x="24" y="24"/>
                </a:cubicBezTo>
                <a:cubicBezTo>
                  <a:pt x="36" y="24"/>
                  <a:pt x="47" y="20"/>
                  <a:pt x="57" y="15"/>
                </a:cubicBezTo>
                <a:cubicBezTo>
                  <a:pt x="60" y="14"/>
                  <a:pt x="61" y="12"/>
                  <a:pt x="61" y="10"/>
                </a:cubicBezTo>
                <a:cubicBezTo>
                  <a:pt x="62" y="11"/>
                  <a:pt x="63" y="13"/>
                  <a:pt x="63" y="15"/>
                </a:cubicBezTo>
                <a:cubicBezTo>
                  <a:pt x="63" y="17"/>
                  <a:pt x="63" y="18"/>
                  <a:pt x="63" y="19"/>
                </a:cubicBezTo>
                <a:cubicBezTo>
                  <a:pt x="68" y="18"/>
                  <a:pt x="68" y="18"/>
                  <a:pt x="68" y="18"/>
                </a:cubicBezTo>
                <a:cubicBezTo>
                  <a:pt x="69" y="16"/>
                  <a:pt x="70" y="13"/>
                  <a:pt x="68" y="11"/>
                </a:cubicBezTo>
                <a:cubicBezTo>
                  <a:pt x="64" y="9"/>
                  <a:pt x="62" y="6"/>
                  <a:pt x="62" y="2"/>
                </a:cubicBezTo>
                <a:cubicBezTo>
                  <a:pt x="62" y="1"/>
                  <a:pt x="60" y="0"/>
                  <a:pt x="58" y="0"/>
                </a:cubicBezTo>
              </a:path>
            </a:pathLst>
          </a:custGeom>
          <a:solidFill>
            <a:srgbClr val="668A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8" name="Freeform 204"/>
          <p:cNvSpPr>
            <a:spLocks/>
          </p:cNvSpPr>
          <p:nvPr/>
        </p:nvSpPr>
        <p:spPr bwMode="auto">
          <a:xfrm>
            <a:off x="10018713" y="3419475"/>
            <a:ext cx="184150" cy="227013"/>
          </a:xfrm>
          <a:custGeom>
            <a:avLst/>
            <a:gdLst>
              <a:gd name="T0" fmla="*/ 13 w 13"/>
              <a:gd name="T1" fmla="*/ 0 h 16"/>
              <a:gd name="T2" fmla="*/ 11 w 13"/>
              <a:gd name="T3" fmla="*/ 0 h 16"/>
              <a:gd name="T4" fmla="*/ 0 w 13"/>
              <a:gd name="T5" fmla="*/ 15 h 16"/>
              <a:gd name="T6" fmla="*/ 2 w 13"/>
              <a:gd name="T7" fmla="*/ 16 h 16"/>
              <a:gd name="T8" fmla="*/ 13 w 13"/>
              <a:gd name="T9" fmla="*/ 0 h 16"/>
            </a:gdLst>
            <a:ahLst/>
            <a:cxnLst>
              <a:cxn ang="0">
                <a:pos x="T0" y="T1"/>
              </a:cxn>
              <a:cxn ang="0">
                <a:pos x="T2" y="T3"/>
              </a:cxn>
              <a:cxn ang="0">
                <a:pos x="T4" y="T5"/>
              </a:cxn>
              <a:cxn ang="0">
                <a:pos x="T6" y="T7"/>
              </a:cxn>
              <a:cxn ang="0">
                <a:pos x="T8" y="T9"/>
              </a:cxn>
            </a:cxnLst>
            <a:rect l="0" t="0" r="r" b="b"/>
            <a:pathLst>
              <a:path w="13" h="16">
                <a:moveTo>
                  <a:pt x="13" y="0"/>
                </a:moveTo>
                <a:cubicBezTo>
                  <a:pt x="13" y="0"/>
                  <a:pt x="12" y="0"/>
                  <a:pt x="11" y="0"/>
                </a:cubicBezTo>
                <a:cubicBezTo>
                  <a:pt x="4" y="5"/>
                  <a:pt x="0" y="9"/>
                  <a:pt x="0" y="15"/>
                </a:cubicBezTo>
                <a:cubicBezTo>
                  <a:pt x="0" y="16"/>
                  <a:pt x="1" y="16"/>
                  <a:pt x="2" y="16"/>
                </a:cubicBezTo>
                <a:cubicBezTo>
                  <a:pt x="7" y="11"/>
                  <a:pt x="12" y="6"/>
                  <a:pt x="13" y="0"/>
                </a:cubicBezTo>
              </a:path>
            </a:pathLst>
          </a:custGeom>
          <a:solidFill>
            <a:srgbClr val="D9CE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7" name="Freeform 206"/>
          <p:cNvSpPr>
            <a:spLocks/>
          </p:cNvSpPr>
          <p:nvPr/>
        </p:nvSpPr>
        <p:spPr bwMode="auto">
          <a:xfrm>
            <a:off x="10018713" y="3632200"/>
            <a:ext cx="28575" cy="42863"/>
          </a:xfrm>
          <a:custGeom>
            <a:avLst/>
            <a:gdLst>
              <a:gd name="T0" fmla="*/ 0 w 2"/>
              <a:gd name="T1" fmla="*/ 0 h 3"/>
              <a:gd name="T2" fmla="*/ 0 w 2"/>
              <a:gd name="T3" fmla="*/ 3 h 3"/>
              <a:gd name="T4" fmla="*/ 0 w 2"/>
              <a:gd name="T5" fmla="*/ 3 h 3"/>
              <a:gd name="T6" fmla="*/ 2 w 2"/>
              <a:gd name="T7" fmla="*/ 1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2"/>
                  <a:pt x="0" y="3"/>
                </a:cubicBezTo>
                <a:cubicBezTo>
                  <a:pt x="0" y="3"/>
                  <a:pt x="0" y="3"/>
                  <a:pt x="0" y="3"/>
                </a:cubicBezTo>
                <a:cubicBezTo>
                  <a:pt x="1" y="2"/>
                  <a:pt x="1" y="2"/>
                  <a:pt x="2" y="1"/>
                </a:cubicBezTo>
                <a:cubicBezTo>
                  <a:pt x="1" y="1"/>
                  <a:pt x="0" y="1"/>
                  <a:pt x="0" y="0"/>
                </a:cubicBezTo>
              </a:path>
            </a:pathLst>
          </a:custGeom>
          <a:solidFill>
            <a:srgbClr val="DAD0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8" name="Freeform 207"/>
          <p:cNvSpPr>
            <a:spLocks/>
          </p:cNvSpPr>
          <p:nvPr/>
        </p:nvSpPr>
        <p:spPr bwMode="auto">
          <a:xfrm>
            <a:off x="10174288" y="3390900"/>
            <a:ext cx="42863" cy="28575"/>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1"/>
                  <a:pt x="1" y="2"/>
                  <a:pt x="0" y="2"/>
                </a:cubicBezTo>
                <a:cubicBezTo>
                  <a:pt x="1" y="2"/>
                  <a:pt x="2" y="2"/>
                  <a:pt x="2" y="2"/>
                </a:cubicBezTo>
                <a:cubicBezTo>
                  <a:pt x="3" y="1"/>
                  <a:pt x="3" y="1"/>
                  <a:pt x="3" y="0"/>
                </a:cubicBezTo>
              </a:path>
            </a:pathLst>
          </a:custGeom>
          <a:solidFill>
            <a:srgbClr val="C0B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4" name="Freeform 212"/>
          <p:cNvSpPr>
            <a:spLocks/>
          </p:cNvSpPr>
          <p:nvPr/>
        </p:nvSpPr>
        <p:spPr bwMode="auto">
          <a:xfrm>
            <a:off x="11487150" y="3505200"/>
            <a:ext cx="98425" cy="55563"/>
          </a:xfrm>
          <a:custGeom>
            <a:avLst/>
            <a:gdLst>
              <a:gd name="T0" fmla="*/ 0 w 7"/>
              <a:gd name="T1" fmla="*/ 0 h 4"/>
              <a:gd name="T2" fmla="*/ 1 w 7"/>
              <a:gd name="T3" fmla="*/ 3 h 4"/>
              <a:gd name="T4" fmla="*/ 4 w 7"/>
              <a:gd name="T5" fmla="*/ 4 h 4"/>
              <a:gd name="T6" fmla="*/ 5 w 7"/>
              <a:gd name="T7" fmla="*/ 4 h 4"/>
              <a:gd name="T8" fmla="*/ 5 w 7"/>
              <a:gd name="T9" fmla="*/ 1 h 4"/>
              <a:gd name="T10" fmla="*/ 5 w 7"/>
              <a:gd name="T11" fmla="*/ 0 h 4"/>
              <a:gd name="T12" fmla="*/ 5 w 7"/>
              <a:gd name="T13" fmla="*/ 0 h 4"/>
              <a:gd name="T14" fmla="*/ 2 w 7"/>
              <a:gd name="T15" fmla="*/ 1 h 4"/>
              <a:gd name="T16" fmla="*/ 0 w 7"/>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0" y="0"/>
                </a:moveTo>
                <a:cubicBezTo>
                  <a:pt x="0" y="1"/>
                  <a:pt x="0" y="2"/>
                  <a:pt x="1" y="3"/>
                </a:cubicBezTo>
                <a:cubicBezTo>
                  <a:pt x="1" y="4"/>
                  <a:pt x="2" y="4"/>
                  <a:pt x="4" y="4"/>
                </a:cubicBezTo>
                <a:cubicBezTo>
                  <a:pt x="4" y="4"/>
                  <a:pt x="4" y="4"/>
                  <a:pt x="5" y="4"/>
                </a:cubicBezTo>
                <a:cubicBezTo>
                  <a:pt x="7" y="4"/>
                  <a:pt x="6" y="2"/>
                  <a:pt x="5" y="1"/>
                </a:cubicBezTo>
                <a:cubicBezTo>
                  <a:pt x="5" y="1"/>
                  <a:pt x="5" y="1"/>
                  <a:pt x="5" y="0"/>
                </a:cubicBezTo>
                <a:cubicBezTo>
                  <a:pt x="5" y="0"/>
                  <a:pt x="5" y="0"/>
                  <a:pt x="5" y="0"/>
                </a:cubicBezTo>
                <a:cubicBezTo>
                  <a:pt x="4" y="1"/>
                  <a:pt x="3" y="1"/>
                  <a:pt x="2" y="1"/>
                </a:cubicBezTo>
                <a:cubicBezTo>
                  <a:pt x="2" y="1"/>
                  <a:pt x="1" y="1"/>
                  <a:pt x="0" y="0"/>
                </a:cubicBezTo>
              </a:path>
            </a:pathLst>
          </a:custGeom>
          <a:solidFill>
            <a:srgbClr val="E353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5" name="Freeform 213"/>
          <p:cNvSpPr>
            <a:spLocks/>
          </p:cNvSpPr>
          <p:nvPr/>
        </p:nvSpPr>
        <p:spPr bwMode="auto">
          <a:xfrm>
            <a:off x="11487150" y="3505200"/>
            <a:ext cx="69850" cy="14288"/>
          </a:xfrm>
          <a:custGeom>
            <a:avLst/>
            <a:gdLst>
              <a:gd name="T0" fmla="*/ 0 w 5"/>
              <a:gd name="T1" fmla="*/ 0 h 1"/>
              <a:gd name="T2" fmla="*/ 0 w 5"/>
              <a:gd name="T3" fmla="*/ 0 h 1"/>
              <a:gd name="T4" fmla="*/ 2 w 5"/>
              <a:gd name="T5" fmla="*/ 1 h 1"/>
              <a:gd name="T6" fmla="*/ 5 w 5"/>
              <a:gd name="T7" fmla="*/ 0 h 1"/>
              <a:gd name="T8" fmla="*/ 5 w 5"/>
              <a:gd name="T9" fmla="*/ 0 h 1"/>
              <a:gd name="T10" fmla="*/ 5 w 5"/>
              <a:gd name="T11" fmla="*/ 0 h 1"/>
              <a:gd name="T12" fmla="*/ 0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0" y="0"/>
                </a:moveTo>
                <a:cubicBezTo>
                  <a:pt x="0" y="0"/>
                  <a:pt x="0" y="0"/>
                  <a:pt x="0" y="0"/>
                </a:cubicBezTo>
                <a:cubicBezTo>
                  <a:pt x="1" y="1"/>
                  <a:pt x="2" y="1"/>
                  <a:pt x="2" y="1"/>
                </a:cubicBezTo>
                <a:cubicBezTo>
                  <a:pt x="3" y="1"/>
                  <a:pt x="4" y="1"/>
                  <a:pt x="5" y="0"/>
                </a:cubicBezTo>
                <a:cubicBezTo>
                  <a:pt x="5" y="0"/>
                  <a:pt x="5" y="0"/>
                  <a:pt x="5" y="0"/>
                </a:cubicBezTo>
                <a:cubicBezTo>
                  <a:pt x="5" y="0"/>
                  <a:pt x="5" y="0"/>
                  <a:pt x="5" y="0"/>
                </a:cubicBezTo>
                <a:cubicBezTo>
                  <a:pt x="3" y="0"/>
                  <a:pt x="2" y="0"/>
                  <a:pt x="0" y="0"/>
                </a:cubicBezTo>
              </a:path>
            </a:pathLst>
          </a:custGeom>
          <a:solidFill>
            <a:srgbClr val="D85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6" name="Freeform 214"/>
          <p:cNvSpPr>
            <a:spLocks/>
          </p:cNvSpPr>
          <p:nvPr/>
        </p:nvSpPr>
        <p:spPr bwMode="auto">
          <a:xfrm>
            <a:off x="1143000" y="1498600"/>
            <a:ext cx="831850" cy="677863"/>
          </a:xfrm>
          <a:custGeom>
            <a:avLst/>
            <a:gdLst>
              <a:gd name="T0" fmla="*/ 25 w 59"/>
              <a:gd name="T1" fmla="*/ 0 h 48"/>
              <a:gd name="T2" fmla="*/ 22 w 59"/>
              <a:gd name="T3" fmla="*/ 1 h 48"/>
              <a:gd name="T4" fmla="*/ 15 w 59"/>
              <a:gd name="T5" fmla="*/ 2 h 48"/>
              <a:gd name="T6" fmla="*/ 16 w 59"/>
              <a:gd name="T7" fmla="*/ 7 h 48"/>
              <a:gd name="T8" fmla="*/ 9 w 59"/>
              <a:gd name="T9" fmla="*/ 11 h 48"/>
              <a:gd name="T10" fmla="*/ 7 w 59"/>
              <a:gd name="T11" fmla="*/ 11 h 48"/>
              <a:gd name="T12" fmla="*/ 0 w 59"/>
              <a:gd name="T13" fmla="*/ 14 h 48"/>
              <a:gd name="T14" fmla="*/ 9 w 59"/>
              <a:gd name="T15" fmla="*/ 19 h 48"/>
              <a:gd name="T16" fmla="*/ 21 w 59"/>
              <a:gd name="T17" fmla="*/ 21 h 48"/>
              <a:gd name="T18" fmla="*/ 16 w 59"/>
              <a:gd name="T19" fmla="*/ 39 h 48"/>
              <a:gd name="T20" fmla="*/ 12 w 59"/>
              <a:gd name="T21" fmla="*/ 44 h 48"/>
              <a:gd name="T22" fmla="*/ 9 w 59"/>
              <a:gd name="T23" fmla="*/ 44 h 48"/>
              <a:gd name="T24" fmla="*/ 17 w 59"/>
              <a:gd name="T25" fmla="*/ 48 h 48"/>
              <a:gd name="T26" fmla="*/ 20 w 59"/>
              <a:gd name="T27" fmla="*/ 45 h 48"/>
              <a:gd name="T28" fmla="*/ 29 w 59"/>
              <a:gd name="T29" fmla="*/ 40 h 48"/>
              <a:gd name="T30" fmla="*/ 39 w 59"/>
              <a:gd name="T31" fmla="*/ 34 h 48"/>
              <a:gd name="T32" fmla="*/ 51 w 59"/>
              <a:gd name="T33" fmla="*/ 25 h 48"/>
              <a:gd name="T34" fmla="*/ 58 w 59"/>
              <a:gd name="T35" fmla="*/ 21 h 48"/>
              <a:gd name="T36" fmla="*/ 59 w 59"/>
              <a:gd name="T37" fmla="*/ 21 h 48"/>
              <a:gd name="T38" fmla="*/ 25 w 59"/>
              <a:gd name="T3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8">
                <a:moveTo>
                  <a:pt x="25" y="0"/>
                </a:moveTo>
                <a:cubicBezTo>
                  <a:pt x="24" y="1"/>
                  <a:pt x="23" y="1"/>
                  <a:pt x="22" y="1"/>
                </a:cubicBezTo>
                <a:cubicBezTo>
                  <a:pt x="20" y="1"/>
                  <a:pt x="17" y="1"/>
                  <a:pt x="15" y="2"/>
                </a:cubicBezTo>
                <a:cubicBezTo>
                  <a:pt x="13" y="4"/>
                  <a:pt x="16" y="5"/>
                  <a:pt x="16" y="7"/>
                </a:cubicBezTo>
                <a:cubicBezTo>
                  <a:pt x="18" y="10"/>
                  <a:pt x="17" y="11"/>
                  <a:pt x="9" y="11"/>
                </a:cubicBezTo>
                <a:cubicBezTo>
                  <a:pt x="9" y="11"/>
                  <a:pt x="8" y="11"/>
                  <a:pt x="7" y="11"/>
                </a:cubicBezTo>
                <a:cubicBezTo>
                  <a:pt x="4" y="11"/>
                  <a:pt x="1" y="11"/>
                  <a:pt x="0" y="14"/>
                </a:cubicBezTo>
                <a:cubicBezTo>
                  <a:pt x="0" y="16"/>
                  <a:pt x="3" y="18"/>
                  <a:pt x="9" y="19"/>
                </a:cubicBezTo>
                <a:cubicBezTo>
                  <a:pt x="13" y="19"/>
                  <a:pt x="18" y="19"/>
                  <a:pt x="21" y="21"/>
                </a:cubicBezTo>
                <a:cubicBezTo>
                  <a:pt x="19" y="27"/>
                  <a:pt x="15" y="33"/>
                  <a:pt x="16" y="39"/>
                </a:cubicBezTo>
                <a:cubicBezTo>
                  <a:pt x="17" y="41"/>
                  <a:pt x="15" y="43"/>
                  <a:pt x="12" y="44"/>
                </a:cubicBezTo>
                <a:cubicBezTo>
                  <a:pt x="10" y="44"/>
                  <a:pt x="9" y="44"/>
                  <a:pt x="9" y="44"/>
                </a:cubicBezTo>
                <a:cubicBezTo>
                  <a:pt x="17" y="48"/>
                  <a:pt x="17" y="48"/>
                  <a:pt x="17" y="48"/>
                </a:cubicBezTo>
                <a:cubicBezTo>
                  <a:pt x="19" y="47"/>
                  <a:pt x="20" y="46"/>
                  <a:pt x="20" y="45"/>
                </a:cubicBezTo>
                <a:cubicBezTo>
                  <a:pt x="21" y="42"/>
                  <a:pt x="25" y="41"/>
                  <a:pt x="29" y="40"/>
                </a:cubicBezTo>
                <a:cubicBezTo>
                  <a:pt x="35" y="39"/>
                  <a:pt x="38" y="37"/>
                  <a:pt x="39" y="34"/>
                </a:cubicBezTo>
                <a:cubicBezTo>
                  <a:pt x="40" y="29"/>
                  <a:pt x="44" y="27"/>
                  <a:pt x="51" y="25"/>
                </a:cubicBezTo>
                <a:cubicBezTo>
                  <a:pt x="54" y="24"/>
                  <a:pt x="57" y="23"/>
                  <a:pt x="58" y="21"/>
                </a:cubicBezTo>
                <a:cubicBezTo>
                  <a:pt x="58" y="21"/>
                  <a:pt x="59" y="21"/>
                  <a:pt x="59" y="21"/>
                </a:cubicBezTo>
                <a:cubicBezTo>
                  <a:pt x="25" y="0"/>
                  <a:pt x="25" y="0"/>
                  <a:pt x="25" y="0"/>
                </a:cubicBezTo>
              </a:path>
            </a:pathLst>
          </a:custGeom>
          <a:solidFill>
            <a:srgbClr val="E6DC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7" name="Freeform 215"/>
          <p:cNvSpPr>
            <a:spLocks/>
          </p:cNvSpPr>
          <p:nvPr/>
        </p:nvSpPr>
        <p:spPr bwMode="auto">
          <a:xfrm>
            <a:off x="1439863" y="1314450"/>
            <a:ext cx="719138" cy="481013"/>
          </a:xfrm>
          <a:custGeom>
            <a:avLst/>
            <a:gdLst>
              <a:gd name="T0" fmla="*/ 13 w 51"/>
              <a:gd name="T1" fmla="*/ 0 h 34"/>
              <a:gd name="T2" fmla="*/ 12 w 51"/>
              <a:gd name="T3" fmla="*/ 0 h 34"/>
              <a:gd name="T4" fmla="*/ 2 w 51"/>
              <a:gd name="T5" fmla="*/ 5 h 34"/>
              <a:gd name="T6" fmla="*/ 6 w 51"/>
              <a:gd name="T7" fmla="*/ 11 h 34"/>
              <a:gd name="T8" fmla="*/ 7 w 51"/>
              <a:gd name="T9" fmla="*/ 12 h 34"/>
              <a:gd name="T10" fmla="*/ 4 w 51"/>
              <a:gd name="T11" fmla="*/ 13 h 34"/>
              <a:gd name="T12" fmla="*/ 38 w 51"/>
              <a:gd name="T13" fmla="*/ 34 h 34"/>
              <a:gd name="T14" fmla="*/ 39 w 51"/>
              <a:gd name="T15" fmla="*/ 27 h 34"/>
              <a:gd name="T16" fmla="*/ 41 w 51"/>
              <a:gd name="T17" fmla="*/ 22 h 34"/>
              <a:gd name="T18" fmla="*/ 50 w 51"/>
              <a:gd name="T19" fmla="*/ 12 h 34"/>
              <a:gd name="T20" fmla="*/ 45 w 51"/>
              <a:gd name="T21" fmla="*/ 3 h 34"/>
              <a:gd name="T22" fmla="*/ 40 w 51"/>
              <a:gd name="T23" fmla="*/ 1 h 34"/>
              <a:gd name="T24" fmla="*/ 37 w 51"/>
              <a:gd name="T25" fmla="*/ 1 h 34"/>
              <a:gd name="T26" fmla="*/ 30 w 51"/>
              <a:gd name="T27" fmla="*/ 2 h 34"/>
              <a:gd name="T28" fmla="*/ 20 w 51"/>
              <a:gd name="T29" fmla="*/ 1 h 34"/>
              <a:gd name="T30" fmla="*/ 13 w 51"/>
              <a:gd name="T3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 h="34">
                <a:moveTo>
                  <a:pt x="13" y="0"/>
                </a:moveTo>
                <a:cubicBezTo>
                  <a:pt x="13" y="0"/>
                  <a:pt x="12" y="0"/>
                  <a:pt x="12" y="0"/>
                </a:cubicBezTo>
                <a:cubicBezTo>
                  <a:pt x="7" y="1"/>
                  <a:pt x="3" y="2"/>
                  <a:pt x="2" y="5"/>
                </a:cubicBezTo>
                <a:cubicBezTo>
                  <a:pt x="0" y="7"/>
                  <a:pt x="2" y="9"/>
                  <a:pt x="6" y="11"/>
                </a:cubicBezTo>
                <a:cubicBezTo>
                  <a:pt x="7" y="11"/>
                  <a:pt x="8" y="11"/>
                  <a:pt x="7" y="12"/>
                </a:cubicBezTo>
                <a:cubicBezTo>
                  <a:pt x="6" y="13"/>
                  <a:pt x="5" y="13"/>
                  <a:pt x="4" y="13"/>
                </a:cubicBezTo>
                <a:cubicBezTo>
                  <a:pt x="38" y="34"/>
                  <a:pt x="38" y="34"/>
                  <a:pt x="38" y="34"/>
                </a:cubicBezTo>
                <a:cubicBezTo>
                  <a:pt x="40" y="32"/>
                  <a:pt x="43" y="29"/>
                  <a:pt x="39" y="27"/>
                </a:cubicBezTo>
                <a:cubicBezTo>
                  <a:pt x="34" y="24"/>
                  <a:pt x="37" y="22"/>
                  <a:pt x="41" y="22"/>
                </a:cubicBezTo>
                <a:cubicBezTo>
                  <a:pt x="51" y="20"/>
                  <a:pt x="50" y="16"/>
                  <a:pt x="50" y="12"/>
                </a:cubicBezTo>
                <a:cubicBezTo>
                  <a:pt x="50" y="9"/>
                  <a:pt x="47" y="6"/>
                  <a:pt x="45" y="3"/>
                </a:cubicBezTo>
                <a:cubicBezTo>
                  <a:pt x="44" y="2"/>
                  <a:pt x="42" y="1"/>
                  <a:pt x="40" y="1"/>
                </a:cubicBezTo>
                <a:cubicBezTo>
                  <a:pt x="39" y="1"/>
                  <a:pt x="38" y="1"/>
                  <a:pt x="37" y="1"/>
                </a:cubicBezTo>
                <a:cubicBezTo>
                  <a:pt x="35" y="2"/>
                  <a:pt x="32" y="2"/>
                  <a:pt x="30" y="2"/>
                </a:cubicBezTo>
                <a:cubicBezTo>
                  <a:pt x="27" y="2"/>
                  <a:pt x="23" y="2"/>
                  <a:pt x="20" y="1"/>
                </a:cubicBezTo>
                <a:cubicBezTo>
                  <a:pt x="18" y="1"/>
                  <a:pt x="15" y="0"/>
                  <a:pt x="13" y="0"/>
                </a:cubicBezTo>
              </a:path>
            </a:pathLst>
          </a:custGeom>
          <a:solidFill>
            <a:srgbClr val="E4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8" name="Freeform 216"/>
          <p:cNvSpPr>
            <a:spLocks/>
          </p:cNvSpPr>
          <p:nvPr/>
        </p:nvSpPr>
        <p:spPr bwMode="auto">
          <a:xfrm>
            <a:off x="1185863" y="2119313"/>
            <a:ext cx="196850" cy="114300"/>
          </a:xfrm>
          <a:custGeom>
            <a:avLst/>
            <a:gdLst>
              <a:gd name="T0" fmla="*/ 6 w 14"/>
              <a:gd name="T1" fmla="*/ 0 h 8"/>
              <a:gd name="T2" fmla="*/ 2 w 14"/>
              <a:gd name="T3" fmla="*/ 3 h 8"/>
              <a:gd name="T4" fmla="*/ 3 w 14"/>
              <a:gd name="T5" fmla="*/ 7 h 8"/>
              <a:gd name="T6" fmla="*/ 5 w 14"/>
              <a:gd name="T7" fmla="*/ 8 h 8"/>
              <a:gd name="T8" fmla="*/ 9 w 14"/>
              <a:gd name="T9" fmla="*/ 7 h 8"/>
              <a:gd name="T10" fmla="*/ 14 w 14"/>
              <a:gd name="T11" fmla="*/ 4 h 8"/>
              <a:gd name="T12" fmla="*/ 6 w 14"/>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4" h="8">
                <a:moveTo>
                  <a:pt x="6" y="0"/>
                </a:moveTo>
                <a:cubicBezTo>
                  <a:pt x="4" y="1"/>
                  <a:pt x="3" y="2"/>
                  <a:pt x="2" y="3"/>
                </a:cubicBezTo>
                <a:cubicBezTo>
                  <a:pt x="1" y="4"/>
                  <a:pt x="0" y="6"/>
                  <a:pt x="3" y="7"/>
                </a:cubicBezTo>
                <a:cubicBezTo>
                  <a:pt x="3" y="8"/>
                  <a:pt x="4" y="8"/>
                  <a:pt x="5" y="8"/>
                </a:cubicBezTo>
                <a:cubicBezTo>
                  <a:pt x="6" y="8"/>
                  <a:pt x="8" y="7"/>
                  <a:pt x="9" y="7"/>
                </a:cubicBezTo>
                <a:cubicBezTo>
                  <a:pt x="11" y="6"/>
                  <a:pt x="13" y="5"/>
                  <a:pt x="14" y="4"/>
                </a:cubicBezTo>
                <a:cubicBezTo>
                  <a:pt x="6" y="0"/>
                  <a:pt x="6" y="0"/>
                  <a:pt x="6" y="0"/>
                </a:cubicBezTo>
              </a:path>
            </a:pathLst>
          </a:custGeom>
          <a:solidFill>
            <a:srgbClr val="88B1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9" name="Freeform 217"/>
          <p:cNvSpPr>
            <a:spLocks/>
          </p:cNvSpPr>
          <p:nvPr/>
        </p:nvSpPr>
        <p:spPr bwMode="auto">
          <a:xfrm>
            <a:off x="1185863" y="2459038"/>
            <a:ext cx="295275" cy="198438"/>
          </a:xfrm>
          <a:custGeom>
            <a:avLst/>
            <a:gdLst>
              <a:gd name="T0" fmla="*/ 13 w 21"/>
              <a:gd name="T1" fmla="*/ 0 h 14"/>
              <a:gd name="T2" fmla="*/ 5 w 21"/>
              <a:gd name="T3" fmla="*/ 3 h 14"/>
              <a:gd name="T4" fmla="*/ 6 w 21"/>
              <a:gd name="T5" fmla="*/ 9 h 14"/>
              <a:gd name="T6" fmla="*/ 18 w 21"/>
              <a:gd name="T7" fmla="*/ 14 h 14"/>
              <a:gd name="T8" fmla="*/ 21 w 21"/>
              <a:gd name="T9" fmla="*/ 11 h 14"/>
              <a:gd name="T10" fmla="*/ 21 w 21"/>
              <a:gd name="T11" fmla="*/ 6 h 14"/>
              <a:gd name="T12" fmla="*/ 15 w 21"/>
              <a:gd name="T13" fmla="*/ 0 h 14"/>
              <a:gd name="T14" fmla="*/ 13 w 21"/>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4">
                <a:moveTo>
                  <a:pt x="13" y="0"/>
                </a:moveTo>
                <a:cubicBezTo>
                  <a:pt x="10" y="0"/>
                  <a:pt x="8" y="2"/>
                  <a:pt x="5" y="3"/>
                </a:cubicBezTo>
                <a:cubicBezTo>
                  <a:pt x="1" y="5"/>
                  <a:pt x="0" y="7"/>
                  <a:pt x="6" y="9"/>
                </a:cubicBezTo>
                <a:cubicBezTo>
                  <a:pt x="11" y="10"/>
                  <a:pt x="14" y="12"/>
                  <a:pt x="18" y="14"/>
                </a:cubicBezTo>
                <a:cubicBezTo>
                  <a:pt x="21" y="13"/>
                  <a:pt x="21" y="12"/>
                  <a:pt x="21" y="11"/>
                </a:cubicBezTo>
                <a:cubicBezTo>
                  <a:pt x="21" y="9"/>
                  <a:pt x="21" y="8"/>
                  <a:pt x="21" y="6"/>
                </a:cubicBezTo>
                <a:cubicBezTo>
                  <a:pt x="20" y="4"/>
                  <a:pt x="19" y="1"/>
                  <a:pt x="15" y="0"/>
                </a:cubicBezTo>
                <a:cubicBezTo>
                  <a:pt x="14" y="0"/>
                  <a:pt x="14" y="0"/>
                  <a:pt x="13"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0" name="Freeform 218"/>
          <p:cNvSpPr>
            <a:spLocks/>
          </p:cNvSpPr>
          <p:nvPr/>
        </p:nvSpPr>
        <p:spPr bwMode="auto">
          <a:xfrm>
            <a:off x="1581150" y="2755900"/>
            <a:ext cx="295275" cy="239713"/>
          </a:xfrm>
          <a:custGeom>
            <a:avLst/>
            <a:gdLst>
              <a:gd name="T0" fmla="*/ 13 w 21"/>
              <a:gd name="T1" fmla="*/ 0 h 17"/>
              <a:gd name="T2" fmla="*/ 8 w 21"/>
              <a:gd name="T3" fmla="*/ 3 h 17"/>
              <a:gd name="T4" fmla="*/ 2 w 21"/>
              <a:gd name="T5" fmla="*/ 12 h 17"/>
              <a:gd name="T6" fmla="*/ 6 w 21"/>
              <a:gd name="T7" fmla="*/ 17 h 17"/>
              <a:gd name="T8" fmla="*/ 6 w 21"/>
              <a:gd name="T9" fmla="*/ 17 h 17"/>
              <a:gd name="T10" fmla="*/ 10 w 21"/>
              <a:gd name="T11" fmla="*/ 16 h 17"/>
              <a:gd name="T12" fmla="*/ 18 w 21"/>
              <a:gd name="T13" fmla="*/ 5 h 17"/>
              <a:gd name="T14" fmla="*/ 16 w 21"/>
              <a:gd name="T15" fmla="*/ 0 h 17"/>
              <a:gd name="T16" fmla="*/ 13 w 21"/>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7">
                <a:moveTo>
                  <a:pt x="13" y="0"/>
                </a:moveTo>
                <a:cubicBezTo>
                  <a:pt x="11" y="0"/>
                  <a:pt x="9" y="1"/>
                  <a:pt x="8" y="3"/>
                </a:cubicBezTo>
                <a:cubicBezTo>
                  <a:pt x="6" y="6"/>
                  <a:pt x="5" y="9"/>
                  <a:pt x="2" y="12"/>
                </a:cubicBezTo>
                <a:cubicBezTo>
                  <a:pt x="0" y="15"/>
                  <a:pt x="3" y="16"/>
                  <a:pt x="6" y="17"/>
                </a:cubicBezTo>
                <a:cubicBezTo>
                  <a:pt x="6" y="17"/>
                  <a:pt x="6" y="17"/>
                  <a:pt x="6" y="17"/>
                </a:cubicBezTo>
                <a:cubicBezTo>
                  <a:pt x="8" y="17"/>
                  <a:pt x="10" y="16"/>
                  <a:pt x="10" y="16"/>
                </a:cubicBezTo>
                <a:cubicBezTo>
                  <a:pt x="11" y="11"/>
                  <a:pt x="15" y="8"/>
                  <a:pt x="18" y="5"/>
                </a:cubicBezTo>
                <a:cubicBezTo>
                  <a:pt x="21" y="3"/>
                  <a:pt x="19" y="1"/>
                  <a:pt x="16" y="0"/>
                </a:cubicBezTo>
                <a:cubicBezTo>
                  <a:pt x="15" y="0"/>
                  <a:pt x="14" y="0"/>
                  <a:pt x="13"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3" name="Freeform 219"/>
          <p:cNvSpPr>
            <a:spLocks/>
          </p:cNvSpPr>
          <p:nvPr/>
        </p:nvSpPr>
        <p:spPr bwMode="auto">
          <a:xfrm>
            <a:off x="1001713" y="1525588"/>
            <a:ext cx="141288" cy="85725"/>
          </a:xfrm>
          <a:custGeom>
            <a:avLst/>
            <a:gdLst>
              <a:gd name="T0" fmla="*/ 3 w 10"/>
              <a:gd name="T1" fmla="*/ 0 h 6"/>
              <a:gd name="T2" fmla="*/ 1 w 10"/>
              <a:gd name="T3" fmla="*/ 2 h 6"/>
              <a:gd name="T4" fmla="*/ 6 w 10"/>
              <a:gd name="T5" fmla="*/ 6 h 6"/>
              <a:gd name="T6" fmla="*/ 6 w 10"/>
              <a:gd name="T7" fmla="*/ 6 h 6"/>
              <a:gd name="T8" fmla="*/ 10 w 10"/>
              <a:gd name="T9" fmla="*/ 3 h 6"/>
              <a:gd name="T10" fmla="*/ 4 w 10"/>
              <a:gd name="T11" fmla="*/ 0 h 6"/>
              <a:gd name="T12" fmla="*/ 3 w 10"/>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3" y="0"/>
                </a:moveTo>
                <a:cubicBezTo>
                  <a:pt x="2" y="0"/>
                  <a:pt x="1" y="1"/>
                  <a:pt x="1" y="2"/>
                </a:cubicBezTo>
                <a:cubicBezTo>
                  <a:pt x="0" y="4"/>
                  <a:pt x="2" y="6"/>
                  <a:pt x="6" y="6"/>
                </a:cubicBezTo>
                <a:cubicBezTo>
                  <a:pt x="6" y="6"/>
                  <a:pt x="6" y="6"/>
                  <a:pt x="6" y="6"/>
                </a:cubicBezTo>
                <a:cubicBezTo>
                  <a:pt x="9" y="6"/>
                  <a:pt x="10" y="5"/>
                  <a:pt x="10" y="3"/>
                </a:cubicBezTo>
                <a:cubicBezTo>
                  <a:pt x="10" y="1"/>
                  <a:pt x="7" y="0"/>
                  <a:pt x="4" y="0"/>
                </a:cubicBezTo>
                <a:cubicBezTo>
                  <a:pt x="4" y="0"/>
                  <a:pt x="4" y="0"/>
                  <a:pt x="3" y="0"/>
                </a:cubicBezTo>
              </a:path>
            </a:pathLst>
          </a:custGeom>
          <a:solidFill>
            <a:srgbClr val="D8CD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4" name="Freeform 220"/>
          <p:cNvSpPr>
            <a:spLocks/>
          </p:cNvSpPr>
          <p:nvPr/>
        </p:nvSpPr>
        <p:spPr bwMode="auto">
          <a:xfrm>
            <a:off x="1720850" y="1243013"/>
            <a:ext cx="71438" cy="42863"/>
          </a:xfrm>
          <a:custGeom>
            <a:avLst/>
            <a:gdLst>
              <a:gd name="T0" fmla="*/ 3 w 5"/>
              <a:gd name="T1" fmla="*/ 0 h 3"/>
              <a:gd name="T2" fmla="*/ 3 w 5"/>
              <a:gd name="T3" fmla="*/ 0 h 3"/>
              <a:gd name="T4" fmla="*/ 0 w 5"/>
              <a:gd name="T5" fmla="*/ 2 h 3"/>
              <a:gd name="T6" fmla="*/ 2 w 5"/>
              <a:gd name="T7" fmla="*/ 3 h 3"/>
              <a:gd name="T8" fmla="*/ 2 w 5"/>
              <a:gd name="T9" fmla="*/ 3 h 3"/>
              <a:gd name="T10" fmla="*/ 5 w 5"/>
              <a:gd name="T11" fmla="*/ 1 h 3"/>
              <a:gd name="T12" fmla="*/ 3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0"/>
                </a:moveTo>
                <a:cubicBezTo>
                  <a:pt x="3" y="0"/>
                  <a:pt x="3" y="0"/>
                  <a:pt x="3" y="0"/>
                </a:cubicBezTo>
                <a:cubicBezTo>
                  <a:pt x="1" y="0"/>
                  <a:pt x="0" y="1"/>
                  <a:pt x="0" y="2"/>
                </a:cubicBezTo>
                <a:cubicBezTo>
                  <a:pt x="0" y="2"/>
                  <a:pt x="1" y="3"/>
                  <a:pt x="2" y="3"/>
                </a:cubicBezTo>
                <a:cubicBezTo>
                  <a:pt x="2" y="3"/>
                  <a:pt x="2" y="3"/>
                  <a:pt x="2" y="3"/>
                </a:cubicBezTo>
                <a:cubicBezTo>
                  <a:pt x="4" y="3"/>
                  <a:pt x="5" y="2"/>
                  <a:pt x="5" y="1"/>
                </a:cubicBezTo>
                <a:cubicBezTo>
                  <a:pt x="5" y="0"/>
                  <a:pt x="4" y="0"/>
                  <a:pt x="3" y="0"/>
                </a:cubicBezTo>
              </a:path>
            </a:pathLst>
          </a:custGeom>
          <a:solidFill>
            <a:srgbClr val="D642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5" name="Freeform 221"/>
          <p:cNvSpPr>
            <a:spLocks/>
          </p:cNvSpPr>
          <p:nvPr/>
        </p:nvSpPr>
        <p:spPr bwMode="auto">
          <a:xfrm>
            <a:off x="1044575" y="1441450"/>
            <a:ext cx="41275" cy="28575"/>
          </a:xfrm>
          <a:custGeom>
            <a:avLst/>
            <a:gdLst>
              <a:gd name="T0" fmla="*/ 1 w 3"/>
              <a:gd name="T1" fmla="*/ 0 h 2"/>
              <a:gd name="T2" fmla="*/ 0 w 3"/>
              <a:gd name="T3" fmla="*/ 1 h 2"/>
              <a:gd name="T4" fmla="*/ 2 w 3"/>
              <a:gd name="T5" fmla="*/ 2 h 2"/>
              <a:gd name="T6" fmla="*/ 3 w 3"/>
              <a:gd name="T7" fmla="*/ 1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0" y="1"/>
                  <a:pt x="0" y="1"/>
                  <a:pt x="0" y="1"/>
                </a:cubicBezTo>
                <a:cubicBezTo>
                  <a:pt x="0" y="1"/>
                  <a:pt x="1" y="2"/>
                  <a:pt x="2" y="2"/>
                </a:cubicBezTo>
                <a:cubicBezTo>
                  <a:pt x="3" y="1"/>
                  <a:pt x="3" y="1"/>
                  <a:pt x="3" y="1"/>
                </a:cubicBezTo>
                <a:cubicBezTo>
                  <a:pt x="2" y="1"/>
                  <a:pt x="2" y="0"/>
                  <a:pt x="1" y="0"/>
                </a:cubicBezTo>
              </a:path>
            </a:pathLst>
          </a:custGeom>
          <a:solidFill>
            <a:srgbClr val="D8CD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6" name="Freeform 222"/>
          <p:cNvSpPr>
            <a:spLocks/>
          </p:cNvSpPr>
          <p:nvPr/>
        </p:nvSpPr>
        <p:spPr bwMode="auto">
          <a:xfrm>
            <a:off x="8904288" y="2317750"/>
            <a:ext cx="944563" cy="622300"/>
          </a:xfrm>
          <a:custGeom>
            <a:avLst/>
            <a:gdLst>
              <a:gd name="T0" fmla="*/ 56 w 67"/>
              <a:gd name="T1" fmla="*/ 0 h 44"/>
              <a:gd name="T2" fmla="*/ 55 w 67"/>
              <a:gd name="T3" fmla="*/ 0 h 44"/>
              <a:gd name="T4" fmla="*/ 40 w 67"/>
              <a:gd name="T5" fmla="*/ 12 h 44"/>
              <a:gd name="T6" fmla="*/ 39 w 67"/>
              <a:gd name="T7" fmla="*/ 15 h 44"/>
              <a:gd name="T8" fmla="*/ 37 w 67"/>
              <a:gd name="T9" fmla="*/ 16 h 44"/>
              <a:gd name="T10" fmla="*/ 32 w 67"/>
              <a:gd name="T11" fmla="*/ 15 h 44"/>
              <a:gd name="T12" fmla="*/ 28 w 67"/>
              <a:gd name="T13" fmla="*/ 12 h 44"/>
              <a:gd name="T14" fmla="*/ 23 w 67"/>
              <a:gd name="T15" fmla="*/ 11 h 44"/>
              <a:gd name="T16" fmla="*/ 17 w 67"/>
              <a:gd name="T17" fmla="*/ 14 h 44"/>
              <a:gd name="T18" fmla="*/ 9 w 67"/>
              <a:gd name="T19" fmla="*/ 19 h 44"/>
              <a:gd name="T20" fmla="*/ 7 w 67"/>
              <a:gd name="T21" fmla="*/ 27 h 44"/>
              <a:gd name="T22" fmla="*/ 6 w 67"/>
              <a:gd name="T23" fmla="*/ 27 h 44"/>
              <a:gd name="T24" fmla="*/ 1 w 67"/>
              <a:gd name="T25" fmla="*/ 34 h 44"/>
              <a:gd name="T26" fmla="*/ 9 w 67"/>
              <a:gd name="T27" fmla="*/ 43 h 44"/>
              <a:gd name="T28" fmla="*/ 14 w 67"/>
              <a:gd name="T29" fmla="*/ 44 h 44"/>
              <a:gd name="T30" fmla="*/ 20 w 67"/>
              <a:gd name="T31" fmla="*/ 41 h 44"/>
              <a:gd name="T32" fmla="*/ 20 w 67"/>
              <a:gd name="T33" fmla="*/ 41 h 44"/>
              <a:gd name="T34" fmla="*/ 24 w 67"/>
              <a:gd name="T35" fmla="*/ 39 h 44"/>
              <a:gd name="T36" fmla="*/ 25 w 67"/>
              <a:gd name="T37" fmla="*/ 39 h 44"/>
              <a:gd name="T38" fmla="*/ 33 w 67"/>
              <a:gd name="T39" fmla="*/ 35 h 44"/>
              <a:gd name="T40" fmla="*/ 37 w 67"/>
              <a:gd name="T41" fmla="*/ 28 h 44"/>
              <a:gd name="T42" fmla="*/ 39 w 67"/>
              <a:gd name="T43" fmla="*/ 24 h 44"/>
              <a:gd name="T44" fmla="*/ 45 w 67"/>
              <a:gd name="T45" fmla="*/ 19 h 44"/>
              <a:gd name="T46" fmla="*/ 52 w 67"/>
              <a:gd name="T47" fmla="*/ 21 h 44"/>
              <a:gd name="T48" fmla="*/ 56 w 67"/>
              <a:gd name="T49" fmla="*/ 21 h 44"/>
              <a:gd name="T50" fmla="*/ 60 w 67"/>
              <a:gd name="T51" fmla="*/ 18 h 44"/>
              <a:gd name="T52" fmla="*/ 60 w 67"/>
              <a:gd name="T53" fmla="*/ 11 h 44"/>
              <a:gd name="T54" fmla="*/ 63 w 67"/>
              <a:gd name="T55" fmla="*/ 6 h 44"/>
              <a:gd name="T56" fmla="*/ 66 w 67"/>
              <a:gd name="T57" fmla="*/ 4 h 44"/>
              <a:gd name="T58" fmla="*/ 56 w 67"/>
              <a:gd name="T5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44">
                <a:moveTo>
                  <a:pt x="56" y="0"/>
                </a:moveTo>
                <a:cubicBezTo>
                  <a:pt x="56" y="0"/>
                  <a:pt x="55" y="0"/>
                  <a:pt x="55" y="0"/>
                </a:cubicBezTo>
                <a:cubicBezTo>
                  <a:pt x="49" y="1"/>
                  <a:pt x="39" y="9"/>
                  <a:pt x="40" y="12"/>
                </a:cubicBezTo>
                <a:cubicBezTo>
                  <a:pt x="40" y="13"/>
                  <a:pt x="42" y="15"/>
                  <a:pt x="39" y="15"/>
                </a:cubicBezTo>
                <a:cubicBezTo>
                  <a:pt x="38" y="16"/>
                  <a:pt x="37" y="16"/>
                  <a:pt x="37" y="16"/>
                </a:cubicBezTo>
                <a:cubicBezTo>
                  <a:pt x="35" y="16"/>
                  <a:pt x="33" y="15"/>
                  <a:pt x="32" y="15"/>
                </a:cubicBezTo>
                <a:cubicBezTo>
                  <a:pt x="30" y="14"/>
                  <a:pt x="29" y="12"/>
                  <a:pt x="28" y="12"/>
                </a:cubicBezTo>
                <a:cubicBezTo>
                  <a:pt x="26" y="11"/>
                  <a:pt x="24" y="11"/>
                  <a:pt x="23" y="11"/>
                </a:cubicBezTo>
                <a:cubicBezTo>
                  <a:pt x="20" y="11"/>
                  <a:pt x="17" y="12"/>
                  <a:pt x="17" y="14"/>
                </a:cubicBezTo>
                <a:cubicBezTo>
                  <a:pt x="17" y="18"/>
                  <a:pt x="10" y="17"/>
                  <a:pt x="9" y="19"/>
                </a:cubicBezTo>
                <a:cubicBezTo>
                  <a:pt x="7" y="22"/>
                  <a:pt x="11" y="25"/>
                  <a:pt x="7" y="27"/>
                </a:cubicBezTo>
                <a:cubicBezTo>
                  <a:pt x="6" y="27"/>
                  <a:pt x="6" y="27"/>
                  <a:pt x="6" y="27"/>
                </a:cubicBezTo>
                <a:cubicBezTo>
                  <a:pt x="2" y="29"/>
                  <a:pt x="2" y="32"/>
                  <a:pt x="1" y="34"/>
                </a:cubicBezTo>
                <a:cubicBezTo>
                  <a:pt x="0" y="39"/>
                  <a:pt x="0" y="39"/>
                  <a:pt x="9" y="43"/>
                </a:cubicBezTo>
                <a:cubicBezTo>
                  <a:pt x="11" y="43"/>
                  <a:pt x="13" y="44"/>
                  <a:pt x="14" y="44"/>
                </a:cubicBezTo>
                <a:cubicBezTo>
                  <a:pt x="20" y="41"/>
                  <a:pt x="20" y="41"/>
                  <a:pt x="20" y="41"/>
                </a:cubicBezTo>
                <a:cubicBezTo>
                  <a:pt x="20" y="41"/>
                  <a:pt x="20" y="41"/>
                  <a:pt x="20" y="41"/>
                </a:cubicBezTo>
                <a:cubicBezTo>
                  <a:pt x="21" y="40"/>
                  <a:pt x="23" y="40"/>
                  <a:pt x="24" y="39"/>
                </a:cubicBezTo>
                <a:cubicBezTo>
                  <a:pt x="24" y="39"/>
                  <a:pt x="24" y="39"/>
                  <a:pt x="25" y="39"/>
                </a:cubicBezTo>
                <a:cubicBezTo>
                  <a:pt x="33" y="35"/>
                  <a:pt x="33" y="35"/>
                  <a:pt x="33" y="35"/>
                </a:cubicBezTo>
                <a:cubicBezTo>
                  <a:pt x="35" y="33"/>
                  <a:pt x="37" y="31"/>
                  <a:pt x="37" y="28"/>
                </a:cubicBezTo>
                <a:cubicBezTo>
                  <a:pt x="38" y="26"/>
                  <a:pt x="38" y="25"/>
                  <a:pt x="39" y="24"/>
                </a:cubicBezTo>
                <a:cubicBezTo>
                  <a:pt x="41" y="20"/>
                  <a:pt x="42" y="19"/>
                  <a:pt x="45" y="19"/>
                </a:cubicBezTo>
                <a:cubicBezTo>
                  <a:pt x="46" y="19"/>
                  <a:pt x="49" y="20"/>
                  <a:pt x="52" y="21"/>
                </a:cubicBezTo>
                <a:cubicBezTo>
                  <a:pt x="53" y="21"/>
                  <a:pt x="55" y="21"/>
                  <a:pt x="56" y="21"/>
                </a:cubicBezTo>
                <a:cubicBezTo>
                  <a:pt x="58" y="21"/>
                  <a:pt x="60" y="21"/>
                  <a:pt x="60" y="18"/>
                </a:cubicBezTo>
                <a:cubicBezTo>
                  <a:pt x="62" y="16"/>
                  <a:pt x="62" y="13"/>
                  <a:pt x="60" y="11"/>
                </a:cubicBezTo>
                <a:cubicBezTo>
                  <a:pt x="58" y="8"/>
                  <a:pt x="58" y="7"/>
                  <a:pt x="63" y="6"/>
                </a:cubicBezTo>
                <a:cubicBezTo>
                  <a:pt x="65" y="6"/>
                  <a:pt x="67" y="5"/>
                  <a:pt x="66" y="4"/>
                </a:cubicBezTo>
                <a:cubicBezTo>
                  <a:pt x="63" y="2"/>
                  <a:pt x="60" y="0"/>
                  <a:pt x="56"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7" name="Freeform 223"/>
          <p:cNvSpPr>
            <a:spLocks noEditPoints="1"/>
          </p:cNvSpPr>
          <p:nvPr/>
        </p:nvSpPr>
        <p:spPr bwMode="auto">
          <a:xfrm>
            <a:off x="9101138" y="2813050"/>
            <a:ext cx="268288" cy="127000"/>
          </a:xfrm>
          <a:custGeom>
            <a:avLst/>
            <a:gdLst>
              <a:gd name="T0" fmla="*/ 6 w 19"/>
              <a:gd name="T1" fmla="*/ 6 h 9"/>
              <a:gd name="T2" fmla="*/ 0 w 19"/>
              <a:gd name="T3" fmla="*/ 9 h 9"/>
              <a:gd name="T4" fmla="*/ 0 w 19"/>
              <a:gd name="T5" fmla="*/ 9 h 9"/>
              <a:gd name="T6" fmla="*/ 6 w 19"/>
              <a:gd name="T7" fmla="*/ 6 h 9"/>
              <a:gd name="T8" fmla="*/ 19 w 19"/>
              <a:gd name="T9" fmla="*/ 0 h 9"/>
              <a:gd name="T10" fmla="*/ 11 w 19"/>
              <a:gd name="T11" fmla="*/ 4 h 9"/>
              <a:gd name="T12" fmla="*/ 19 w 1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9" h="9">
                <a:moveTo>
                  <a:pt x="6" y="6"/>
                </a:moveTo>
                <a:cubicBezTo>
                  <a:pt x="0" y="9"/>
                  <a:pt x="0" y="9"/>
                  <a:pt x="0" y="9"/>
                </a:cubicBezTo>
                <a:cubicBezTo>
                  <a:pt x="0" y="9"/>
                  <a:pt x="0" y="9"/>
                  <a:pt x="0" y="9"/>
                </a:cubicBezTo>
                <a:cubicBezTo>
                  <a:pt x="3" y="9"/>
                  <a:pt x="4" y="8"/>
                  <a:pt x="6" y="6"/>
                </a:cubicBezTo>
                <a:moveTo>
                  <a:pt x="19" y="0"/>
                </a:moveTo>
                <a:cubicBezTo>
                  <a:pt x="11" y="4"/>
                  <a:pt x="11" y="4"/>
                  <a:pt x="11" y="4"/>
                </a:cubicBezTo>
                <a:cubicBezTo>
                  <a:pt x="14" y="3"/>
                  <a:pt x="17" y="2"/>
                  <a:pt x="19" y="0"/>
                </a:cubicBezTo>
              </a:path>
            </a:pathLst>
          </a:custGeom>
          <a:solidFill>
            <a:srgbClr val="668A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8" name="Freeform 224"/>
          <p:cNvSpPr>
            <a:spLocks/>
          </p:cNvSpPr>
          <p:nvPr/>
        </p:nvSpPr>
        <p:spPr bwMode="auto">
          <a:xfrm>
            <a:off x="8748713" y="1908175"/>
            <a:ext cx="620713" cy="366713"/>
          </a:xfrm>
          <a:custGeom>
            <a:avLst/>
            <a:gdLst>
              <a:gd name="T0" fmla="*/ 38 w 44"/>
              <a:gd name="T1" fmla="*/ 0 h 26"/>
              <a:gd name="T2" fmla="*/ 34 w 44"/>
              <a:gd name="T3" fmla="*/ 2 h 26"/>
              <a:gd name="T4" fmla="*/ 32 w 44"/>
              <a:gd name="T5" fmla="*/ 4 h 26"/>
              <a:gd name="T6" fmla="*/ 22 w 44"/>
              <a:gd name="T7" fmla="*/ 8 h 26"/>
              <a:gd name="T8" fmla="*/ 19 w 44"/>
              <a:gd name="T9" fmla="*/ 8 h 26"/>
              <a:gd name="T10" fmla="*/ 15 w 44"/>
              <a:gd name="T11" fmla="*/ 7 h 26"/>
              <a:gd name="T12" fmla="*/ 3 w 44"/>
              <a:gd name="T13" fmla="*/ 13 h 26"/>
              <a:gd name="T14" fmla="*/ 6 w 44"/>
              <a:gd name="T15" fmla="*/ 22 h 26"/>
              <a:gd name="T16" fmla="*/ 11 w 44"/>
              <a:gd name="T17" fmla="*/ 26 h 26"/>
              <a:gd name="T18" fmla="*/ 18 w 44"/>
              <a:gd name="T19" fmla="*/ 24 h 26"/>
              <a:gd name="T20" fmla="*/ 31 w 44"/>
              <a:gd name="T21" fmla="*/ 19 h 26"/>
              <a:gd name="T22" fmla="*/ 33 w 44"/>
              <a:gd name="T23" fmla="*/ 19 h 26"/>
              <a:gd name="T24" fmla="*/ 34 w 44"/>
              <a:gd name="T25" fmla="*/ 19 h 26"/>
              <a:gd name="T26" fmla="*/ 42 w 44"/>
              <a:gd name="T27" fmla="*/ 11 h 26"/>
              <a:gd name="T28" fmla="*/ 43 w 44"/>
              <a:gd name="T29" fmla="*/ 5 h 26"/>
              <a:gd name="T30" fmla="*/ 41 w 44"/>
              <a:gd name="T31" fmla="*/ 1 h 26"/>
              <a:gd name="T32" fmla="*/ 38 w 44"/>
              <a:gd name="T3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 h="26">
                <a:moveTo>
                  <a:pt x="38" y="0"/>
                </a:moveTo>
                <a:cubicBezTo>
                  <a:pt x="37" y="0"/>
                  <a:pt x="35" y="1"/>
                  <a:pt x="34" y="2"/>
                </a:cubicBezTo>
                <a:cubicBezTo>
                  <a:pt x="33" y="3"/>
                  <a:pt x="32" y="3"/>
                  <a:pt x="32" y="4"/>
                </a:cubicBezTo>
                <a:cubicBezTo>
                  <a:pt x="30" y="7"/>
                  <a:pt x="26" y="8"/>
                  <a:pt x="22" y="8"/>
                </a:cubicBezTo>
                <a:cubicBezTo>
                  <a:pt x="21" y="8"/>
                  <a:pt x="20" y="8"/>
                  <a:pt x="19" y="8"/>
                </a:cubicBezTo>
                <a:cubicBezTo>
                  <a:pt x="17" y="7"/>
                  <a:pt x="16" y="7"/>
                  <a:pt x="15" y="7"/>
                </a:cubicBezTo>
                <a:cubicBezTo>
                  <a:pt x="10" y="7"/>
                  <a:pt x="6" y="9"/>
                  <a:pt x="3" y="13"/>
                </a:cubicBezTo>
                <a:cubicBezTo>
                  <a:pt x="0" y="17"/>
                  <a:pt x="0" y="18"/>
                  <a:pt x="6" y="22"/>
                </a:cubicBezTo>
                <a:cubicBezTo>
                  <a:pt x="8" y="23"/>
                  <a:pt x="8" y="26"/>
                  <a:pt x="11" y="26"/>
                </a:cubicBezTo>
                <a:cubicBezTo>
                  <a:pt x="15" y="26"/>
                  <a:pt x="17" y="25"/>
                  <a:pt x="18" y="24"/>
                </a:cubicBezTo>
                <a:cubicBezTo>
                  <a:pt x="22" y="21"/>
                  <a:pt x="25" y="19"/>
                  <a:pt x="31" y="19"/>
                </a:cubicBezTo>
                <a:cubicBezTo>
                  <a:pt x="31" y="19"/>
                  <a:pt x="32" y="19"/>
                  <a:pt x="33" y="19"/>
                </a:cubicBezTo>
                <a:cubicBezTo>
                  <a:pt x="33" y="19"/>
                  <a:pt x="33" y="19"/>
                  <a:pt x="34" y="19"/>
                </a:cubicBezTo>
                <a:cubicBezTo>
                  <a:pt x="41" y="19"/>
                  <a:pt x="44" y="15"/>
                  <a:pt x="42" y="11"/>
                </a:cubicBezTo>
                <a:cubicBezTo>
                  <a:pt x="41" y="9"/>
                  <a:pt x="41" y="7"/>
                  <a:pt x="43" y="5"/>
                </a:cubicBezTo>
                <a:cubicBezTo>
                  <a:pt x="44" y="3"/>
                  <a:pt x="44" y="2"/>
                  <a:pt x="41" y="1"/>
                </a:cubicBezTo>
                <a:cubicBezTo>
                  <a:pt x="40" y="1"/>
                  <a:pt x="39" y="0"/>
                  <a:pt x="38"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9" name="Freeform 225"/>
          <p:cNvSpPr>
            <a:spLocks/>
          </p:cNvSpPr>
          <p:nvPr/>
        </p:nvSpPr>
        <p:spPr bwMode="auto">
          <a:xfrm>
            <a:off x="9426575" y="1709738"/>
            <a:ext cx="282575" cy="254000"/>
          </a:xfrm>
          <a:custGeom>
            <a:avLst/>
            <a:gdLst>
              <a:gd name="T0" fmla="*/ 1 w 20"/>
              <a:gd name="T1" fmla="*/ 0 h 18"/>
              <a:gd name="T2" fmla="*/ 1 w 20"/>
              <a:gd name="T3" fmla="*/ 0 h 18"/>
              <a:gd name="T4" fmla="*/ 7 w 20"/>
              <a:gd name="T5" fmla="*/ 9 h 18"/>
              <a:gd name="T6" fmla="*/ 15 w 20"/>
              <a:gd name="T7" fmla="*/ 18 h 18"/>
              <a:gd name="T8" fmla="*/ 18 w 20"/>
              <a:gd name="T9" fmla="*/ 7 h 18"/>
              <a:gd name="T10" fmla="*/ 16 w 20"/>
              <a:gd name="T11" fmla="*/ 5 h 18"/>
              <a:gd name="T12" fmla="*/ 16 w 20"/>
              <a:gd name="T13" fmla="*/ 5 h 18"/>
              <a:gd name="T14" fmla="*/ 16 w 20"/>
              <a:gd name="T15" fmla="*/ 5 h 18"/>
              <a:gd name="T16" fmla="*/ 1 w 20"/>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8">
                <a:moveTo>
                  <a:pt x="1" y="0"/>
                </a:moveTo>
                <a:cubicBezTo>
                  <a:pt x="1" y="0"/>
                  <a:pt x="1" y="0"/>
                  <a:pt x="1" y="0"/>
                </a:cubicBezTo>
                <a:cubicBezTo>
                  <a:pt x="0" y="5"/>
                  <a:pt x="3" y="8"/>
                  <a:pt x="7" y="9"/>
                </a:cubicBezTo>
                <a:cubicBezTo>
                  <a:pt x="14" y="11"/>
                  <a:pt x="9" y="16"/>
                  <a:pt x="15" y="18"/>
                </a:cubicBezTo>
                <a:cubicBezTo>
                  <a:pt x="20" y="15"/>
                  <a:pt x="19" y="11"/>
                  <a:pt x="18" y="7"/>
                </a:cubicBezTo>
                <a:cubicBezTo>
                  <a:pt x="18" y="7"/>
                  <a:pt x="17" y="5"/>
                  <a:pt x="16" y="5"/>
                </a:cubicBezTo>
                <a:cubicBezTo>
                  <a:pt x="16" y="5"/>
                  <a:pt x="16" y="5"/>
                  <a:pt x="16" y="5"/>
                </a:cubicBezTo>
                <a:cubicBezTo>
                  <a:pt x="16" y="5"/>
                  <a:pt x="16" y="5"/>
                  <a:pt x="16" y="5"/>
                </a:cubicBezTo>
                <a:cubicBezTo>
                  <a:pt x="9" y="5"/>
                  <a:pt x="6" y="2"/>
                  <a:pt x="1"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0" name="Freeform 226"/>
          <p:cNvSpPr>
            <a:spLocks/>
          </p:cNvSpPr>
          <p:nvPr/>
        </p:nvSpPr>
        <p:spPr bwMode="auto">
          <a:xfrm>
            <a:off x="9440863" y="17097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030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8" name="Freeform 229"/>
          <p:cNvSpPr>
            <a:spLocks/>
          </p:cNvSpPr>
          <p:nvPr/>
        </p:nvSpPr>
        <p:spPr bwMode="auto">
          <a:xfrm>
            <a:off x="8988425" y="2416175"/>
            <a:ext cx="98425" cy="42863"/>
          </a:xfrm>
          <a:custGeom>
            <a:avLst/>
            <a:gdLst>
              <a:gd name="T0" fmla="*/ 3 w 7"/>
              <a:gd name="T1" fmla="*/ 0 h 3"/>
              <a:gd name="T2" fmla="*/ 1 w 7"/>
              <a:gd name="T3" fmla="*/ 2 h 3"/>
              <a:gd name="T4" fmla="*/ 4 w 7"/>
              <a:gd name="T5" fmla="*/ 3 h 3"/>
              <a:gd name="T6" fmla="*/ 4 w 7"/>
              <a:gd name="T7" fmla="*/ 3 h 3"/>
              <a:gd name="T8" fmla="*/ 6 w 7"/>
              <a:gd name="T9" fmla="*/ 1 h 3"/>
              <a:gd name="T10" fmla="*/ 3 w 7"/>
              <a:gd name="T11" fmla="*/ 0 h 3"/>
            </a:gdLst>
            <a:ahLst/>
            <a:cxnLst>
              <a:cxn ang="0">
                <a:pos x="T0" y="T1"/>
              </a:cxn>
              <a:cxn ang="0">
                <a:pos x="T2" y="T3"/>
              </a:cxn>
              <a:cxn ang="0">
                <a:pos x="T4" y="T5"/>
              </a:cxn>
              <a:cxn ang="0">
                <a:pos x="T6" y="T7"/>
              </a:cxn>
              <a:cxn ang="0">
                <a:pos x="T8" y="T9"/>
              </a:cxn>
              <a:cxn ang="0">
                <a:pos x="T10" y="T11"/>
              </a:cxn>
            </a:cxnLst>
            <a:rect l="0" t="0" r="r" b="b"/>
            <a:pathLst>
              <a:path w="7" h="3">
                <a:moveTo>
                  <a:pt x="3" y="0"/>
                </a:moveTo>
                <a:cubicBezTo>
                  <a:pt x="2" y="0"/>
                  <a:pt x="0" y="1"/>
                  <a:pt x="1" y="2"/>
                </a:cubicBezTo>
                <a:cubicBezTo>
                  <a:pt x="1" y="3"/>
                  <a:pt x="2" y="3"/>
                  <a:pt x="4" y="3"/>
                </a:cubicBezTo>
                <a:cubicBezTo>
                  <a:pt x="4" y="3"/>
                  <a:pt x="4" y="3"/>
                  <a:pt x="4" y="3"/>
                </a:cubicBezTo>
                <a:cubicBezTo>
                  <a:pt x="5" y="3"/>
                  <a:pt x="7" y="2"/>
                  <a:pt x="6" y="1"/>
                </a:cubicBezTo>
                <a:cubicBezTo>
                  <a:pt x="6" y="0"/>
                  <a:pt x="5" y="0"/>
                  <a:pt x="3"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9" name="Freeform 230"/>
          <p:cNvSpPr>
            <a:spLocks/>
          </p:cNvSpPr>
          <p:nvPr/>
        </p:nvSpPr>
        <p:spPr bwMode="auto">
          <a:xfrm>
            <a:off x="9045575" y="3151188"/>
            <a:ext cx="69850" cy="42863"/>
          </a:xfrm>
          <a:custGeom>
            <a:avLst/>
            <a:gdLst>
              <a:gd name="T0" fmla="*/ 4 w 5"/>
              <a:gd name="T1" fmla="*/ 0 h 3"/>
              <a:gd name="T2" fmla="*/ 3 w 5"/>
              <a:gd name="T3" fmla="*/ 0 h 3"/>
              <a:gd name="T4" fmla="*/ 1 w 5"/>
              <a:gd name="T5" fmla="*/ 2 h 3"/>
              <a:gd name="T6" fmla="*/ 2 w 5"/>
              <a:gd name="T7" fmla="*/ 3 h 3"/>
              <a:gd name="T8" fmla="*/ 3 w 5"/>
              <a:gd name="T9" fmla="*/ 3 h 3"/>
              <a:gd name="T10" fmla="*/ 5 w 5"/>
              <a:gd name="T11" fmla="*/ 1 h 3"/>
              <a:gd name="T12" fmla="*/ 4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0"/>
                </a:moveTo>
                <a:cubicBezTo>
                  <a:pt x="3" y="0"/>
                  <a:pt x="3" y="0"/>
                  <a:pt x="3" y="0"/>
                </a:cubicBezTo>
                <a:cubicBezTo>
                  <a:pt x="1" y="0"/>
                  <a:pt x="1" y="1"/>
                  <a:pt x="1" y="2"/>
                </a:cubicBezTo>
                <a:cubicBezTo>
                  <a:pt x="0" y="3"/>
                  <a:pt x="1" y="3"/>
                  <a:pt x="2" y="3"/>
                </a:cubicBezTo>
                <a:cubicBezTo>
                  <a:pt x="2" y="3"/>
                  <a:pt x="2" y="3"/>
                  <a:pt x="3" y="3"/>
                </a:cubicBezTo>
                <a:cubicBezTo>
                  <a:pt x="4" y="3"/>
                  <a:pt x="5" y="2"/>
                  <a:pt x="5" y="1"/>
                </a:cubicBezTo>
                <a:cubicBezTo>
                  <a:pt x="5" y="1"/>
                  <a:pt x="5" y="0"/>
                  <a:pt x="4" y="0"/>
                </a:cubicBezTo>
              </a:path>
            </a:pathLst>
          </a:custGeom>
          <a:solidFill>
            <a:srgbClr val="668A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8" name="Freeform 232"/>
          <p:cNvSpPr>
            <a:spLocks/>
          </p:cNvSpPr>
          <p:nvPr/>
        </p:nvSpPr>
        <p:spPr bwMode="auto">
          <a:xfrm>
            <a:off x="10145713" y="3306763"/>
            <a:ext cx="71438" cy="28575"/>
          </a:xfrm>
          <a:custGeom>
            <a:avLst/>
            <a:gdLst>
              <a:gd name="T0" fmla="*/ 0 w 5"/>
              <a:gd name="T1" fmla="*/ 0 h 2"/>
              <a:gd name="T2" fmla="*/ 5 w 5"/>
              <a:gd name="T3" fmla="*/ 2 h 2"/>
              <a:gd name="T4" fmla="*/ 5 w 5"/>
              <a:gd name="T5" fmla="*/ 2 h 2"/>
              <a:gd name="T6" fmla="*/ 0 w 5"/>
              <a:gd name="T7" fmla="*/ 0 h 2"/>
            </a:gdLst>
            <a:ahLst/>
            <a:cxnLst>
              <a:cxn ang="0">
                <a:pos x="T0" y="T1"/>
              </a:cxn>
              <a:cxn ang="0">
                <a:pos x="T2" y="T3"/>
              </a:cxn>
              <a:cxn ang="0">
                <a:pos x="T4" y="T5"/>
              </a:cxn>
              <a:cxn ang="0">
                <a:pos x="T6" y="T7"/>
              </a:cxn>
            </a:cxnLst>
            <a:rect l="0" t="0" r="r" b="b"/>
            <a:pathLst>
              <a:path w="5" h="2">
                <a:moveTo>
                  <a:pt x="0" y="0"/>
                </a:moveTo>
                <a:cubicBezTo>
                  <a:pt x="1" y="1"/>
                  <a:pt x="2" y="2"/>
                  <a:pt x="5" y="2"/>
                </a:cubicBezTo>
                <a:cubicBezTo>
                  <a:pt x="5" y="2"/>
                  <a:pt x="5" y="2"/>
                  <a:pt x="5" y="2"/>
                </a:cubicBezTo>
                <a:cubicBezTo>
                  <a:pt x="3" y="2"/>
                  <a:pt x="2" y="1"/>
                  <a:pt x="0"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9" name="Freeform 233"/>
          <p:cNvSpPr>
            <a:spLocks/>
          </p:cNvSpPr>
          <p:nvPr/>
        </p:nvSpPr>
        <p:spPr bwMode="auto">
          <a:xfrm>
            <a:off x="10145713" y="3306763"/>
            <a:ext cx="71438" cy="28575"/>
          </a:xfrm>
          <a:custGeom>
            <a:avLst/>
            <a:gdLst>
              <a:gd name="T0" fmla="*/ 0 w 5"/>
              <a:gd name="T1" fmla="*/ 0 h 2"/>
              <a:gd name="T2" fmla="*/ 0 w 5"/>
              <a:gd name="T3" fmla="*/ 0 h 2"/>
              <a:gd name="T4" fmla="*/ 5 w 5"/>
              <a:gd name="T5" fmla="*/ 2 h 2"/>
              <a:gd name="T6" fmla="*/ 0 w 5"/>
              <a:gd name="T7" fmla="*/ 0 h 2"/>
            </a:gdLst>
            <a:ahLst/>
            <a:cxnLst>
              <a:cxn ang="0">
                <a:pos x="T0" y="T1"/>
              </a:cxn>
              <a:cxn ang="0">
                <a:pos x="T2" y="T3"/>
              </a:cxn>
              <a:cxn ang="0">
                <a:pos x="T4" y="T5"/>
              </a:cxn>
              <a:cxn ang="0">
                <a:pos x="T6" y="T7"/>
              </a:cxn>
            </a:cxnLst>
            <a:rect l="0" t="0" r="r" b="b"/>
            <a:pathLst>
              <a:path w="5" h="2">
                <a:moveTo>
                  <a:pt x="0" y="0"/>
                </a:moveTo>
                <a:cubicBezTo>
                  <a:pt x="0" y="0"/>
                  <a:pt x="0" y="0"/>
                  <a:pt x="0" y="0"/>
                </a:cubicBezTo>
                <a:cubicBezTo>
                  <a:pt x="2" y="1"/>
                  <a:pt x="3" y="2"/>
                  <a:pt x="5" y="2"/>
                </a:cubicBezTo>
                <a:cubicBezTo>
                  <a:pt x="4" y="1"/>
                  <a:pt x="3" y="0"/>
                  <a:pt x="0" y="0"/>
                </a:cubicBezTo>
              </a:path>
            </a:pathLst>
          </a:custGeom>
          <a:solidFill>
            <a:srgbClr val="C0B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0" name="Freeform 234"/>
          <p:cNvSpPr>
            <a:spLocks/>
          </p:cNvSpPr>
          <p:nvPr/>
        </p:nvSpPr>
        <p:spPr bwMode="auto">
          <a:xfrm>
            <a:off x="4092575" y="0"/>
            <a:ext cx="366713" cy="42863"/>
          </a:xfrm>
          <a:custGeom>
            <a:avLst/>
            <a:gdLst>
              <a:gd name="T0" fmla="*/ 26 w 26"/>
              <a:gd name="T1" fmla="*/ 0 h 3"/>
              <a:gd name="T2" fmla="*/ 0 w 26"/>
              <a:gd name="T3" fmla="*/ 0 h 3"/>
              <a:gd name="T4" fmla="*/ 1 w 26"/>
              <a:gd name="T5" fmla="*/ 1 h 3"/>
              <a:gd name="T6" fmla="*/ 4 w 26"/>
              <a:gd name="T7" fmla="*/ 3 h 3"/>
              <a:gd name="T8" fmla="*/ 6 w 26"/>
              <a:gd name="T9" fmla="*/ 3 h 3"/>
              <a:gd name="T10" fmla="*/ 26 w 26"/>
              <a:gd name="T11" fmla="*/ 0 h 3"/>
            </a:gdLst>
            <a:ahLst/>
            <a:cxnLst>
              <a:cxn ang="0">
                <a:pos x="T0" y="T1"/>
              </a:cxn>
              <a:cxn ang="0">
                <a:pos x="T2" y="T3"/>
              </a:cxn>
              <a:cxn ang="0">
                <a:pos x="T4" y="T5"/>
              </a:cxn>
              <a:cxn ang="0">
                <a:pos x="T6" y="T7"/>
              </a:cxn>
              <a:cxn ang="0">
                <a:pos x="T8" y="T9"/>
              </a:cxn>
              <a:cxn ang="0">
                <a:pos x="T10" y="T11"/>
              </a:cxn>
            </a:cxnLst>
            <a:rect l="0" t="0" r="r" b="b"/>
            <a:pathLst>
              <a:path w="26" h="3">
                <a:moveTo>
                  <a:pt x="26" y="0"/>
                </a:moveTo>
                <a:cubicBezTo>
                  <a:pt x="0" y="0"/>
                  <a:pt x="0" y="0"/>
                  <a:pt x="0" y="0"/>
                </a:cubicBezTo>
                <a:cubicBezTo>
                  <a:pt x="1" y="1"/>
                  <a:pt x="1" y="1"/>
                  <a:pt x="1" y="1"/>
                </a:cubicBezTo>
                <a:cubicBezTo>
                  <a:pt x="1" y="2"/>
                  <a:pt x="3" y="3"/>
                  <a:pt x="4" y="3"/>
                </a:cubicBezTo>
                <a:cubicBezTo>
                  <a:pt x="5" y="3"/>
                  <a:pt x="5" y="3"/>
                  <a:pt x="6" y="3"/>
                </a:cubicBezTo>
                <a:cubicBezTo>
                  <a:pt x="12" y="1"/>
                  <a:pt x="20" y="1"/>
                  <a:pt x="26" y="0"/>
                </a:cubicBezTo>
              </a:path>
            </a:pathLst>
          </a:custGeom>
          <a:solidFill>
            <a:srgbClr val="D33A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1" name="Freeform 235"/>
          <p:cNvSpPr>
            <a:spLocks/>
          </p:cNvSpPr>
          <p:nvPr/>
        </p:nvSpPr>
        <p:spPr bwMode="auto">
          <a:xfrm>
            <a:off x="4656138" y="339725"/>
            <a:ext cx="57150" cy="41275"/>
          </a:xfrm>
          <a:custGeom>
            <a:avLst/>
            <a:gdLst>
              <a:gd name="T0" fmla="*/ 2 w 4"/>
              <a:gd name="T1" fmla="*/ 0 h 3"/>
              <a:gd name="T2" fmla="*/ 2 w 4"/>
              <a:gd name="T3" fmla="*/ 0 h 3"/>
              <a:gd name="T4" fmla="*/ 0 w 4"/>
              <a:gd name="T5" fmla="*/ 2 h 3"/>
              <a:gd name="T6" fmla="*/ 2 w 4"/>
              <a:gd name="T7" fmla="*/ 3 h 3"/>
              <a:gd name="T8" fmla="*/ 4 w 4"/>
              <a:gd name="T9" fmla="*/ 2 h 3"/>
              <a:gd name="T10" fmla="*/ 2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2" y="0"/>
                </a:moveTo>
                <a:cubicBezTo>
                  <a:pt x="2" y="0"/>
                  <a:pt x="2" y="0"/>
                  <a:pt x="2" y="0"/>
                </a:cubicBezTo>
                <a:cubicBezTo>
                  <a:pt x="1" y="0"/>
                  <a:pt x="0" y="1"/>
                  <a:pt x="0" y="2"/>
                </a:cubicBezTo>
                <a:cubicBezTo>
                  <a:pt x="0" y="2"/>
                  <a:pt x="1" y="3"/>
                  <a:pt x="2" y="3"/>
                </a:cubicBezTo>
                <a:cubicBezTo>
                  <a:pt x="3" y="3"/>
                  <a:pt x="4" y="2"/>
                  <a:pt x="4" y="2"/>
                </a:cubicBezTo>
                <a:cubicBezTo>
                  <a:pt x="4" y="1"/>
                  <a:pt x="4" y="0"/>
                  <a:pt x="2" y="0"/>
                </a:cubicBezTo>
              </a:path>
            </a:pathLst>
          </a:custGeom>
          <a:solidFill>
            <a:srgbClr val="D33A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7" name="Freeform 236"/>
          <p:cNvSpPr>
            <a:spLocks/>
          </p:cNvSpPr>
          <p:nvPr/>
        </p:nvSpPr>
        <p:spPr bwMode="auto">
          <a:xfrm>
            <a:off x="5672138" y="239713"/>
            <a:ext cx="71438" cy="42863"/>
          </a:xfrm>
          <a:custGeom>
            <a:avLst/>
            <a:gdLst>
              <a:gd name="T0" fmla="*/ 2 w 5"/>
              <a:gd name="T1" fmla="*/ 0 h 3"/>
              <a:gd name="T2" fmla="*/ 0 w 5"/>
              <a:gd name="T3" fmla="*/ 2 h 3"/>
              <a:gd name="T4" fmla="*/ 2 w 5"/>
              <a:gd name="T5" fmla="*/ 3 h 3"/>
              <a:gd name="T6" fmla="*/ 3 w 5"/>
              <a:gd name="T7" fmla="*/ 3 h 3"/>
              <a:gd name="T8" fmla="*/ 5 w 5"/>
              <a:gd name="T9" fmla="*/ 2 h 3"/>
              <a:gd name="T10" fmla="*/ 2 w 5"/>
              <a:gd name="T11" fmla="*/ 0 h 3"/>
              <a:gd name="T12" fmla="*/ 2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2" y="0"/>
                </a:moveTo>
                <a:cubicBezTo>
                  <a:pt x="1" y="0"/>
                  <a:pt x="0" y="1"/>
                  <a:pt x="0" y="2"/>
                </a:cubicBezTo>
                <a:cubicBezTo>
                  <a:pt x="0" y="2"/>
                  <a:pt x="1" y="3"/>
                  <a:pt x="2" y="3"/>
                </a:cubicBezTo>
                <a:cubicBezTo>
                  <a:pt x="3" y="3"/>
                  <a:pt x="3" y="3"/>
                  <a:pt x="3" y="3"/>
                </a:cubicBezTo>
                <a:cubicBezTo>
                  <a:pt x="4" y="3"/>
                  <a:pt x="4" y="2"/>
                  <a:pt x="5" y="2"/>
                </a:cubicBezTo>
                <a:cubicBezTo>
                  <a:pt x="4" y="1"/>
                  <a:pt x="4" y="1"/>
                  <a:pt x="2" y="0"/>
                </a:cubicBezTo>
                <a:cubicBezTo>
                  <a:pt x="2" y="0"/>
                  <a:pt x="2" y="0"/>
                  <a:pt x="2" y="0"/>
                </a:cubicBezTo>
              </a:path>
            </a:pathLst>
          </a:custGeom>
          <a:solidFill>
            <a:srgbClr val="6688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8" name="Freeform 237"/>
          <p:cNvSpPr>
            <a:spLocks/>
          </p:cNvSpPr>
          <p:nvPr/>
        </p:nvSpPr>
        <p:spPr bwMode="auto">
          <a:xfrm>
            <a:off x="5813425" y="974725"/>
            <a:ext cx="42863" cy="14288"/>
          </a:xfrm>
          <a:custGeom>
            <a:avLst/>
            <a:gdLst>
              <a:gd name="T0" fmla="*/ 1 w 3"/>
              <a:gd name="T1" fmla="*/ 0 h 1"/>
              <a:gd name="T2" fmla="*/ 0 w 3"/>
              <a:gd name="T3" fmla="*/ 0 h 1"/>
              <a:gd name="T4" fmla="*/ 1 w 3"/>
              <a:gd name="T5" fmla="*/ 1 h 1"/>
              <a:gd name="T6" fmla="*/ 1 w 3"/>
              <a:gd name="T7" fmla="*/ 1 h 1"/>
              <a:gd name="T8" fmla="*/ 3 w 3"/>
              <a:gd name="T9" fmla="*/ 1 h 1"/>
              <a:gd name="T10" fmla="*/ 2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0" y="0"/>
                  <a:pt x="0" y="0"/>
                </a:cubicBezTo>
                <a:cubicBezTo>
                  <a:pt x="0" y="1"/>
                  <a:pt x="0" y="1"/>
                  <a:pt x="1" y="1"/>
                </a:cubicBezTo>
                <a:cubicBezTo>
                  <a:pt x="1" y="1"/>
                  <a:pt x="1" y="1"/>
                  <a:pt x="1" y="1"/>
                </a:cubicBezTo>
                <a:cubicBezTo>
                  <a:pt x="1" y="1"/>
                  <a:pt x="2" y="1"/>
                  <a:pt x="3" y="1"/>
                </a:cubicBezTo>
                <a:cubicBezTo>
                  <a:pt x="2" y="0"/>
                  <a:pt x="2" y="0"/>
                  <a:pt x="2" y="0"/>
                </a:cubicBezTo>
                <a:cubicBezTo>
                  <a:pt x="2" y="0"/>
                  <a:pt x="2" y="0"/>
                  <a:pt x="1" y="0"/>
                </a:cubicBezTo>
              </a:path>
            </a:pathLst>
          </a:custGeom>
          <a:solidFill>
            <a:srgbClr val="6688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4" name="Rectangle 242"/>
          <p:cNvSpPr>
            <a:spLocks noChangeArrowheads="1"/>
          </p:cNvSpPr>
          <p:nvPr/>
        </p:nvSpPr>
        <p:spPr bwMode="auto">
          <a:xfrm>
            <a:off x="0" y="4522788"/>
            <a:ext cx="12192000" cy="2491491"/>
          </a:xfrm>
          <a:prstGeom prst="rect">
            <a:avLst/>
          </a:prstGeom>
          <a:solidFill>
            <a:srgbClr val="E3D7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5" name="Rectangle 243"/>
          <p:cNvSpPr>
            <a:spLocks noChangeArrowheads="1"/>
          </p:cNvSpPr>
          <p:nvPr/>
        </p:nvSpPr>
        <p:spPr bwMode="auto">
          <a:xfrm>
            <a:off x="0" y="4522788"/>
            <a:ext cx="12192000" cy="402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9" name="Freeform 331"/>
          <p:cNvSpPr>
            <a:spLocks/>
          </p:cNvSpPr>
          <p:nvPr/>
        </p:nvSpPr>
        <p:spPr bwMode="auto">
          <a:xfrm>
            <a:off x="0" y="4381501"/>
            <a:ext cx="0" cy="1751013"/>
          </a:xfrm>
          <a:custGeom>
            <a:avLst/>
            <a:gdLst>
              <a:gd name="T0" fmla="*/ 0 h 124"/>
              <a:gd name="T1" fmla="*/ 0 h 124"/>
              <a:gd name="T2" fmla="*/ 124 h 124"/>
              <a:gd name="T3" fmla="*/ 124 h 124"/>
              <a:gd name="T4" fmla="*/ 118 h 124"/>
              <a:gd name="T5" fmla="*/ 118 h 124"/>
              <a:gd name="T6" fmla="*/ 42 h 124"/>
              <a:gd name="T7" fmla="*/ 10 h 124"/>
              <a:gd name="T8" fmla="*/ 10 h 124"/>
              <a:gd name="T9" fmla="*/ 0 h 12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24">
                <a:moveTo>
                  <a:pt x="0" y="0"/>
                </a:moveTo>
                <a:cubicBezTo>
                  <a:pt x="0" y="0"/>
                  <a:pt x="0" y="0"/>
                  <a:pt x="0" y="0"/>
                </a:cubicBezTo>
                <a:cubicBezTo>
                  <a:pt x="0" y="124"/>
                  <a:pt x="0" y="124"/>
                  <a:pt x="0" y="124"/>
                </a:cubicBezTo>
                <a:cubicBezTo>
                  <a:pt x="0" y="124"/>
                  <a:pt x="0" y="124"/>
                  <a:pt x="0" y="124"/>
                </a:cubicBezTo>
                <a:cubicBezTo>
                  <a:pt x="0" y="118"/>
                  <a:pt x="0" y="118"/>
                  <a:pt x="0" y="118"/>
                </a:cubicBezTo>
                <a:cubicBezTo>
                  <a:pt x="0" y="118"/>
                  <a:pt x="0" y="118"/>
                  <a:pt x="0" y="118"/>
                </a:cubicBezTo>
                <a:cubicBezTo>
                  <a:pt x="0" y="42"/>
                  <a:pt x="0" y="42"/>
                  <a:pt x="0" y="42"/>
                </a:cubicBezTo>
                <a:cubicBezTo>
                  <a:pt x="0" y="32"/>
                  <a:pt x="0" y="21"/>
                  <a:pt x="0" y="10"/>
                </a:cubicBezTo>
                <a:cubicBezTo>
                  <a:pt x="0" y="10"/>
                  <a:pt x="0" y="10"/>
                  <a:pt x="0" y="10"/>
                </a:cubicBezTo>
                <a:cubicBezTo>
                  <a:pt x="0" y="0"/>
                  <a:pt x="0" y="0"/>
                  <a:pt x="0" y="0"/>
                </a:cubicBezTo>
              </a:path>
            </a:pathLst>
          </a:custGeom>
          <a:solidFill>
            <a:srgbClr val="7979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1" name="Freeform 341"/>
          <p:cNvSpPr>
            <a:spLocks/>
          </p:cNvSpPr>
          <p:nvPr/>
        </p:nvSpPr>
        <p:spPr bwMode="auto">
          <a:xfrm>
            <a:off x="0" y="6359526"/>
            <a:ext cx="0" cy="1214438"/>
          </a:xfrm>
          <a:custGeom>
            <a:avLst/>
            <a:gdLst>
              <a:gd name="T0" fmla="*/ 0 h 86"/>
              <a:gd name="T1" fmla="*/ 86 h 86"/>
              <a:gd name="T2" fmla="*/ 86 h 86"/>
              <a:gd name="T3" fmla="*/ 80 h 86"/>
              <a:gd name="T4" fmla="*/ 80 h 86"/>
              <a:gd name="T5" fmla="*/ 19 h 86"/>
              <a:gd name="T6" fmla="*/ 13 h 86"/>
              <a:gd name="T7" fmla="*/ 13 h 86"/>
              <a:gd name="T8" fmla="*/ 0 h 86"/>
              <a:gd name="T9" fmla="*/ 0 h 8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86">
                <a:moveTo>
                  <a:pt x="0" y="0"/>
                </a:moveTo>
                <a:cubicBezTo>
                  <a:pt x="0" y="86"/>
                  <a:pt x="0" y="86"/>
                  <a:pt x="0" y="86"/>
                </a:cubicBezTo>
                <a:cubicBezTo>
                  <a:pt x="0" y="86"/>
                  <a:pt x="0" y="86"/>
                  <a:pt x="0" y="86"/>
                </a:cubicBezTo>
                <a:cubicBezTo>
                  <a:pt x="0" y="80"/>
                  <a:pt x="0" y="80"/>
                  <a:pt x="0" y="80"/>
                </a:cubicBezTo>
                <a:cubicBezTo>
                  <a:pt x="0" y="80"/>
                  <a:pt x="0" y="80"/>
                  <a:pt x="0" y="80"/>
                </a:cubicBezTo>
                <a:cubicBezTo>
                  <a:pt x="0" y="19"/>
                  <a:pt x="0" y="19"/>
                  <a:pt x="0" y="19"/>
                </a:cubicBezTo>
                <a:cubicBezTo>
                  <a:pt x="0" y="17"/>
                  <a:pt x="0" y="15"/>
                  <a:pt x="0" y="13"/>
                </a:cubicBezTo>
                <a:cubicBezTo>
                  <a:pt x="0" y="13"/>
                  <a:pt x="0" y="13"/>
                  <a:pt x="0" y="13"/>
                </a:cubicBezTo>
                <a:cubicBezTo>
                  <a:pt x="0" y="0"/>
                  <a:pt x="0" y="0"/>
                  <a:pt x="0" y="0"/>
                </a:cubicBezTo>
                <a:cubicBezTo>
                  <a:pt x="0" y="0"/>
                  <a:pt x="0" y="0"/>
                  <a:pt x="0" y="0"/>
                </a:cubicBezTo>
              </a:path>
            </a:pathLst>
          </a:custGeom>
          <a:solidFill>
            <a:srgbClr val="7979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801" name="组合 1800"/>
          <p:cNvGrpSpPr/>
          <p:nvPr/>
        </p:nvGrpSpPr>
        <p:grpSpPr>
          <a:xfrm>
            <a:off x="2878536" y="1284288"/>
            <a:ext cx="6411118" cy="7814481"/>
            <a:chOff x="3359150" y="1893888"/>
            <a:chExt cx="5461000" cy="6656387"/>
          </a:xfrm>
          <a:effectLst>
            <a:outerShdw blurRad="63500" sx="102000" sy="102000" algn="ctr" rotWithShape="0">
              <a:prstClr val="black">
                <a:alpha val="40000"/>
              </a:prstClr>
            </a:outerShdw>
          </a:effectLst>
        </p:grpSpPr>
        <p:sp>
          <p:nvSpPr>
            <p:cNvPr id="1350"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2"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6"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9"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7" name="Freeform 153"/>
            <p:cNvSpPr>
              <a:spLocks/>
            </p:cNvSpPr>
            <p:nvPr/>
          </p:nvSpPr>
          <p:spPr bwMode="auto">
            <a:xfrm>
              <a:off x="3359150" y="2813050"/>
              <a:ext cx="69850" cy="26988"/>
            </a:xfrm>
            <a:custGeom>
              <a:avLst/>
              <a:gdLst>
                <a:gd name="T0" fmla="*/ 3 w 5"/>
                <a:gd name="T1" fmla="*/ 0 h 2"/>
                <a:gd name="T2" fmla="*/ 2 w 5"/>
                <a:gd name="T3" fmla="*/ 0 h 2"/>
                <a:gd name="T4" fmla="*/ 0 w 5"/>
                <a:gd name="T5" fmla="*/ 1 h 2"/>
                <a:gd name="T6" fmla="*/ 2 w 5"/>
                <a:gd name="T7" fmla="*/ 2 h 2"/>
                <a:gd name="T8" fmla="*/ 3 w 5"/>
                <a:gd name="T9" fmla="*/ 2 h 2"/>
                <a:gd name="T10" fmla="*/ 5 w 5"/>
                <a:gd name="T11" fmla="*/ 1 h 2"/>
                <a:gd name="T12" fmla="*/ 3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3" y="0"/>
                  </a:moveTo>
                  <a:cubicBezTo>
                    <a:pt x="2" y="0"/>
                    <a:pt x="2" y="0"/>
                    <a:pt x="2" y="0"/>
                  </a:cubicBezTo>
                  <a:cubicBezTo>
                    <a:pt x="1" y="0"/>
                    <a:pt x="0" y="0"/>
                    <a:pt x="0" y="1"/>
                  </a:cubicBezTo>
                  <a:cubicBezTo>
                    <a:pt x="0" y="2"/>
                    <a:pt x="1" y="2"/>
                    <a:pt x="2" y="2"/>
                  </a:cubicBezTo>
                  <a:cubicBezTo>
                    <a:pt x="2" y="2"/>
                    <a:pt x="2" y="2"/>
                    <a:pt x="3" y="2"/>
                  </a:cubicBezTo>
                  <a:cubicBezTo>
                    <a:pt x="4" y="2"/>
                    <a:pt x="5" y="2"/>
                    <a:pt x="5" y="1"/>
                  </a:cubicBezTo>
                  <a:cubicBezTo>
                    <a:pt x="5" y="0"/>
                    <a:pt x="4" y="0"/>
                    <a:pt x="3" y="0"/>
                  </a:cubicBezTo>
                </a:path>
              </a:pathLst>
            </a:custGeom>
            <a:solidFill>
              <a:srgbClr val="D9CE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7" name="Freeform 228"/>
            <p:cNvSpPr>
              <a:spLocks/>
            </p:cNvSpPr>
            <p:nvPr/>
          </p:nvSpPr>
          <p:spPr bwMode="auto">
            <a:xfrm>
              <a:off x="8466138" y="2755900"/>
              <a:ext cx="141288" cy="84138"/>
            </a:xfrm>
            <a:custGeom>
              <a:avLst/>
              <a:gdLst>
                <a:gd name="T0" fmla="*/ 10 w 10"/>
                <a:gd name="T1" fmla="*/ 0 h 6"/>
                <a:gd name="T2" fmla="*/ 4 w 10"/>
                <a:gd name="T3" fmla="*/ 2 h 6"/>
                <a:gd name="T4" fmla="*/ 1 w 10"/>
                <a:gd name="T5" fmla="*/ 6 h 6"/>
                <a:gd name="T6" fmla="*/ 10 w 10"/>
                <a:gd name="T7" fmla="*/ 0 h 6"/>
              </a:gdLst>
              <a:ahLst/>
              <a:cxnLst>
                <a:cxn ang="0">
                  <a:pos x="T0" y="T1"/>
                </a:cxn>
                <a:cxn ang="0">
                  <a:pos x="T2" y="T3"/>
                </a:cxn>
                <a:cxn ang="0">
                  <a:pos x="T4" y="T5"/>
                </a:cxn>
                <a:cxn ang="0">
                  <a:pos x="T6" y="T7"/>
                </a:cxn>
              </a:cxnLst>
              <a:rect l="0" t="0" r="r" b="b"/>
              <a:pathLst>
                <a:path w="10" h="6">
                  <a:moveTo>
                    <a:pt x="10" y="0"/>
                  </a:moveTo>
                  <a:cubicBezTo>
                    <a:pt x="8" y="1"/>
                    <a:pt x="6" y="2"/>
                    <a:pt x="4" y="2"/>
                  </a:cubicBezTo>
                  <a:cubicBezTo>
                    <a:pt x="1" y="3"/>
                    <a:pt x="0" y="4"/>
                    <a:pt x="1" y="6"/>
                  </a:cubicBezTo>
                  <a:cubicBezTo>
                    <a:pt x="10" y="0"/>
                    <a:pt x="10" y="0"/>
                    <a:pt x="10"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7" name="Freeform 231"/>
            <p:cNvSpPr>
              <a:spLocks/>
            </p:cNvSpPr>
            <p:nvPr/>
          </p:nvSpPr>
          <p:spPr bwMode="auto">
            <a:xfrm>
              <a:off x="8763000" y="3009900"/>
              <a:ext cx="57150" cy="42863"/>
            </a:xfrm>
            <a:custGeom>
              <a:avLst/>
              <a:gdLst>
                <a:gd name="T0" fmla="*/ 2 w 4"/>
                <a:gd name="T1" fmla="*/ 0 h 3"/>
                <a:gd name="T2" fmla="*/ 0 w 4"/>
                <a:gd name="T3" fmla="*/ 2 h 3"/>
                <a:gd name="T4" fmla="*/ 2 w 4"/>
                <a:gd name="T5" fmla="*/ 3 h 3"/>
                <a:gd name="T6" fmla="*/ 2 w 4"/>
                <a:gd name="T7" fmla="*/ 3 h 3"/>
                <a:gd name="T8" fmla="*/ 4 w 4"/>
                <a:gd name="T9" fmla="*/ 1 h 3"/>
                <a:gd name="T10" fmla="*/ 2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2" y="0"/>
                  </a:moveTo>
                  <a:cubicBezTo>
                    <a:pt x="1" y="0"/>
                    <a:pt x="0" y="1"/>
                    <a:pt x="0" y="2"/>
                  </a:cubicBezTo>
                  <a:cubicBezTo>
                    <a:pt x="0" y="2"/>
                    <a:pt x="1" y="3"/>
                    <a:pt x="2" y="3"/>
                  </a:cubicBezTo>
                  <a:cubicBezTo>
                    <a:pt x="2" y="3"/>
                    <a:pt x="2" y="3"/>
                    <a:pt x="2" y="3"/>
                  </a:cubicBezTo>
                  <a:cubicBezTo>
                    <a:pt x="3" y="3"/>
                    <a:pt x="4" y="2"/>
                    <a:pt x="4" y="1"/>
                  </a:cubicBezTo>
                  <a:cubicBezTo>
                    <a:pt x="4" y="1"/>
                    <a:pt x="3" y="0"/>
                    <a:pt x="2"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1"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2"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5"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6"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7"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9"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0"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1"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2"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3"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4"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5"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6"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8"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9"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0"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1"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802" name="文本框 1801"/>
          <p:cNvSpPr txBox="1"/>
          <p:nvPr/>
        </p:nvSpPr>
        <p:spPr>
          <a:xfrm>
            <a:off x="5352283" y="3199483"/>
            <a:ext cx="1406914" cy="646331"/>
          </a:xfrm>
          <a:prstGeom prst="rect">
            <a:avLst/>
          </a:prstGeom>
          <a:noFill/>
        </p:spPr>
        <p:txBody>
          <a:bodyPr wrap="square" rtlCol="0">
            <a:spAutoFit/>
          </a:bodyPr>
          <a:lstStyle/>
          <a:p>
            <a:pPr algn="ctr"/>
            <a:r>
              <a:rPr lang="en-US" altLang="zh-CN" sz="3600" b="1" dirty="0" smtClean="0">
                <a:latin typeface="Agency FB" panose="020B0503020202020204" pitchFamily="34" charset="0"/>
              </a:rPr>
              <a:t>2017</a:t>
            </a:r>
            <a:endParaRPr lang="zh-CN" altLang="en-US" sz="3600" b="1" dirty="0">
              <a:latin typeface="Agency FB" panose="020B0503020202020204" pitchFamily="34" charset="0"/>
            </a:endParaRPr>
          </a:p>
        </p:txBody>
      </p:sp>
      <p:sp>
        <p:nvSpPr>
          <p:cNvPr id="651" name="文本框 650"/>
          <p:cNvSpPr txBox="1"/>
          <p:nvPr/>
        </p:nvSpPr>
        <p:spPr>
          <a:xfrm>
            <a:off x="4398163" y="3815999"/>
            <a:ext cx="3545964" cy="646331"/>
          </a:xfrm>
          <a:prstGeom prst="rect">
            <a:avLst/>
          </a:prstGeom>
          <a:noFill/>
        </p:spPr>
        <p:txBody>
          <a:bodyPr wrap="square" rtlCol="0">
            <a:spAutoFit/>
          </a:bodyPr>
          <a:lstStyle/>
          <a:p>
            <a:pPr algn="ctr"/>
            <a:r>
              <a:rPr lang="zh-CN" altLang="en-US" sz="3600" dirty="0" smtClean="0">
                <a:latin typeface="造字工房力黑（非商用）常规体" pitchFamily="50" charset="-122"/>
                <a:ea typeface="造字工房力黑（非商用）常规体" pitchFamily="50" charset="-122"/>
              </a:rPr>
              <a:t>复古欧美风格</a:t>
            </a:r>
            <a:endParaRPr lang="zh-CN" altLang="en-US" sz="3600" dirty="0">
              <a:latin typeface="造字工房力黑（非商用）常规体" pitchFamily="50" charset="-122"/>
              <a:ea typeface="造字工房力黑（非商用）常规体" pitchFamily="50" charset="-122"/>
            </a:endParaRPr>
          </a:p>
        </p:txBody>
      </p:sp>
      <p:sp>
        <p:nvSpPr>
          <p:cNvPr id="1803" name="矩形 1802"/>
          <p:cNvSpPr/>
          <p:nvPr/>
        </p:nvSpPr>
        <p:spPr>
          <a:xfrm>
            <a:off x="5093447" y="4421234"/>
            <a:ext cx="2504333" cy="369332"/>
          </a:xfrm>
          <a:prstGeom prst="rect">
            <a:avLst/>
          </a:prstGeom>
        </p:spPr>
        <p:txBody>
          <a:bodyPr wrap="square">
            <a:spAutoFit/>
          </a:bodyPr>
          <a:lstStyle/>
          <a:p>
            <a:r>
              <a:rPr lang="zh-CN" altLang="en-US" dirty="0" smtClean="0"/>
              <a:t>Retro business plan</a:t>
            </a:r>
            <a:endParaRPr lang="zh-CN" altLang="en-US" dirty="0"/>
          </a:p>
        </p:txBody>
      </p:sp>
    </p:spTree>
    <p:extLst>
      <p:ext uri="{BB962C8B-B14F-4D97-AF65-F5344CB8AC3E}">
        <p14:creationId xmlns:p14="http://schemas.microsoft.com/office/powerpoint/2010/main" val="3567918166"/>
      </p:ext>
    </p:extLst>
  </p:cSld>
  <p:clrMapOvr>
    <a:masterClrMapping/>
  </p:clrMapOvr>
  <mc:AlternateContent xmlns:mc="http://schemas.openxmlformats.org/markup-compatibility/2006" xmlns:p14="http://schemas.microsoft.com/office/powerpoint/2010/main">
    <mc:Choice Requires="p14">
      <p:transition p14:dur="0" advClick="0" advTm="0"/>
    </mc:Choice>
    <mc:Fallback xmlns="">
      <p:transition advClick="0" advTm="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802"/>
                                        </p:tgtEl>
                                        <p:attrNameLst>
                                          <p:attrName>style.visibility</p:attrName>
                                        </p:attrNameLst>
                                      </p:cBhvr>
                                      <p:to>
                                        <p:strVal val="visible"/>
                                      </p:to>
                                    </p:set>
                                    <p:anim calcmode="lin" valueType="num">
                                      <p:cBhvr>
                                        <p:cTn id="7" dur="500" fill="hold"/>
                                        <p:tgtEl>
                                          <p:spTgt spid="1802"/>
                                        </p:tgtEl>
                                        <p:attrNameLst>
                                          <p:attrName>ppt_w</p:attrName>
                                        </p:attrNameLst>
                                      </p:cBhvr>
                                      <p:tavLst>
                                        <p:tav tm="0">
                                          <p:val>
                                            <p:fltVal val="0"/>
                                          </p:val>
                                        </p:tav>
                                        <p:tav tm="100000">
                                          <p:val>
                                            <p:strVal val="#ppt_w"/>
                                          </p:val>
                                        </p:tav>
                                      </p:tavLst>
                                    </p:anim>
                                    <p:anim calcmode="lin" valueType="num">
                                      <p:cBhvr>
                                        <p:cTn id="8" dur="500" fill="hold"/>
                                        <p:tgtEl>
                                          <p:spTgt spid="1802"/>
                                        </p:tgtEl>
                                        <p:attrNameLst>
                                          <p:attrName>ppt_h</p:attrName>
                                        </p:attrNameLst>
                                      </p:cBhvr>
                                      <p:tavLst>
                                        <p:tav tm="0">
                                          <p:val>
                                            <p:fltVal val="0"/>
                                          </p:val>
                                        </p:tav>
                                        <p:tav tm="100000">
                                          <p:val>
                                            <p:strVal val="#ppt_h"/>
                                          </p:val>
                                        </p:tav>
                                      </p:tavLst>
                                    </p:anim>
                                    <p:animEffect transition="in" filter="fade">
                                      <p:cBhvr>
                                        <p:cTn id="9" dur="500"/>
                                        <p:tgtEl>
                                          <p:spTgt spid="1802"/>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651"/>
                                        </p:tgtEl>
                                        <p:attrNameLst>
                                          <p:attrName>style.visibility</p:attrName>
                                        </p:attrNameLst>
                                      </p:cBhvr>
                                      <p:to>
                                        <p:strVal val="visible"/>
                                      </p:to>
                                    </p:set>
                                    <p:anim calcmode="lin" valueType="num">
                                      <p:cBhvr>
                                        <p:cTn id="13" dur="500" fill="hold"/>
                                        <p:tgtEl>
                                          <p:spTgt spid="651"/>
                                        </p:tgtEl>
                                        <p:attrNameLst>
                                          <p:attrName>ppt_w</p:attrName>
                                        </p:attrNameLst>
                                      </p:cBhvr>
                                      <p:tavLst>
                                        <p:tav tm="0">
                                          <p:val>
                                            <p:fltVal val="0"/>
                                          </p:val>
                                        </p:tav>
                                        <p:tav tm="100000">
                                          <p:val>
                                            <p:strVal val="#ppt_w"/>
                                          </p:val>
                                        </p:tav>
                                      </p:tavLst>
                                    </p:anim>
                                    <p:anim calcmode="lin" valueType="num">
                                      <p:cBhvr>
                                        <p:cTn id="14" dur="500" fill="hold"/>
                                        <p:tgtEl>
                                          <p:spTgt spid="651"/>
                                        </p:tgtEl>
                                        <p:attrNameLst>
                                          <p:attrName>ppt_h</p:attrName>
                                        </p:attrNameLst>
                                      </p:cBhvr>
                                      <p:tavLst>
                                        <p:tav tm="0">
                                          <p:val>
                                            <p:fltVal val="0"/>
                                          </p:val>
                                        </p:tav>
                                        <p:tav tm="100000">
                                          <p:val>
                                            <p:strVal val="#ppt_h"/>
                                          </p:val>
                                        </p:tav>
                                      </p:tavLst>
                                    </p:anim>
                                    <p:animEffect transition="in" filter="fade">
                                      <p:cBhvr>
                                        <p:cTn id="15" dur="500"/>
                                        <p:tgtEl>
                                          <p:spTgt spid="651"/>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1803"/>
                                        </p:tgtEl>
                                        <p:attrNameLst>
                                          <p:attrName>style.visibility</p:attrName>
                                        </p:attrNameLst>
                                      </p:cBhvr>
                                      <p:to>
                                        <p:strVal val="visible"/>
                                      </p:to>
                                    </p:set>
                                    <p:anim calcmode="lin" valueType="num">
                                      <p:cBhvr>
                                        <p:cTn id="19" dur="500" fill="hold"/>
                                        <p:tgtEl>
                                          <p:spTgt spid="1803"/>
                                        </p:tgtEl>
                                        <p:attrNameLst>
                                          <p:attrName>ppt_w</p:attrName>
                                        </p:attrNameLst>
                                      </p:cBhvr>
                                      <p:tavLst>
                                        <p:tav tm="0">
                                          <p:val>
                                            <p:fltVal val="0"/>
                                          </p:val>
                                        </p:tav>
                                        <p:tav tm="100000">
                                          <p:val>
                                            <p:strVal val="#ppt_w"/>
                                          </p:val>
                                        </p:tav>
                                      </p:tavLst>
                                    </p:anim>
                                    <p:anim calcmode="lin" valueType="num">
                                      <p:cBhvr>
                                        <p:cTn id="20" dur="500" fill="hold"/>
                                        <p:tgtEl>
                                          <p:spTgt spid="1803"/>
                                        </p:tgtEl>
                                        <p:attrNameLst>
                                          <p:attrName>ppt_h</p:attrName>
                                        </p:attrNameLst>
                                      </p:cBhvr>
                                      <p:tavLst>
                                        <p:tav tm="0">
                                          <p:val>
                                            <p:fltVal val="0"/>
                                          </p:val>
                                        </p:tav>
                                        <p:tav tm="100000">
                                          <p:val>
                                            <p:strVal val="#ppt_h"/>
                                          </p:val>
                                        </p:tav>
                                      </p:tavLst>
                                    </p:anim>
                                    <p:animEffect transition="in" filter="fade">
                                      <p:cBhvr>
                                        <p:cTn id="21" dur="500"/>
                                        <p:tgtEl>
                                          <p:spTgt spid="18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2" grpId="0"/>
      <p:bldP spid="651" grpId="0"/>
      <p:bldP spid="1803"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sp>
        <p:nvSpPr>
          <p:cNvPr id="34" name="矩形 33"/>
          <p:cNvSpPr/>
          <p:nvPr/>
        </p:nvSpPr>
        <p:spPr>
          <a:xfrm>
            <a:off x="755650" y="977900"/>
            <a:ext cx="10680700" cy="5181600"/>
          </a:xfrm>
          <a:prstGeom prst="rect">
            <a:avLst/>
          </a:prstGeom>
          <a:noFill/>
          <a:ln w="22225">
            <a:solidFill>
              <a:srgbClr val="D43B2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91" name="组合 190"/>
          <p:cNvGrpSpPr/>
          <p:nvPr/>
        </p:nvGrpSpPr>
        <p:grpSpPr>
          <a:xfrm>
            <a:off x="1823887" y="1600616"/>
            <a:ext cx="3770605" cy="5326869"/>
            <a:chOff x="1048528" y="1698131"/>
            <a:chExt cx="3770605" cy="5326869"/>
          </a:xfrm>
        </p:grpSpPr>
        <p:grpSp>
          <p:nvGrpSpPr>
            <p:cNvPr id="5" name="组合 4"/>
            <p:cNvGrpSpPr/>
            <p:nvPr/>
          </p:nvGrpSpPr>
          <p:grpSpPr>
            <a:xfrm>
              <a:off x="1048528" y="1698131"/>
              <a:ext cx="3770605" cy="5326869"/>
              <a:chOff x="3740150" y="1893888"/>
              <a:chExt cx="4711700" cy="6656387"/>
            </a:xfrm>
            <a:effectLst>
              <a:outerShdw blurRad="63500" sx="102000" sy="102000" algn="ctr" rotWithShape="0">
                <a:prstClr val="black">
                  <a:alpha val="40000"/>
                </a:prstClr>
              </a:outerShdw>
            </a:effectLst>
          </p:grpSpPr>
          <p:sp>
            <p:nvSpPr>
              <p:cNvPr id="6"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1" name="文本框 60"/>
            <p:cNvSpPr txBox="1"/>
            <p:nvPr/>
          </p:nvSpPr>
          <p:spPr>
            <a:xfrm>
              <a:off x="2323394" y="3166353"/>
              <a:ext cx="1265337" cy="584775"/>
            </a:xfrm>
            <a:prstGeom prst="rect">
              <a:avLst/>
            </a:prstGeom>
            <a:noFill/>
          </p:spPr>
          <p:txBody>
            <a:bodyPr wrap="square" rtlCol="0">
              <a:spAutoFit/>
            </a:bodyPr>
            <a:lstStyle/>
            <a:p>
              <a:r>
                <a:rPr lang="zh-CN" altLang="en-US" sz="3200" dirty="0" smtClean="0">
                  <a:latin typeface="造字工房力黑（非商用）常规体" pitchFamily="50" charset="-122"/>
                  <a:ea typeface="造字工房力黑（非商用）常规体" pitchFamily="50" charset="-122"/>
                </a:rPr>
                <a:t>目  录</a:t>
              </a:r>
              <a:endParaRPr lang="zh-CN" altLang="en-US" sz="3200" dirty="0">
                <a:latin typeface="造字工房力黑（非商用）常规体" pitchFamily="50" charset="-122"/>
                <a:ea typeface="造字工房力黑（非商用）常规体" pitchFamily="50" charset="-122"/>
              </a:endParaRPr>
            </a:p>
          </p:txBody>
        </p:sp>
        <p:sp>
          <p:nvSpPr>
            <p:cNvPr id="62" name="文本框 61"/>
            <p:cNvSpPr txBox="1"/>
            <p:nvPr/>
          </p:nvSpPr>
          <p:spPr>
            <a:xfrm>
              <a:off x="2006328" y="3594832"/>
              <a:ext cx="1855004" cy="584775"/>
            </a:xfrm>
            <a:prstGeom prst="rect">
              <a:avLst/>
            </a:prstGeom>
            <a:noFill/>
          </p:spPr>
          <p:txBody>
            <a:bodyPr wrap="square" rtlCol="0">
              <a:spAutoFit/>
            </a:bodyPr>
            <a:lstStyle/>
            <a:p>
              <a:pPr algn="ctr"/>
              <a:r>
                <a:rPr lang="en-US" altLang="zh-CN" sz="3200" dirty="0" smtClean="0">
                  <a:latin typeface="Agency FB" panose="020B0503020202020204" pitchFamily="34" charset="0"/>
                </a:rPr>
                <a:t>CONTENTS</a:t>
              </a:r>
              <a:endParaRPr lang="zh-CN" altLang="en-US" sz="3200" dirty="0">
                <a:latin typeface="Agency FB" panose="020B0503020202020204" pitchFamily="34" charset="0"/>
              </a:endParaRPr>
            </a:p>
          </p:txBody>
        </p:sp>
      </p:grpSp>
      <p:grpSp>
        <p:nvGrpSpPr>
          <p:cNvPr id="70" name="组合 69"/>
          <p:cNvGrpSpPr/>
          <p:nvPr/>
        </p:nvGrpSpPr>
        <p:grpSpPr>
          <a:xfrm>
            <a:off x="6875942" y="1604998"/>
            <a:ext cx="3835159" cy="796534"/>
            <a:chOff x="5901129" y="1412931"/>
            <a:chExt cx="3835159" cy="796534"/>
          </a:xfrm>
        </p:grpSpPr>
        <p:grpSp>
          <p:nvGrpSpPr>
            <p:cNvPr id="35" name="组合 34"/>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36"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 name="组合 65"/>
            <p:cNvGrpSpPr/>
            <p:nvPr/>
          </p:nvGrpSpPr>
          <p:grpSpPr>
            <a:xfrm>
              <a:off x="5901129" y="1451830"/>
              <a:ext cx="3835159" cy="461665"/>
              <a:chOff x="5901129" y="1451830"/>
              <a:chExt cx="3835159" cy="461665"/>
            </a:xfrm>
          </p:grpSpPr>
          <p:sp>
            <p:nvSpPr>
              <p:cNvPr id="63" name="文本框 62"/>
              <p:cNvSpPr txBox="1"/>
              <p:nvPr/>
            </p:nvSpPr>
            <p:spPr>
              <a:xfrm>
                <a:off x="5901129" y="1502482"/>
                <a:ext cx="677693" cy="400110"/>
              </a:xfrm>
              <a:prstGeom prst="rect">
                <a:avLst/>
              </a:prstGeom>
              <a:noFill/>
            </p:spPr>
            <p:txBody>
              <a:bodyPr wrap="square" rtlCol="0">
                <a:spAutoFit/>
              </a:bodyPr>
              <a:lstStyle/>
              <a:p>
                <a:pPr algn="ctr"/>
                <a:r>
                  <a:rPr lang="en-US" altLang="zh-CN" sz="2000" dirty="0" smtClean="0">
                    <a:latin typeface="Agency FB" panose="020B0503020202020204" pitchFamily="34" charset="0"/>
                  </a:rPr>
                  <a:t>01</a:t>
                </a:r>
                <a:endParaRPr lang="zh-CN" altLang="en-US" sz="2000" dirty="0">
                  <a:latin typeface="Agency FB" panose="020B0503020202020204" pitchFamily="34" charset="0"/>
                </a:endParaRPr>
              </a:p>
            </p:txBody>
          </p:sp>
          <p:sp>
            <p:nvSpPr>
              <p:cNvPr id="64" name="文本框 63"/>
              <p:cNvSpPr txBox="1"/>
              <p:nvPr/>
            </p:nvSpPr>
            <p:spPr>
              <a:xfrm>
                <a:off x="6655625" y="1451830"/>
                <a:ext cx="3080663" cy="461665"/>
              </a:xfrm>
              <a:prstGeom prst="rect">
                <a:avLst/>
              </a:prstGeom>
              <a:noFill/>
            </p:spPr>
            <p:txBody>
              <a:bodyPr wrap="square" rtlCol="0">
                <a:spAutoFit/>
              </a:bodyPr>
              <a:lstStyle/>
              <a:p>
                <a:r>
                  <a:rPr lang="zh-CN" altLang="en-US" sz="2400" dirty="0" smtClean="0">
                    <a:solidFill>
                      <a:schemeClr val="tx1">
                        <a:lumMod val="75000"/>
                        <a:lumOff val="25000"/>
                      </a:schemeClr>
                    </a:solidFill>
                    <a:latin typeface="造字工房力黑（非商用）常规体" pitchFamily="50" charset="-122"/>
                    <a:ea typeface="造字工房力黑（非商用）常规体" pitchFamily="50" charset="-122"/>
                  </a:rPr>
                  <a:t>项目背景研究</a:t>
                </a:r>
                <a:endParaRPr lang="zh-CN" altLang="en-US" sz="2400" dirty="0">
                  <a:solidFill>
                    <a:schemeClr val="tx1">
                      <a:lumMod val="75000"/>
                      <a:lumOff val="25000"/>
                    </a:schemeClr>
                  </a:solidFill>
                  <a:latin typeface="造字工房力黑（非商用）常规体" pitchFamily="50" charset="-122"/>
                  <a:ea typeface="造字工房力黑（非商用）常规体" pitchFamily="50" charset="-122"/>
                </a:endParaRPr>
              </a:p>
            </p:txBody>
          </p:sp>
        </p:grpSp>
      </p:grpSp>
      <p:grpSp>
        <p:nvGrpSpPr>
          <p:cNvPr id="71" name="组合 70"/>
          <p:cNvGrpSpPr/>
          <p:nvPr/>
        </p:nvGrpSpPr>
        <p:grpSpPr>
          <a:xfrm>
            <a:off x="6875942" y="2427901"/>
            <a:ext cx="3835159" cy="796534"/>
            <a:chOff x="5901129" y="1412931"/>
            <a:chExt cx="3835159" cy="796534"/>
          </a:xfrm>
        </p:grpSpPr>
        <p:grpSp>
          <p:nvGrpSpPr>
            <p:cNvPr id="72" name="组合 71"/>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76"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3" name="组合 72"/>
            <p:cNvGrpSpPr/>
            <p:nvPr/>
          </p:nvGrpSpPr>
          <p:grpSpPr>
            <a:xfrm>
              <a:off x="5901129" y="1451830"/>
              <a:ext cx="3835159" cy="461665"/>
              <a:chOff x="5901129" y="1451830"/>
              <a:chExt cx="3835159" cy="461665"/>
            </a:xfrm>
          </p:grpSpPr>
          <p:sp>
            <p:nvSpPr>
              <p:cNvPr id="74" name="文本框 73"/>
              <p:cNvSpPr txBox="1"/>
              <p:nvPr/>
            </p:nvSpPr>
            <p:spPr>
              <a:xfrm>
                <a:off x="5901129" y="1502482"/>
                <a:ext cx="677693" cy="400110"/>
              </a:xfrm>
              <a:prstGeom prst="rect">
                <a:avLst/>
              </a:prstGeom>
              <a:noFill/>
            </p:spPr>
            <p:txBody>
              <a:bodyPr wrap="square" rtlCol="0">
                <a:spAutoFit/>
              </a:bodyPr>
              <a:lstStyle/>
              <a:p>
                <a:pPr algn="ctr"/>
                <a:r>
                  <a:rPr lang="en-US" altLang="zh-CN" sz="2000" dirty="0" smtClean="0">
                    <a:latin typeface="Agency FB" panose="020B0503020202020204" pitchFamily="34" charset="0"/>
                  </a:rPr>
                  <a:t>02</a:t>
                </a:r>
                <a:endParaRPr lang="zh-CN" altLang="en-US" sz="2000" dirty="0">
                  <a:latin typeface="Agency FB" panose="020B0503020202020204" pitchFamily="34" charset="0"/>
                </a:endParaRPr>
              </a:p>
            </p:txBody>
          </p:sp>
          <p:sp>
            <p:nvSpPr>
              <p:cNvPr id="75" name="文本框 74"/>
              <p:cNvSpPr txBox="1"/>
              <p:nvPr/>
            </p:nvSpPr>
            <p:spPr>
              <a:xfrm>
                <a:off x="6655625" y="1451830"/>
                <a:ext cx="3080663" cy="461665"/>
              </a:xfrm>
              <a:prstGeom prst="rect">
                <a:avLst/>
              </a:prstGeom>
              <a:noFill/>
            </p:spPr>
            <p:txBody>
              <a:bodyPr wrap="square" rtlCol="0">
                <a:spAutoFit/>
              </a:bodyPr>
              <a:lstStyle/>
              <a:p>
                <a:r>
                  <a:rPr lang="zh-CN" altLang="en-US" sz="2400" dirty="0" smtClean="0">
                    <a:solidFill>
                      <a:schemeClr val="tx1">
                        <a:lumMod val="75000"/>
                        <a:lumOff val="25000"/>
                      </a:schemeClr>
                    </a:solidFill>
                    <a:latin typeface="造字工房力黑（非商用）常规体" pitchFamily="50" charset="-122"/>
                    <a:ea typeface="造字工房力黑（非商用）常规体" pitchFamily="50" charset="-122"/>
                  </a:rPr>
                  <a:t>团队成员介绍</a:t>
                </a:r>
                <a:endParaRPr lang="zh-CN" altLang="en-US" sz="2400" dirty="0">
                  <a:solidFill>
                    <a:schemeClr val="tx1">
                      <a:lumMod val="75000"/>
                      <a:lumOff val="25000"/>
                    </a:schemeClr>
                  </a:solidFill>
                  <a:latin typeface="造字工房力黑（非商用）常规体" pitchFamily="50" charset="-122"/>
                  <a:ea typeface="造字工房力黑（非商用）常规体" pitchFamily="50" charset="-122"/>
                </a:endParaRPr>
              </a:p>
            </p:txBody>
          </p:sp>
        </p:grpSp>
      </p:grpSp>
      <p:grpSp>
        <p:nvGrpSpPr>
          <p:cNvPr id="101" name="组合 100"/>
          <p:cNvGrpSpPr/>
          <p:nvPr/>
        </p:nvGrpSpPr>
        <p:grpSpPr>
          <a:xfrm>
            <a:off x="6875942" y="3251037"/>
            <a:ext cx="3835159" cy="796534"/>
            <a:chOff x="5901129" y="1412931"/>
            <a:chExt cx="3835159" cy="796534"/>
          </a:xfrm>
        </p:grpSpPr>
        <p:grpSp>
          <p:nvGrpSpPr>
            <p:cNvPr id="102" name="组合 101"/>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106"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3" name="组合 102"/>
            <p:cNvGrpSpPr/>
            <p:nvPr/>
          </p:nvGrpSpPr>
          <p:grpSpPr>
            <a:xfrm>
              <a:off x="5901129" y="1451830"/>
              <a:ext cx="3835159" cy="461665"/>
              <a:chOff x="5901129" y="1451830"/>
              <a:chExt cx="3835159" cy="461665"/>
            </a:xfrm>
          </p:grpSpPr>
          <p:sp>
            <p:nvSpPr>
              <p:cNvPr id="104" name="文本框 103"/>
              <p:cNvSpPr txBox="1"/>
              <p:nvPr/>
            </p:nvSpPr>
            <p:spPr>
              <a:xfrm>
                <a:off x="5901129" y="1502482"/>
                <a:ext cx="677693" cy="400110"/>
              </a:xfrm>
              <a:prstGeom prst="rect">
                <a:avLst/>
              </a:prstGeom>
              <a:noFill/>
            </p:spPr>
            <p:txBody>
              <a:bodyPr wrap="square" rtlCol="0">
                <a:spAutoFit/>
              </a:bodyPr>
              <a:lstStyle/>
              <a:p>
                <a:pPr algn="ctr"/>
                <a:r>
                  <a:rPr lang="en-US" altLang="zh-CN" sz="2000" dirty="0" smtClean="0">
                    <a:latin typeface="Agency FB" panose="020B0503020202020204" pitchFamily="34" charset="0"/>
                  </a:rPr>
                  <a:t>03</a:t>
                </a:r>
                <a:endParaRPr lang="zh-CN" altLang="en-US" sz="2000" dirty="0">
                  <a:latin typeface="Agency FB" panose="020B0503020202020204" pitchFamily="34" charset="0"/>
                </a:endParaRPr>
              </a:p>
            </p:txBody>
          </p:sp>
          <p:sp>
            <p:nvSpPr>
              <p:cNvPr id="105" name="文本框 104"/>
              <p:cNvSpPr txBox="1"/>
              <p:nvPr/>
            </p:nvSpPr>
            <p:spPr>
              <a:xfrm>
                <a:off x="6655625" y="1451830"/>
                <a:ext cx="3080663" cy="461665"/>
              </a:xfrm>
              <a:prstGeom prst="rect">
                <a:avLst/>
              </a:prstGeom>
              <a:noFill/>
            </p:spPr>
            <p:txBody>
              <a:bodyPr wrap="square" rtlCol="0">
                <a:spAutoFit/>
              </a:bodyPr>
              <a:lstStyle/>
              <a:p>
                <a:r>
                  <a:rPr lang="zh-CN" altLang="en-US" sz="2400" dirty="0" smtClean="0">
                    <a:solidFill>
                      <a:schemeClr val="tx1">
                        <a:lumMod val="75000"/>
                        <a:lumOff val="25000"/>
                      </a:schemeClr>
                    </a:solidFill>
                    <a:latin typeface="造字工房力黑（非商用）常规体" pitchFamily="50" charset="-122"/>
                    <a:ea typeface="造字工房力黑（非商用）常规体" pitchFamily="50" charset="-122"/>
                  </a:rPr>
                  <a:t>项目特色展示</a:t>
                </a:r>
                <a:endParaRPr lang="zh-CN" altLang="en-US" sz="2400" dirty="0">
                  <a:solidFill>
                    <a:schemeClr val="tx1">
                      <a:lumMod val="75000"/>
                      <a:lumOff val="25000"/>
                    </a:schemeClr>
                  </a:solidFill>
                  <a:latin typeface="造字工房力黑（非商用）常规体" pitchFamily="50" charset="-122"/>
                  <a:ea typeface="造字工房力黑（非商用）常规体" pitchFamily="50" charset="-122"/>
                </a:endParaRPr>
              </a:p>
            </p:txBody>
          </p:sp>
        </p:grpSp>
      </p:grpSp>
      <p:grpSp>
        <p:nvGrpSpPr>
          <p:cNvPr id="131" name="组合 130"/>
          <p:cNvGrpSpPr/>
          <p:nvPr/>
        </p:nvGrpSpPr>
        <p:grpSpPr>
          <a:xfrm>
            <a:off x="6875942" y="4074173"/>
            <a:ext cx="3835159" cy="796534"/>
            <a:chOff x="5901129" y="1412931"/>
            <a:chExt cx="3835159" cy="796534"/>
          </a:xfrm>
        </p:grpSpPr>
        <p:grpSp>
          <p:nvGrpSpPr>
            <p:cNvPr id="132" name="组合 131"/>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136"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3" name="组合 132"/>
            <p:cNvGrpSpPr/>
            <p:nvPr/>
          </p:nvGrpSpPr>
          <p:grpSpPr>
            <a:xfrm>
              <a:off x="5901129" y="1451830"/>
              <a:ext cx="3835159" cy="461665"/>
              <a:chOff x="5901129" y="1451830"/>
              <a:chExt cx="3835159" cy="461665"/>
            </a:xfrm>
          </p:grpSpPr>
          <p:sp>
            <p:nvSpPr>
              <p:cNvPr id="134" name="文本框 133"/>
              <p:cNvSpPr txBox="1"/>
              <p:nvPr/>
            </p:nvSpPr>
            <p:spPr>
              <a:xfrm>
                <a:off x="5901129" y="1502482"/>
                <a:ext cx="677693" cy="400110"/>
              </a:xfrm>
              <a:prstGeom prst="rect">
                <a:avLst/>
              </a:prstGeom>
              <a:noFill/>
            </p:spPr>
            <p:txBody>
              <a:bodyPr wrap="square" rtlCol="0">
                <a:spAutoFit/>
              </a:bodyPr>
              <a:lstStyle/>
              <a:p>
                <a:pPr algn="ctr"/>
                <a:r>
                  <a:rPr lang="en-US" altLang="zh-CN" sz="2000" dirty="0" smtClean="0">
                    <a:latin typeface="Agency FB" panose="020B0503020202020204" pitchFamily="34" charset="0"/>
                  </a:rPr>
                  <a:t>04</a:t>
                </a:r>
                <a:endParaRPr lang="zh-CN" altLang="en-US" sz="2000" dirty="0">
                  <a:latin typeface="Agency FB" panose="020B0503020202020204" pitchFamily="34" charset="0"/>
                </a:endParaRPr>
              </a:p>
            </p:txBody>
          </p:sp>
          <p:sp>
            <p:nvSpPr>
              <p:cNvPr id="135" name="文本框 134"/>
              <p:cNvSpPr txBox="1"/>
              <p:nvPr/>
            </p:nvSpPr>
            <p:spPr>
              <a:xfrm>
                <a:off x="6655625" y="1451830"/>
                <a:ext cx="3080663" cy="461665"/>
              </a:xfrm>
              <a:prstGeom prst="rect">
                <a:avLst/>
              </a:prstGeom>
              <a:noFill/>
            </p:spPr>
            <p:txBody>
              <a:bodyPr wrap="square" rtlCol="0">
                <a:spAutoFit/>
              </a:bodyPr>
              <a:lstStyle/>
              <a:p>
                <a:r>
                  <a:rPr lang="zh-CN" altLang="en-US" sz="2400" dirty="0" smtClean="0">
                    <a:solidFill>
                      <a:schemeClr val="tx1">
                        <a:lumMod val="75000"/>
                        <a:lumOff val="25000"/>
                      </a:schemeClr>
                    </a:solidFill>
                    <a:latin typeface="造字工房力黑（非商用）常规体" pitchFamily="50" charset="-122"/>
                    <a:ea typeface="造字工房力黑（非商用）常规体" pitchFamily="50" charset="-122"/>
                  </a:rPr>
                  <a:t>市场评估分析</a:t>
                </a:r>
                <a:endParaRPr lang="zh-CN" altLang="en-US" sz="2400" dirty="0">
                  <a:solidFill>
                    <a:schemeClr val="tx1">
                      <a:lumMod val="75000"/>
                      <a:lumOff val="25000"/>
                    </a:schemeClr>
                  </a:solidFill>
                  <a:latin typeface="造字工房力黑（非商用）常规体" pitchFamily="50" charset="-122"/>
                  <a:ea typeface="造字工房力黑（非商用）常规体" pitchFamily="50" charset="-122"/>
                </a:endParaRPr>
              </a:p>
            </p:txBody>
          </p:sp>
        </p:grpSp>
      </p:grpSp>
      <p:grpSp>
        <p:nvGrpSpPr>
          <p:cNvPr id="161" name="组合 160"/>
          <p:cNvGrpSpPr/>
          <p:nvPr/>
        </p:nvGrpSpPr>
        <p:grpSpPr>
          <a:xfrm>
            <a:off x="6875942" y="4897307"/>
            <a:ext cx="3835159" cy="796534"/>
            <a:chOff x="5901129" y="1412931"/>
            <a:chExt cx="3835159" cy="796534"/>
          </a:xfrm>
        </p:grpSpPr>
        <p:grpSp>
          <p:nvGrpSpPr>
            <p:cNvPr id="162" name="组合 161"/>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166"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3" name="组合 162"/>
            <p:cNvGrpSpPr/>
            <p:nvPr/>
          </p:nvGrpSpPr>
          <p:grpSpPr>
            <a:xfrm>
              <a:off x="5901129" y="1451830"/>
              <a:ext cx="3835159" cy="461665"/>
              <a:chOff x="5901129" y="1451830"/>
              <a:chExt cx="3835159" cy="461665"/>
            </a:xfrm>
          </p:grpSpPr>
          <p:sp>
            <p:nvSpPr>
              <p:cNvPr id="164" name="文本框 163"/>
              <p:cNvSpPr txBox="1"/>
              <p:nvPr/>
            </p:nvSpPr>
            <p:spPr>
              <a:xfrm>
                <a:off x="5901129" y="1502482"/>
                <a:ext cx="677693" cy="400110"/>
              </a:xfrm>
              <a:prstGeom prst="rect">
                <a:avLst/>
              </a:prstGeom>
              <a:noFill/>
            </p:spPr>
            <p:txBody>
              <a:bodyPr wrap="square" rtlCol="0">
                <a:spAutoFit/>
              </a:bodyPr>
              <a:lstStyle/>
              <a:p>
                <a:pPr algn="ctr"/>
                <a:r>
                  <a:rPr lang="en-US" altLang="zh-CN" sz="2000" dirty="0" smtClean="0">
                    <a:latin typeface="Agency FB" panose="020B0503020202020204" pitchFamily="34" charset="0"/>
                  </a:rPr>
                  <a:t>05</a:t>
                </a:r>
                <a:endParaRPr lang="zh-CN" altLang="en-US" sz="2000" dirty="0">
                  <a:latin typeface="Agency FB" panose="020B0503020202020204" pitchFamily="34" charset="0"/>
                </a:endParaRPr>
              </a:p>
            </p:txBody>
          </p:sp>
          <p:sp>
            <p:nvSpPr>
              <p:cNvPr id="165" name="文本框 164"/>
              <p:cNvSpPr txBox="1"/>
              <p:nvPr/>
            </p:nvSpPr>
            <p:spPr>
              <a:xfrm>
                <a:off x="6655625" y="1451830"/>
                <a:ext cx="3080663" cy="461665"/>
              </a:xfrm>
              <a:prstGeom prst="rect">
                <a:avLst/>
              </a:prstGeom>
              <a:noFill/>
            </p:spPr>
            <p:txBody>
              <a:bodyPr wrap="square" rtlCol="0">
                <a:spAutoFit/>
              </a:bodyPr>
              <a:lstStyle/>
              <a:p>
                <a:r>
                  <a:rPr lang="zh-CN" altLang="en-US" sz="2400" dirty="0" smtClean="0">
                    <a:solidFill>
                      <a:schemeClr val="tx1">
                        <a:lumMod val="75000"/>
                        <a:lumOff val="25000"/>
                      </a:schemeClr>
                    </a:solidFill>
                    <a:latin typeface="造字工房力黑（非商用）常规体" pitchFamily="50" charset="-122"/>
                    <a:ea typeface="造字工房力黑（非商用）常规体" pitchFamily="50" charset="-122"/>
                  </a:rPr>
                  <a:t>财务计划报表</a:t>
                </a:r>
                <a:endParaRPr lang="zh-CN" altLang="en-US" sz="2400" dirty="0">
                  <a:solidFill>
                    <a:schemeClr val="tx1">
                      <a:lumMod val="75000"/>
                      <a:lumOff val="25000"/>
                    </a:schemeClr>
                  </a:solidFill>
                  <a:latin typeface="造字工房力黑（非商用）常规体" pitchFamily="50" charset="-122"/>
                  <a:ea typeface="造字工房力黑（非商用）常规体" pitchFamily="50" charset="-122"/>
                </a:endParaRPr>
              </a:p>
            </p:txBody>
          </p:sp>
        </p:grpSp>
      </p:grpSp>
      <p:sp>
        <p:nvSpPr>
          <p:cNvPr id="192" name="等腰三角形 191"/>
          <p:cNvSpPr/>
          <p:nvPr/>
        </p:nvSpPr>
        <p:spPr>
          <a:xfrm rot="12418814">
            <a:off x="11494028" y="448524"/>
            <a:ext cx="152400" cy="419100"/>
          </a:xfrm>
          <a:prstGeom prst="triangle">
            <a:avLst/>
          </a:prstGeom>
          <a:solidFill>
            <a:srgbClr val="D43B2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3" name="等腰三角形 192"/>
          <p:cNvSpPr/>
          <p:nvPr/>
        </p:nvSpPr>
        <p:spPr>
          <a:xfrm rot="14888158">
            <a:off x="11593255" y="679555"/>
            <a:ext cx="97144" cy="267145"/>
          </a:xfrm>
          <a:prstGeom prst="triangle">
            <a:avLst/>
          </a:prstGeom>
          <a:solidFill>
            <a:srgbClr val="759F8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4" name="矩形 193"/>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838008153"/>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91"/>
                                            </p:tgtEl>
                                            <p:attrNameLst>
                                              <p:attrName>style.visibility</p:attrName>
                                            </p:attrNameLst>
                                          </p:cBhvr>
                                          <p:to>
                                            <p:strVal val="visible"/>
                                          </p:to>
                                        </p:set>
                                        <p:anim calcmode="lin" valueType="num">
                                          <p:cBhvr>
                                            <p:cTn id="7" dur="500" fill="hold"/>
                                            <p:tgtEl>
                                              <p:spTgt spid="191"/>
                                            </p:tgtEl>
                                            <p:attrNameLst>
                                              <p:attrName>ppt_w</p:attrName>
                                            </p:attrNameLst>
                                          </p:cBhvr>
                                          <p:tavLst>
                                            <p:tav tm="0">
                                              <p:val>
                                                <p:fltVal val="0"/>
                                              </p:val>
                                            </p:tav>
                                            <p:tav tm="100000">
                                              <p:val>
                                                <p:strVal val="#ppt_w"/>
                                              </p:val>
                                            </p:tav>
                                          </p:tavLst>
                                        </p:anim>
                                        <p:anim calcmode="lin" valueType="num">
                                          <p:cBhvr>
                                            <p:cTn id="8" dur="500" fill="hold"/>
                                            <p:tgtEl>
                                              <p:spTgt spid="191"/>
                                            </p:tgtEl>
                                            <p:attrNameLst>
                                              <p:attrName>ppt_h</p:attrName>
                                            </p:attrNameLst>
                                          </p:cBhvr>
                                          <p:tavLst>
                                            <p:tav tm="0">
                                              <p:val>
                                                <p:fltVal val="0"/>
                                              </p:val>
                                            </p:tav>
                                            <p:tav tm="100000">
                                              <p:val>
                                                <p:strVal val="#ppt_h"/>
                                              </p:val>
                                            </p:tav>
                                          </p:tavLst>
                                        </p:anim>
                                        <p:animEffect transition="in" filter="fade">
                                          <p:cBhvr>
                                            <p:cTn id="9" dur="500"/>
                                            <p:tgtEl>
                                              <p:spTgt spid="191"/>
                                            </p:tgtEl>
                                          </p:cBhvr>
                                        </p:animEffect>
                                      </p:childTnLst>
                                    </p:cTn>
                                  </p:par>
                                </p:childTnLst>
                              </p:cTn>
                            </p:par>
                            <p:par>
                              <p:cTn id="10" fill="hold">
                                <p:stCondLst>
                                  <p:cond delay="500"/>
                                </p:stCondLst>
                                <p:childTnLst>
                                  <p:par>
                                    <p:cTn id="11" presetID="2" presetClass="entr" presetSubtype="2" fill="hold" nodeType="afterEffect" p14:presetBounceEnd="56000">
                                      <p:stCondLst>
                                        <p:cond delay="0"/>
                                      </p:stCondLst>
                                      <p:childTnLst>
                                        <p:set>
                                          <p:cBhvr>
                                            <p:cTn id="12" dur="1" fill="hold">
                                              <p:stCondLst>
                                                <p:cond delay="0"/>
                                              </p:stCondLst>
                                            </p:cTn>
                                            <p:tgtEl>
                                              <p:spTgt spid="70"/>
                                            </p:tgtEl>
                                            <p:attrNameLst>
                                              <p:attrName>style.visibility</p:attrName>
                                            </p:attrNameLst>
                                          </p:cBhvr>
                                          <p:to>
                                            <p:strVal val="visible"/>
                                          </p:to>
                                        </p:set>
                                        <p:anim calcmode="lin" valueType="num" p14:bounceEnd="56000">
                                          <p:cBhvr additive="base">
                                            <p:cTn id="13" dur="500" fill="hold"/>
                                            <p:tgtEl>
                                              <p:spTgt spid="70"/>
                                            </p:tgtEl>
                                            <p:attrNameLst>
                                              <p:attrName>ppt_x</p:attrName>
                                            </p:attrNameLst>
                                          </p:cBhvr>
                                          <p:tavLst>
                                            <p:tav tm="0">
                                              <p:val>
                                                <p:strVal val="1+#ppt_w/2"/>
                                              </p:val>
                                            </p:tav>
                                            <p:tav tm="100000">
                                              <p:val>
                                                <p:strVal val="#ppt_x"/>
                                              </p:val>
                                            </p:tav>
                                          </p:tavLst>
                                        </p:anim>
                                        <p:anim calcmode="lin" valueType="num" p14:bounceEnd="56000">
                                          <p:cBhvr additive="base">
                                            <p:cTn id="14" dur="500" fill="hold"/>
                                            <p:tgtEl>
                                              <p:spTgt spid="70"/>
                                            </p:tgtEl>
                                            <p:attrNameLst>
                                              <p:attrName>ppt_y</p:attrName>
                                            </p:attrNameLst>
                                          </p:cBhvr>
                                          <p:tavLst>
                                            <p:tav tm="0">
                                              <p:val>
                                                <p:strVal val="#ppt_y"/>
                                              </p:val>
                                            </p:tav>
                                            <p:tav tm="100000">
                                              <p:val>
                                                <p:strVal val="#ppt_y"/>
                                              </p:val>
                                            </p:tav>
                                          </p:tavLst>
                                        </p:anim>
                                      </p:childTnLst>
                                    </p:cTn>
                                  </p:par>
                                </p:childTnLst>
                              </p:cTn>
                            </p:par>
                            <p:par>
                              <p:cTn id="15" fill="hold">
                                <p:stCondLst>
                                  <p:cond delay="1000"/>
                                </p:stCondLst>
                                <p:childTnLst>
                                  <p:par>
                                    <p:cTn id="16" presetID="2" presetClass="entr" presetSubtype="2" fill="hold" nodeType="afterEffect" p14:presetBounceEnd="56000">
                                      <p:stCondLst>
                                        <p:cond delay="0"/>
                                      </p:stCondLst>
                                      <p:childTnLst>
                                        <p:set>
                                          <p:cBhvr>
                                            <p:cTn id="17" dur="1" fill="hold">
                                              <p:stCondLst>
                                                <p:cond delay="0"/>
                                              </p:stCondLst>
                                            </p:cTn>
                                            <p:tgtEl>
                                              <p:spTgt spid="71"/>
                                            </p:tgtEl>
                                            <p:attrNameLst>
                                              <p:attrName>style.visibility</p:attrName>
                                            </p:attrNameLst>
                                          </p:cBhvr>
                                          <p:to>
                                            <p:strVal val="visible"/>
                                          </p:to>
                                        </p:set>
                                        <p:anim calcmode="lin" valueType="num" p14:bounceEnd="56000">
                                          <p:cBhvr additive="base">
                                            <p:cTn id="18" dur="500" fill="hold"/>
                                            <p:tgtEl>
                                              <p:spTgt spid="71"/>
                                            </p:tgtEl>
                                            <p:attrNameLst>
                                              <p:attrName>ppt_x</p:attrName>
                                            </p:attrNameLst>
                                          </p:cBhvr>
                                          <p:tavLst>
                                            <p:tav tm="0">
                                              <p:val>
                                                <p:strVal val="1+#ppt_w/2"/>
                                              </p:val>
                                            </p:tav>
                                            <p:tav tm="100000">
                                              <p:val>
                                                <p:strVal val="#ppt_x"/>
                                              </p:val>
                                            </p:tav>
                                          </p:tavLst>
                                        </p:anim>
                                        <p:anim calcmode="lin" valueType="num" p14:bounceEnd="56000">
                                          <p:cBhvr additive="base">
                                            <p:cTn id="19" dur="500" fill="hold"/>
                                            <p:tgtEl>
                                              <p:spTgt spid="71"/>
                                            </p:tgtEl>
                                            <p:attrNameLst>
                                              <p:attrName>ppt_y</p:attrName>
                                            </p:attrNameLst>
                                          </p:cBhvr>
                                          <p:tavLst>
                                            <p:tav tm="0">
                                              <p:val>
                                                <p:strVal val="#ppt_y"/>
                                              </p:val>
                                            </p:tav>
                                            <p:tav tm="100000">
                                              <p:val>
                                                <p:strVal val="#ppt_y"/>
                                              </p:val>
                                            </p:tav>
                                          </p:tavLst>
                                        </p:anim>
                                      </p:childTnLst>
                                    </p:cTn>
                                  </p:par>
                                </p:childTnLst>
                              </p:cTn>
                            </p:par>
                            <p:par>
                              <p:cTn id="20" fill="hold">
                                <p:stCondLst>
                                  <p:cond delay="1500"/>
                                </p:stCondLst>
                                <p:childTnLst>
                                  <p:par>
                                    <p:cTn id="21" presetID="2" presetClass="entr" presetSubtype="2" fill="hold" nodeType="afterEffect" p14:presetBounceEnd="56000">
                                      <p:stCondLst>
                                        <p:cond delay="0"/>
                                      </p:stCondLst>
                                      <p:childTnLst>
                                        <p:set>
                                          <p:cBhvr>
                                            <p:cTn id="22" dur="1" fill="hold">
                                              <p:stCondLst>
                                                <p:cond delay="0"/>
                                              </p:stCondLst>
                                            </p:cTn>
                                            <p:tgtEl>
                                              <p:spTgt spid="101"/>
                                            </p:tgtEl>
                                            <p:attrNameLst>
                                              <p:attrName>style.visibility</p:attrName>
                                            </p:attrNameLst>
                                          </p:cBhvr>
                                          <p:to>
                                            <p:strVal val="visible"/>
                                          </p:to>
                                        </p:set>
                                        <p:anim calcmode="lin" valueType="num" p14:bounceEnd="56000">
                                          <p:cBhvr additive="base">
                                            <p:cTn id="23" dur="500" fill="hold"/>
                                            <p:tgtEl>
                                              <p:spTgt spid="101"/>
                                            </p:tgtEl>
                                            <p:attrNameLst>
                                              <p:attrName>ppt_x</p:attrName>
                                            </p:attrNameLst>
                                          </p:cBhvr>
                                          <p:tavLst>
                                            <p:tav tm="0">
                                              <p:val>
                                                <p:strVal val="1+#ppt_w/2"/>
                                              </p:val>
                                            </p:tav>
                                            <p:tav tm="100000">
                                              <p:val>
                                                <p:strVal val="#ppt_x"/>
                                              </p:val>
                                            </p:tav>
                                          </p:tavLst>
                                        </p:anim>
                                        <p:anim calcmode="lin" valueType="num" p14:bounceEnd="56000">
                                          <p:cBhvr additive="base">
                                            <p:cTn id="24" dur="500" fill="hold"/>
                                            <p:tgtEl>
                                              <p:spTgt spid="101"/>
                                            </p:tgtEl>
                                            <p:attrNameLst>
                                              <p:attrName>ppt_y</p:attrName>
                                            </p:attrNameLst>
                                          </p:cBhvr>
                                          <p:tavLst>
                                            <p:tav tm="0">
                                              <p:val>
                                                <p:strVal val="#ppt_y"/>
                                              </p:val>
                                            </p:tav>
                                            <p:tav tm="100000">
                                              <p:val>
                                                <p:strVal val="#ppt_y"/>
                                              </p:val>
                                            </p:tav>
                                          </p:tavLst>
                                        </p:anim>
                                      </p:childTnLst>
                                    </p:cTn>
                                  </p:par>
                                </p:childTnLst>
                              </p:cTn>
                            </p:par>
                            <p:par>
                              <p:cTn id="25" fill="hold">
                                <p:stCondLst>
                                  <p:cond delay="2000"/>
                                </p:stCondLst>
                                <p:childTnLst>
                                  <p:par>
                                    <p:cTn id="26" presetID="2" presetClass="entr" presetSubtype="2" fill="hold" nodeType="afterEffect" p14:presetBounceEnd="56000">
                                      <p:stCondLst>
                                        <p:cond delay="0"/>
                                      </p:stCondLst>
                                      <p:childTnLst>
                                        <p:set>
                                          <p:cBhvr>
                                            <p:cTn id="27" dur="1" fill="hold">
                                              <p:stCondLst>
                                                <p:cond delay="0"/>
                                              </p:stCondLst>
                                            </p:cTn>
                                            <p:tgtEl>
                                              <p:spTgt spid="131"/>
                                            </p:tgtEl>
                                            <p:attrNameLst>
                                              <p:attrName>style.visibility</p:attrName>
                                            </p:attrNameLst>
                                          </p:cBhvr>
                                          <p:to>
                                            <p:strVal val="visible"/>
                                          </p:to>
                                        </p:set>
                                        <p:anim calcmode="lin" valueType="num" p14:bounceEnd="56000">
                                          <p:cBhvr additive="base">
                                            <p:cTn id="28" dur="500" fill="hold"/>
                                            <p:tgtEl>
                                              <p:spTgt spid="131"/>
                                            </p:tgtEl>
                                            <p:attrNameLst>
                                              <p:attrName>ppt_x</p:attrName>
                                            </p:attrNameLst>
                                          </p:cBhvr>
                                          <p:tavLst>
                                            <p:tav tm="0">
                                              <p:val>
                                                <p:strVal val="1+#ppt_w/2"/>
                                              </p:val>
                                            </p:tav>
                                            <p:tav tm="100000">
                                              <p:val>
                                                <p:strVal val="#ppt_x"/>
                                              </p:val>
                                            </p:tav>
                                          </p:tavLst>
                                        </p:anim>
                                        <p:anim calcmode="lin" valueType="num" p14:bounceEnd="56000">
                                          <p:cBhvr additive="base">
                                            <p:cTn id="29" dur="500" fill="hold"/>
                                            <p:tgtEl>
                                              <p:spTgt spid="131"/>
                                            </p:tgtEl>
                                            <p:attrNameLst>
                                              <p:attrName>ppt_y</p:attrName>
                                            </p:attrNameLst>
                                          </p:cBhvr>
                                          <p:tavLst>
                                            <p:tav tm="0">
                                              <p:val>
                                                <p:strVal val="#ppt_y"/>
                                              </p:val>
                                            </p:tav>
                                            <p:tav tm="100000">
                                              <p:val>
                                                <p:strVal val="#ppt_y"/>
                                              </p:val>
                                            </p:tav>
                                          </p:tavLst>
                                        </p:anim>
                                      </p:childTnLst>
                                    </p:cTn>
                                  </p:par>
                                </p:childTnLst>
                              </p:cTn>
                            </p:par>
                            <p:par>
                              <p:cTn id="30" fill="hold">
                                <p:stCondLst>
                                  <p:cond delay="2500"/>
                                </p:stCondLst>
                                <p:childTnLst>
                                  <p:par>
                                    <p:cTn id="31" presetID="2" presetClass="entr" presetSubtype="2" fill="hold" nodeType="afterEffect" p14:presetBounceEnd="56000">
                                      <p:stCondLst>
                                        <p:cond delay="0"/>
                                      </p:stCondLst>
                                      <p:childTnLst>
                                        <p:set>
                                          <p:cBhvr>
                                            <p:cTn id="32" dur="1" fill="hold">
                                              <p:stCondLst>
                                                <p:cond delay="0"/>
                                              </p:stCondLst>
                                            </p:cTn>
                                            <p:tgtEl>
                                              <p:spTgt spid="161"/>
                                            </p:tgtEl>
                                            <p:attrNameLst>
                                              <p:attrName>style.visibility</p:attrName>
                                            </p:attrNameLst>
                                          </p:cBhvr>
                                          <p:to>
                                            <p:strVal val="visible"/>
                                          </p:to>
                                        </p:set>
                                        <p:anim calcmode="lin" valueType="num" p14:bounceEnd="56000">
                                          <p:cBhvr additive="base">
                                            <p:cTn id="33" dur="500" fill="hold"/>
                                            <p:tgtEl>
                                              <p:spTgt spid="161"/>
                                            </p:tgtEl>
                                            <p:attrNameLst>
                                              <p:attrName>ppt_x</p:attrName>
                                            </p:attrNameLst>
                                          </p:cBhvr>
                                          <p:tavLst>
                                            <p:tav tm="0">
                                              <p:val>
                                                <p:strVal val="1+#ppt_w/2"/>
                                              </p:val>
                                            </p:tav>
                                            <p:tav tm="100000">
                                              <p:val>
                                                <p:strVal val="#ppt_x"/>
                                              </p:val>
                                            </p:tav>
                                          </p:tavLst>
                                        </p:anim>
                                        <p:anim calcmode="lin" valueType="num" p14:bounceEnd="56000">
                                          <p:cBhvr additive="base">
                                            <p:cTn id="34" dur="500" fill="hold"/>
                                            <p:tgtEl>
                                              <p:spTgt spid="161"/>
                                            </p:tgtEl>
                                            <p:attrNameLst>
                                              <p:attrName>ppt_y</p:attrName>
                                            </p:attrNameLst>
                                          </p:cBhvr>
                                          <p:tavLst>
                                            <p:tav tm="0">
                                              <p:val>
                                                <p:strVal val="#ppt_y"/>
                                              </p:val>
                                            </p:tav>
                                            <p:tav tm="100000">
                                              <p:val>
                                                <p:strVal val="#ppt_y"/>
                                              </p:val>
                                            </p:tav>
                                          </p:tavLst>
                                        </p:anim>
                                      </p:childTnLst>
                                    </p:cTn>
                                  </p:par>
                                </p:childTnLst>
                              </p:cTn>
                            </p:par>
                            <p:par>
                              <p:cTn id="35" fill="hold">
                                <p:stCondLst>
                                  <p:cond delay="3000"/>
                                </p:stCondLst>
                                <p:childTnLst>
                                  <p:par>
                                    <p:cTn id="36" presetID="1" presetClass="entr" presetSubtype="0" fill="hold" grpId="0" nodeType="afterEffect">
                                      <p:stCondLst>
                                        <p:cond delay="2000"/>
                                      </p:stCondLst>
                                      <p:childTnLst>
                                        <p:set>
                                          <p:cBhvr>
                                            <p:cTn id="37" dur="1" fill="hold">
                                              <p:stCondLst>
                                                <p:cond delay="0"/>
                                              </p:stCondLst>
                                            </p:cTn>
                                            <p:tgtEl>
                                              <p:spTgt spid="1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91"/>
                                            </p:tgtEl>
                                            <p:attrNameLst>
                                              <p:attrName>style.visibility</p:attrName>
                                            </p:attrNameLst>
                                          </p:cBhvr>
                                          <p:to>
                                            <p:strVal val="visible"/>
                                          </p:to>
                                        </p:set>
                                        <p:anim calcmode="lin" valueType="num">
                                          <p:cBhvr>
                                            <p:cTn id="7" dur="500" fill="hold"/>
                                            <p:tgtEl>
                                              <p:spTgt spid="191"/>
                                            </p:tgtEl>
                                            <p:attrNameLst>
                                              <p:attrName>ppt_w</p:attrName>
                                            </p:attrNameLst>
                                          </p:cBhvr>
                                          <p:tavLst>
                                            <p:tav tm="0">
                                              <p:val>
                                                <p:fltVal val="0"/>
                                              </p:val>
                                            </p:tav>
                                            <p:tav tm="100000">
                                              <p:val>
                                                <p:strVal val="#ppt_w"/>
                                              </p:val>
                                            </p:tav>
                                          </p:tavLst>
                                        </p:anim>
                                        <p:anim calcmode="lin" valueType="num">
                                          <p:cBhvr>
                                            <p:cTn id="8" dur="500" fill="hold"/>
                                            <p:tgtEl>
                                              <p:spTgt spid="191"/>
                                            </p:tgtEl>
                                            <p:attrNameLst>
                                              <p:attrName>ppt_h</p:attrName>
                                            </p:attrNameLst>
                                          </p:cBhvr>
                                          <p:tavLst>
                                            <p:tav tm="0">
                                              <p:val>
                                                <p:fltVal val="0"/>
                                              </p:val>
                                            </p:tav>
                                            <p:tav tm="100000">
                                              <p:val>
                                                <p:strVal val="#ppt_h"/>
                                              </p:val>
                                            </p:tav>
                                          </p:tavLst>
                                        </p:anim>
                                        <p:animEffect transition="in" filter="fade">
                                          <p:cBhvr>
                                            <p:cTn id="9" dur="500"/>
                                            <p:tgtEl>
                                              <p:spTgt spid="191"/>
                                            </p:tgtEl>
                                          </p:cBhvr>
                                        </p:animEffect>
                                      </p:childTnLst>
                                    </p:cTn>
                                  </p:par>
                                </p:childTnLst>
                              </p:cTn>
                            </p:par>
                            <p:par>
                              <p:cTn id="10" fill="hold">
                                <p:stCondLst>
                                  <p:cond delay="500"/>
                                </p:stCondLst>
                                <p:childTnLst>
                                  <p:par>
                                    <p:cTn id="11" presetID="2" presetClass="entr" presetSubtype="2" fill="hold" nodeType="afterEffect">
                                      <p:stCondLst>
                                        <p:cond delay="0"/>
                                      </p:stCondLst>
                                      <p:childTnLst>
                                        <p:set>
                                          <p:cBhvr>
                                            <p:cTn id="12" dur="1" fill="hold">
                                              <p:stCondLst>
                                                <p:cond delay="0"/>
                                              </p:stCondLst>
                                            </p:cTn>
                                            <p:tgtEl>
                                              <p:spTgt spid="70"/>
                                            </p:tgtEl>
                                            <p:attrNameLst>
                                              <p:attrName>style.visibility</p:attrName>
                                            </p:attrNameLst>
                                          </p:cBhvr>
                                          <p:to>
                                            <p:strVal val="visible"/>
                                          </p:to>
                                        </p:set>
                                        <p:anim calcmode="lin" valueType="num">
                                          <p:cBhvr additive="base">
                                            <p:cTn id="13" dur="500" fill="hold"/>
                                            <p:tgtEl>
                                              <p:spTgt spid="70"/>
                                            </p:tgtEl>
                                            <p:attrNameLst>
                                              <p:attrName>ppt_x</p:attrName>
                                            </p:attrNameLst>
                                          </p:cBhvr>
                                          <p:tavLst>
                                            <p:tav tm="0">
                                              <p:val>
                                                <p:strVal val="1+#ppt_w/2"/>
                                              </p:val>
                                            </p:tav>
                                            <p:tav tm="100000">
                                              <p:val>
                                                <p:strVal val="#ppt_x"/>
                                              </p:val>
                                            </p:tav>
                                          </p:tavLst>
                                        </p:anim>
                                        <p:anim calcmode="lin" valueType="num">
                                          <p:cBhvr additive="base">
                                            <p:cTn id="14" dur="500" fill="hold"/>
                                            <p:tgtEl>
                                              <p:spTgt spid="70"/>
                                            </p:tgtEl>
                                            <p:attrNameLst>
                                              <p:attrName>ppt_y</p:attrName>
                                            </p:attrNameLst>
                                          </p:cBhvr>
                                          <p:tavLst>
                                            <p:tav tm="0">
                                              <p:val>
                                                <p:strVal val="#ppt_y"/>
                                              </p:val>
                                            </p:tav>
                                            <p:tav tm="100000">
                                              <p:val>
                                                <p:strVal val="#ppt_y"/>
                                              </p:val>
                                            </p:tav>
                                          </p:tavLst>
                                        </p:anim>
                                      </p:childTnLst>
                                    </p:cTn>
                                  </p:par>
                                </p:childTnLst>
                              </p:cTn>
                            </p:par>
                            <p:par>
                              <p:cTn id="15" fill="hold">
                                <p:stCondLst>
                                  <p:cond delay="1000"/>
                                </p:stCondLst>
                                <p:childTnLst>
                                  <p:par>
                                    <p:cTn id="16" presetID="2" presetClass="entr" presetSubtype="2" fill="hold" nodeType="afterEffect">
                                      <p:stCondLst>
                                        <p:cond delay="0"/>
                                      </p:stCondLst>
                                      <p:childTnLst>
                                        <p:set>
                                          <p:cBhvr>
                                            <p:cTn id="17" dur="1" fill="hold">
                                              <p:stCondLst>
                                                <p:cond delay="0"/>
                                              </p:stCondLst>
                                            </p:cTn>
                                            <p:tgtEl>
                                              <p:spTgt spid="71"/>
                                            </p:tgtEl>
                                            <p:attrNameLst>
                                              <p:attrName>style.visibility</p:attrName>
                                            </p:attrNameLst>
                                          </p:cBhvr>
                                          <p:to>
                                            <p:strVal val="visible"/>
                                          </p:to>
                                        </p:set>
                                        <p:anim calcmode="lin" valueType="num">
                                          <p:cBhvr additive="base">
                                            <p:cTn id="18" dur="500" fill="hold"/>
                                            <p:tgtEl>
                                              <p:spTgt spid="71"/>
                                            </p:tgtEl>
                                            <p:attrNameLst>
                                              <p:attrName>ppt_x</p:attrName>
                                            </p:attrNameLst>
                                          </p:cBhvr>
                                          <p:tavLst>
                                            <p:tav tm="0">
                                              <p:val>
                                                <p:strVal val="1+#ppt_w/2"/>
                                              </p:val>
                                            </p:tav>
                                            <p:tav tm="100000">
                                              <p:val>
                                                <p:strVal val="#ppt_x"/>
                                              </p:val>
                                            </p:tav>
                                          </p:tavLst>
                                        </p:anim>
                                        <p:anim calcmode="lin" valueType="num">
                                          <p:cBhvr additive="base">
                                            <p:cTn id="19" dur="500" fill="hold"/>
                                            <p:tgtEl>
                                              <p:spTgt spid="71"/>
                                            </p:tgtEl>
                                            <p:attrNameLst>
                                              <p:attrName>ppt_y</p:attrName>
                                            </p:attrNameLst>
                                          </p:cBhvr>
                                          <p:tavLst>
                                            <p:tav tm="0">
                                              <p:val>
                                                <p:strVal val="#ppt_y"/>
                                              </p:val>
                                            </p:tav>
                                            <p:tav tm="100000">
                                              <p:val>
                                                <p:strVal val="#ppt_y"/>
                                              </p:val>
                                            </p:tav>
                                          </p:tavLst>
                                        </p:anim>
                                      </p:childTnLst>
                                    </p:cTn>
                                  </p:par>
                                </p:childTnLst>
                              </p:cTn>
                            </p:par>
                            <p:par>
                              <p:cTn id="20" fill="hold">
                                <p:stCondLst>
                                  <p:cond delay="1500"/>
                                </p:stCondLst>
                                <p:childTnLst>
                                  <p:par>
                                    <p:cTn id="21" presetID="2" presetClass="entr" presetSubtype="2" fill="hold" nodeType="afterEffect">
                                      <p:stCondLst>
                                        <p:cond delay="0"/>
                                      </p:stCondLst>
                                      <p:childTnLst>
                                        <p:set>
                                          <p:cBhvr>
                                            <p:cTn id="22" dur="1" fill="hold">
                                              <p:stCondLst>
                                                <p:cond delay="0"/>
                                              </p:stCondLst>
                                            </p:cTn>
                                            <p:tgtEl>
                                              <p:spTgt spid="101"/>
                                            </p:tgtEl>
                                            <p:attrNameLst>
                                              <p:attrName>style.visibility</p:attrName>
                                            </p:attrNameLst>
                                          </p:cBhvr>
                                          <p:to>
                                            <p:strVal val="visible"/>
                                          </p:to>
                                        </p:set>
                                        <p:anim calcmode="lin" valueType="num">
                                          <p:cBhvr additive="base">
                                            <p:cTn id="23" dur="500" fill="hold"/>
                                            <p:tgtEl>
                                              <p:spTgt spid="101"/>
                                            </p:tgtEl>
                                            <p:attrNameLst>
                                              <p:attrName>ppt_x</p:attrName>
                                            </p:attrNameLst>
                                          </p:cBhvr>
                                          <p:tavLst>
                                            <p:tav tm="0">
                                              <p:val>
                                                <p:strVal val="1+#ppt_w/2"/>
                                              </p:val>
                                            </p:tav>
                                            <p:tav tm="100000">
                                              <p:val>
                                                <p:strVal val="#ppt_x"/>
                                              </p:val>
                                            </p:tav>
                                          </p:tavLst>
                                        </p:anim>
                                        <p:anim calcmode="lin" valueType="num">
                                          <p:cBhvr additive="base">
                                            <p:cTn id="24" dur="500" fill="hold"/>
                                            <p:tgtEl>
                                              <p:spTgt spid="101"/>
                                            </p:tgtEl>
                                            <p:attrNameLst>
                                              <p:attrName>ppt_y</p:attrName>
                                            </p:attrNameLst>
                                          </p:cBhvr>
                                          <p:tavLst>
                                            <p:tav tm="0">
                                              <p:val>
                                                <p:strVal val="#ppt_y"/>
                                              </p:val>
                                            </p:tav>
                                            <p:tav tm="100000">
                                              <p:val>
                                                <p:strVal val="#ppt_y"/>
                                              </p:val>
                                            </p:tav>
                                          </p:tavLst>
                                        </p:anim>
                                      </p:childTnLst>
                                    </p:cTn>
                                  </p:par>
                                </p:childTnLst>
                              </p:cTn>
                            </p:par>
                            <p:par>
                              <p:cTn id="25" fill="hold">
                                <p:stCondLst>
                                  <p:cond delay="2000"/>
                                </p:stCondLst>
                                <p:childTnLst>
                                  <p:par>
                                    <p:cTn id="26" presetID="2" presetClass="entr" presetSubtype="2" fill="hold" nodeType="afterEffect">
                                      <p:stCondLst>
                                        <p:cond delay="0"/>
                                      </p:stCondLst>
                                      <p:childTnLst>
                                        <p:set>
                                          <p:cBhvr>
                                            <p:cTn id="27" dur="1" fill="hold">
                                              <p:stCondLst>
                                                <p:cond delay="0"/>
                                              </p:stCondLst>
                                            </p:cTn>
                                            <p:tgtEl>
                                              <p:spTgt spid="131"/>
                                            </p:tgtEl>
                                            <p:attrNameLst>
                                              <p:attrName>style.visibility</p:attrName>
                                            </p:attrNameLst>
                                          </p:cBhvr>
                                          <p:to>
                                            <p:strVal val="visible"/>
                                          </p:to>
                                        </p:set>
                                        <p:anim calcmode="lin" valueType="num">
                                          <p:cBhvr additive="base">
                                            <p:cTn id="28" dur="500" fill="hold"/>
                                            <p:tgtEl>
                                              <p:spTgt spid="131"/>
                                            </p:tgtEl>
                                            <p:attrNameLst>
                                              <p:attrName>ppt_x</p:attrName>
                                            </p:attrNameLst>
                                          </p:cBhvr>
                                          <p:tavLst>
                                            <p:tav tm="0">
                                              <p:val>
                                                <p:strVal val="1+#ppt_w/2"/>
                                              </p:val>
                                            </p:tav>
                                            <p:tav tm="100000">
                                              <p:val>
                                                <p:strVal val="#ppt_x"/>
                                              </p:val>
                                            </p:tav>
                                          </p:tavLst>
                                        </p:anim>
                                        <p:anim calcmode="lin" valueType="num">
                                          <p:cBhvr additive="base">
                                            <p:cTn id="29" dur="500" fill="hold"/>
                                            <p:tgtEl>
                                              <p:spTgt spid="131"/>
                                            </p:tgtEl>
                                            <p:attrNameLst>
                                              <p:attrName>ppt_y</p:attrName>
                                            </p:attrNameLst>
                                          </p:cBhvr>
                                          <p:tavLst>
                                            <p:tav tm="0">
                                              <p:val>
                                                <p:strVal val="#ppt_y"/>
                                              </p:val>
                                            </p:tav>
                                            <p:tav tm="100000">
                                              <p:val>
                                                <p:strVal val="#ppt_y"/>
                                              </p:val>
                                            </p:tav>
                                          </p:tavLst>
                                        </p:anim>
                                      </p:childTnLst>
                                    </p:cTn>
                                  </p:par>
                                </p:childTnLst>
                              </p:cTn>
                            </p:par>
                            <p:par>
                              <p:cTn id="30" fill="hold">
                                <p:stCondLst>
                                  <p:cond delay="2500"/>
                                </p:stCondLst>
                                <p:childTnLst>
                                  <p:par>
                                    <p:cTn id="31" presetID="2" presetClass="entr" presetSubtype="2" fill="hold" nodeType="afterEffect">
                                      <p:stCondLst>
                                        <p:cond delay="0"/>
                                      </p:stCondLst>
                                      <p:childTnLst>
                                        <p:set>
                                          <p:cBhvr>
                                            <p:cTn id="32" dur="1" fill="hold">
                                              <p:stCondLst>
                                                <p:cond delay="0"/>
                                              </p:stCondLst>
                                            </p:cTn>
                                            <p:tgtEl>
                                              <p:spTgt spid="161"/>
                                            </p:tgtEl>
                                            <p:attrNameLst>
                                              <p:attrName>style.visibility</p:attrName>
                                            </p:attrNameLst>
                                          </p:cBhvr>
                                          <p:to>
                                            <p:strVal val="visible"/>
                                          </p:to>
                                        </p:set>
                                        <p:anim calcmode="lin" valueType="num">
                                          <p:cBhvr additive="base">
                                            <p:cTn id="33" dur="500" fill="hold"/>
                                            <p:tgtEl>
                                              <p:spTgt spid="161"/>
                                            </p:tgtEl>
                                            <p:attrNameLst>
                                              <p:attrName>ppt_x</p:attrName>
                                            </p:attrNameLst>
                                          </p:cBhvr>
                                          <p:tavLst>
                                            <p:tav tm="0">
                                              <p:val>
                                                <p:strVal val="1+#ppt_w/2"/>
                                              </p:val>
                                            </p:tav>
                                            <p:tav tm="100000">
                                              <p:val>
                                                <p:strVal val="#ppt_x"/>
                                              </p:val>
                                            </p:tav>
                                          </p:tavLst>
                                        </p:anim>
                                        <p:anim calcmode="lin" valueType="num">
                                          <p:cBhvr additive="base">
                                            <p:cTn id="34" dur="500" fill="hold"/>
                                            <p:tgtEl>
                                              <p:spTgt spid="161"/>
                                            </p:tgtEl>
                                            <p:attrNameLst>
                                              <p:attrName>ppt_y</p:attrName>
                                            </p:attrNameLst>
                                          </p:cBhvr>
                                          <p:tavLst>
                                            <p:tav tm="0">
                                              <p:val>
                                                <p:strVal val="#ppt_y"/>
                                              </p:val>
                                            </p:tav>
                                            <p:tav tm="100000">
                                              <p:val>
                                                <p:strVal val="#ppt_y"/>
                                              </p:val>
                                            </p:tav>
                                          </p:tavLst>
                                        </p:anim>
                                      </p:childTnLst>
                                    </p:cTn>
                                  </p:par>
                                </p:childTnLst>
                              </p:cTn>
                            </p:par>
                            <p:par>
                              <p:cTn id="35" fill="hold">
                                <p:stCondLst>
                                  <p:cond delay="3000"/>
                                </p:stCondLst>
                                <p:childTnLst>
                                  <p:par>
                                    <p:cTn id="36" presetID="1" presetClass="entr" presetSubtype="0" fill="hold" grpId="0" nodeType="afterEffect">
                                      <p:stCondLst>
                                        <p:cond delay="2000"/>
                                      </p:stCondLst>
                                      <p:childTnLst>
                                        <p:set>
                                          <p:cBhvr>
                                            <p:cTn id="37" dur="1" fill="hold">
                                              <p:stCondLst>
                                                <p:cond delay="0"/>
                                              </p:stCondLst>
                                            </p:cTn>
                                            <p:tgtEl>
                                              <p:spTgt spid="1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Lst>
      </p:timing>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191" name="组合 190"/>
          <p:cNvGrpSpPr/>
          <p:nvPr/>
        </p:nvGrpSpPr>
        <p:grpSpPr>
          <a:xfrm>
            <a:off x="4210698" y="4374921"/>
            <a:ext cx="3770605" cy="5326869"/>
            <a:chOff x="1048528" y="1698131"/>
            <a:chExt cx="3770605" cy="5326869"/>
          </a:xfrm>
        </p:grpSpPr>
        <p:grpSp>
          <p:nvGrpSpPr>
            <p:cNvPr id="5" name="组合 4"/>
            <p:cNvGrpSpPr/>
            <p:nvPr/>
          </p:nvGrpSpPr>
          <p:grpSpPr>
            <a:xfrm>
              <a:off x="1048528" y="1698131"/>
              <a:ext cx="3770605" cy="5326869"/>
              <a:chOff x="3740150" y="1893888"/>
              <a:chExt cx="4711700" cy="6656387"/>
            </a:xfrm>
            <a:effectLst>
              <a:outerShdw blurRad="63500" sx="102000" sy="102000" algn="ctr" rotWithShape="0">
                <a:prstClr val="black">
                  <a:alpha val="40000"/>
                </a:prstClr>
              </a:outerShdw>
            </a:effectLst>
          </p:grpSpPr>
          <p:sp>
            <p:nvSpPr>
              <p:cNvPr id="6"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1" name="文本框 60"/>
            <p:cNvSpPr txBox="1"/>
            <p:nvPr/>
          </p:nvSpPr>
          <p:spPr>
            <a:xfrm>
              <a:off x="2335463" y="2651216"/>
              <a:ext cx="1265337" cy="584775"/>
            </a:xfrm>
            <a:prstGeom prst="rect">
              <a:avLst/>
            </a:prstGeom>
            <a:noFill/>
          </p:spPr>
          <p:txBody>
            <a:bodyPr wrap="square" rtlCol="0">
              <a:spAutoFit/>
            </a:bodyPr>
            <a:lstStyle/>
            <a:p>
              <a:pPr algn="ctr"/>
              <a:r>
                <a:rPr lang="en-US" altLang="zh-CN" sz="3200" dirty="0" smtClean="0">
                  <a:solidFill>
                    <a:prstClr val="black"/>
                  </a:solidFill>
                  <a:latin typeface="造字工房力黑（非商用）常规体" pitchFamily="50" charset="-122"/>
                  <a:ea typeface="造字工房力黑（非商用）常规体" pitchFamily="50" charset="-122"/>
                </a:rPr>
                <a:t>01</a:t>
              </a:r>
              <a:endParaRPr lang="zh-CN" altLang="en-US" sz="3200" dirty="0">
                <a:solidFill>
                  <a:prstClr val="black"/>
                </a:solidFill>
                <a:latin typeface="造字工房力黑（非商用）常规体" pitchFamily="50" charset="-122"/>
                <a:ea typeface="造字工房力黑（非商用）常规体" pitchFamily="50" charset="-122"/>
              </a:endParaRPr>
            </a:p>
          </p:txBody>
        </p:sp>
        <p:sp>
          <p:nvSpPr>
            <p:cNvPr id="62" name="文本框 61"/>
            <p:cNvSpPr txBox="1"/>
            <p:nvPr/>
          </p:nvSpPr>
          <p:spPr>
            <a:xfrm>
              <a:off x="2018397" y="3079695"/>
              <a:ext cx="1855004" cy="584775"/>
            </a:xfrm>
            <a:prstGeom prst="rect">
              <a:avLst/>
            </a:prstGeom>
            <a:noFill/>
          </p:spPr>
          <p:txBody>
            <a:bodyPr wrap="square" rtlCol="0">
              <a:spAutoFit/>
            </a:bodyPr>
            <a:lstStyle/>
            <a:p>
              <a:pPr algn="ctr"/>
              <a:r>
                <a:rPr lang="zh-CN" altLang="en-US" sz="3200" dirty="0" smtClean="0">
                  <a:solidFill>
                    <a:prstClr val="black"/>
                  </a:solidFill>
                  <a:latin typeface="造字工房力黑（非商用）常规体" pitchFamily="50" charset="-122"/>
                  <a:ea typeface="造字工房力黑（非商用）常规体" pitchFamily="50" charset="-122"/>
                </a:rPr>
                <a:t>第一转场</a:t>
              </a:r>
              <a:endParaRPr lang="zh-CN" altLang="en-US" sz="3200" dirty="0">
                <a:solidFill>
                  <a:prstClr val="black"/>
                </a:solidFill>
                <a:latin typeface="造字工房力黑（非商用）常规体" pitchFamily="50" charset="-122"/>
                <a:ea typeface="造字工房力黑（非商用）常规体" pitchFamily="50" charset="-122"/>
              </a:endParaRPr>
            </a:p>
          </p:txBody>
        </p:sp>
      </p:grpSp>
      <p:grpSp>
        <p:nvGrpSpPr>
          <p:cNvPr id="4" name="组合 3"/>
          <p:cNvGrpSpPr/>
          <p:nvPr/>
        </p:nvGrpSpPr>
        <p:grpSpPr>
          <a:xfrm>
            <a:off x="1683434" y="1763842"/>
            <a:ext cx="8825132" cy="1240097"/>
            <a:chOff x="2536476" y="1763842"/>
            <a:chExt cx="8825132" cy="1240097"/>
          </a:xfrm>
        </p:grpSpPr>
        <p:sp>
          <p:nvSpPr>
            <p:cNvPr id="64" name="文本框 63"/>
            <p:cNvSpPr txBox="1"/>
            <p:nvPr/>
          </p:nvSpPr>
          <p:spPr>
            <a:xfrm>
              <a:off x="5194009" y="2194377"/>
              <a:ext cx="3080663" cy="461665"/>
            </a:xfrm>
            <a:prstGeom prst="rect">
              <a:avLst/>
            </a:prstGeom>
            <a:noFill/>
          </p:spPr>
          <p:txBody>
            <a:bodyPr wrap="square" rtlCol="0">
              <a:spAutoFit/>
            </a:bodyPr>
            <a:lstStyle/>
            <a:p>
              <a:pPr algn="ctr"/>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项目背景研究</a:t>
              </a:r>
            </a:p>
          </p:txBody>
        </p:sp>
        <p:grpSp>
          <p:nvGrpSpPr>
            <p:cNvPr id="2" name="组合 1"/>
            <p:cNvGrpSpPr/>
            <p:nvPr/>
          </p:nvGrpSpPr>
          <p:grpSpPr>
            <a:xfrm>
              <a:off x="7801824" y="1763842"/>
              <a:ext cx="281371" cy="419100"/>
              <a:chOff x="11494028" y="448524"/>
              <a:chExt cx="281371" cy="419100"/>
            </a:xfrm>
          </p:grpSpPr>
          <p:sp>
            <p:nvSpPr>
              <p:cNvPr id="192" name="等腰三角形 191"/>
              <p:cNvSpPr/>
              <p:nvPr/>
            </p:nvSpPr>
            <p:spPr>
              <a:xfrm rot="12418814">
                <a:off x="11494028" y="448524"/>
                <a:ext cx="152400" cy="419100"/>
              </a:xfrm>
              <a:prstGeom prst="triangle">
                <a:avLst/>
              </a:prstGeom>
              <a:solidFill>
                <a:srgbClr val="D43B2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3" name="等腰三角形 192"/>
              <p:cNvSpPr/>
              <p:nvPr/>
            </p:nvSpPr>
            <p:spPr>
              <a:xfrm rot="14888158">
                <a:off x="11593255" y="679555"/>
                <a:ext cx="97144" cy="267145"/>
              </a:xfrm>
              <a:prstGeom prst="triangle">
                <a:avLst/>
              </a:prstGeom>
              <a:solidFill>
                <a:srgbClr val="759F8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3" name="矩形 2"/>
            <p:cNvSpPr/>
            <p:nvPr/>
          </p:nvSpPr>
          <p:spPr>
            <a:xfrm>
              <a:off x="2536476" y="2578181"/>
              <a:ext cx="8825132" cy="425758"/>
            </a:xfrm>
            <a:prstGeom prst="rect">
              <a:avLst/>
            </a:prstGeom>
          </p:spPr>
          <p:txBody>
            <a:bodyPr wrap="square">
              <a:spAutoFit/>
            </a:bodyPr>
            <a:lstStyle/>
            <a:p>
              <a:pPr algn="ctr">
                <a:lnSpc>
                  <a:spcPts val="2600"/>
                </a:lnSpc>
              </a:pPr>
              <a:r>
                <a:rPr lang="en-US" altLang="zh-CN" dirty="0" smtClean="0">
                  <a:solidFill>
                    <a:schemeClr val="tx1">
                      <a:lumMod val="75000"/>
                      <a:lumOff val="25000"/>
                    </a:schemeClr>
                  </a:solidFill>
                  <a:latin typeface="Agency FB" panose="020B0503020202020204" pitchFamily="34" charset="0"/>
                  <a:cs typeface="Arial" panose="020B0604020202020204" pitchFamily="34" charset="0"/>
                </a:rPr>
                <a:t>The latest seven-part high definition documentary offers insights into the geographical, historical of what Chinese eat.</a:t>
              </a:r>
              <a:endParaRPr lang="en-US" altLang="zh-CN" dirty="0">
                <a:solidFill>
                  <a:schemeClr val="tx1">
                    <a:lumMod val="75000"/>
                    <a:lumOff val="25000"/>
                  </a:schemeClr>
                </a:solidFill>
                <a:latin typeface="Agency FB" panose="020B0503020202020204" pitchFamily="34" charset="0"/>
                <a:cs typeface="Arial" panose="020B0604020202020204" pitchFamily="34" charset="0"/>
              </a:endParaRPr>
            </a:p>
          </p:txBody>
        </p:sp>
      </p:grpSp>
      <p:sp>
        <p:nvSpPr>
          <p:cNvPr id="37" name="矩形 36"/>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924065002"/>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14:presetBounceEnd="56000">
                                      <p:stCondLst>
                                        <p:cond delay="0"/>
                                      </p:stCondLst>
                                      <p:childTnLst>
                                        <p:set>
                                          <p:cBhvr>
                                            <p:cTn id="6" dur="1" fill="hold">
                                              <p:stCondLst>
                                                <p:cond delay="0"/>
                                              </p:stCondLst>
                                            </p:cTn>
                                            <p:tgtEl>
                                              <p:spTgt spid="191"/>
                                            </p:tgtEl>
                                            <p:attrNameLst>
                                              <p:attrName>style.visibility</p:attrName>
                                            </p:attrNameLst>
                                          </p:cBhvr>
                                          <p:to>
                                            <p:strVal val="visible"/>
                                          </p:to>
                                        </p:set>
                                        <p:anim calcmode="lin" valueType="num" p14:bounceEnd="56000">
                                          <p:cBhvr additive="base">
                                            <p:cTn id="7" dur="500" fill="hold"/>
                                            <p:tgtEl>
                                              <p:spTgt spid="191"/>
                                            </p:tgtEl>
                                            <p:attrNameLst>
                                              <p:attrName>ppt_x</p:attrName>
                                            </p:attrNameLst>
                                          </p:cBhvr>
                                          <p:tavLst>
                                            <p:tav tm="0">
                                              <p:val>
                                                <p:strVal val="#ppt_x"/>
                                              </p:val>
                                            </p:tav>
                                            <p:tav tm="100000">
                                              <p:val>
                                                <p:strVal val="#ppt_x"/>
                                              </p:val>
                                            </p:tav>
                                          </p:tavLst>
                                        </p:anim>
                                        <p:anim calcmode="lin" valueType="num" p14:bounceEnd="56000">
                                          <p:cBhvr additive="base">
                                            <p:cTn id="8" dur="500" fill="hold"/>
                                            <p:tgtEl>
                                              <p:spTgt spid="191"/>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par>
                              <p:cTn id="13" fill="hold">
                                <p:stCondLst>
                                  <p:cond delay="1000"/>
                                </p:stCondLst>
                                <p:childTnLst>
                                  <p:par>
                                    <p:cTn id="14" presetID="1" presetClass="entr" presetSubtype="0" fill="hold" grpId="0" nodeType="afterEffect">
                                      <p:stCondLst>
                                        <p:cond delay="2000"/>
                                      </p:stCondLst>
                                      <p:childTnLst>
                                        <p:set>
                                          <p:cBhvr>
                                            <p:cTn id="15"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91"/>
                                            </p:tgtEl>
                                            <p:attrNameLst>
                                              <p:attrName>style.visibility</p:attrName>
                                            </p:attrNameLst>
                                          </p:cBhvr>
                                          <p:to>
                                            <p:strVal val="visible"/>
                                          </p:to>
                                        </p:set>
                                        <p:anim calcmode="lin" valueType="num">
                                          <p:cBhvr additive="base">
                                            <p:cTn id="7" dur="500" fill="hold"/>
                                            <p:tgtEl>
                                              <p:spTgt spid="191"/>
                                            </p:tgtEl>
                                            <p:attrNameLst>
                                              <p:attrName>ppt_x</p:attrName>
                                            </p:attrNameLst>
                                          </p:cBhvr>
                                          <p:tavLst>
                                            <p:tav tm="0">
                                              <p:val>
                                                <p:strVal val="#ppt_x"/>
                                              </p:val>
                                            </p:tav>
                                            <p:tav tm="100000">
                                              <p:val>
                                                <p:strVal val="#ppt_x"/>
                                              </p:val>
                                            </p:tav>
                                          </p:tavLst>
                                        </p:anim>
                                        <p:anim calcmode="lin" valueType="num">
                                          <p:cBhvr additive="base">
                                            <p:cTn id="8" dur="500" fill="hold"/>
                                            <p:tgtEl>
                                              <p:spTgt spid="191"/>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par>
                              <p:cTn id="13" fill="hold">
                                <p:stCondLst>
                                  <p:cond delay="1000"/>
                                </p:stCondLst>
                                <p:childTnLst>
                                  <p:par>
                                    <p:cTn id="14" presetID="1" presetClass="entr" presetSubtype="0" fill="hold" grpId="0" nodeType="afterEffect">
                                      <p:stCondLst>
                                        <p:cond delay="2000"/>
                                      </p:stCondLst>
                                      <p:childTnLst>
                                        <p:set>
                                          <p:cBhvr>
                                            <p:cTn id="15"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smtClean="0">
                    <a:latin typeface="Agency FB" panose="020B0503020202020204" pitchFamily="34" charset="0"/>
                  </a:rPr>
                  <a:t>01</a:t>
                </a:r>
                <a:endParaRPr lang="zh-CN" altLang="en-US" sz="2000" dirty="0">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smtClean="0">
                    <a:solidFill>
                      <a:schemeClr val="tx1">
                        <a:lumMod val="75000"/>
                        <a:lumOff val="25000"/>
                      </a:schemeClr>
                    </a:solidFill>
                    <a:latin typeface="造字工房力黑（非商用）常规体" pitchFamily="50" charset="-122"/>
                    <a:ea typeface="造字工房力黑（非商用）常规体" pitchFamily="50" charset="-122"/>
                  </a:rPr>
                  <a:t>项目背景研究</a:t>
                </a:r>
                <a:endParaRPr lang="zh-CN" altLang="en-US" sz="2400" dirty="0">
                  <a:solidFill>
                    <a:schemeClr val="tx1">
                      <a:lumMod val="75000"/>
                      <a:lumOff val="25000"/>
                    </a:schemeClr>
                  </a:solidFill>
                  <a:latin typeface="造字工房力黑（非商用）常规体" pitchFamily="50" charset="-122"/>
                  <a:ea typeface="造字工房力黑（非商用）常规体" pitchFamily="50" charset="-122"/>
                </a:endParaRPr>
              </a:p>
            </p:txBody>
          </p:sp>
        </p:grpSp>
      </p:grpSp>
      <p:sp>
        <p:nvSpPr>
          <p:cNvPr id="103" name="TextBox 8"/>
          <p:cNvSpPr txBox="1"/>
          <p:nvPr/>
        </p:nvSpPr>
        <p:spPr>
          <a:xfrm>
            <a:off x="929315" y="1491808"/>
            <a:ext cx="2932213" cy="369332"/>
          </a:xfrm>
          <a:prstGeom prst="rect">
            <a:avLst/>
          </a:prstGeom>
          <a:noFill/>
        </p:spPr>
        <p:txBody>
          <a:bodyPr wrap="none" rtlCol="0">
            <a:spAutoFit/>
          </a:bodyPr>
          <a:lstStyle/>
          <a:p>
            <a:r>
              <a:rPr lang="en-US" b="1" dirty="0" smtClean="0">
                <a:solidFill>
                  <a:schemeClr val="tx1">
                    <a:lumMod val="75000"/>
                    <a:lumOff val="25000"/>
                  </a:schemeClr>
                </a:solidFill>
                <a:latin typeface="Agency FB" panose="020B0503020202020204" pitchFamily="34" charset="0"/>
              </a:rPr>
              <a:t>Selling True Business Presentation</a:t>
            </a:r>
            <a:endParaRPr lang="en-US" b="1" dirty="0">
              <a:solidFill>
                <a:schemeClr val="tx1">
                  <a:lumMod val="75000"/>
                  <a:lumOff val="25000"/>
                </a:schemeClr>
              </a:solidFill>
              <a:latin typeface="Agency FB" panose="020B0503020202020204" pitchFamily="34" charset="0"/>
            </a:endParaRPr>
          </a:p>
        </p:txBody>
      </p:sp>
      <p:sp>
        <p:nvSpPr>
          <p:cNvPr id="104" name="Rectangle 9"/>
          <p:cNvSpPr/>
          <p:nvPr/>
        </p:nvSpPr>
        <p:spPr>
          <a:xfrm>
            <a:off x="929315" y="1861140"/>
            <a:ext cx="4689231" cy="646331"/>
          </a:xfrm>
          <a:prstGeom prst="rect">
            <a:avLst/>
          </a:prstGeom>
        </p:spPr>
        <p:txBody>
          <a:bodyPr wrap="square">
            <a:spAutoFit/>
          </a:bodyPr>
          <a:lstStyle/>
          <a:p>
            <a:r>
              <a:rPr lang="en-US" sz="1200">
                <a:solidFill>
                  <a:schemeClr val="tx1">
                    <a:lumMod val="50000"/>
                    <a:lumOff val="50000"/>
                  </a:schemeClr>
                </a:solidFill>
                <a:latin typeface="Agency FB" panose="020B0503020202020204" pitchFamily="34" charset="0"/>
              </a:rPr>
              <a:t>Lorem ipsum dolor sit amet, consectetuer adipiscing elit, sed diam nonummy nibh euismod tincidunt ut laoreet dolore magna aliquam erat volutpat. Ut wisi enim ad minim veniam, quis nostrud exerci tation ullamcorper suscipit lobortis nisl ut aliquip ex ea commodo consequat. </a:t>
            </a:r>
          </a:p>
        </p:txBody>
      </p:sp>
      <p:grpSp>
        <p:nvGrpSpPr>
          <p:cNvPr id="105" name="Group 16"/>
          <p:cNvGrpSpPr/>
          <p:nvPr/>
        </p:nvGrpSpPr>
        <p:grpSpPr>
          <a:xfrm>
            <a:off x="1907691" y="3039401"/>
            <a:ext cx="3051433" cy="795799"/>
            <a:chOff x="2321169" y="3465623"/>
            <a:chExt cx="3051433" cy="795799"/>
          </a:xfrm>
        </p:grpSpPr>
        <p:sp>
          <p:nvSpPr>
            <p:cNvPr id="106" name="TextBox 14"/>
            <p:cNvSpPr txBox="1"/>
            <p:nvPr/>
          </p:nvSpPr>
          <p:spPr>
            <a:xfrm>
              <a:off x="2321169" y="3465623"/>
              <a:ext cx="1285929" cy="369332"/>
            </a:xfrm>
            <a:prstGeom prst="rect">
              <a:avLst/>
            </a:prstGeom>
            <a:noFill/>
          </p:spPr>
          <p:txBody>
            <a:bodyPr wrap="none" rtlCol="0">
              <a:spAutoFit/>
            </a:bodyPr>
            <a:lstStyle/>
            <a:p>
              <a:r>
                <a:rPr lang="en-US" b="1" dirty="0" smtClean="0">
                  <a:solidFill>
                    <a:srgbClr val="D43B20"/>
                  </a:solidFill>
                  <a:latin typeface="Agency FB" panose="020B0503020202020204" pitchFamily="34" charset="0"/>
                </a:rPr>
                <a:t>TV Production</a:t>
              </a:r>
              <a:endParaRPr lang="en-US" b="1" dirty="0">
                <a:solidFill>
                  <a:srgbClr val="D43B20"/>
                </a:solidFill>
                <a:latin typeface="Agency FB" panose="020B0503020202020204" pitchFamily="34" charset="0"/>
              </a:endParaRPr>
            </a:p>
          </p:txBody>
        </p:sp>
        <p:sp>
          <p:nvSpPr>
            <p:cNvPr id="107" name="Rectangle 15"/>
            <p:cNvSpPr/>
            <p:nvPr/>
          </p:nvSpPr>
          <p:spPr>
            <a:xfrm>
              <a:off x="2321170" y="3799757"/>
              <a:ext cx="3051432" cy="461665"/>
            </a:xfrm>
            <a:prstGeom prst="rect">
              <a:avLst/>
            </a:prstGeom>
          </p:spPr>
          <p:txBody>
            <a:bodyPr wrap="square">
              <a:spAutoFit/>
            </a:bodyPr>
            <a:lstStyle/>
            <a:p>
              <a:r>
                <a:rPr lang="en-US" sz="1200">
                  <a:solidFill>
                    <a:schemeClr val="tx1">
                      <a:lumMod val="50000"/>
                      <a:lumOff val="50000"/>
                    </a:schemeClr>
                  </a:solidFill>
                  <a:latin typeface="Agency FB" panose="020B0503020202020204" pitchFamily="34" charset="0"/>
                </a:rPr>
                <a:t>Lorem ipsum dolor sit amet, consectetuer adipiscing elit, sed </a:t>
              </a:r>
              <a:r>
                <a:rPr lang="en-US" sz="1200" smtClean="0">
                  <a:solidFill>
                    <a:schemeClr val="tx1">
                      <a:lumMod val="50000"/>
                      <a:lumOff val="50000"/>
                    </a:schemeClr>
                  </a:solidFill>
                  <a:latin typeface="Agency FB" panose="020B0503020202020204" pitchFamily="34" charset="0"/>
                </a:rPr>
                <a:t>diam</a:t>
              </a:r>
              <a:endParaRPr lang="en-US" sz="1200">
                <a:solidFill>
                  <a:schemeClr val="tx1">
                    <a:lumMod val="50000"/>
                    <a:lumOff val="50000"/>
                  </a:schemeClr>
                </a:solidFill>
                <a:latin typeface="Agency FB" panose="020B0503020202020204" pitchFamily="34" charset="0"/>
              </a:endParaRPr>
            </a:p>
          </p:txBody>
        </p:sp>
      </p:grpSp>
      <p:grpSp>
        <p:nvGrpSpPr>
          <p:cNvPr id="108" name="Group 17"/>
          <p:cNvGrpSpPr/>
          <p:nvPr/>
        </p:nvGrpSpPr>
        <p:grpSpPr>
          <a:xfrm>
            <a:off x="1907691" y="5038272"/>
            <a:ext cx="3051433" cy="795799"/>
            <a:chOff x="2321169" y="3465623"/>
            <a:chExt cx="3051433" cy="795799"/>
          </a:xfrm>
        </p:grpSpPr>
        <p:sp>
          <p:nvSpPr>
            <p:cNvPr id="109" name="TextBox 18"/>
            <p:cNvSpPr txBox="1"/>
            <p:nvPr/>
          </p:nvSpPr>
          <p:spPr>
            <a:xfrm>
              <a:off x="2321169" y="3465623"/>
              <a:ext cx="992579" cy="369332"/>
            </a:xfrm>
            <a:prstGeom prst="rect">
              <a:avLst/>
            </a:prstGeom>
            <a:noFill/>
          </p:spPr>
          <p:txBody>
            <a:bodyPr wrap="none" rtlCol="0">
              <a:spAutoFit/>
            </a:bodyPr>
            <a:lstStyle/>
            <a:p>
              <a:r>
                <a:rPr lang="en-US" b="1" smtClean="0">
                  <a:solidFill>
                    <a:schemeClr val="accent3"/>
                  </a:solidFill>
                  <a:latin typeface="Agency FB" panose="020B0503020202020204" pitchFamily="34" charset="0"/>
                </a:rPr>
                <a:t>Illustrator</a:t>
              </a:r>
              <a:endParaRPr lang="en-US" b="1">
                <a:solidFill>
                  <a:schemeClr val="accent3"/>
                </a:solidFill>
                <a:latin typeface="Agency FB" panose="020B0503020202020204" pitchFamily="34" charset="0"/>
              </a:endParaRPr>
            </a:p>
          </p:txBody>
        </p:sp>
        <p:sp>
          <p:nvSpPr>
            <p:cNvPr id="110" name="Rectangle 19"/>
            <p:cNvSpPr/>
            <p:nvPr/>
          </p:nvSpPr>
          <p:spPr>
            <a:xfrm>
              <a:off x="2321170" y="3799757"/>
              <a:ext cx="3051432" cy="461665"/>
            </a:xfrm>
            <a:prstGeom prst="rect">
              <a:avLst/>
            </a:prstGeom>
          </p:spPr>
          <p:txBody>
            <a:bodyPr wrap="square">
              <a:spAutoFit/>
            </a:bodyPr>
            <a:lstStyle/>
            <a:p>
              <a:r>
                <a:rPr lang="en-US" sz="1200">
                  <a:solidFill>
                    <a:schemeClr val="tx1">
                      <a:lumMod val="50000"/>
                      <a:lumOff val="50000"/>
                    </a:schemeClr>
                  </a:solidFill>
                  <a:latin typeface="Agency FB" panose="020B0503020202020204" pitchFamily="34" charset="0"/>
                </a:rPr>
                <a:t>Lorem ipsum dolor sit amet, consectetuer adipiscing elit, sed </a:t>
              </a:r>
              <a:r>
                <a:rPr lang="en-US" sz="1200" smtClean="0">
                  <a:solidFill>
                    <a:schemeClr val="tx1">
                      <a:lumMod val="50000"/>
                      <a:lumOff val="50000"/>
                    </a:schemeClr>
                  </a:solidFill>
                  <a:latin typeface="Agency FB" panose="020B0503020202020204" pitchFamily="34" charset="0"/>
                </a:rPr>
                <a:t>diam</a:t>
              </a:r>
              <a:endParaRPr lang="en-US" sz="1200">
                <a:solidFill>
                  <a:schemeClr val="tx1">
                    <a:lumMod val="50000"/>
                    <a:lumOff val="50000"/>
                  </a:schemeClr>
                </a:solidFill>
                <a:latin typeface="Agency FB" panose="020B0503020202020204" pitchFamily="34" charset="0"/>
              </a:endParaRPr>
            </a:p>
          </p:txBody>
        </p:sp>
      </p:grpSp>
      <p:grpSp>
        <p:nvGrpSpPr>
          <p:cNvPr id="111" name="Group 20"/>
          <p:cNvGrpSpPr/>
          <p:nvPr/>
        </p:nvGrpSpPr>
        <p:grpSpPr>
          <a:xfrm>
            <a:off x="1907691" y="4039846"/>
            <a:ext cx="3051433" cy="795799"/>
            <a:chOff x="2321169" y="3465623"/>
            <a:chExt cx="3051433" cy="795799"/>
          </a:xfrm>
        </p:grpSpPr>
        <p:sp>
          <p:nvSpPr>
            <p:cNvPr id="112" name="TextBox 21"/>
            <p:cNvSpPr txBox="1"/>
            <p:nvPr/>
          </p:nvSpPr>
          <p:spPr>
            <a:xfrm>
              <a:off x="2321169" y="3465623"/>
              <a:ext cx="1532792" cy="369332"/>
            </a:xfrm>
            <a:prstGeom prst="rect">
              <a:avLst/>
            </a:prstGeom>
            <a:noFill/>
          </p:spPr>
          <p:txBody>
            <a:bodyPr wrap="none" rtlCol="0">
              <a:spAutoFit/>
            </a:bodyPr>
            <a:lstStyle/>
            <a:p>
              <a:r>
                <a:rPr lang="en-US" b="1" dirty="0" smtClean="0">
                  <a:solidFill>
                    <a:srgbClr val="759F81"/>
                  </a:solidFill>
                  <a:latin typeface="Agency FB" panose="020B0503020202020204" pitchFamily="34" charset="0"/>
                </a:rPr>
                <a:t>Adobe Photoshop</a:t>
              </a:r>
              <a:endParaRPr lang="en-US" b="1" dirty="0">
                <a:solidFill>
                  <a:srgbClr val="759F81"/>
                </a:solidFill>
                <a:latin typeface="Agency FB" panose="020B0503020202020204" pitchFamily="34" charset="0"/>
              </a:endParaRPr>
            </a:p>
          </p:txBody>
        </p:sp>
        <p:sp>
          <p:nvSpPr>
            <p:cNvPr id="113" name="Rectangle 22"/>
            <p:cNvSpPr/>
            <p:nvPr/>
          </p:nvSpPr>
          <p:spPr>
            <a:xfrm>
              <a:off x="2321170" y="3799757"/>
              <a:ext cx="3051432" cy="461665"/>
            </a:xfrm>
            <a:prstGeom prst="rect">
              <a:avLst/>
            </a:prstGeom>
          </p:spPr>
          <p:txBody>
            <a:bodyPr wrap="square">
              <a:spAutoFit/>
            </a:bodyPr>
            <a:lstStyle/>
            <a:p>
              <a:r>
                <a:rPr lang="en-US" sz="1200">
                  <a:solidFill>
                    <a:schemeClr val="tx1">
                      <a:lumMod val="50000"/>
                      <a:lumOff val="50000"/>
                    </a:schemeClr>
                  </a:solidFill>
                  <a:latin typeface="Agency FB" panose="020B0503020202020204" pitchFamily="34" charset="0"/>
                </a:rPr>
                <a:t>Lorem ipsum dolor sit amet, consectetuer adipiscing elit, sed </a:t>
              </a:r>
              <a:r>
                <a:rPr lang="en-US" sz="1200" smtClean="0">
                  <a:solidFill>
                    <a:schemeClr val="tx1">
                      <a:lumMod val="50000"/>
                      <a:lumOff val="50000"/>
                    </a:schemeClr>
                  </a:solidFill>
                  <a:latin typeface="Agency FB" panose="020B0503020202020204" pitchFamily="34" charset="0"/>
                </a:rPr>
                <a:t>diam</a:t>
              </a:r>
              <a:endParaRPr lang="en-US" sz="1200">
                <a:solidFill>
                  <a:schemeClr val="tx1">
                    <a:lumMod val="50000"/>
                    <a:lumOff val="50000"/>
                  </a:schemeClr>
                </a:solidFill>
                <a:latin typeface="Agency FB" panose="020B0503020202020204" pitchFamily="34" charset="0"/>
              </a:endParaRPr>
            </a:p>
          </p:txBody>
        </p:sp>
      </p:grpSp>
      <p:grpSp>
        <p:nvGrpSpPr>
          <p:cNvPr id="114" name="Group 4"/>
          <p:cNvGrpSpPr/>
          <p:nvPr/>
        </p:nvGrpSpPr>
        <p:grpSpPr>
          <a:xfrm>
            <a:off x="999002" y="3061469"/>
            <a:ext cx="755703" cy="755703"/>
            <a:chOff x="935938" y="3423419"/>
            <a:chExt cx="755703" cy="755703"/>
          </a:xfrm>
        </p:grpSpPr>
        <p:sp>
          <p:nvSpPr>
            <p:cNvPr id="115" name="Oval 10"/>
            <p:cNvSpPr/>
            <p:nvPr/>
          </p:nvSpPr>
          <p:spPr>
            <a:xfrm>
              <a:off x="935938" y="3423419"/>
              <a:ext cx="755703" cy="755703"/>
            </a:xfrm>
            <a:prstGeom prst="ellipse">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116" name="Freeform 23"/>
            <p:cNvSpPr>
              <a:spLocks noEditPoints="1"/>
            </p:cNvSpPr>
            <p:nvPr/>
          </p:nvSpPr>
          <p:spPr bwMode="auto">
            <a:xfrm>
              <a:off x="1175438" y="3603406"/>
              <a:ext cx="276702" cy="437000"/>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gency FB" panose="020B0503020202020204" pitchFamily="34" charset="0"/>
              </a:endParaRPr>
            </a:p>
          </p:txBody>
        </p:sp>
      </p:grpSp>
      <p:grpSp>
        <p:nvGrpSpPr>
          <p:cNvPr id="117" name="Group 7"/>
          <p:cNvGrpSpPr/>
          <p:nvPr/>
        </p:nvGrpSpPr>
        <p:grpSpPr>
          <a:xfrm>
            <a:off x="999002" y="5058321"/>
            <a:ext cx="755703" cy="755703"/>
            <a:chOff x="935938" y="5420271"/>
            <a:chExt cx="755703" cy="755703"/>
          </a:xfrm>
        </p:grpSpPr>
        <p:sp>
          <p:nvSpPr>
            <p:cNvPr id="118" name="Oval 12"/>
            <p:cNvSpPr/>
            <p:nvPr/>
          </p:nvSpPr>
          <p:spPr>
            <a:xfrm>
              <a:off x="935938" y="5420271"/>
              <a:ext cx="755703" cy="7557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119" name="Freeform 24"/>
            <p:cNvSpPr>
              <a:spLocks noEditPoints="1"/>
            </p:cNvSpPr>
            <p:nvPr/>
          </p:nvSpPr>
          <p:spPr bwMode="auto">
            <a:xfrm>
              <a:off x="1130591" y="5603476"/>
              <a:ext cx="366393" cy="389292"/>
            </a:xfrm>
            <a:custGeom>
              <a:avLst/>
              <a:gdLst>
                <a:gd name="T0" fmla="*/ 75 w 89"/>
                <a:gd name="T1" fmla="*/ 22 h 95"/>
                <a:gd name="T2" fmla="*/ 89 w 89"/>
                <a:gd name="T3" fmla="*/ 53 h 95"/>
                <a:gd name="T4" fmla="*/ 78 w 89"/>
                <a:gd name="T5" fmla="*/ 80 h 95"/>
                <a:gd name="T6" fmla="*/ 47 w 89"/>
                <a:gd name="T7" fmla="*/ 53 h 95"/>
                <a:gd name="T8" fmla="*/ 75 w 89"/>
                <a:gd name="T9" fmla="*/ 22 h 95"/>
                <a:gd name="T10" fmla="*/ 76 w 89"/>
                <a:gd name="T11" fmla="*/ 83 h 95"/>
                <a:gd name="T12" fmla="*/ 69 w 89"/>
                <a:gd name="T13" fmla="*/ 88 h 95"/>
                <a:gd name="T14" fmla="*/ 74 w 89"/>
                <a:gd name="T15" fmla="*/ 81 h 95"/>
                <a:gd name="T16" fmla="*/ 76 w 89"/>
                <a:gd name="T17" fmla="*/ 83 h 95"/>
                <a:gd name="T18" fmla="*/ 64 w 89"/>
                <a:gd name="T19" fmla="*/ 92 h 95"/>
                <a:gd name="T20" fmla="*/ 72 w 89"/>
                <a:gd name="T21" fmla="*/ 79 h 95"/>
                <a:gd name="T22" fmla="*/ 70 w 89"/>
                <a:gd name="T23" fmla="*/ 77 h 95"/>
                <a:gd name="T24" fmla="*/ 60 w 89"/>
                <a:gd name="T25" fmla="*/ 94 h 95"/>
                <a:gd name="T26" fmla="*/ 64 w 89"/>
                <a:gd name="T27" fmla="*/ 92 h 95"/>
                <a:gd name="T28" fmla="*/ 58 w 89"/>
                <a:gd name="T29" fmla="*/ 91 h 95"/>
                <a:gd name="T30" fmla="*/ 67 w 89"/>
                <a:gd name="T31" fmla="*/ 75 h 95"/>
                <a:gd name="T32" fmla="*/ 65 w 89"/>
                <a:gd name="T33" fmla="*/ 74 h 95"/>
                <a:gd name="T34" fmla="*/ 57 w 89"/>
                <a:gd name="T35" fmla="*/ 88 h 95"/>
                <a:gd name="T36" fmla="*/ 58 w 89"/>
                <a:gd name="T37" fmla="*/ 91 h 95"/>
                <a:gd name="T38" fmla="*/ 56 w 89"/>
                <a:gd name="T39" fmla="*/ 84 h 95"/>
                <a:gd name="T40" fmla="*/ 63 w 89"/>
                <a:gd name="T41" fmla="*/ 72 h 95"/>
                <a:gd name="T42" fmla="*/ 61 w 89"/>
                <a:gd name="T43" fmla="*/ 70 h 95"/>
                <a:gd name="T44" fmla="*/ 55 w 89"/>
                <a:gd name="T45" fmla="*/ 81 h 95"/>
                <a:gd name="T46" fmla="*/ 56 w 89"/>
                <a:gd name="T47" fmla="*/ 84 h 95"/>
                <a:gd name="T48" fmla="*/ 53 w 89"/>
                <a:gd name="T49" fmla="*/ 78 h 95"/>
                <a:gd name="T50" fmla="*/ 59 w 89"/>
                <a:gd name="T51" fmla="*/ 68 h 95"/>
                <a:gd name="T52" fmla="*/ 57 w 89"/>
                <a:gd name="T53" fmla="*/ 66 h 95"/>
                <a:gd name="T54" fmla="*/ 52 w 89"/>
                <a:gd name="T55" fmla="*/ 75 h 95"/>
                <a:gd name="T56" fmla="*/ 53 w 89"/>
                <a:gd name="T57" fmla="*/ 78 h 95"/>
                <a:gd name="T58" fmla="*/ 51 w 89"/>
                <a:gd name="T59" fmla="*/ 71 h 95"/>
                <a:gd name="T60" fmla="*/ 55 w 89"/>
                <a:gd name="T61" fmla="*/ 64 h 95"/>
                <a:gd name="T62" fmla="*/ 53 w 89"/>
                <a:gd name="T63" fmla="*/ 62 h 95"/>
                <a:gd name="T64" fmla="*/ 50 w 89"/>
                <a:gd name="T65" fmla="*/ 68 h 95"/>
                <a:gd name="T66" fmla="*/ 51 w 89"/>
                <a:gd name="T67" fmla="*/ 71 h 95"/>
                <a:gd name="T68" fmla="*/ 48 w 89"/>
                <a:gd name="T69" fmla="*/ 65 h 95"/>
                <a:gd name="T70" fmla="*/ 51 w 89"/>
                <a:gd name="T71" fmla="*/ 61 h 95"/>
                <a:gd name="T72" fmla="*/ 49 w 89"/>
                <a:gd name="T73" fmla="*/ 59 h 95"/>
                <a:gd name="T74" fmla="*/ 47 w 89"/>
                <a:gd name="T75" fmla="*/ 61 h 95"/>
                <a:gd name="T76" fmla="*/ 48 w 89"/>
                <a:gd name="T77" fmla="*/ 65 h 95"/>
                <a:gd name="T78" fmla="*/ 46 w 89"/>
                <a:gd name="T79" fmla="*/ 58 h 95"/>
                <a:gd name="T80" fmla="*/ 45 w 89"/>
                <a:gd name="T81" fmla="*/ 55 h 95"/>
                <a:gd name="T82" fmla="*/ 47 w 89"/>
                <a:gd name="T83" fmla="*/ 57 h 95"/>
                <a:gd name="T84" fmla="*/ 46 w 89"/>
                <a:gd name="T85" fmla="*/ 58 h 95"/>
                <a:gd name="T86" fmla="*/ 59 w 89"/>
                <a:gd name="T87" fmla="*/ 17 h 95"/>
                <a:gd name="T88" fmla="*/ 41 w 89"/>
                <a:gd name="T89" fmla="*/ 54 h 95"/>
                <a:gd name="T90" fmla="*/ 36 w 89"/>
                <a:gd name="T91" fmla="*/ 13 h 95"/>
                <a:gd name="T92" fmla="*/ 0 w 89"/>
                <a:gd name="T93" fmla="*/ 54 h 95"/>
                <a:gd name="T94" fmla="*/ 41 w 89"/>
                <a:gd name="T95" fmla="*/ 95 h 95"/>
                <a:gd name="T96" fmla="*/ 55 w 89"/>
                <a:gd name="T97" fmla="*/ 93 h 95"/>
                <a:gd name="T98" fmla="*/ 41 w 89"/>
                <a:gd name="T99" fmla="*/ 54 h 95"/>
                <a:gd name="T100" fmla="*/ 68 w 89"/>
                <a:gd name="T101" fmla="*/ 23 h 95"/>
                <a:gd name="T102" fmla="*/ 59 w 89"/>
                <a:gd name="T103" fmla="*/ 17 h 95"/>
                <a:gd name="T104" fmla="*/ 43 w 89"/>
                <a:gd name="T105" fmla="*/ 0 h 95"/>
                <a:gd name="T106" fmla="*/ 38 w 89"/>
                <a:gd name="T107" fmla="*/ 0 h 95"/>
                <a:gd name="T108" fmla="*/ 43 w 89"/>
                <a:gd name="T109" fmla="*/ 41 h 95"/>
                <a:gd name="T110" fmla="*/ 61 w 89"/>
                <a:gd name="T111" fmla="*/ 4 h 95"/>
                <a:gd name="T112" fmla="*/ 43 w 89"/>
                <a:gd name="T11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95">
                  <a:moveTo>
                    <a:pt x="75" y="22"/>
                  </a:moveTo>
                  <a:cubicBezTo>
                    <a:pt x="83" y="29"/>
                    <a:pt x="89" y="40"/>
                    <a:pt x="89" y="53"/>
                  </a:cubicBezTo>
                  <a:cubicBezTo>
                    <a:pt x="89" y="63"/>
                    <a:pt x="85" y="73"/>
                    <a:pt x="78" y="80"/>
                  </a:cubicBezTo>
                  <a:cubicBezTo>
                    <a:pt x="47" y="53"/>
                    <a:pt x="47" y="53"/>
                    <a:pt x="47" y="53"/>
                  </a:cubicBezTo>
                  <a:cubicBezTo>
                    <a:pt x="75" y="22"/>
                    <a:pt x="75" y="22"/>
                    <a:pt x="75" y="22"/>
                  </a:cubicBezTo>
                  <a:close/>
                  <a:moveTo>
                    <a:pt x="76" y="83"/>
                  </a:moveTo>
                  <a:cubicBezTo>
                    <a:pt x="74" y="85"/>
                    <a:pt x="72" y="87"/>
                    <a:pt x="69" y="88"/>
                  </a:cubicBezTo>
                  <a:cubicBezTo>
                    <a:pt x="74" y="81"/>
                    <a:pt x="74" y="81"/>
                    <a:pt x="74" y="81"/>
                  </a:cubicBezTo>
                  <a:cubicBezTo>
                    <a:pt x="76" y="83"/>
                    <a:pt x="76" y="83"/>
                    <a:pt x="76" y="83"/>
                  </a:cubicBezTo>
                  <a:close/>
                  <a:moveTo>
                    <a:pt x="64" y="92"/>
                  </a:moveTo>
                  <a:cubicBezTo>
                    <a:pt x="72" y="79"/>
                    <a:pt x="72" y="79"/>
                    <a:pt x="72" y="79"/>
                  </a:cubicBezTo>
                  <a:cubicBezTo>
                    <a:pt x="70" y="77"/>
                    <a:pt x="70" y="77"/>
                    <a:pt x="70" y="77"/>
                  </a:cubicBezTo>
                  <a:cubicBezTo>
                    <a:pt x="60" y="94"/>
                    <a:pt x="60" y="94"/>
                    <a:pt x="60" y="94"/>
                  </a:cubicBezTo>
                  <a:cubicBezTo>
                    <a:pt x="61" y="93"/>
                    <a:pt x="63" y="92"/>
                    <a:pt x="64" y="92"/>
                  </a:cubicBezTo>
                  <a:close/>
                  <a:moveTo>
                    <a:pt x="58" y="91"/>
                  </a:moveTo>
                  <a:cubicBezTo>
                    <a:pt x="67" y="75"/>
                    <a:pt x="67" y="75"/>
                    <a:pt x="67" y="75"/>
                  </a:cubicBezTo>
                  <a:cubicBezTo>
                    <a:pt x="65" y="74"/>
                    <a:pt x="65" y="74"/>
                    <a:pt x="65" y="74"/>
                  </a:cubicBezTo>
                  <a:cubicBezTo>
                    <a:pt x="57" y="88"/>
                    <a:pt x="57" y="88"/>
                    <a:pt x="57" y="88"/>
                  </a:cubicBezTo>
                  <a:cubicBezTo>
                    <a:pt x="58" y="91"/>
                    <a:pt x="58" y="91"/>
                    <a:pt x="58" y="91"/>
                  </a:cubicBezTo>
                  <a:close/>
                  <a:moveTo>
                    <a:pt x="56" y="84"/>
                  </a:moveTo>
                  <a:cubicBezTo>
                    <a:pt x="63" y="72"/>
                    <a:pt x="63" y="72"/>
                    <a:pt x="63" y="72"/>
                  </a:cubicBezTo>
                  <a:cubicBezTo>
                    <a:pt x="61" y="70"/>
                    <a:pt x="61" y="70"/>
                    <a:pt x="61" y="70"/>
                  </a:cubicBezTo>
                  <a:cubicBezTo>
                    <a:pt x="55" y="81"/>
                    <a:pt x="55" y="81"/>
                    <a:pt x="55" y="81"/>
                  </a:cubicBezTo>
                  <a:cubicBezTo>
                    <a:pt x="56" y="84"/>
                    <a:pt x="56" y="84"/>
                    <a:pt x="56" y="84"/>
                  </a:cubicBezTo>
                  <a:close/>
                  <a:moveTo>
                    <a:pt x="53" y="78"/>
                  </a:moveTo>
                  <a:cubicBezTo>
                    <a:pt x="59" y="68"/>
                    <a:pt x="59" y="68"/>
                    <a:pt x="59" y="68"/>
                  </a:cubicBezTo>
                  <a:cubicBezTo>
                    <a:pt x="57" y="66"/>
                    <a:pt x="57" y="66"/>
                    <a:pt x="57" y="66"/>
                  </a:cubicBezTo>
                  <a:cubicBezTo>
                    <a:pt x="52" y="75"/>
                    <a:pt x="52" y="75"/>
                    <a:pt x="52" y="75"/>
                  </a:cubicBezTo>
                  <a:cubicBezTo>
                    <a:pt x="53" y="78"/>
                    <a:pt x="53" y="78"/>
                    <a:pt x="53" y="78"/>
                  </a:cubicBezTo>
                  <a:close/>
                  <a:moveTo>
                    <a:pt x="51" y="71"/>
                  </a:moveTo>
                  <a:cubicBezTo>
                    <a:pt x="55" y="64"/>
                    <a:pt x="55" y="64"/>
                    <a:pt x="55" y="64"/>
                  </a:cubicBezTo>
                  <a:cubicBezTo>
                    <a:pt x="53" y="62"/>
                    <a:pt x="53" y="62"/>
                    <a:pt x="53" y="62"/>
                  </a:cubicBezTo>
                  <a:cubicBezTo>
                    <a:pt x="50" y="68"/>
                    <a:pt x="50" y="68"/>
                    <a:pt x="50" y="68"/>
                  </a:cubicBezTo>
                  <a:cubicBezTo>
                    <a:pt x="51" y="71"/>
                    <a:pt x="51" y="71"/>
                    <a:pt x="51" y="71"/>
                  </a:cubicBezTo>
                  <a:close/>
                  <a:moveTo>
                    <a:pt x="48" y="65"/>
                  </a:moveTo>
                  <a:cubicBezTo>
                    <a:pt x="51" y="61"/>
                    <a:pt x="51" y="61"/>
                    <a:pt x="51" y="61"/>
                  </a:cubicBezTo>
                  <a:cubicBezTo>
                    <a:pt x="49" y="59"/>
                    <a:pt x="49" y="59"/>
                    <a:pt x="49" y="59"/>
                  </a:cubicBezTo>
                  <a:cubicBezTo>
                    <a:pt x="47" y="61"/>
                    <a:pt x="47" y="61"/>
                    <a:pt x="47" y="61"/>
                  </a:cubicBezTo>
                  <a:cubicBezTo>
                    <a:pt x="48" y="65"/>
                    <a:pt x="48" y="65"/>
                    <a:pt x="48" y="65"/>
                  </a:cubicBezTo>
                  <a:close/>
                  <a:moveTo>
                    <a:pt x="46" y="58"/>
                  </a:moveTo>
                  <a:cubicBezTo>
                    <a:pt x="45" y="55"/>
                    <a:pt x="45" y="55"/>
                    <a:pt x="45" y="55"/>
                  </a:cubicBezTo>
                  <a:cubicBezTo>
                    <a:pt x="47" y="57"/>
                    <a:pt x="47" y="57"/>
                    <a:pt x="47" y="57"/>
                  </a:cubicBezTo>
                  <a:cubicBezTo>
                    <a:pt x="46" y="58"/>
                    <a:pt x="46" y="58"/>
                    <a:pt x="46" y="58"/>
                  </a:cubicBezTo>
                  <a:close/>
                  <a:moveTo>
                    <a:pt x="59" y="17"/>
                  </a:moveTo>
                  <a:cubicBezTo>
                    <a:pt x="41" y="54"/>
                    <a:pt x="41" y="54"/>
                    <a:pt x="41" y="54"/>
                  </a:cubicBezTo>
                  <a:cubicBezTo>
                    <a:pt x="41" y="54"/>
                    <a:pt x="38" y="28"/>
                    <a:pt x="36" y="13"/>
                  </a:cubicBezTo>
                  <a:cubicBezTo>
                    <a:pt x="16" y="15"/>
                    <a:pt x="0" y="33"/>
                    <a:pt x="0" y="54"/>
                  </a:cubicBezTo>
                  <a:cubicBezTo>
                    <a:pt x="0" y="77"/>
                    <a:pt x="18" y="95"/>
                    <a:pt x="41" y="95"/>
                  </a:cubicBezTo>
                  <a:cubicBezTo>
                    <a:pt x="46" y="95"/>
                    <a:pt x="51" y="94"/>
                    <a:pt x="55" y="93"/>
                  </a:cubicBezTo>
                  <a:cubicBezTo>
                    <a:pt x="41" y="54"/>
                    <a:pt x="41" y="54"/>
                    <a:pt x="41" y="54"/>
                  </a:cubicBezTo>
                  <a:cubicBezTo>
                    <a:pt x="68" y="23"/>
                    <a:pt x="68" y="23"/>
                    <a:pt x="68" y="23"/>
                  </a:cubicBezTo>
                  <a:cubicBezTo>
                    <a:pt x="66" y="20"/>
                    <a:pt x="63" y="18"/>
                    <a:pt x="59" y="17"/>
                  </a:cubicBezTo>
                  <a:close/>
                  <a:moveTo>
                    <a:pt x="43" y="0"/>
                  </a:moveTo>
                  <a:cubicBezTo>
                    <a:pt x="41" y="0"/>
                    <a:pt x="40" y="0"/>
                    <a:pt x="38" y="0"/>
                  </a:cubicBezTo>
                  <a:cubicBezTo>
                    <a:pt x="40" y="15"/>
                    <a:pt x="43" y="41"/>
                    <a:pt x="43" y="41"/>
                  </a:cubicBezTo>
                  <a:cubicBezTo>
                    <a:pt x="61" y="4"/>
                    <a:pt x="61" y="4"/>
                    <a:pt x="61" y="4"/>
                  </a:cubicBezTo>
                  <a:cubicBezTo>
                    <a:pt x="56" y="1"/>
                    <a:pt x="49" y="0"/>
                    <a:pt x="43" y="0"/>
                  </a:cubicBez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gency FB" panose="020B0503020202020204" pitchFamily="34" charset="0"/>
              </a:endParaRPr>
            </a:p>
          </p:txBody>
        </p:sp>
      </p:grpSp>
      <p:grpSp>
        <p:nvGrpSpPr>
          <p:cNvPr id="120" name="Group 5"/>
          <p:cNvGrpSpPr/>
          <p:nvPr/>
        </p:nvGrpSpPr>
        <p:grpSpPr>
          <a:xfrm>
            <a:off x="999002" y="4059895"/>
            <a:ext cx="755703" cy="755703"/>
            <a:chOff x="935938" y="4421845"/>
            <a:chExt cx="755703" cy="755703"/>
          </a:xfrm>
        </p:grpSpPr>
        <p:sp>
          <p:nvSpPr>
            <p:cNvPr id="121" name="Oval 11"/>
            <p:cNvSpPr/>
            <p:nvPr/>
          </p:nvSpPr>
          <p:spPr>
            <a:xfrm>
              <a:off x="935938" y="4421845"/>
              <a:ext cx="755703" cy="755703"/>
            </a:xfrm>
            <a:prstGeom prst="ellipse">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122" name="Freeform 25"/>
            <p:cNvSpPr>
              <a:spLocks noEditPoints="1"/>
            </p:cNvSpPr>
            <p:nvPr/>
          </p:nvSpPr>
          <p:spPr bwMode="auto">
            <a:xfrm>
              <a:off x="1089564" y="4618408"/>
              <a:ext cx="448449" cy="362576"/>
            </a:xfrm>
            <a:custGeom>
              <a:avLst/>
              <a:gdLst>
                <a:gd name="T0" fmla="*/ 86 w 109"/>
                <a:gd name="T1" fmla="*/ 88 h 88"/>
                <a:gd name="T2" fmla="*/ 84 w 109"/>
                <a:gd name="T3" fmla="*/ 44 h 88"/>
                <a:gd name="T4" fmla="*/ 80 w 109"/>
                <a:gd name="T5" fmla="*/ 71 h 88"/>
                <a:gd name="T6" fmla="*/ 109 w 109"/>
                <a:gd name="T7" fmla="*/ 0 h 88"/>
                <a:gd name="T8" fmla="*/ 92 w 109"/>
                <a:gd name="T9" fmla="*/ 33 h 88"/>
                <a:gd name="T10" fmla="*/ 80 w 109"/>
                <a:gd name="T11" fmla="*/ 25 h 88"/>
                <a:gd name="T12" fmla="*/ 67 w 109"/>
                <a:gd name="T13" fmla="*/ 68 h 88"/>
                <a:gd name="T14" fmla="*/ 37 w 109"/>
                <a:gd name="T15" fmla="*/ 73 h 88"/>
                <a:gd name="T16" fmla="*/ 19 w 109"/>
                <a:gd name="T17" fmla="*/ 63 h 88"/>
                <a:gd name="T18" fmla="*/ 0 w 109"/>
                <a:gd name="T19" fmla="*/ 56 h 88"/>
                <a:gd name="T20" fmla="*/ 25 w 109"/>
                <a:gd name="T21" fmla="*/ 48 h 88"/>
                <a:gd name="T22" fmla="*/ 30 w 109"/>
                <a:gd name="T23" fmla="*/ 57 h 88"/>
                <a:gd name="T24" fmla="*/ 44 w 109"/>
                <a:gd name="T25" fmla="*/ 29 h 88"/>
                <a:gd name="T26" fmla="*/ 66 w 109"/>
                <a:gd name="T27" fmla="*/ 50 h 88"/>
                <a:gd name="T28" fmla="*/ 68 w 109"/>
                <a:gd name="T29" fmla="*/ 18 h 88"/>
                <a:gd name="T30" fmla="*/ 78 w 109"/>
                <a:gd name="T31" fmla="*/ 12 h 88"/>
                <a:gd name="T32" fmla="*/ 90 w 109"/>
                <a:gd name="T33" fmla="*/ 1 h 88"/>
                <a:gd name="T34" fmla="*/ 22 w 109"/>
                <a:gd name="T35" fmla="*/ 88 h 88"/>
                <a:gd name="T36" fmla="*/ 29 w 109"/>
                <a:gd name="T37" fmla="*/ 80 h 88"/>
                <a:gd name="T38" fmla="*/ 22 w 109"/>
                <a:gd name="T39" fmla="*/ 79 h 88"/>
                <a:gd name="T40" fmla="*/ 11 w 109"/>
                <a:gd name="T41" fmla="*/ 88 h 88"/>
                <a:gd name="T42" fmla="*/ 17 w 109"/>
                <a:gd name="T43" fmla="*/ 71 h 88"/>
                <a:gd name="T44" fmla="*/ 11 w 109"/>
                <a:gd name="T45" fmla="*/ 73 h 88"/>
                <a:gd name="T46" fmla="*/ 34 w 109"/>
                <a:gd name="T47" fmla="*/ 88 h 88"/>
                <a:gd name="T48" fmla="*/ 40 w 109"/>
                <a:gd name="T49" fmla="*/ 79 h 88"/>
                <a:gd name="T50" fmla="*/ 34 w 109"/>
                <a:gd name="T51" fmla="*/ 80 h 88"/>
                <a:gd name="T52" fmla="*/ 45 w 109"/>
                <a:gd name="T53" fmla="*/ 88 h 88"/>
                <a:gd name="T54" fmla="*/ 52 w 109"/>
                <a:gd name="T55" fmla="*/ 63 h 88"/>
                <a:gd name="T56" fmla="*/ 45 w 109"/>
                <a:gd name="T57" fmla="*/ 69 h 88"/>
                <a:gd name="T58" fmla="*/ 57 w 109"/>
                <a:gd name="T59" fmla="*/ 88 h 88"/>
                <a:gd name="T60" fmla="*/ 63 w 109"/>
                <a:gd name="T61" fmla="*/ 73 h 88"/>
                <a:gd name="T62" fmla="*/ 57 w 109"/>
                <a:gd name="T63" fmla="*/ 88 h 88"/>
                <a:gd name="T64" fmla="*/ 75 w 109"/>
                <a:gd name="T65" fmla="*/ 88 h 88"/>
                <a:gd name="T66" fmla="*/ 68 w 109"/>
                <a:gd name="T67"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88">
                  <a:moveTo>
                    <a:pt x="80" y="88"/>
                  </a:moveTo>
                  <a:cubicBezTo>
                    <a:pt x="86" y="88"/>
                    <a:pt x="86" y="88"/>
                    <a:pt x="86" y="88"/>
                  </a:cubicBezTo>
                  <a:cubicBezTo>
                    <a:pt x="86" y="44"/>
                    <a:pt x="86" y="44"/>
                    <a:pt x="86" y="44"/>
                  </a:cubicBezTo>
                  <a:cubicBezTo>
                    <a:pt x="84" y="44"/>
                    <a:pt x="84" y="44"/>
                    <a:pt x="84" y="44"/>
                  </a:cubicBezTo>
                  <a:cubicBezTo>
                    <a:pt x="82" y="70"/>
                    <a:pt x="82" y="70"/>
                    <a:pt x="82" y="70"/>
                  </a:cubicBezTo>
                  <a:cubicBezTo>
                    <a:pt x="80" y="71"/>
                    <a:pt x="80" y="71"/>
                    <a:pt x="80" y="71"/>
                  </a:cubicBezTo>
                  <a:cubicBezTo>
                    <a:pt x="80" y="88"/>
                    <a:pt x="80" y="88"/>
                    <a:pt x="80" y="88"/>
                  </a:cubicBezTo>
                  <a:close/>
                  <a:moveTo>
                    <a:pt x="109" y="0"/>
                  </a:moveTo>
                  <a:cubicBezTo>
                    <a:pt x="100" y="17"/>
                    <a:pt x="100" y="17"/>
                    <a:pt x="100" y="17"/>
                  </a:cubicBezTo>
                  <a:cubicBezTo>
                    <a:pt x="92" y="33"/>
                    <a:pt x="92" y="33"/>
                    <a:pt x="92" y="33"/>
                  </a:cubicBezTo>
                  <a:cubicBezTo>
                    <a:pt x="84" y="22"/>
                    <a:pt x="84" y="22"/>
                    <a:pt x="84" y="22"/>
                  </a:cubicBezTo>
                  <a:cubicBezTo>
                    <a:pt x="80" y="25"/>
                    <a:pt x="80" y="25"/>
                    <a:pt x="80" y="25"/>
                  </a:cubicBezTo>
                  <a:cubicBezTo>
                    <a:pt x="77" y="64"/>
                    <a:pt x="77" y="64"/>
                    <a:pt x="77" y="64"/>
                  </a:cubicBezTo>
                  <a:cubicBezTo>
                    <a:pt x="67" y="68"/>
                    <a:pt x="67" y="68"/>
                    <a:pt x="67" y="68"/>
                  </a:cubicBezTo>
                  <a:cubicBezTo>
                    <a:pt x="48" y="50"/>
                    <a:pt x="48" y="50"/>
                    <a:pt x="48" y="50"/>
                  </a:cubicBezTo>
                  <a:cubicBezTo>
                    <a:pt x="37" y="73"/>
                    <a:pt x="37" y="73"/>
                    <a:pt x="37" y="73"/>
                  </a:cubicBezTo>
                  <a:cubicBezTo>
                    <a:pt x="26" y="73"/>
                    <a:pt x="26" y="73"/>
                    <a:pt x="26" y="73"/>
                  </a:cubicBezTo>
                  <a:cubicBezTo>
                    <a:pt x="19" y="63"/>
                    <a:pt x="19" y="63"/>
                    <a:pt x="19" y="63"/>
                  </a:cubicBezTo>
                  <a:cubicBezTo>
                    <a:pt x="4" y="67"/>
                    <a:pt x="4" y="67"/>
                    <a:pt x="4" y="67"/>
                  </a:cubicBezTo>
                  <a:cubicBezTo>
                    <a:pt x="0" y="56"/>
                    <a:pt x="0" y="56"/>
                    <a:pt x="0" y="56"/>
                  </a:cubicBezTo>
                  <a:cubicBezTo>
                    <a:pt x="20" y="50"/>
                    <a:pt x="20" y="50"/>
                    <a:pt x="20" y="50"/>
                  </a:cubicBezTo>
                  <a:cubicBezTo>
                    <a:pt x="25" y="48"/>
                    <a:pt x="25" y="48"/>
                    <a:pt x="25" y="48"/>
                  </a:cubicBezTo>
                  <a:cubicBezTo>
                    <a:pt x="27" y="52"/>
                    <a:pt x="27" y="52"/>
                    <a:pt x="27" y="52"/>
                  </a:cubicBezTo>
                  <a:cubicBezTo>
                    <a:pt x="30" y="57"/>
                    <a:pt x="30" y="57"/>
                    <a:pt x="30" y="57"/>
                  </a:cubicBezTo>
                  <a:cubicBezTo>
                    <a:pt x="40" y="37"/>
                    <a:pt x="40" y="37"/>
                    <a:pt x="40" y="37"/>
                  </a:cubicBezTo>
                  <a:cubicBezTo>
                    <a:pt x="44" y="29"/>
                    <a:pt x="44" y="29"/>
                    <a:pt x="44" y="29"/>
                  </a:cubicBezTo>
                  <a:cubicBezTo>
                    <a:pt x="50" y="35"/>
                    <a:pt x="50" y="35"/>
                    <a:pt x="50" y="35"/>
                  </a:cubicBezTo>
                  <a:cubicBezTo>
                    <a:pt x="66" y="50"/>
                    <a:pt x="66" y="50"/>
                    <a:pt x="66" y="50"/>
                  </a:cubicBezTo>
                  <a:cubicBezTo>
                    <a:pt x="68" y="21"/>
                    <a:pt x="68" y="21"/>
                    <a:pt x="68" y="21"/>
                  </a:cubicBezTo>
                  <a:cubicBezTo>
                    <a:pt x="68" y="18"/>
                    <a:pt x="68" y="18"/>
                    <a:pt x="68" y="18"/>
                  </a:cubicBezTo>
                  <a:cubicBezTo>
                    <a:pt x="71" y="16"/>
                    <a:pt x="71" y="16"/>
                    <a:pt x="71" y="16"/>
                  </a:cubicBezTo>
                  <a:cubicBezTo>
                    <a:pt x="78" y="12"/>
                    <a:pt x="78" y="12"/>
                    <a:pt x="78" y="12"/>
                  </a:cubicBezTo>
                  <a:cubicBezTo>
                    <a:pt x="72" y="2"/>
                    <a:pt x="72" y="2"/>
                    <a:pt x="72" y="2"/>
                  </a:cubicBezTo>
                  <a:cubicBezTo>
                    <a:pt x="90" y="1"/>
                    <a:pt x="90" y="1"/>
                    <a:pt x="90" y="1"/>
                  </a:cubicBezTo>
                  <a:cubicBezTo>
                    <a:pt x="109" y="0"/>
                    <a:pt x="109" y="0"/>
                    <a:pt x="109" y="0"/>
                  </a:cubicBezTo>
                  <a:close/>
                  <a:moveTo>
                    <a:pt x="22" y="88"/>
                  </a:moveTo>
                  <a:cubicBezTo>
                    <a:pt x="24" y="88"/>
                    <a:pt x="27" y="88"/>
                    <a:pt x="29" y="88"/>
                  </a:cubicBezTo>
                  <a:cubicBezTo>
                    <a:pt x="29" y="80"/>
                    <a:pt x="29" y="80"/>
                    <a:pt x="29" y="80"/>
                  </a:cubicBezTo>
                  <a:cubicBezTo>
                    <a:pt x="23" y="81"/>
                    <a:pt x="23" y="81"/>
                    <a:pt x="23" y="81"/>
                  </a:cubicBezTo>
                  <a:cubicBezTo>
                    <a:pt x="22" y="79"/>
                    <a:pt x="22" y="79"/>
                    <a:pt x="22" y="79"/>
                  </a:cubicBezTo>
                  <a:cubicBezTo>
                    <a:pt x="22" y="88"/>
                    <a:pt x="22" y="88"/>
                    <a:pt x="22" y="88"/>
                  </a:cubicBezTo>
                  <a:close/>
                  <a:moveTo>
                    <a:pt x="11" y="88"/>
                  </a:moveTo>
                  <a:cubicBezTo>
                    <a:pt x="17" y="88"/>
                    <a:pt x="17" y="88"/>
                    <a:pt x="17" y="88"/>
                  </a:cubicBezTo>
                  <a:cubicBezTo>
                    <a:pt x="17" y="71"/>
                    <a:pt x="17" y="71"/>
                    <a:pt x="17" y="71"/>
                  </a:cubicBezTo>
                  <a:cubicBezTo>
                    <a:pt x="17" y="71"/>
                    <a:pt x="17" y="71"/>
                    <a:pt x="17" y="71"/>
                  </a:cubicBezTo>
                  <a:cubicBezTo>
                    <a:pt x="11" y="73"/>
                    <a:pt x="11" y="73"/>
                    <a:pt x="11" y="73"/>
                  </a:cubicBezTo>
                  <a:cubicBezTo>
                    <a:pt x="11" y="88"/>
                    <a:pt x="11" y="88"/>
                    <a:pt x="11" y="88"/>
                  </a:cubicBezTo>
                  <a:close/>
                  <a:moveTo>
                    <a:pt x="34" y="88"/>
                  </a:moveTo>
                  <a:cubicBezTo>
                    <a:pt x="36" y="88"/>
                    <a:pt x="38" y="88"/>
                    <a:pt x="40" y="88"/>
                  </a:cubicBezTo>
                  <a:cubicBezTo>
                    <a:pt x="40" y="79"/>
                    <a:pt x="40" y="79"/>
                    <a:pt x="40" y="79"/>
                  </a:cubicBezTo>
                  <a:cubicBezTo>
                    <a:pt x="40" y="80"/>
                    <a:pt x="40" y="80"/>
                    <a:pt x="40" y="80"/>
                  </a:cubicBezTo>
                  <a:cubicBezTo>
                    <a:pt x="34" y="80"/>
                    <a:pt x="34" y="80"/>
                    <a:pt x="34" y="80"/>
                  </a:cubicBezTo>
                  <a:cubicBezTo>
                    <a:pt x="34" y="88"/>
                    <a:pt x="34" y="88"/>
                    <a:pt x="34" y="88"/>
                  </a:cubicBezTo>
                  <a:close/>
                  <a:moveTo>
                    <a:pt x="45" y="88"/>
                  </a:moveTo>
                  <a:cubicBezTo>
                    <a:pt x="47" y="88"/>
                    <a:pt x="50" y="88"/>
                    <a:pt x="52" y="88"/>
                  </a:cubicBezTo>
                  <a:cubicBezTo>
                    <a:pt x="52" y="63"/>
                    <a:pt x="52" y="63"/>
                    <a:pt x="52" y="63"/>
                  </a:cubicBezTo>
                  <a:cubicBezTo>
                    <a:pt x="49" y="60"/>
                    <a:pt x="49" y="60"/>
                    <a:pt x="49" y="60"/>
                  </a:cubicBezTo>
                  <a:cubicBezTo>
                    <a:pt x="45" y="69"/>
                    <a:pt x="45" y="69"/>
                    <a:pt x="45" y="69"/>
                  </a:cubicBezTo>
                  <a:cubicBezTo>
                    <a:pt x="45" y="88"/>
                    <a:pt x="45" y="88"/>
                    <a:pt x="45" y="88"/>
                  </a:cubicBezTo>
                  <a:close/>
                  <a:moveTo>
                    <a:pt x="57" y="88"/>
                  </a:moveTo>
                  <a:cubicBezTo>
                    <a:pt x="59" y="88"/>
                    <a:pt x="61" y="88"/>
                    <a:pt x="63" y="88"/>
                  </a:cubicBezTo>
                  <a:cubicBezTo>
                    <a:pt x="63" y="73"/>
                    <a:pt x="63" y="73"/>
                    <a:pt x="63" y="73"/>
                  </a:cubicBezTo>
                  <a:cubicBezTo>
                    <a:pt x="57" y="67"/>
                    <a:pt x="57" y="67"/>
                    <a:pt x="57" y="67"/>
                  </a:cubicBezTo>
                  <a:cubicBezTo>
                    <a:pt x="57" y="88"/>
                    <a:pt x="57" y="88"/>
                    <a:pt x="57" y="88"/>
                  </a:cubicBezTo>
                  <a:close/>
                  <a:moveTo>
                    <a:pt x="68" y="88"/>
                  </a:moveTo>
                  <a:cubicBezTo>
                    <a:pt x="70" y="88"/>
                    <a:pt x="73" y="88"/>
                    <a:pt x="75" y="88"/>
                  </a:cubicBezTo>
                  <a:cubicBezTo>
                    <a:pt x="75" y="72"/>
                    <a:pt x="75" y="72"/>
                    <a:pt x="75" y="72"/>
                  </a:cubicBezTo>
                  <a:cubicBezTo>
                    <a:pt x="68" y="75"/>
                    <a:pt x="68" y="75"/>
                    <a:pt x="68" y="75"/>
                  </a:cubicBezTo>
                  <a:lnTo>
                    <a:pt x="68" y="88"/>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gency FB" panose="020B0503020202020204" pitchFamily="34" charset="0"/>
              </a:endParaRPr>
            </a:p>
          </p:txBody>
        </p:sp>
      </p:grpSp>
      <p:sp>
        <p:nvSpPr>
          <p:cNvPr id="123" name="Rectangle 13"/>
          <p:cNvSpPr/>
          <p:nvPr/>
        </p:nvSpPr>
        <p:spPr>
          <a:xfrm>
            <a:off x="6159065" y="1465478"/>
            <a:ext cx="5137052" cy="4587440"/>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61" name="矩形 60"/>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762290211"/>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14:presetBounceEnd="62000">
                                      <p:stCondLst>
                                        <p:cond delay="0"/>
                                      </p:stCondLst>
                                      <p:childTnLst>
                                        <p:set>
                                          <p:cBhvr>
                                            <p:cTn id="6" dur="1" fill="hold">
                                              <p:stCondLst>
                                                <p:cond delay="0"/>
                                              </p:stCondLst>
                                            </p:cTn>
                                            <p:tgtEl>
                                              <p:spTgt spid="103"/>
                                            </p:tgtEl>
                                            <p:attrNameLst>
                                              <p:attrName>style.visibility</p:attrName>
                                            </p:attrNameLst>
                                          </p:cBhvr>
                                          <p:to>
                                            <p:strVal val="visible"/>
                                          </p:to>
                                        </p:set>
                                        <p:anim calcmode="lin" valueType="num" p14:bounceEnd="62000">
                                          <p:cBhvr additive="base">
                                            <p:cTn id="7" dur="500" fill="hold"/>
                                            <p:tgtEl>
                                              <p:spTgt spid="103"/>
                                            </p:tgtEl>
                                            <p:attrNameLst>
                                              <p:attrName>ppt_x</p:attrName>
                                            </p:attrNameLst>
                                          </p:cBhvr>
                                          <p:tavLst>
                                            <p:tav tm="0">
                                              <p:val>
                                                <p:strVal val="1+#ppt_w/2"/>
                                              </p:val>
                                            </p:tav>
                                            <p:tav tm="100000">
                                              <p:val>
                                                <p:strVal val="#ppt_x"/>
                                              </p:val>
                                            </p:tav>
                                          </p:tavLst>
                                        </p:anim>
                                        <p:anim calcmode="lin" valueType="num" p14:bounceEnd="62000">
                                          <p:cBhvr additive="base">
                                            <p:cTn id="8" dur="500" fill="hold"/>
                                            <p:tgtEl>
                                              <p:spTgt spid="10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14:presetBounceEnd="62000">
                                      <p:stCondLst>
                                        <p:cond delay="0"/>
                                      </p:stCondLst>
                                      <p:childTnLst>
                                        <p:set>
                                          <p:cBhvr>
                                            <p:cTn id="11" dur="1" fill="hold">
                                              <p:stCondLst>
                                                <p:cond delay="0"/>
                                              </p:stCondLst>
                                            </p:cTn>
                                            <p:tgtEl>
                                              <p:spTgt spid="104"/>
                                            </p:tgtEl>
                                            <p:attrNameLst>
                                              <p:attrName>style.visibility</p:attrName>
                                            </p:attrNameLst>
                                          </p:cBhvr>
                                          <p:to>
                                            <p:strVal val="visible"/>
                                          </p:to>
                                        </p:set>
                                        <p:anim calcmode="lin" valueType="num" p14:bounceEnd="62000">
                                          <p:cBhvr additive="base">
                                            <p:cTn id="12" dur="500" fill="hold"/>
                                            <p:tgtEl>
                                              <p:spTgt spid="104"/>
                                            </p:tgtEl>
                                            <p:attrNameLst>
                                              <p:attrName>ppt_x</p:attrName>
                                            </p:attrNameLst>
                                          </p:cBhvr>
                                          <p:tavLst>
                                            <p:tav tm="0">
                                              <p:val>
                                                <p:strVal val="1+#ppt_w/2"/>
                                              </p:val>
                                            </p:tav>
                                            <p:tav tm="100000">
                                              <p:val>
                                                <p:strVal val="#ppt_x"/>
                                              </p:val>
                                            </p:tav>
                                          </p:tavLst>
                                        </p:anim>
                                        <p:anim calcmode="lin" valueType="num" p14:bounceEnd="62000">
                                          <p:cBhvr additive="base">
                                            <p:cTn id="13" dur="500" fill="hold"/>
                                            <p:tgtEl>
                                              <p:spTgt spid="104"/>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114"/>
                                            </p:tgtEl>
                                            <p:attrNameLst>
                                              <p:attrName>style.visibility</p:attrName>
                                            </p:attrNameLst>
                                          </p:cBhvr>
                                          <p:to>
                                            <p:strVal val="visible"/>
                                          </p:to>
                                        </p:set>
                                        <p:anim calcmode="lin" valueType="num">
                                          <p:cBhvr>
                                            <p:cTn id="17" dur="500" fill="hold"/>
                                            <p:tgtEl>
                                              <p:spTgt spid="114"/>
                                            </p:tgtEl>
                                            <p:attrNameLst>
                                              <p:attrName>ppt_w</p:attrName>
                                            </p:attrNameLst>
                                          </p:cBhvr>
                                          <p:tavLst>
                                            <p:tav tm="0">
                                              <p:val>
                                                <p:fltVal val="0"/>
                                              </p:val>
                                            </p:tav>
                                            <p:tav tm="100000">
                                              <p:val>
                                                <p:strVal val="#ppt_w"/>
                                              </p:val>
                                            </p:tav>
                                          </p:tavLst>
                                        </p:anim>
                                        <p:anim calcmode="lin" valueType="num">
                                          <p:cBhvr>
                                            <p:cTn id="18" dur="500" fill="hold"/>
                                            <p:tgtEl>
                                              <p:spTgt spid="114"/>
                                            </p:tgtEl>
                                            <p:attrNameLst>
                                              <p:attrName>ppt_h</p:attrName>
                                            </p:attrNameLst>
                                          </p:cBhvr>
                                          <p:tavLst>
                                            <p:tav tm="0">
                                              <p:val>
                                                <p:fltVal val="0"/>
                                              </p:val>
                                            </p:tav>
                                            <p:tav tm="100000">
                                              <p:val>
                                                <p:strVal val="#ppt_h"/>
                                              </p:val>
                                            </p:tav>
                                          </p:tavLst>
                                        </p:anim>
                                        <p:animEffect transition="in" filter="fade">
                                          <p:cBhvr>
                                            <p:cTn id="19" dur="500"/>
                                            <p:tgtEl>
                                              <p:spTgt spid="114"/>
                                            </p:tgtEl>
                                          </p:cBhvr>
                                        </p:animEffect>
                                      </p:childTnLst>
                                    </p:cTn>
                                  </p:par>
                                </p:childTnLst>
                              </p:cTn>
                            </p:par>
                            <p:par>
                              <p:cTn id="20" fill="hold">
                                <p:stCondLst>
                                  <p:cond delay="1500"/>
                                </p:stCondLst>
                                <p:childTnLst>
                                  <p:par>
                                    <p:cTn id="21" presetID="12" presetClass="entr" presetSubtype="8" fill="hold" nodeType="afterEffect">
                                      <p:stCondLst>
                                        <p:cond delay="0"/>
                                      </p:stCondLst>
                                      <p:childTnLst>
                                        <p:set>
                                          <p:cBhvr>
                                            <p:cTn id="22" dur="1" fill="hold">
                                              <p:stCondLst>
                                                <p:cond delay="0"/>
                                              </p:stCondLst>
                                            </p:cTn>
                                            <p:tgtEl>
                                              <p:spTgt spid="105"/>
                                            </p:tgtEl>
                                            <p:attrNameLst>
                                              <p:attrName>style.visibility</p:attrName>
                                            </p:attrNameLst>
                                          </p:cBhvr>
                                          <p:to>
                                            <p:strVal val="visible"/>
                                          </p:to>
                                        </p:set>
                                        <p:anim calcmode="lin" valueType="num">
                                          <p:cBhvr additive="base">
                                            <p:cTn id="23" dur="500"/>
                                            <p:tgtEl>
                                              <p:spTgt spid="105"/>
                                            </p:tgtEl>
                                            <p:attrNameLst>
                                              <p:attrName>ppt_x</p:attrName>
                                            </p:attrNameLst>
                                          </p:cBhvr>
                                          <p:tavLst>
                                            <p:tav tm="0">
                                              <p:val>
                                                <p:strVal val="#ppt_x-#ppt_w*1.125000"/>
                                              </p:val>
                                            </p:tav>
                                            <p:tav tm="100000">
                                              <p:val>
                                                <p:strVal val="#ppt_x"/>
                                              </p:val>
                                            </p:tav>
                                          </p:tavLst>
                                        </p:anim>
                                        <p:animEffect transition="in" filter="wipe(right)">
                                          <p:cBhvr>
                                            <p:cTn id="24" dur="500"/>
                                            <p:tgtEl>
                                              <p:spTgt spid="105"/>
                                            </p:tgtEl>
                                          </p:cBhvr>
                                        </p:animEffect>
                                      </p:childTnLst>
                                    </p:cTn>
                                  </p:par>
                                </p:childTnLst>
                              </p:cTn>
                            </p:par>
                            <p:par>
                              <p:cTn id="25" fill="hold">
                                <p:stCondLst>
                                  <p:cond delay="2000"/>
                                </p:stCondLst>
                                <p:childTnLst>
                                  <p:par>
                                    <p:cTn id="26" presetID="53" presetClass="entr" presetSubtype="16" fill="hold" nodeType="afterEffect">
                                      <p:stCondLst>
                                        <p:cond delay="0"/>
                                      </p:stCondLst>
                                      <p:childTnLst>
                                        <p:set>
                                          <p:cBhvr>
                                            <p:cTn id="27" dur="1" fill="hold">
                                              <p:stCondLst>
                                                <p:cond delay="0"/>
                                              </p:stCondLst>
                                            </p:cTn>
                                            <p:tgtEl>
                                              <p:spTgt spid="120"/>
                                            </p:tgtEl>
                                            <p:attrNameLst>
                                              <p:attrName>style.visibility</p:attrName>
                                            </p:attrNameLst>
                                          </p:cBhvr>
                                          <p:to>
                                            <p:strVal val="visible"/>
                                          </p:to>
                                        </p:set>
                                        <p:anim calcmode="lin" valueType="num">
                                          <p:cBhvr>
                                            <p:cTn id="28" dur="500" fill="hold"/>
                                            <p:tgtEl>
                                              <p:spTgt spid="120"/>
                                            </p:tgtEl>
                                            <p:attrNameLst>
                                              <p:attrName>ppt_w</p:attrName>
                                            </p:attrNameLst>
                                          </p:cBhvr>
                                          <p:tavLst>
                                            <p:tav tm="0">
                                              <p:val>
                                                <p:fltVal val="0"/>
                                              </p:val>
                                            </p:tav>
                                            <p:tav tm="100000">
                                              <p:val>
                                                <p:strVal val="#ppt_w"/>
                                              </p:val>
                                            </p:tav>
                                          </p:tavLst>
                                        </p:anim>
                                        <p:anim calcmode="lin" valueType="num">
                                          <p:cBhvr>
                                            <p:cTn id="29" dur="500" fill="hold"/>
                                            <p:tgtEl>
                                              <p:spTgt spid="120"/>
                                            </p:tgtEl>
                                            <p:attrNameLst>
                                              <p:attrName>ppt_h</p:attrName>
                                            </p:attrNameLst>
                                          </p:cBhvr>
                                          <p:tavLst>
                                            <p:tav tm="0">
                                              <p:val>
                                                <p:fltVal val="0"/>
                                              </p:val>
                                            </p:tav>
                                            <p:tav tm="100000">
                                              <p:val>
                                                <p:strVal val="#ppt_h"/>
                                              </p:val>
                                            </p:tav>
                                          </p:tavLst>
                                        </p:anim>
                                        <p:animEffect transition="in" filter="fade">
                                          <p:cBhvr>
                                            <p:cTn id="30" dur="500"/>
                                            <p:tgtEl>
                                              <p:spTgt spid="120"/>
                                            </p:tgtEl>
                                          </p:cBhvr>
                                        </p:animEffect>
                                      </p:childTnLst>
                                    </p:cTn>
                                  </p:par>
                                </p:childTnLst>
                              </p:cTn>
                            </p:par>
                            <p:par>
                              <p:cTn id="31" fill="hold">
                                <p:stCondLst>
                                  <p:cond delay="2500"/>
                                </p:stCondLst>
                                <p:childTnLst>
                                  <p:par>
                                    <p:cTn id="32" presetID="12" presetClass="entr" presetSubtype="8" fill="hold" nodeType="afterEffect">
                                      <p:stCondLst>
                                        <p:cond delay="0"/>
                                      </p:stCondLst>
                                      <p:childTnLst>
                                        <p:set>
                                          <p:cBhvr>
                                            <p:cTn id="33" dur="1" fill="hold">
                                              <p:stCondLst>
                                                <p:cond delay="0"/>
                                              </p:stCondLst>
                                            </p:cTn>
                                            <p:tgtEl>
                                              <p:spTgt spid="111"/>
                                            </p:tgtEl>
                                            <p:attrNameLst>
                                              <p:attrName>style.visibility</p:attrName>
                                            </p:attrNameLst>
                                          </p:cBhvr>
                                          <p:to>
                                            <p:strVal val="visible"/>
                                          </p:to>
                                        </p:set>
                                        <p:anim calcmode="lin" valueType="num">
                                          <p:cBhvr additive="base">
                                            <p:cTn id="34" dur="500"/>
                                            <p:tgtEl>
                                              <p:spTgt spid="111"/>
                                            </p:tgtEl>
                                            <p:attrNameLst>
                                              <p:attrName>ppt_x</p:attrName>
                                            </p:attrNameLst>
                                          </p:cBhvr>
                                          <p:tavLst>
                                            <p:tav tm="0">
                                              <p:val>
                                                <p:strVal val="#ppt_x-#ppt_w*1.125000"/>
                                              </p:val>
                                            </p:tav>
                                            <p:tav tm="100000">
                                              <p:val>
                                                <p:strVal val="#ppt_x"/>
                                              </p:val>
                                            </p:tav>
                                          </p:tavLst>
                                        </p:anim>
                                        <p:animEffect transition="in" filter="wipe(right)">
                                          <p:cBhvr>
                                            <p:cTn id="35" dur="500"/>
                                            <p:tgtEl>
                                              <p:spTgt spid="111"/>
                                            </p:tgtEl>
                                          </p:cBhvr>
                                        </p:animEffect>
                                      </p:childTnLst>
                                    </p:cTn>
                                  </p:par>
                                </p:childTnLst>
                              </p:cTn>
                            </p:par>
                            <p:par>
                              <p:cTn id="36" fill="hold">
                                <p:stCondLst>
                                  <p:cond delay="3000"/>
                                </p:stCondLst>
                                <p:childTnLst>
                                  <p:par>
                                    <p:cTn id="37" presetID="53" presetClass="entr" presetSubtype="16" fill="hold" nodeType="afterEffect">
                                      <p:stCondLst>
                                        <p:cond delay="0"/>
                                      </p:stCondLst>
                                      <p:childTnLst>
                                        <p:set>
                                          <p:cBhvr>
                                            <p:cTn id="38" dur="1" fill="hold">
                                              <p:stCondLst>
                                                <p:cond delay="0"/>
                                              </p:stCondLst>
                                            </p:cTn>
                                            <p:tgtEl>
                                              <p:spTgt spid="117"/>
                                            </p:tgtEl>
                                            <p:attrNameLst>
                                              <p:attrName>style.visibility</p:attrName>
                                            </p:attrNameLst>
                                          </p:cBhvr>
                                          <p:to>
                                            <p:strVal val="visible"/>
                                          </p:to>
                                        </p:set>
                                        <p:anim calcmode="lin" valueType="num">
                                          <p:cBhvr>
                                            <p:cTn id="39" dur="500" fill="hold"/>
                                            <p:tgtEl>
                                              <p:spTgt spid="117"/>
                                            </p:tgtEl>
                                            <p:attrNameLst>
                                              <p:attrName>ppt_w</p:attrName>
                                            </p:attrNameLst>
                                          </p:cBhvr>
                                          <p:tavLst>
                                            <p:tav tm="0">
                                              <p:val>
                                                <p:fltVal val="0"/>
                                              </p:val>
                                            </p:tav>
                                            <p:tav tm="100000">
                                              <p:val>
                                                <p:strVal val="#ppt_w"/>
                                              </p:val>
                                            </p:tav>
                                          </p:tavLst>
                                        </p:anim>
                                        <p:anim calcmode="lin" valueType="num">
                                          <p:cBhvr>
                                            <p:cTn id="40" dur="500" fill="hold"/>
                                            <p:tgtEl>
                                              <p:spTgt spid="117"/>
                                            </p:tgtEl>
                                            <p:attrNameLst>
                                              <p:attrName>ppt_h</p:attrName>
                                            </p:attrNameLst>
                                          </p:cBhvr>
                                          <p:tavLst>
                                            <p:tav tm="0">
                                              <p:val>
                                                <p:fltVal val="0"/>
                                              </p:val>
                                            </p:tav>
                                            <p:tav tm="100000">
                                              <p:val>
                                                <p:strVal val="#ppt_h"/>
                                              </p:val>
                                            </p:tav>
                                          </p:tavLst>
                                        </p:anim>
                                        <p:animEffect transition="in" filter="fade">
                                          <p:cBhvr>
                                            <p:cTn id="41" dur="500"/>
                                            <p:tgtEl>
                                              <p:spTgt spid="117"/>
                                            </p:tgtEl>
                                          </p:cBhvr>
                                        </p:animEffect>
                                      </p:childTnLst>
                                    </p:cTn>
                                  </p:par>
                                </p:childTnLst>
                              </p:cTn>
                            </p:par>
                            <p:par>
                              <p:cTn id="42" fill="hold">
                                <p:stCondLst>
                                  <p:cond delay="3500"/>
                                </p:stCondLst>
                                <p:childTnLst>
                                  <p:par>
                                    <p:cTn id="43" presetID="12" presetClass="entr" presetSubtype="8" fill="hold" nodeType="afterEffect">
                                      <p:stCondLst>
                                        <p:cond delay="0"/>
                                      </p:stCondLst>
                                      <p:childTnLst>
                                        <p:set>
                                          <p:cBhvr>
                                            <p:cTn id="44" dur="1" fill="hold">
                                              <p:stCondLst>
                                                <p:cond delay="0"/>
                                              </p:stCondLst>
                                            </p:cTn>
                                            <p:tgtEl>
                                              <p:spTgt spid="108"/>
                                            </p:tgtEl>
                                            <p:attrNameLst>
                                              <p:attrName>style.visibility</p:attrName>
                                            </p:attrNameLst>
                                          </p:cBhvr>
                                          <p:to>
                                            <p:strVal val="visible"/>
                                          </p:to>
                                        </p:set>
                                        <p:anim calcmode="lin" valueType="num">
                                          <p:cBhvr additive="base">
                                            <p:cTn id="45" dur="500"/>
                                            <p:tgtEl>
                                              <p:spTgt spid="108"/>
                                            </p:tgtEl>
                                            <p:attrNameLst>
                                              <p:attrName>ppt_x</p:attrName>
                                            </p:attrNameLst>
                                          </p:cBhvr>
                                          <p:tavLst>
                                            <p:tav tm="0">
                                              <p:val>
                                                <p:strVal val="#ppt_x-#ppt_w*1.125000"/>
                                              </p:val>
                                            </p:tav>
                                            <p:tav tm="100000">
                                              <p:val>
                                                <p:strVal val="#ppt_x"/>
                                              </p:val>
                                            </p:tav>
                                          </p:tavLst>
                                        </p:anim>
                                        <p:animEffect transition="in" filter="wipe(right)">
                                          <p:cBhvr>
                                            <p:cTn id="46" dur="500"/>
                                            <p:tgtEl>
                                              <p:spTgt spid="108"/>
                                            </p:tgtEl>
                                          </p:cBhvr>
                                        </p:animEffect>
                                      </p:childTnLst>
                                    </p:cTn>
                                  </p:par>
                                </p:childTnLst>
                              </p:cTn>
                            </p:par>
                            <p:par>
                              <p:cTn id="47" fill="hold">
                                <p:stCondLst>
                                  <p:cond delay="4000"/>
                                </p:stCondLst>
                                <p:childTnLst>
                                  <p:par>
                                    <p:cTn id="48" presetID="53" presetClass="entr" presetSubtype="16" fill="hold" grpId="0" nodeType="afterEffect">
                                      <p:stCondLst>
                                        <p:cond delay="0"/>
                                      </p:stCondLst>
                                      <p:childTnLst>
                                        <p:set>
                                          <p:cBhvr>
                                            <p:cTn id="49" dur="1" fill="hold">
                                              <p:stCondLst>
                                                <p:cond delay="0"/>
                                              </p:stCondLst>
                                            </p:cTn>
                                            <p:tgtEl>
                                              <p:spTgt spid="123"/>
                                            </p:tgtEl>
                                            <p:attrNameLst>
                                              <p:attrName>style.visibility</p:attrName>
                                            </p:attrNameLst>
                                          </p:cBhvr>
                                          <p:to>
                                            <p:strVal val="visible"/>
                                          </p:to>
                                        </p:set>
                                        <p:anim calcmode="lin" valueType="num">
                                          <p:cBhvr>
                                            <p:cTn id="50" dur="500" fill="hold"/>
                                            <p:tgtEl>
                                              <p:spTgt spid="123"/>
                                            </p:tgtEl>
                                            <p:attrNameLst>
                                              <p:attrName>ppt_w</p:attrName>
                                            </p:attrNameLst>
                                          </p:cBhvr>
                                          <p:tavLst>
                                            <p:tav tm="0">
                                              <p:val>
                                                <p:fltVal val="0"/>
                                              </p:val>
                                            </p:tav>
                                            <p:tav tm="100000">
                                              <p:val>
                                                <p:strVal val="#ppt_w"/>
                                              </p:val>
                                            </p:tav>
                                          </p:tavLst>
                                        </p:anim>
                                        <p:anim calcmode="lin" valueType="num">
                                          <p:cBhvr>
                                            <p:cTn id="51" dur="500" fill="hold"/>
                                            <p:tgtEl>
                                              <p:spTgt spid="123"/>
                                            </p:tgtEl>
                                            <p:attrNameLst>
                                              <p:attrName>ppt_h</p:attrName>
                                            </p:attrNameLst>
                                          </p:cBhvr>
                                          <p:tavLst>
                                            <p:tav tm="0">
                                              <p:val>
                                                <p:fltVal val="0"/>
                                              </p:val>
                                            </p:tav>
                                            <p:tav tm="100000">
                                              <p:val>
                                                <p:strVal val="#ppt_h"/>
                                              </p:val>
                                            </p:tav>
                                          </p:tavLst>
                                        </p:anim>
                                        <p:animEffect transition="in" filter="fade">
                                          <p:cBhvr>
                                            <p:cTn id="52" dur="500"/>
                                            <p:tgtEl>
                                              <p:spTgt spid="123"/>
                                            </p:tgtEl>
                                          </p:cBhvr>
                                        </p:animEffect>
                                      </p:childTnLst>
                                    </p:cTn>
                                  </p:par>
                                </p:childTnLst>
                              </p:cTn>
                            </p:par>
                            <p:par>
                              <p:cTn id="53" fill="hold">
                                <p:stCondLst>
                                  <p:cond delay="4500"/>
                                </p:stCondLst>
                                <p:childTnLst>
                                  <p:par>
                                    <p:cTn id="54" presetID="1" presetClass="entr" presetSubtype="0" fill="hold" grpId="0" nodeType="afterEffect">
                                      <p:stCondLst>
                                        <p:cond delay="2000"/>
                                      </p:stCondLst>
                                      <p:childTnLst>
                                        <p:set>
                                          <p:cBhvr>
                                            <p:cTn id="55"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p:bldP spid="123" grpId="0" animBg="1"/>
          <p:bldP spid="6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103"/>
                                            </p:tgtEl>
                                            <p:attrNameLst>
                                              <p:attrName>style.visibility</p:attrName>
                                            </p:attrNameLst>
                                          </p:cBhvr>
                                          <p:to>
                                            <p:strVal val="visible"/>
                                          </p:to>
                                        </p:set>
                                        <p:anim calcmode="lin" valueType="num">
                                          <p:cBhvr additive="base">
                                            <p:cTn id="7" dur="500" fill="hold"/>
                                            <p:tgtEl>
                                              <p:spTgt spid="103"/>
                                            </p:tgtEl>
                                            <p:attrNameLst>
                                              <p:attrName>ppt_x</p:attrName>
                                            </p:attrNameLst>
                                          </p:cBhvr>
                                          <p:tavLst>
                                            <p:tav tm="0">
                                              <p:val>
                                                <p:strVal val="1+#ppt_w/2"/>
                                              </p:val>
                                            </p:tav>
                                            <p:tav tm="100000">
                                              <p:val>
                                                <p:strVal val="#ppt_x"/>
                                              </p:val>
                                            </p:tav>
                                          </p:tavLst>
                                        </p:anim>
                                        <p:anim calcmode="lin" valueType="num">
                                          <p:cBhvr additive="base">
                                            <p:cTn id="8" dur="500" fill="hold"/>
                                            <p:tgtEl>
                                              <p:spTgt spid="10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grpId="0" nodeType="afterEffect">
                                      <p:stCondLst>
                                        <p:cond delay="0"/>
                                      </p:stCondLst>
                                      <p:childTnLst>
                                        <p:set>
                                          <p:cBhvr>
                                            <p:cTn id="11" dur="1" fill="hold">
                                              <p:stCondLst>
                                                <p:cond delay="0"/>
                                              </p:stCondLst>
                                            </p:cTn>
                                            <p:tgtEl>
                                              <p:spTgt spid="104"/>
                                            </p:tgtEl>
                                            <p:attrNameLst>
                                              <p:attrName>style.visibility</p:attrName>
                                            </p:attrNameLst>
                                          </p:cBhvr>
                                          <p:to>
                                            <p:strVal val="visible"/>
                                          </p:to>
                                        </p:set>
                                        <p:anim calcmode="lin" valueType="num">
                                          <p:cBhvr additive="base">
                                            <p:cTn id="12" dur="500" fill="hold"/>
                                            <p:tgtEl>
                                              <p:spTgt spid="104"/>
                                            </p:tgtEl>
                                            <p:attrNameLst>
                                              <p:attrName>ppt_x</p:attrName>
                                            </p:attrNameLst>
                                          </p:cBhvr>
                                          <p:tavLst>
                                            <p:tav tm="0">
                                              <p:val>
                                                <p:strVal val="1+#ppt_w/2"/>
                                              </p:val>
                                            </p:tav>
                                            <p:tav tm="100000">
                                              <p:val>
                                                <p:strVal val="#ppt_x"/>
                                              </p:val>
                                            </p:tav>
                                          </p:tavLst>
                                        </p:anim>
                                        <p:anim calcmode="lin" valueType="num">
                                          <p:cBhvr additive="base">
                                            <p:cTn id="13" dur="500" fill="hold"/>
                                            <p:tgtEl>
                                              <p:spTgt spid="104"/>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114"/>
                                            </p:tgtEl>
                                            <p:attrNameLst>
                                              <p:attrName>style.visibility</p:attrName>
                                            </p:attrNameLst>
                                          </p:cBhvr>
                                          <p:to>
                                            <p:strVal val="visible"/>
                                          </p:to>
                                        </p:set>
                                        <p:anim calcmode="lin" valueType="num">
                                          <p:cBhvr>
                                            <p:cTn id="17" dur="500" fill="hold"/>
                                            <p:tgtEl>
                                              <p:spTgt spid="114"/>
                                            </p:tgtEl>
                                            <p:attrNameLst>
                                              <p:attrName>ppt_w</p:attrName>
                                            </p:attrNameLst>
                                          </p:cBhvr>
                                          <p:tavLst>
                                            <p:tav tm="0">
                                              <p:val>
                                                <p:fltVal val="0"/>
                                              </p:val>
                                            </p:tav>
                                            <p:tav tm="100000">
                                              <p:val>
                                                <p:strVal val="#ppt_w"/>
                                              </p:val>
                                            </p:tav>
                                          </p:tavLst>
                                        </p:anim>
                                        <p:anim calcmode="lin" valueType="num">
                                          <p:cBhvr>
                                            <p:cTn id="18" dur="500" fill="hold"/>
                                            <p:tgtEl>
                                              <p:spTgt spid="114"/>
                                            </p:tgtEl>
                                            <p:attrNameLst>
                                              <p:attrName>ppt_h</p:attrName>
                                            </p:attrNameLst>
                                          </p:cBhvr>
                                          <p:tavLst>
                                            <p:tav tm="0">
                                              <p:val>
                                                <p:fltVal val="0"/>
                                              </p:val>
                                            </p:tav>
                                            <p:tav tm="100000">
                                              <p:val>
                                                <p:strVal val="#ppt_h"/>
                                              </p:val>
                                            </p:tav>
                                          </p:tavLst>
                                        </p:anim>
                                        <p:animEffect transition="in" filter="fade">
                                          <p:cBhvr>
                                            <p:cTn id="19" dur="500"/>
                                            <p:tgtEl>
                                              <p:spTgt spid="114"/>
                                            </p:tgtEl>
                                          </p:cBhvr>
                                        </p:animEffect>
                                      </p:childTnLst>
                                    </p:cTn>
                                  </p:par>
                                </p:childTnLst>
                              </p:cTn>
                            </p:par>
                            <p:par>
                              <p:cTn id="20" fill="hold">
                                <p:stCondLst>
                                  <p:cond delay="1500"/>
                                </p:stCondLst>
                                <p:childTnLst>
                                  <p:par>
                                    <p:cTn id="21" presetID="12" presetClass="entr" presetSubtype="8" fill="hold" nodeType="afterEffect">
                                      <p:stCondLst>
                                        <p:cond delay="0"/>
                                      </p:stCondLst>
                                      <p:childTnLst>
                                        <p:set>
                                          <p:cBhvr>
                                            <p:cTn id="22" dur="1" fill="hold">
                                              <p:stCondLst>
                                                <p:cond delay="0"/>
                                              </p:stCondLst>
                                            </p:cTn>
                                            <p:tgtEl>
                                              <p:spTgt spid="105"/>
                                            </p:tgtEl>
                                            <p:attrNameLst>
                                              <p:attrName>style.visibility</p:attrName>
                                            </p:attrNameLst>
                                          </p:cBhvr>
                                          <p:to>
                                            <p:strVal val="visible"/>
                                          </p:to>
                                        </p:set>
                                        <p:anim calcmode="lin" valueType="num">
                                          <p:cBhvr additive="base">
                                            <p:cTn id="23" dur="500"/>
                                            <p:tgtEl>
                                              <p:spTgt spid="105"/>
                                            </p:tgtEl>
                                            <p:attrNameLst>
                                              <p:attrName>ppt_x</p:attrName>
                                            </p:attrNameLst>
                                          </p:cBhvr>
                                          <p:tavLst>
                                            <p:tav tm="0">
                                              <p:val>
                                                <p:strVal val="#ppt_x-#ppt_w*1.125000"/>
                                              </p:val>
                                            </p:tav>
                                            <p:tav tm="100000">
                                              <p:val>
                                                <p:strVal val="#ppt_x"/>
                                              </p:val>
                                            </p:tav>
                                          </p:tavLst>
                                        </p:anim>
                                        <p:animEffect transition="in" filter="wipe(right)">
                                          <p:cBhvr>
                                            <p:cTn id="24" dur="500"/>
                                            <p:tgtEl>
                                              <p:spTgt spid="105"/>
                                            </p:tgtEl>
                                          </p:cBhvr>
                                        </p:animEffect>
                                      </p:childTnLst>
                                    </p:cTn>
                                  </p:par>
                                </p:childTnLst>
                              </p:cTn>
                            </p:par>
                            <p:par>
                              <p:cTn id="25" fill="hold">
                                <p:stCondLst>
                                  <p:cond delay="2000"/>
                                </p:stCondLst>
                                <p:childTnLst>
                                  <p:par>
                                    <p:cTn id="26" presetID="53" presetClass="entr" presetSubtype="16" fill="hold" nodeType="afterEffect">
                                      <p:stCondLst>
                                        <p:cond delay="0"/>
                                      </p:stCondLst>
                                      <p:childTnLst>
                                        <p:set>
                                          <p:cBhvr>
                                            <p:cTn id="27" dur="1" fill="hold">
                                              <p:stCondLst>
                                                <p:cond delay="0"/>
                                              </p:stCondLst>
                                            </p:cTn>
                                            <p:tgtEl>
                                              <p:spTgt spid="120"/>
                                            </p:tgtEl>
                                            <p:attrNameLst>
                                              <p:attrName>style.visibility</p:attrName>
                                            </p:attrNameLst>
                                          </p:cBhvr>
                                          <p:to>
                                            <p:strVal val="visible"/>
                                          </p:to>
                                        </p:set>
                                        <p:anim calcmode="lin" valueType="num">
                                          <p:cBhvr>
                                            <p:cTn id="28" dur="500" fill="hold"/>
                                            <p:tgtEl>
                                              <p:spTgt spid="120"/>
                                            </p:tgtEl>
                                            <p:attrNameLst>
                                              <p:attrName>ppt_w</p:attrName>
                                            </p:attrNameLst>
                                          </p:cBhvr>
                                          <p:tavLst>
                                            <p:tav tm="0">
                                              <p:val>
                                                <p:fltVal val="0"/>
                                              </p:val>
                                            </p:tav>
                                            <p:tav tm="100000">
                                              <p:val>
                                                <p:strVal val="#ppt_w"/>
                                              </p:val>
                                            </p:tav>
                                          </p:tavLst>
                                        </p:anim>
                                        <p:anim calcmode="lin" valueType="num">
                                          <p:cBhvr>
                                            <p:cTn id="29" dur="500" fill="hold"/>
                                            <p:tgtEl>
                                              <p:spTgt spid="120"/>
                                            </p:tgtEl>
                                            <p:attrNameLst>
                                              <p:attrName>ppt_h</p:attrName>
                                            </p:attrNameLst>
                                          </p:cBhvr>
                                          <p:tavLst>
                                            <p:tav tm="0">
                                              <p:val>
                                                <p:fltVal val="0"/>
                                              </p:val>
                                            </p:tav>
                                            <p:tav tm="100000">
                                              <p:val>
                                                <p:strVal val="#ppt_h"/>
                                              </p:val>
                                            </p:tav>
                                          </p:tavLst>
                                        </p:anim>
                                        <p:animEffect transition="in" filter="fade">
                                          <p:cBhvr>
                                            <p:cTn id="30" dur="500"/>
                                            <p:tgtEl>
                                              <p:spTgt spid="120"/>
                                            </p:tgtEl>
                                          </p:cBhvr>
                                        </p:animEffect>
                                      </p:childTnLst>
                                    </p:cTn>
                                  </p:par>
                                </p:childTnLst>
                              </p:cTn>
                            </p:par>
                            <p:par>
                              <p:cTn id="31" fill="hold">
                                <p:stCondLst>
                                  <p:cond delay="2500"/>
                                </p:stCondLst>
                                <p:childTnLst>
                                  <p:par>
                                    <p:cTn id="32" presetID="12" presetClass="entr" presetSubtype="8" fill="hold" nodeType="afterEffect">
                                      <p:stCondLst>
                                        <p:cond delay="0"/>
                                      </p:stCondLst>
                                      <p:childTnLst>
                                        <p:set>
                                          <p:cBhvr>
                                            <p:cTn id="33" dur="1" fill="hold">
                                              <p:stCondLst>
                                                <p:cond delay="0"/>
                                              </p:stCondLst>
                                            </p:cTn>
                                            <p:tgtEl>
                                              <p:spTgt spid="111"/>
                                            </p:tgtEl>
                                            <p:attrNameLst>
                                              <p:attrName>style.visibility</p:attrName>
                                            </p:attrNameLst>
                                          </p:cBhvr>
                                          <p:to>
                                            <p:strVal val="visible"/>
                                          </p:to>
                                        </p:set>
                                        <p:anim calcmode="lin" valueType="num">
                                          <p:cBhvr additive="base">
                                            <p:cTn id="34" dur="500"/>
                                            <p:tgtEl>
                                              <p:spTgt spid="111"/>
                                            </p:tgtEl>
                                            <p:attrNameLst>
                                              <p:attrName>ppt_x</p:attrName>
                                            </p:attrNameLst>
                                          </p:cBhvr>
                                          <p:tavLst>
                                            <p:tav tm="0">
                                              <p:val>
                                                <p:strVal val="#ppt_x-#ppt_w*1.125000"/>
                                              </p:val>
                                            </p:tav>
                                            <p:tav tm="100000">
                                              <p:val>
                                                <p:strVal val="#ppt_x"/>
                                              </p:val>
                                            </p:tav>
                                          </p:tavLst>
                                        </p:anim>
                                        <p:animEffect transition="in" filter="wipe(right)">
                                          <p:cBhvr>
                                            <p:cTn id="35" dur="500"/>
                                            <p:tgtEl>
                                              <p:spTgt spid="111"/>
                                            </p:tgtEl>
                                          </p:cBhvr>
                                        </p:animEffect>
                                      </p:childTnLst>
                                    </p:cTn>
                                  </p:par>
                                </p:childTnLst>
                              </p:cTn>
                            </p:par>
                            <p:par>
                              <p:cTn id="36" fill="hold">
                                <p:stCondLst>
                                  <p:cond delay="3000"/>
                                </p:stCondLst>
                                <p:childTnLst>
                                  <p:par>
                                    <p:cTn id="37" presetID="53" presetClass="entr" presetSubtype="16" fill="hold" nodeType="afterEffect">
                                      <p:stCondLst>
                                        <p:cond delay="0"/>
                                      </p:stCondLst>
                                      <p:childTnLst>
                                        <p:set>
                                          <p:cBhvr>
                                            <p:cTn id="38" dur="1" fill="hold">
                                              <p:stCondLst>
                                                <p:cond delay="0"/>
                                              </p:stCondLst>
                                            </p:cTn>
                                            <p:tgtEl>
                                              <p:spTgt spid="117"/>
                                            </p:tgtEl>
                                            <p:attrNameLst>
                                              <p:attrName>style.visibility</p:attrName>
                                            </p:attrNameLst>
                                          </p:cBhvr>
                                          <p:to>
                                            <p:strVal val="visible"/>
                                          </p:to>
                                        </p:set>
                                        <p:anim calcmode="lin" valueType="num">
                                          <p:cBhvr>
                                            <p:cTn id="39" dur="500" fill="hold"/>
                                            <p:tgtEl>
                                              <p:spTgt spid="117"/>
                                            </p:tgtEl>
                                            <p:attrNameLst>
                                              <p:attrName>ppt_w</p:attrName>
                                            </p:attrNameLst>
                                          </p:cBhvr>
                                          <p:tavLst>
                                            <p:tav tm="0">
                                              <p:val>
                                                <p:fltVal val="0"/>
                                              </p:val>
                                            </p:tav>
                                            <p:tav tm="100000">
                                              <p:val>
                                                <p:strVal val="#ppt_w"/>
                                              </p:val>
                                            </p:tav>
                                          </p:tavLst>
                                        </p:anim>
                                        <p:anim calcmode="lin" valueType="num">
                                          <p:cBhvr>
                                            <p:cTn id="40" dur="500" fill="hold"/>
                                            <p:tgtEl>
                                              <p:spTgt spid="117"/>
                                            </p:tgtEl>
                                            <p:attrNameLst>
                                              <p:attrName>ppt_h</p:attrName>
                                            </p:attrNameLst>
                                          </p:cBhvr>
                                          <p:tavLst>
                                            <p:tav tm="0">
                                              <p:val>
                                                <p:fltVal val="0"/>
                                              </p:val>
                                            </p:tav>
                                            <p:tav tm="100000">
                                              <p:val>
                                                <p:strVal val="#ppt_h"/>
                                              </p:val>
                                            </p:tav>
                                          </p:tavLst>
                                        </p:anim>
                                        <p:animEffect transition="in" filter="fade">
                                          <p:cBhvr>
                                            <p:cTn id="41" dur="500"/>
                                            <p:tgtEl>
                                              <p:spTgt spid="117"/>
                                            </p:tgtEl>
                                          </p:cBhvr>
                                        </p:animEffect>
                                      </p:childTnLst>
                                    </p:cTn>
                                  </p:par>
                                </p:childTnLst>
                              </p:cTn>
                            </p:par>
                            <p:par>
                              <p:cTn id="42" fill="hold">
                                <p:stCondLst>
                                  <p:cond delay="3500"/>
                                </p:stCondLst>
                                <p:childTnLst>
                                  <p:par>
                                    <p:cTn id="43" presetID="12" presetClass="entr" presetSubtype="8" fill="hold" nodeType="afterEffect">
                                      <p:stCondLst>
                                        <p:cond delay="0"/>
                                      </p:stCondLst>
                                      <p:childTnLst>
                                        <p:set>
                                          <p:cBhvr>
                                            <p:cTn id="44" dur="1" fill="hold">
                                              <p:stCondLst>
                                                <p:cond delay="0"/>
                                              </p:stCondLst>
                                            </p:cTn>
                                            <p:tgtEl>
                                              <p:spTgt spid="108"/>
                                            </p:tgtEl>
                                            <p:attrNameLst>
                                              <p:attrName>style.visibility</p:attrName>
                                            </p:attrNameLst>
                                          </p:cBhvr>
                                          <p:to>
                                            <p:strVal val="visible"/>
                                          </p:to>
                                        </p:set>
                                        <p:anim calcmode="lin" valueType="num">
                                          <p:cBhvr additive="base">
                                            <p:cTn id="45" dur="500"/>
                                            <p:tgtEl>
                                              <p:spTgt spid="108"/>
                                            </p:tgtEl>
                                            <p:attrNameLst>
                                              <p:attrName>ppt_x</p:attrName>
                                            </p:attrNameLst>
                                          </p:cBhvr>
                                          <p:tavLst>
                                            <p:tav tm="0">
                                              <p:val>
                                                <p:strVal val="#ppt_x-#ppt_w*1.125000"/>
                                              </p:val>
                                            </p:tav>
                                            <p:tav tm="100000">
                                              <p:val>
                                                <p:strVal val="#ppt_x"/>
                                              </p:val>
                                            </p:tav>
                                          </p:tavLst>
                                        </p:anim>
                                        <p:animEffect transition="in" filter="wipe(right)">
                                          <p:cBhvr>
                                            <p:cTn id="46" dur="500"/>
                                            <p:tgtEl>
                                              <p:spTgt spid="108"/>
                                            </p:tgtEl>
                                          </p:cBhvr>
                                        </p:animEffect>
                                      </p:childTnLst>
                                    </p:cTn>
                                  </p:par>
                                </p:childTnLst>
                              </p:cTn>
                            </p:par>
                            <p:par>
                              <p:cTn id="47" fill="hold">
                                <p:stCondLst>
                                  <p:cond delay="4000"/>
                                </p:stCondLst>
                                <p:childTnLst>
                                  <p:par>
                                    <p:cTn id="48" presetID="53" presetClass="entr" presetSubtype="16" fill="hold" grpId="0" nodeType="afterEffect">
                                      <p:stCondLst>
                                        <p:cond delay="0"/>
                                      </p:stCondLst>
                                      <p:childTnLst>
                                        <p:set>
                                          <p:cBhvr>
                                            <p:cTn id="49" dur="1" fill="hold">
                                              <p:stCondLst>
                                                <p:cond delay="0"/>
                                              </p:stCondLst>
                                            </p:cTn>
                                            <p:tgtEl>
                                              <p:spTgt spid="123"/>
                                            </p:tgtEl>
                                            <p:attrNameLst>
                                              <p:attrName>style.visibility</p:attrName>
                                            </p:attrNameLst>
                                          </p:cBhvr>
                                          <p:to>
                                            <p:strVal val="visible"/>
                                          </p:to>
                                        </p:set>
                                        <p:anim calcmode="lin" valueType="num">
                                          <p:cBhvr>
                                            <p:cTn id="50" dur="500" fill="hold"/>
                                            <p:tgtEl>
                                              <p:spTgt spid="123"/>
                                            </p:tgtEl>
                                            <p:attrNameLst>
                                              <p:attrName>ppt_w</p:attrName>
                                            </p:attrNameLst>
                                          </p:cBhvr>
                                          <p:tavLst>
                                            <p:tav tm="0">
                                              <p:val>
                                                <p:fltVal val="0"/>
                                              </p:val>
                                            </p:tav>
                                            <p:tav tm="100000">
                                              <p:val>
                                                <p:strVal val="#ppt_w"/>
                                              </p:val>
                                            </p:tav>
                                          </p:tavLst>
                                        </p:anim>
                                        <p:anim calcmode="lin" valueType="num">
                                          <p:cBhvr>
                                            <p:cTn id="51" dur="500" fill="hold"/>
                                            <p:tgtEl>
                                              <p:spTgt spid="123"/>
                                            </p:tgtEl>
                                            <p:attrNameLst>
                                              <p:attrName>ppt_h</p:attrName>
                                            </p:attrNameLst>
                                          </p:cBhvr>
                                          <p:tavLst>
                                            <p:tav tm="0">
                                              <p:val>
                                                <p:fltVal val="0"/>
                                              </p:val>
                                            </p:tav>
                                            <p:tav tm="100000">
                                              <p:val>
                                                <p:strVal val="#ppt_h"/>
                                              </p:val>
                                            </p:tav>
                                          </p:tavLst>
                                        </p:anim>
                                        <p:animEffect transition="in" filter="fade">
                                          <p:cBhvr>
                                            <p:cTn id="52" dur="500"/>
                                            <p:tgtEl>
                                              <p:spTgt spid="123"/>
                                            </p:tgtEl>
                                          </p:cBhvr>
                                        </p:animEffect>
                                      </p:childTnLst>
                                    </p:cTn>
                                  </p:par>
                                </p:childTnLst>
                              </p:cTn>
                            </p:par>
                            <p:par>
                              <p:cTn id="53" fill="hold">
                                <p:stCondLst>
                                  <p:cond delay="4500"/>
                                </p:stCondLst>
                                <p:childTnLst>
                                  <p:par>
                                    <p:cTn id="54" presetID="1" presetClass="entr" presetSubtype="0" fill="hold" grpId="0" nodeType="afterEffect">
                                      <p:stCondLst>
                                        <p:cond delay="2000"/>
                                      </p:stCondLst>
                                      <p:childTnLst>
                                        <p:set>
                                          <p:cBhvr>
                                            <p:cTn id="55"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p:bldP spid="123" grpId="0" animBg="1"/>
          <p:bldP spid="61" grpId="0" animBg="1"/>
        </p:bldLst>
      </p:timing>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01</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项目背景研究</a:t>
                </a:r>
              </a:p>
            </p:txBody>
          </p:sp>
        </p:grpSp>
      </p:grpSp>
      <p:grpSp>
        <p:nvGrpSpPr>
          <p:cNvPr id="61" name="Group 27"/>
          <p:cNvGrpSpPr/>
          <p:nvPr/>
        </p:nvGrpSpPr>
        <p:grpSpPr>
          <a:xfrm>
            <a:off x="447043" y="4829597"/>
            <a:ext cx="687003" cy="687003"/>
            <a:chOff x="875113" y="4924847"/>
            <a:chExt cx="687003" cy="687003"/>
          </a:xfrm>
        </p:grpSpPr>
        <p:sp>
          <p:nvSpPr>
            <p:cNvPr id="62" name="Rectangle 9"/>
            <p:cNvSpPr/>
            <p:nvPr/>
          </p:nvSpPr>
          <p:spPr>
            <a:xfrm>
              <a:off x="875113" y="4924847"/>
              <a:ext cx="687003" cy="687003"/>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64" name="Freeform 11"/>
            <p:cNvSpPr>
              <a:spLocks noEditPoints="1"/>
            </p:cNvSpPr>
            <p:nvPr/>
          </p:nvSpPr>
          <p:spPr bwMode="auto">
            <a:xfrm>
              <a:off x="1019196" y="5093738"/>
              <a:ext cx="389292" cy="349219"/>
            </a:xfrm>
            <a:custGeom>
              <a:avLst/>
              <a:gdLst>
                <a:gd name="T0" fmla="*/ 10 w 95"/>
                <a:gd name="T1" fmla="*/ 0 h 85"/>
                <a:gd name="T2" fmla="*/ 85 w 95"/>
                <a:gd name="T3" fmla="*/ 0 h 85"/>
                <a:gd name="T4" fmla="*/ 95 w 95"/>
                <a:gd name="T5" fmla="*/ 10 h 85"/>
                <a:gd name="T6" fmla="*/ 95 w 95"/>
                <a:gd name="T7" fmla="*/ 76 h 85"/>
                <a:gd name="T8" fmla="*/ 85 w 95"/>
                <a:gd name="T9" fmla="*/ 85 h 85"/>
                <a:gd name="T10" fmla="*/ 10 w 95"/>
                <a:gd name="T11" fmla="*/ 85 h 85"/>
                <a:gd name="T12" fmla="*/ 0 w 95"/>
                <a:gd name="T13" fmla="*/ 76 h 85"/>
                <a:gd name="T14" fmla="*/ 0 w 95"/>
                <a:gd name="T15" fmla="*/ 10 h 85"/>
                <a:gd name="T16" fmla="*/ 10 w 95"/>
                <a:gd name="T17" fmla="*/ 0 h 85"/>
                <a:gd name="T18" fmla="*/ 48 w 95"/>
                <a:gd name="T19" fmla="*/ 38 h 85"/>
                <a:gd name="T20" fmla="*/ 43 w 95"/>
                <a:gd name="T21" fmla="*/ 44 h 85"/>
                <a:gd name="T22" fmla="*/ 48 w 95"/>
                <a:gd name="T23" fmla="*/ 50 h 85"/>
                <a:gd name="T24" fmla="*/ 54 w 95"/>
                <a:gd name="T25" fmla="*/ 44 h 85"/>
                <a:gd name="T26" fmla="*/ 48 w 95"/>
                <a:gd name="T27" fmla="*/ 38 h 85"/>
                <a:gd name="T28" fmla="*/ 42 w 95"/>
                <a:gd name="T29" fmla="*/ 36 h 85"/>
                <a:gd name="T30" fmla="*/ 48 w 95"/>
                <a:gd name="T31" fmla="*/ 34 h 85"/>
                <a:gd name="T32" fmla="*/ 54 w 95"/>
                <a:gd name="T33" fmla="*/ 36 h 85"/>
                <a:gd name="T34" fmla="*/ 57 w 95"/>
                <a:gd name="T35" fmla="*/ 30 h 85"/>
                <a:gd name="T36" fmla="*/ 64 w 95"/>
                <a:gd name="T37" fmla="*/ 19 h 85"/>
                <a:gd name="T38" fmla="*/ 48 w 95"/>
                <a:gd name="T39" fmla="*/ 14 h 85"/>
                <a:gd name="T40" fmla="*/ 33 w 95"/>
                <a:gd name="T41" fmla="*/ 19 h 85"/>
                <a:gd name="T42" fmla="*/ 39 w 95"/>
                <a:gd name="T43" fmla="*/ 30 h 85"/>
                <a:gd name="T44" fmla="*/ 42 w 95"/>
                <a:gd name="T45" fmla="*/ 36 h 85"/>
                <a:gd name="T46" fmla="*/ 58 w 95"/>
                <a:gd name="T47" fmla="*/ 43 h 85"/>
                <a:gd name="T48" fmla="*/ 57 w 95"/>
                <a:gd name="T49" fmla="*/ 49 h 85"/>
                <a:gd name="T50" fmla="*/ 53 w 95"/>
                <a:gd name="T51" fmla="*/ 53 h 85"/>
                <a:gd name="T52" fmla="*/ 56 w 95"/>
                <a:gd name="T53" fmla="*/ 59 h 85"/>
                <a:gd name="T54" fmla="*/ 62 w 95"/>
                <a:gd name="T55" fmla="*/ 70 h 85"/>
                <a:gd name="T56" fmla="*/ 74 w 95"/>
                <a:gd name="T57" fmla="*/ 59 h 85"/>
                <a:gd name="T58" fmla="*/ 78 w 95"/>
                <a:gd name="T59" fmla="*/ 43 h 85"/>
                <a:gd name="T60" fmla="*/ 65 w 95"/>
                <a:gd name="T61" fmla="*/ 43 h 85"/>
                <a:gd name="T62" fmla="*/ 58 w 95"/>
                <a:gd name="T63" fmla="*/ 43 h 85"/>
                <a:gd name="T64" fmla="*/ 44 w 95"/>
                <a:gd name="T65" fmla="*/ 53 h 85"/>
                <a:gd name="T66" fmla="*/ 40 w 95"/>
                <a:gd name="T67" fmla="*/ 49 h 85"/>
                <a:gd name="T68" fmla="*/ 38 w 95"/>
                <a:gd name="T69" fmla="*/ 43 h 85"/>
                <a:gd name="T70" fmla="*/ 31 w 95"/>
                <a:gd name="T71" fmla="*/ 43 h 85"/>
                <a:gd name="T72" fmla="*/ 19 w 95"/>
                <a:gd name="T73" fmla="*/ 43 h 85"/>
                <a:gd name="T74" fmla="*/ 23 w 95"/>
                <a:gd name="T75" fmla="*/ 59 h 85"/>
                <a:gd name="T76" fmla="*/ 34 w 95"/>
                <a:gd name="T77" fmla="*/ 70 h 85"/>
                <a:gd name="T78" fmla="*/ 41 w 95"/>
                <a:gd name="T79" fmla="*/ 59 h 85"/>
                <a:gd name="T80" fmla="*/ 44 w 95"/>
                <a:gd name="T81" fmla="*/ 5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5" h="85">
                  <a:moveTo>
                    <a:pt x="10" y="0"/>
                  </a:moveTo>
                  <a:cubicBezTo>
                    <a:pt x="85" y="0"/>
                    <a:pt x="85" y="0"/>
                    <a:pt x="85" y="0"/>
                  </a:cubicBezTo>
                  <a:cubicBezTo>
                    <a:pt x="90" y="0"/>
                    <a:pt x="95" y="4"/>
                    <a:pt x="95" y="10"/>
                  </a:cubicBezTo>
                  <a:cubicBezTo>
                    <a:pt x="95" y="76"/>
                    <a:pt x="95" y="76"/>
                    <a:pt x="95" y="76"/>
                  </a:cubicBezTo>
                  <a:cubicBezTo>
                    <a:pt x="95" y="81"/>
                    <a:pt x="90" y="85"/>
                    <a:pt x="85" y="85"/>
                  </a:cubicBezTo>
                  <a:cubicBezTo>
                    <a:pt x="10" y="85"/>
                    <a:pt x="10" y="85"/>
                    <a:pt x="10" y="85"/>
                  </a:cubicBezTo>
                  <a:cubicBezTo>
                    <a:pt x="5" y="85"/>
                    <a:pt x="0" y="81"/>
                    <a:pt x="0" y="76"/>
                  </a:cubicBezTo>
                  <a:cubicBezTo>
                    <a:pt x="0" y="10"/>
                    <a:pt x="0" y="10"/>
                    <a:pt x="0" y="10"/>
                  </a:cubicBezTo>
                  <a:cubicBezTo>
                    <a:pt x="0" y="4"/>
                    <a:pt x="5" y="0"/>
                    <a:pt x="10" y="0"/>
                  </a:cubicBezTo>
                  <a:close/>
                  <a:moveTo>
                    <a:pt x="48" y="38"/>
                  </a:moveTo>
                  <a:cubicBezTo>
                    <a:pt x="45" y="38"/>
                    <a:pt x="43" y="41"/>
                    <a:pt x="43" y="44"/>
                  </a:cubicBezTo>
                  <a:cubicBezTo>
                    <a:pt x="43" y="47"/>
                    <a:pt x="45" y="50"/>
                    <a:pt x="48" y="50"/>
                  </a:cubicBezTo>
                  <a:cubicBezTo>
                    <a:pt x="51" y="50"/>
                    <a:pt x="54" y="47"/>
                    <a:pt x="54" y="44"/>
                  </a:cubicBezTo>
                  <a:cubicBezTo>
                    <a:pt x="54" y="41"/>
                    <a:pt x="51" y="38"/>
                    <a:pt x="48" y="38"/>
                  </a:cubicBezTo>
                  <a:close/>
                  <a:moveTo>
                    <a:pt x="42" y="36"/>
                  </a:moveTo>
                  <a:cubicBezTo>
                    <a:pt x="44" y="35"/>
                    <a:pt x="46" y="34"/>
                    <a:pt x="48" y="34"/>
                  </a:cubicBezTo>
                  <a:cubicBezTo>
                    <a:pt x="50" y="34"/>
                    <a:pt x="52" y="35"/>
                    <a:pt x="54" y="36"/>
                  </a:cubicBezTo>
                  <a:cubicBezTo>
                    <a:pt x="57" y="30"/>
                    <a:pt x="57" y="30"/>
                    <a:pt x="57" y="30"/>
                  </a:cubicBezTo>
                  <a:cubicBezTo>
                    <a:pt x="64" y="19"/>
                    <a:pt x="64" y="19"/>
                    <a:pt x="64" y="19"/>
                  </a:cubicBezTo>
                  <a:cubicBezTo>
                    <a:pt x="59" y="16"/>
                    <a:pt x="54" y="14"/>
                    <a:pt x="48" y="14"/>
                  </a:cubicBezTo>
                  <a:cubicBezTo>
                    <a:pt x="43" y="14"/>
                    <a:pt x="37" y="16"/>
                    <a:pt x="33" y="19"/>
                  </a:cubicBezTo>
                  <a:cubicBezTo>
                    <a:pt x="39" y="30"/>
                    <a:pt x="39" y="30"/>
                    <a:pt x="39" y="30"/>
                  </a:cubicBezTo>
                  <a:cubicBezTo>
                    <a:pt x="42" y="36"/>
                    <a:pt x="42" y="36"/>
                    <a:pt x="42" y="36"/>
                  </a:cubicBezTo>
                  <a:close/>
                  <a:moveTo>
                    <a:pt x="58" y="43"/>
                  </a:moveTo>
                  <a:cubicBezTo>
                    <a:pt x="58" y="45"/>
                    <a:pt x="58" y="47"/>
                    <a:pt x="57" y="49"/>
                  </a:cubicBezTo>
                  <a:cubicBezTo>
                    <a:pt x="56" y="51"/>
                    <a:pt x="54" y="52"/>
                    <a:pt x="53" y="53"/>
                  </a:cubicBezTo>
                  <a:cubicBezTo>
                    <a:pt x="56" y="59"/>
                    <a:pt x="56" y="59"/>
                    <a:pt x="56" y="59"/>
                  </a:cubicBezTo>
                  <a:cubicBezTo>
                    <a:pt x="62" y="70"/>
                    <a:pt x="62" y="70"/>
                    <a:pt x="62" y="70"/>
                  </a:cubicBezTo>
                  <a:cubicBezTo>
                    <a:pt x="67" y="67"/>
                    <a:pt x="71" y="64"/>
                    <a:pt x="74" y="59"/>
                  </a:cubicBezTo>
                  <a:cubicBezTo>
                    <a:pt x="77" y="54"/>
                    <a:pt x="78" y="48"/>
                    <a:pt x="78" y="43"/>
                  </a:cubicBezTo>
                  <a:cubicBezTo>
                    <a:pt x="65" y="43"/>
                    <a:pt x="65" y="43"/>
                    <a:pt x="65" y="43"/>
                  </a:cubicBezTo>
                  <a:cubicBezTo>
                    <a:pt x="58" y="43"/>
                    <a:pt x="58" y="43"/>
                    <a:pt x="58" y="43"/>
                  </a:cubicBezTo>
                  <a:close/>
                  <a:moveTo>
                    <a:pt x="44" y="53"/>
                  </a:moveTo>
                  <a:cubicBezTo>
                    <a:pt x="42" y="52"/>
                    <a:pt x="41" y="51"/>
                    <a:pt x="40" y="49"/>
                  </a:cubicBezTo>
                  <a:cubicBezTo>
                    <a:pt x="39" y="47"/>
                    <a:pt x="38" y="45"/>
                    <a:pt x="38" y="43"/>
                  </a:cubicBezTo>
                  <a:cubicBezTo>
                    <a:pt x="31" y="43"/>
                    <a:pt x="31" y="43"/>
                    <a:pt x="31" y="43"/>
                  </a:cubicBezTo>
                  <a:cubicBezTo>
                    <a:pt x="19" y="43"/>
                    <a:pt x="19" y="43"/>
                    <a:pt x="19" y="43"/>
                  </a:cubicBezTo>
                  <a:cubicBezTo>
                    <a:pt x="19" y="49"/>
                    <a:pt x="20" y="54"/>
                    <a:pt x="23" y="59"/>
                  </a:cubicBezTo>
                  <a:cubicBezTo>
                    <a:pt x="26" y="64"/>
                    <a:pt x="30" y="68"/>
                    <a:pt x="34" y="70"/>
                  </a:cubicBezTo>
                  <a:cubicBezTo>
                    <a:pt x="41" y="59"/>
                    <a:pt x="41" y="59"/>
                    <a:pt x="41" y="59"/>
                  </a:cubicBezTo>
                  <a:lnTo>
                    <a:pt x="44" y="53"/>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gency FB" panose="020B0503020202020204" pitchFamily="34" charset="0"/>
              </a:endParaRPr>
            </a:p>
          </p:txBody>
        </p:sp>
      </p:grpSp>
      <p:grpSp>
        <p:nvGrpSpPr>
          <p:cNvPr id="70" name="Group 4"/>
          <p:cNvGrpSpPr/>
          <p:nvPr/>
        </p:nvGrpSpPr>
        <p:grpSpPr>
          <a:xfrm>
            <a:off x="447043" y="1917587"/>
            <a:ext cx="687003" cy="687003"/>
            <a:chOff x="875113" y="2012837"/>
            <a:chExt cx="687003" cy="687003"/>
          </a:xfrm>
        </p:grpSpPr>
        <p:sp>
          <p:nvSpPr>
            <p:cNvPr id="71" name="Rectangle 6"/>
            <p:cNvSpPr/>
            <p:nvPr/>
          </p:nvSpPr>
          <p:spPr>
            <a:xfrm>
              <a:off x="875113" y="2012837"/>
              <a:ext cx="687003" cy="687003"/>
            </a:xfrm>
            <a:prstGeom prst="rect">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72" name="Freeform 12"/>
            <p:cNvSpPr>
              <a:spLocks noEditPoints="1"/>
            </p:cNvSpPr>
            <p:nvPr/>
          </p:nvSpPr>
          <p:spPr bwMode="auto">
            <a:xfrm>
              <a:off x="1045913" y="2205582"/>
              <a:ext cx="345401" cy="301511"/>
            </a:xfrm>
            <a:custGeom>
              <a:avLst/>
              <a:gdLst>
                <a:gd name="T0" fmla="*/ 18 w 84"/>
                <a:gd name="T1" fmla="*/ 0 h 73"/>
                <a:gd name="T2" fmla="*/ 26 w 84"/>
                <a:gd name="T3" fmla="*/ 7 h 73"/>
                <a:gd name="T4" fmla="*/ 10 w 84"/>
                <a:gd name="T5" fmla="*/ 7 h 73"/>
                <a:gd name="T6" fmla="*/ 18 w 84"/>
                <a:gd name="T7" fmla="*/ 0 h 73"/>
                <a:gd name="T8" fmla="*/ 49 w 84"/>
                <a:gd name="T9" fmla="*/ 15 h 73"/>
                <a:gd name="T10" fmla="*/ 67 w 84"/>
                <a:gd name="T11" fmla="*/ 22 h 73"/>
                <a:gd name="T12" fmla="*/ 75 w 84"/>
                <a:gd name="T13" fmla="*/ 41 h 73"/>
                <a:gd name="T14" fmla="*/ 67 w 84"/>
                <a:gd name="T15" fmla="*/ 60 h 73"/>
                <a:gd name="T16" fmla="*/ 49 w 84"/>
                <a:gd name="T17" fmla="*/ 67 h 73"/>
                <a:gd name="T18" fmla="*/ 30 w 84"/>
                <a:gd name="T19" fmla="*/ 60 h 73"/>
                <a:gd name="T20" fmla="*/ 22 w 84"/>
                <a:gd name="T21" fmla="*/ 41 h 73"/>
                <a:gd name="T22" fmla="*/ 30 w 84"/>
                <a:gd name="T23" fmla="*/ 22 h 73"/>
                <a:gd name="T24" fmla="*/ 49 w 84"/>
                <a:gd name="T25" fmla="*/ 15 h 73"/>
                <a:gd name="T26" fmla="*/ 45 w 84"/>
                <a:gd name="T27" fmla="*/ 28 h 73"/>
                <a:gd name="T28" fmla="*/ 35 w 84"/>
                <a:gd name="T29" fmla="*/ 33 h 73"/>
                <a:gd name="T30" fmla="*/ 36 w 84"/>
                <a:gd name="T31" fmla="*/ 44 h 73"/>
                <a:gd name="T32" fmla="*/ 44 w 84"/>
                <a:gd name="T33" fmla="*/ 38 h 73"/>
                <a:gd name="T34" fmla="*/ 45 w 84"/>
                <a:gd name="T35" fmla="*/ 28 h 73"/>
                <a:gd name="T36" fmla="*/ 62 w 84"/>
                <a:gd name="T37" fmla="*/ 28 h 73"/>
                <a:gd name="T38" fmla="*/ 49 w 84"/>
                <a:gd name="T39" fmla="*/ 23 h 73"/>
                <a:gd name="T40" fmla="*/ 36 w 84"/>
                <a:gd name="T41" fmla="*/ 28 h 73"/>
                <a:gd name="T42" fmla="*/ 31 w 84"/>
                <a:gd name="T43" fmla="*/ 41 h 73"/>
                <a:gd name="T44" fmla="*/ 36 w 84"/>
                <a:gd name="T45" fmla="*/ 54 h 73"/>
                <a:gd name="T46" fmla="*/ 49 w 84"/>
                <a:gd name="T47" fmla="*/ 59 h 73"/>
                <a:gd name="T48" fmla="*/ 62 w 84"/>
                <a:gd name="T49" fmla="*/ 54 h 73"/>
                <a:gd name="T50" fmla="*/ 67 w 84"/>
                <a:gd name="T51" fmla="*/ 41 h 73"/>
                <a:gd name="T52" fmla="*/ 62 w 84"/>
                <a:gd name="T53" fmla="*/ 28 h 73"/>
                <a:gd name="T54" fmla="*/ 35 w 84"/>
                <a:gd name="T55" fmla="*/ 0 h 73"/>
                <a:gd name="T56" fmla="*/ 29 w 84"/>
                <a:gd name="T57" fmla="*/ 11 h 73"/>
                <a:gd name="T58" fmla="*/ 9 w 84"/>
                <a:gd name="T59" fmla="*/ 11 h 73"/>
                <a:gd name="T60" fmla="*/ 0 w 84"/>
                <a:gd name="T61" fmla="*/ 21 h 73"/>
                <a:gd name="T62" fmla="*/ 0 w 84"/>
                <a:gd name="T63" fmla="*/ 63 h 73"/>
                <a:gd name="T64" fmla="*/ 9 w 84"/>
                <a:gd name="T65" fmla="*/ 73 h 73"/>
                <a:gd name="T66" fmla="*/ 74 w 84"/>
                <a:gd name="T67" fmla="*/ 73 h 73"/>
                <a:gd name="T68" fmla="*/ 84 w 84"/>
                <a:gd name="T69" fmla="*/ 63 h 73"/>
                <a:gd name="T70" fmla="*/ 84 w 84"/>
                <a:gd name="T71" fmla="*/ 21 h 73"/>
                <a:gd name="T72" fmla="*/ 74 w 84"/>
                <a:gd name="T73" fmla="*/ 11 h 73"/>
                <a:gd name="T74" fmla="*/ 71 w 84"/>
                <a:gd name="T75" fmla="*/ 11 h 73"/>
                <a:gd name="T76" fmla="*/ 64 w 84"/>
                <a:gd name="T77" fmla="*/ 0 h 73"/>
                <a:gd name="T78" fmla="*/ 35 w 84"/>
                <a:gd name="T7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4" h="73">
                  <a:moveTo>
                    <a:pt x="18" y="0"/>
                  </a:moveTo>
                  <a:cubicBezTo>
                    <a:pt x="22" y="0"/>
                    <a:pt x="25" y="3"/>
                    <a:pt x="26" y="7"/>
                  </a:cubicBezTo>
                  <a:cubicBezTo>
                    <a:pt x="10" y="7"/>
                    <a:pt x="10" y="7"/>
                    <a:pt x="10" y="7"/>
                  </a:cubicBezTo>
                  <a:cubicBezTo>
                    <a:pt x="10" y="3"/>
                    <a:pt x="14" y="0"/>
                    <a:pt x="18" y="0"/>
                  </a:cubicBezTo>
                  <a:close/>
                  <a:moveTo>
                    <a:pt x="49" y="15"/>
                  </a:moveTo>
                  <a:cubicBezTo>
                    <a:pt x="56" y="15"/>
                    <a:pt x="63" y="18"/>
                    <a:pt x="67" y="22"/>
                  </a:cubicBezTo>
                  <a:cubicBezTo>
                    <a:pt x="72" y="27"/>
                    <a:pt x="75" y="34"/>
                    <a:pt x="75" y="41"/>
                  </a:cubicBezTo>
                  <a:cubicBezTo>
                    <a:pt x="75" y="48"/>
                    <a:pt x="72" y="55"/>
                    <a:pt x="67" y="60"/>
                  </a:cubicBezTo>
                  <a:cubicBezTo>
                    <a:pt x="63" y="64"/>
                    <a:pt x="56" y="67"/>
                    <a:pt x="49" y="67"/>
                  </a:cubicBezTo>
                  <a:cubicBezTo>
                    <a:pt x="41" y="67"/>
                    <a:pt x="35" y="64"/>
                    <a:pt x="30" y="60"/>
                  </a:cubicBezTo>
                  <a:cubicBezTo>
                    <a:pt x="25" y="55"/>
                    <a:pt x="22" y="48"/>
                    <a:pt x="22" y="41"/>
                  </a:cubicBezTo>
                  <a:cubicBezTo>
                    <a:pt x="22" y="34"/>
                    <a:pt x="25" y="27"/>
                    <a:pt x="30" y="22"/>
                  </a:cubicBezTo>
                  <a:cubicBezTo>
                    <a:pt x="35" y="18"/>
                    <a:pt x="41" y="15"/>
                    <a:pt x="49" y="15"/>
                  </a:cubicBezTo>
                  <a:close/>
                  <a:moveTo>
                    <a:pt x="45" y="28"/>
                  </a:moveTo>
                  <a:cubicBezTo>
                    <a:pt x="42" y="26"/>
                    <a:pt x="37" y="28"/>
                    <a:pt x="35" y="33"/>
                  </a:cubicBezTo>
                  <a:cubicBezTo>
                    <a:pt x="32" y="37"/>
                    <a:pt x="33" y="42"/>
                    <a:pt x="36" y="44"/>
                  </a:cubicBezTo>
                  <a:cubicBezTo>
                    <a:pt x="40" y="46"/>
                    <a:pt x="41" y="42"/>
                    <a:pt x="44" y="38"/>
                  </a:cubicBezTo>
                  <a:cubicBezTo>
                    <a:pt x="46" y="33"/>
                    <a:pt x="49" y="30"/>
                    <a:pt x="45" y="28"/>
                  </a:cubicBezTo>
                  <a:close/>
                  <a:moveTo>
                    <a:pt x="62" y="28"/>
                  </a:moveTo>
                  <a:cubicBezTo>
                    <a:pt x="58" y="25"/>
                    <a:pt x="54" y="23"/>
                    <a:pt x="49" y="23"/>
                  </a:cubicBezTo>
                  <a:cubicBezTo>
                    <a:pt x="44" y="23"/>
                    <a:pt x="39" y="25"/>
                    <a:pt x="36" y="28"/>
                  </a:cubicBezTo>
                  <a:cubicBezTo>
                    <a:pt x="33" y="31"/>
                    <a:pt x="31" y="36"/>
                    <a:pt x="31" y="41"/>
                  </a:cubicBezTo>
                  <a:cubicBezTo>
                    <a:pt x="31" y="46"/>
                    <a:pt x="33" y="50"/>
                    <a:pt x="36" y="54"/>
                  </a:cubicBezTo>
                  <a:cubicBezTo>
                    <a:pt x="39" y="57"/>
                    <a:pt x="44" y="59"/>
                    <a:pt x="49" y="59"/>
                  </a:cubicBezTo>
                  <a:cubicBezTo>
                    <a:pt x="54" y="59"/>
                    <a:pt x="58" y="57"/>
                    <a:pt x="62" y="54"/>
                  </a:cubicBezTo>
                  <a:cubicBezTo>
                    <a:pt x="65" y="50"/>
                    <a:pt x="67" y="46"/>
                    <a:pt x="67" y="41"/>
                  </a:cubicBezTo>
                  <a:cubicBezTo>
                    <a:pt x="67" y="36"/>
                    <a:pt x="65" y="31"/>
                    <a:pt x="62" y="28"/>
                  </a:cubicBezTo>
                  <a:close/>
                  <a:moveTo>
                    <a:pt x="35" y="0"/>
                  </a:moveTo>
                  <a:cubicBezTo>
                    <a:pt x="29" y="11"/>
                    <a:pt x="29" y="11"/>
                    <a:pt x="29" y="11"/>
                  </a:cubicBezTo>
                  <a:cubicBezTo>
                    <a:pt x="9" y="11"/>
                    <a:pt x="9" y="11"/>
                    <a:pt x="9" y="11"/>
                  </a:cubicBezTo>
                  <a:cubicBezTo>
                    <a:pt x="4" y="11"/>
                    <a:pt x="0" y="15"/>
                    <a:pt x="0" y="21"/>
                  </a:cubicBezTo>
                  <a:cubicBezTo>
                    <a:pt x="0" y="63"/>
                    <a:pt x="0" y="63"/>
                    <a:pt x="0" y="63"/>
                  </a:cubicBezTo>
                  <a:cubicBezTo>
                    <a:pt x="0" y="69"/>
                    <a:pt x="4" y="73"/>
                    <a:pt x="9" y="73"/>
                  </a:cubicBezTo>
                  <a:cubicBezTo>
                    <a:pt x="74" y="73"/>
                    <a:pt x="74" y="73"/>
                    <a:pt x="74" y="73"/>
                  </a:cubicBezTo>
                  <a:cubicBezTo>
                    <a:pt x="79" y="73"/>
                    <a:pt x="84" y="69"/>
                    <a:pt x="84" y="63"/>
                  </a:cubicBezTo>
                  <a:cubicBezTo>
                    <a:pt x="84" y="21"/>
                    <a:pt x="84" y="21"/>
                    <a:pt x="84" y="21"/>
                  </a:cubicBezTo>
                  <a:cubicBezTo>
                    <a:pt x="84" y="15"/>
                    <a:pt x="79" y="11"/>
                    <a:pt x="74" y="11"/>
                  </a:cubicBezTo>
                  <a:cubicBezTo>
                    <a:pt x="71" y="11"/>
                    <a:pt x="71" y="11"/>
                    <a:pt x="71" y="11"/>
                  </a:cubicBezTo>
                  <a:cubicBezTo>
                    <a:pt x="64" y="0"/>
                    <a:pt x="64" y="0"/>
                    <a:pt x="64" y="0"/>
                  </a:cubicBezTo>
                  <a:lnTo>
                    <a:pt x="35"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gency FB" panose="020B0503020202020204" pitchFamily="34" charset="0"/>
              </a:endParaRPr>
            </a:p>
          </p:txBody>
        </p:sp>
      </p:grpSp>
      <p:grpSp>
        <p:nvGrpSpPr>
          <p:cNvPr id="73" name="Group 5"/>
          <p:cNvGrpSpPr/>
          <p:nvPr/>
        </p:nvGrpSpPr>
        <p:grpSpPr>
          <a:xfrm>
            <a:off x="447043" y="2888257"/>
            <a:ext cx="687003" cy="687003"/>
            <a:chOff x="875113" y="2983507"/>
            <a:chExt cx="687003" cy="687003"/>
          </a:xfrm>
        </p:grpSpPr>
        <p:sp>
          <p:nvSpPr>
            <p:cNvPr id="74" name="Rectangle 7"/>
            <p:cNvSpPr/>
            <p:nvPr/>
          </p:nvSpPr>
          <p:spPr>
            <a:xfrm>
              <a:off x="875113" y="2983507"/>
              <a:ext cx="687003" cy="687003"/>
            </a:xfrm>
            <a:prstGeom prst="rect">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75" name="Freeform 13"/>
            <p:cNvSpPr>
              <a:spLocks noEditPoints="1"/>
            </p:cNvSpPr>
            <p:nvPr/>
          </p:nvSpPr>
          <p:spPr bwMode="auto">
            <a:xfrm>
              <a:off x="1045913" y="3129499"/>
              <a:ext cx="337768" cy="395018"/>
            </a:xfrm>
            <a:custGeom>
              <a:avLst/>
              <a:gdLst>
                <a:gd name="T0" fmla="*/ 42 w 82"/>
                <a:gd name="T1" fmla="*/ 0 h 96"/>
                <a:gd name="T2" fmla="*/ 62 w 82"/>
                <a:gd name="T3" fmla="*/ 20 h 96"/>
                <a:gd name="T4" fmla="*/ 67 w 82"/>
                <a:gd name="T5" fmla="*/ 28 h 96"/>
                <a:gd name="T6" fmla="*/ 77 w 82"/>
                <a:gd name="T7" fmla="*/ 20 h 96"/>
                <a:gd name="T8" fmla="*/ 82 w 82"/>
                <a:gd name="T9" fmla="*/ 28 h 96"/>
                <a:gd name="T10" fmla="*/ 77 w 82"/>
                <a:gd name="T11" fmla="*/ 35 h 96"/>
                <a:gd name="T12" fmla="*/ 67 w 82"/>
                <a:gd name="T13" fmla="*/ 67 h 96"/>
                <a:gd name="T14" fmla="*/ 47 w 82"/>
                <a:gd name="T15" fmla="*/ 85 h 96"/>
                <a:gd name="T16" fmla="*/ 67 w 82"/>
                <a:gd name="T17" fmla="*/ 96 h 96"/>
                <a:gd name="T18" fmla="*/ 17 w 82"/>
                <a:gd name="T19" fmla="*/ 85 h 96"/>
                <a:gd name="T20" fmla="*/ 35 w 82"/>
                <a:gd name="T21" fmla="*/ 77 h 96"/>
                <a:gd name="T22" fmla="*/ 6 w 82"/>
                <a:gd name="T23" fmla="*/ 42 h 96"/>
                <a:gd name="T24" fmla="*/ 0 w 82"/>
                <a:gd name="T25" fmla="*/ 35 h 96"/>
                <a:gd name="T26" fmla="*/ 6 w 82"/>
                <a:gd name="T27" fmla="*/ 28 h 96"/>
                <a:gd name="T28" fmla="*/ 16 w 82"/>
                <a:gd name="T29" fmla="*/ 20 h 96"/>
                <a:gd name="T30" fmla="*/ 21 w 82"/>
                <a:gd name="T31" fmla="*/ 28 h 96"/>
                <a:gd name="T32" fmla="*/ 27 w 82"/>
                <a:gd name="T33" fmla="*/ 6 h 96"/>
                <a:gd name="T34" fmla="*/ 50 w 82"/>
                <a:gd name="T35" fmla="*/ 12 h 96"/>
                <a:gd name="T36" fmla="*/ 45 w 82"/>
                <a:gd name="T37" fmla="*/ 12 h 96"/>
                <a:gd name="T38" fmla="*/ 42 w 82"/>
                <a:gd name="T39" fmla="*/ 9 h 96"/>
                <a:gd name="T40" fmla="*/ 36 w 82"/>
                <a:gd name="T41" fmla="*/ 10 h 96"/>
                <a:gd name="T42" fmla="*/ 34 w 82"/>
                <a:gd name="T43" fmla="*/ 15 h 96"/>
                <a:gd name="T44" fmla="*/ 31 w 82"/>
                <a:gd name="T45" fmla="*/ 16 h 96"/>
                <a:gd name="T46" fmla="*/ 34 w 82"/>
                <a:gd name="T47" fmla="*/ 18 h 96"/>
                <a:gd name="T48" fmla="*/ 30 w 82"/>
                <a:gd name="T49" fmla="*/ 21 h 96"/>
                <a:gd name="T50" fmla="*/ 53 w 82"/>
                <a:gd name="T51" fmla="*/ 28 h 96"/>
                <a:gd name="T52" fmla="*/ 51 w 82"/>
                <a:gd name="T53" fmla="*/ 21 h 96"/>
                <a:gd name="T54" fmla="*/ 51 w 82"/>
                <a:gd name="T55" fmla="*/ 16 h 96"/>
                <a:gd name="T56" fmla="*/ 50 w 82"/>
                <a:gd name="T57" fmla="*/ 12 h 96"/>
                <a:gd name="T58" fmla="*/ 38 w 82"/>
                <a:gd name="T59" fmla="*/ 12 h 96"/>
                <a:gd name="T60" fmla="*/ 43 w 82"/>
                <a:gd name="T61" fmla="*/ 12 h 96"/>
                <a:gd name="T62" fmla="*/ 44 w 82"/>
                <a:gd name="T63" fmla="*/ 16 h 96"/>
                <a:gd name="T64" fmla="*/ 44 w 82"/>
                <a:gd name="T65" fmla="*/ 21 h 96"/>
                <a:gd name="T66" fmla="*/ 44 w 82"/>
                <a:gd name="T67" fmla="*/ 16 h 96"/>
                <a:gd name="T68" fmla="*/ 35 w 82"/>
                <a:gd name="T69" fmla="*/ 18 h 96"/>
                <a:gd name="T70" fmla="*/ 40 w 82"/>
                <a:gd name="T71" fmla="*/ 18 h 96"/>
                <a:gd name="T72" fmla="*/ 48 w 82"/>
                <a:gd name="T73" fmla="*/ 22 h 96"/>
                <a:gd name="T74" fmla="*/ 48 w 82"/>
                <a:gd name="T75" fmla="*/ 27 h 96"/>
                <a:gd name="T76" fmla="*/ 48 w 82"/>
                <a:gd name="T77" fmla="*/ 22 h 96"/>
                <a:gd name="T78" fmla="*/ 39 w 82"/>
                <a:gd name="T79" fmla="*/ 24 h 96"/>
                <a:gd name="T80" fmla="*/ 44 w 82"/>
                <a:gd name="T81" fmla="*/ 24 h 96"/>
                <a:gd name="T82" fmla="*/ 34 w 82"/>
                <a:gd name="T83" fmla="*/ 22 h 96"/>
                <a:gd name="T84" fmla="*/ 34 w 82"/>
                <a:gd name="T85" fmla="*/ 27 h 96"/>
                <a:gd name="T86" fmla="*/ 34 w 82"/>
                <a:gd name="T87" fmla="*/ 22 h 96"/>
                <a:gd name="T88" fmla="*/ 62 w 82"/>
                <a:gd name="T89" fmla="*/ 40 h 96"/>
                <a:gd name="T90" fmla="*/ 42 w 82"/>
                <a:gd name="T91" fmla="*/ 61 h 96"/>
                <a:gd name="T92" fmla="*/ 27 w 82"/>
                <a:gd name="T93" fmla="*/ 55 h 96"/>
                <a:gd name="T94" fmla="*/ 21 w 82"/>
                <a:gd name="T95" fmla="*/ 35 h 96"/>
                <a:gd name="T96" fmla="*/ 16 w 82"/>
                <a:gd name="T97" fmla="*/ 42 h 96"/>
                <a:gd name="T98" fmla="*/ 42 w 82"/>
                <a:gd name="T99" fmla="*/ 68 h 96"/>
                <a:gd name="T100" fmla="*/ 60 w 82"/>
                <a:gd name="T101" fmla="*/ 60 h 96"/>
                <a:gd name="T102" fmla="*/ 67 w 82"/>
                <a:gd name="T103" fmla="*/ 3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2" h="96">
                  <a:moveTo>
                    <a:pt x="42" y="0"/>
                  </a:moveTo>
                  <a:cubicBezTo>
                    <a:pt x="42" y="0"/>
                    <a:pt x="42" y="0"/>
                    <a:pt x="42" y="0"/>
                  </a:cubicBezTo>
                  <a:cubicBezTo>
                    <a:pt x="47" y="0"/>
                    <a:pt x="52" y="2"/>
                    <a:pt x="56" y="6"/>
                  </a:cubicBezTo>
                  <a:cubicBezTo>
                    <a:pt x="59" y="9"/>
                    <a:pt x="62" y="14"/>
                    <a:pt x="62" y="20"/>
                  </a:cubicBezTo>
                  <a:cubicBezTo>
                    <a:pt x="62" y="28"/>
                    <a:pt x="62" y="28"/>
                    <a:pt x="62" y="28"/>
                  </a:cubicBezTo>
                  <a:cubicBezTo>
                    <a:pt x="67" y="28"/>
                    <a:pt x="67" y="28"/>
                    <a:pt x="67" y="28"/>
                  </a:cubicBezTo>
                  <a:cubicBezTo>
                    <a:pt x="67" y="20"/>
                    <a:pt x="67" y="20"/>
                    <a:pt x="67" y="20"/>
                  </a:cubicBezTo>
                  <a:cubicBezTo>
                    <a:pt x="77" y="20"/>
                    <a:pt x="77" y="20"/>
                    <a:pt x="77" y="20"/>
                  </a:cubicBezTo>
                  <a:cubicBezTo>
                    <a:pt x="77" y="28"/>
                    <a:pt x="77" y="28"/>
                    <a:pt x="77" y="28"/>
                  </a:cubicBezTo>
                  <a:cubicBezTo>
                    <a:pt x="82" y="28"/>
                    <a:pt x="82" y="28"/>
                    <a:pt x="82" y="28"/>
                  </a:cubicBezTo>
                  <a:cubicBezTo>
                    <a:pt x="82" y="35"/>
                    <a:pt x="82" y="35"/>
                    <a:pt x="82" y="35"/>
                  </a:cubicBezTo>
                  <a:cubicBezTo>
                    <a:pt x="77" y="35"/>
                    <a:pt x="77" y="35"/>
                    <a:pt x="77" y="35"/>
                  </a:cubicBezTo>
                  <a:cubicBezTo>
                    <a:pt x="77" y="42"/>
                    <a:pt x="77" y="42"/>
                    <a:pt x="77" y="42"/>
                  </a:cubicBezTo>
                  <a:cubicBezTo>
                    <a:pt x="77" y="52"/>
                    <a:pt x="73" y="61"/>
                    <a:pt x="67" y="67"/>
                  </a:cubicBezTo>
                  <a:cubicBezTo>
                    <a:pt x="61" y="72"/>
                    <a:pt x="54" y="76"/>
                    <a:pt x="47" y="77"/>
                  </a:cubicBezTo>
                  <a:cubicBezTo>
                    <a:pt x="47" y="85"/>
                    <a:pt x="47" y="85"/>
                    <a:pt x="47" y="85"/>
                  </a:cubicBezTo>
                  <a:cubicBezTo>
                    <a:pt x="67" y="85"/>
                    <a:pt x="67" y="85"/>
                    <a:pt x="67" y="85"/>
                  </a:cubicBezTo>
                  <a:cubicBezTo>
                    <a:pt x="67" y="96"/>
                    <a:pt x="67" y="96"/>
                    <a:pt x="67" y="96"/>
                  </a:cubicBezTo>
                  <a:cubicBezTo>
                    <a:pt x="17" y="96"/>
                    <a:pt x="17" y="96"/>
                    <a:pt x="17" y="96"/>
                  </a:cubicBezTo>
                  <a:cubicBezTo>
                    <a:pt x="17" y="85"/>
                    <a:pt x="17" y="85"/>
                    <a:pt x="17" y="85"/>
                  </a:cubicBezTo>
                  <a:cubicBezTo>
                    <a:pt x="35" y="85"/>
                    <a:pt x="35" y="85"/>
                    <a:pt x="35" y="85"/>
                  </a:cubicBezTo>
                  <a:cubicBezTo>
                    <a:pt x="35" y="77"/>
                    <a:pt x="35" y="77"/>
                    <a:pt x="35" y="77"/>
                  </a:cubicBezTo>
                  <a:cubicBezTo>
                    <a:pt x="28" y="76"/>
                    <a:pt x="21" y="72"/>
                    <a:pt x="16" y="67"/>
                  </a:cubicBezTo>
                  <a:cubicBezTo>
                    <a:pt x="10" y="61"/>
                    <a:pt x="6" y="52"/>
                    <a:pt x="6" y="42"/>
                  </a:cubicBezTo>
                  <a:cubicBezTo>
                    <a:pt x="6" y="35"/>
                    <a:pt x="6" y="35"/>
                    <a:pt x="6" y="35"/>
                  </a:cubicBezTo>
                  <a:cubicBezTo>
                    <a:pt x="0" y="35"/>
                    <a:pt x="0" y="35"/>
                    <a:pt x="0" y="35"/>
                  </a:cubicBezTo>
                  <a:cubicBezTo>
                    <a:pt x="0" y="28"/>
                    <a:pt x="0" y="28"/>
                    <a:pt x="0" y="28"/>
                  </a:cubicBezTo>
                  <a:cubicBezTo>
                    <a:pt x="6" y="28"/>
                    <a:pt x="6" y="28"/>
                    <a:pt x="6" y="28"/>
                  </a:cubicBezTo>
                  <a:cubicBezTo>
                    <a:pt x="6" y="20"/>
                    <a:pt x="6" y="20"/>
                    <a:pt x="6" y="20"/>
                  </a:cubicBezTo>
                  <a:cubicBezTo>
                    <a:pt x="16" y="20"/>
                    <a:pt x="16" y="20"/>
                    <a:pt x="16" y="20"/>
                  </a:cubicBezTo>
                  <a:cubicBezTo>
                    <a:pt x="16" y="28"/>
                    <a:pt x="16" y="28"/>
                    <a:pt x="16" y="28"/>
                  </a:cubicBezTo>
                  <a:cubicBezTo>
                    <a:pt x="21" y="28"/>
                    <a:pt x="21" y="28"/>
                    <a:pt x="21" y="28"/>
                  </a:cubicBezTo>
                  <a:cubicBezTo>
                    <a:pt x="21" y="20"/>
                    <a:pt x="21" y="20"/>
                    <a:pt x="21" y="20"/>
                  </a:cubicBezTo>
                  <a:cubicBezTo>
                    <a:pt x="21" y="14"/>
                    <a:pt x="24" y="9"/>
                    <a:pt x="27" y="6"/>
                  </a:cubicBezTo>
                  <a:cubicBezTo>
                    <a:pt x="31" y="2"/>
                    <a:pt x="36" y="0"/>
                    <a:pt x="42" y="0"/>
                  </a:cubicBezTo>
                  <a:close/>
                  <a:moveTo>
                    <a:pt x="50" y="12"/>
                  </a:moveTo>
                  <a:cubicBezTo>
                    <a:pt x="50" y="14"/>
                    <a:pt x="49" y="15"/>
                    <a:pt x="47" y="15"/>
                  </a:cubicBezTo>
                  <a:cubicBezTo>
                    <a:pt x="46" y="15"/>
                    <a:pt x="45" y="14"/>
                    <a:pt x="45" y="12"/>
                  </a:cubicBezTo>
                  <a:cubicBezTo>
                    <a:pt x="45" y="11"/>
                    <a:pt x="46" y="10"/>
                    <a:pt x="46" y="10"/>
                  </a:cubicBezTo>
                  <a:cubicBezTo>
                    <a:pt x="45" y="9"/>
                    <a:pt x="43" y="9"/>
                    <a:pt x="42" y="9"/>
                  </a:cubicBezTo>
                  <a:cubicBezTo>
                    <a:pt x="42" y="9"/>
                    <a:pt x="42" y="9"/>
                    <a:pt x="42" y="9"/>
                  </a:cubicBezTo>
                  <a:cubicBezTo>
                    <a:pt x="39" y="9"/>
                    <a:pt x="37" y="9"/>
                    <a:pt x="36" y="10"/>
                  </a:cubicBezTo>
                  <a:cubicBezTo>
                    <a:pt x="36" y="11"/>
                    <a:pt x="36" y="11"/>
                    <a:pt x="36" y="12"/>
                  </a:cubicBezTo>
                  <a:cubicBezTo>
                    <a:pt x="36" y="14"/>
                    <a:pt x="35" y="15"/>
                    <a:pt x="34" y="15"/>
                  </a:cubicBezTo>
                  <a:cubicBezTo>
                    <a:pt x="33" y="15"/>
                    <a:pt x="32" y="14"/>
                    <a:pt x="32" y="14"/>
                  </a:cubicBezTo>
                  <a:cubicBezTo>
                    <a:pt x="32" y="15"/>
                    <a:pt x="31" y="15"/>
                    <a:pt x="31" y="16"/>
                  </a:cubicBezTo>
                  <a:cubicBezTo>
                    <a:pt x="31" y="16"/>
                    <a:pt x="31" y="16"/>
                    <a:pt x="31" y="16"/>
                  </a:cubicBezTo>
                  <a:cubicBezTo>
                    <a:pt x="33" y="16"/>
                    <a:pt x="34" y="17"/>
                    <a:pt x="34" y="18"/>
                  </a:cubicBezTo>
                  <a:cubicBezTo>
                    <a:pt x="34" y="20"/>
                    <a:pt x="33" y="21"/>
                    <a:pt x="31" y="21"/>
                  </a:cubicBezTo>
                  <a:cubicBezTo>
                    <a:pt x="31" y="21"/>
                    <a:pt x="31" y="21"/>
                    <a:pt x="30" y="21"/>
                  </a:cubicBezTo>
                  <a:cubicBezTo>
                    <a:pt x="30" y="28"/>
                    <a:pt x="30" y="28"/>
                    <a:pt x="30" y="28"/>
                  </a:cubicBezTo>
                  <a:cubicBezTo>
                    <a:pt x="53" y="28"/>
                    <a:pt x="53" y="28"/>
                    <a:pt x="53" y="28"/>
                  </a:cubicBezTo>
                  <a:cubicBezTo>
                    <a:pt x="53" y="20"/>
                    <a:pt x="53" y="20"/>
                    <a:pt x="53" y="20"/>
                  </a:cubicBezTo>
                  <a:cubicBezTo>
                    <a:pt x="52" y="21"/>
                    <a:pt x="52" y="21"/>
                    <a:pt x="51" y="21"/>
                  </a:cubicBezTo>
                  <a:cubicBezTo>
                    <a:pt x="50" y="21"/>
                    <a:pt x="49" y="20"/>
                    <a:pt x="49" y="18"/>
                  </a:cubicBezTo>
                  <a:cubicBezTo>
                    <a:pt x="49" y="17"/>
                    <a:pt x="50" y="16"/>
                    <a:pt x="51" y="16"/>
                  </a:cubicBezTo>
                  <a:cubicBezTo>
                    <a:pt x="51" y="16"/>
                    <a:pt x="52" y="16"/>
                    <a:pt x="52" y="16"/>
                  </a:cubicBezTo>
                  <a:cubicBezTo>
                    <a:pt x="52" y="15"/>
                    <a:pt x="51" y="13"/>
                    <a:pt x="50" y="12"/>
                  </a:cubicBezTo>
                  <a:close/>
                  <a:moveTo>
                    <a:pt x="41" y="10"/>
                  </a:moveTo>
                  <a:cubicBezTo>
                    <a:pt x="39" y="10"/>
                    <a:pt x="38" y="11"/>
                    <a:pt x="38" y="12"/>
                  </a:cubicBezTo>
                  <a:cubicBezTo>
                    <a:pt x="38" y="14"/>
                    <a:pt x="39" y="15"/>
                    <a:pt x="41" y="15"/>
                  </a:cubicBezTo>
                  <a:cubicBezTo>
                    <a:pt x="42" y="15"/>
                    <a:pt x="43" y="14"/>
                    <a:pt x="43" y="12"/>
                  </a:cubicBezTo>
                  <a:cubicBezTo>
                    <a:pt x="43" y="11"/>
                    <a:pt x="42" y="10"/>
                    <a:pt x="41" y="10"/>
                  </a:cubicBezTo>
                  <a:close/>
                  <a:moveTo>
                    <a:pt x="44" y="16"/>
                  </a:moveTo>
                  <a:cubicBezTo>
                    <a:pt x="43" y="16"/>
                    <a:pt x="42" y="17"/>
                    <a:pt x="42" y="18"/>
                  </a:cubicBezTo>
                  <a:cubicBezTo>
                    <a:pt x="42" y="20"/>
                    <a:pt x="43" y="21"/>
                    <a:pt x="44" y="21"/>
                  </a:cubicBezTo>
                  <a:cubicBezTo>
                    <a:pt x="46" y="21"/>
                    <a:pt x="47" y="20"/>
                    <a:pt x="47" y="18"/>
                  </a:cubicBezTo>
                  <a:cubicBezTo>
                    <a:pt x="47" y="17"/>
                    <a:pt x="46" y="16"/>
                    <a:pt x="44" y="16"/>
                  </a:cubicBezTo>
                  <a:close/>
                  <a:moveTo>
                    <a:pt x="37" y="16"/>
                  </a:moveTo>
                  <a:cubicBezTo>
                    <a:pt x="36" y="16"/>
                    <a:pt x="35" y="17"/>
                    <a:pt x="35" y="18"/>
                  </a:cubicBezTo>
                  <a:cubicBezTo>
                    <a:pt x="35" y="20"/>
                    <a:pt x="36" y="21"/>
                    <a:pt x="37" y="21"/>
                  </a:cubicBezTo>
                  <a:cubicBezTo>
                    <a:pt x="39" y="21"/>
                    <a:pt x="40" y="20"/>
                    <a:pt x="40" y="18"/>
                  </a:cubicBezTo>
                  <a:cubicBezTo>
                    <a:pt x="40" y="17"/>
                    <a:pt x="39" y="16"/>
                    <a:pt x="37" y="16"/>
                  </a:cubicBezTo>
                  <a:close/>
                  <a:moveTo>
                    <a:pt x="48" y="22"/>
                  </a:moveTo>
                  <a:cubicBezTo>
                    <a:pt x="47" y="22"/>
                    <a:pt x="46" y="23"/>
                    <a:pt x="46" y="24"/>
                  </a:cubicBezTo>
                  <a:cubicBezTo>
                    <a:pt x="46" y="26"/>
                    <a:pt x="47" y="27"/>
                    <a:pt x="48" y="27"/>
                  </a:cubicBezTo>
                  <a:cubicBezTo>
                    <a:pt x="50" y="27"/>
                    <a:pt x="51" y="26"/>
                    <a:pt x="51" y="24"/>
                  </a:cubicBezTo>
                  <a:cubicBezTo>
                    <a:pt x="51" y="23"/>
                    <a:pt x="50" y="22"/>
                    <a:pt x="48" y="22"/>
                  </a:cubicBezTo>
                  <a:close/>
                  <a:moveTo>
                    <a:pt x="41" y="22"/>
                  </a:moveTo>
                  <a:cubicBezTo>
                    <a:pt x="40" y="22"/>
                    <a:pt x="39" y="23"/>
                    <a:pt x="39" y="24"/>
                  </a:cubicBezTo>
                  <a:cubicBezTo>
                    <a:pt x="39" y="26"/>
                    <a:pt x="40" y="27"/>
                    <a:pt x="41" y="27"/>
                  </a:cubicBezTo>
                  <a:cubicBezTo>
                    <a:pt x="43" y="27"/>
                    <a:pt x="44" y="26"/>
                    <a:pt x="44" y="24"/>
                  </a:cubicBezTo>
                  <a:cubicBezTo>
                    <a:pt x="44" y="23"/>
                    <a:pt x="43" y="22"/>
                    <a:pt x="41" y="22"/>
                  </a:cubicBezTo>
                  <a:close/>
                  <a:moveTo>
                    <a:pt x="34" y="22"/>
                  </a:moveTo>
                  <a:cubicBezTo>
                    <a:pt x="33" y="22"/>
                    <a:pt x="32" y="23"/>
                    <a:pt x="32" y="24"/>
                  </a:cubicBezTo>
                  <a:cubicBezTo>
                    <a:pt x="32" y="26"/>
                    <a:pt x="33" y="27"/>
                    <a:pt x="34" y="27"/>
                  </a:cubicBezTo>
                  <a:cubicBezTo>
                    <a:pt x="36" y="27"/>
                    <a:pt x="37" y="26"/>
                    <a:pt x="37" y="24"/>
                  </a:cubicBezTo>
                  <a:cubicBezTo>
                    <a:pt x="37" y="23"/>
                    <a:pt x="36" y="22"/>
                    <a:pt x="34" y="22"/>
                  </a:cubicBezTo>
                  <a:close/>
                  <a:moveTo>
                    <a:pt x="62" y="35"/>
                  </a:moveTo>
                  <a:cubicBezTo>
                    <a:pt x="62" y="40"/>
                    <a:pt x="62" y="40"/>
                    <a:pt x="62" y="40"/>
                  </a:cubicBezTo>
                  <a:cubicBezTo>
                    <a:pt x="62" y="46"/>
                    <a:pt x="59" y="51"/>
                    <a:pt x="56" y="55"/>
                  </a:cubicBezTo>
                  <a:cubicBezTo>
                    <a:pt x="52" y="58"/>
                    <a:pt x="47" y="61"/>
                    <a:pt x="42" y="61"/>
                  </a:cubicBezTo>
                  <a:cubicBezTo>
                    <a:pt x="42" y="61"/>
                    <a:pt x="42" y="61"/>
                    <a:pt x="42" y="61"/>
                  </a:cubicBezTo>
                  <a:cubicBezTo>
                    <a:pt x="36" y="61"/>
                    <a:pt x="31" y="58"/>
                    <a:pt x="27" y="55"/>
                  </a:cubicBezTo>
                  <a:cubicBezTo>
                    <a:pt x="24" y="51"/>
                    <a:pt x="21" y="46"/>
                    <a:pt x="21" y="40"/>
                  </a:cubicBezTo>
                  <a:cubicBezTo>
                    <a:pt x="21" y="35"/>
                    <a:pt x="21" y="35"/>
                    <a:pt x="21" y="35"/>
                  </a:cubicBezTo>
                  <a:cubicBezTo>
                    <a:pt x="16" y="35"/>
                    <a:pt x="16" y="35"/>
                    <a:pt x="16" y="35"/>
                  </a:cubicBezTo>
                  <a:cubicBezTo>
                    <a:pt x="16" y="42"/>
                    <a:pt x="16" y="42"/>
                    <a:pt x="16" y="42"/>
                  </a:cubicBezTo>
                  <a:cubicBezTo>
                    <a:pt x="16" y="49"/>
                    <a:pt x="18" y="56"/>
                    <a:pt x="23" y="60"/>
                  </a:cubicBezTo>
                  <a:cubicBezTo>
                    <a:pt x="28" y="65"/>
                    <a:pt x="34" y="68"/>
                    <a:pt x="42" y="68"/>
                  </a:cubicBezTo>
                  <a:cubicBezTo>
                    <a:pt x="42" y="68"/>
                    <a:pt x="42" y="68"/>
                    <a:pt x="42" y="68"/>
                  </a:cubicBezTo>
                  <a:cubicBezTo>
                    <a:pt x="49" y="68"/>
                    <a:pt x="55" y="65"/>
                    <a:pt x="60" y="60"/>
                  </a:cubicBezTo>
                  <a:cubicBezTo>
                    <a:pt x="65" y="56"/>
                    <a:pt x="67" y="49"/>
                    <a:pt x="67" y="42"/>
                  </a:cubicBezTo>
                  <a:cubicBezTo>
                    <a:pt x="67" y="35"/>
                    <a:pt x="67" y="35"/>
                    <a:pt x="67" y="35"/>
                  </a:cubicBezTo>
                  <a:lnTo>
                    <a:pt x="62" y="35"/>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gency FB" panose="020B0503020202020204" pitchFamily="34" charset="0"/>
              </a:endParaRPr>
            </a:p>
          </p:txBody>
        </p:sp>
      </p:grpSp>
      <p:grpSp>
        <p:nvGrpSpPr>
          <p:cNvPr id="76" name="Group 10"/>
          <p:cNvGrpSpPr/>
          <p:nvPr/>
        </p:nvGrpSpPr>
        <p:grpSpPr>
          <a:xfrm>
            <a:off x="447043" y="3858927"/>
            <a:ext cx="687003" cy="687003"/>
            <a:chOff x="875113" y="3954177"/>
            <a:chExt cx="687003" cy="687003"/>
          </a:xfrm>
        </p:grpSpPr>
        <p:sp>
          <p:nvSpPr>
            <p:cNvPr id="77" name="Rectangle 8"/>
            <p:cNvSpPr/>
            <p:nvPr/>
          </p:nvSpPr>
          <p:spPr>
            <a:xfrm>
              <a:off x="875113" y="3954177"/>
              <a:ext cx="687003" cy="687003"/>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78" name="Freeform 14"/>
            <p:cNvSpPr>
              <a:spLocks noEditPoints="1"/>
            </p:cNvSpPr>
            <p:nvPr/>
          </p:nvSpPr>
          <p:spPr bwMode="auto">
            <a:xfrm>
              <a:off x="1021105" y="4104940"/>
              <a:ext cx="387383" cy="385476"/>
            </a:xfrm>
            <a:custGeom>
              <a:avLst/>
              <a:gdLst>
                <a:gd name="T0" fmla="*/ 6 w 94"/>
                <a:gd name="T1" fmla="*/ 28 h 94"/>
                <a:gd name="T2" fmla="*/ 32 w 94"/>
                <a:gd name="T3" fmla="*/ 4 h 94"/>
                <a:gd name="T4" fmla="*/ 67 w 94"/>
                <a:gd name="T5" fmla="*/ 6 h 94"/>
                <a:gd name="T6" fmla="*/ 90 w 94"/>
                <a:gd name="T7" fmla="*/ 32 h 94"/>
                <a:gd name="T8" fmla="*/ 88 w 94"/>
                <a:gd name="T9" fmla="*/ 67 h 94"/>
                <a:gd name="T10" fmla="*/ 88 w 94"/>
                <a:gd name="T11" fmla="*/ 67 h 94"/>
                <a:gd name="T12" fmla="*/ 62 w 94"/>
                <a:gd name="T13" fmla="*/ 90 h 94"/>
                <a:gd name="T14" fmla="*/ 27 w 94"/>
                <a:gd name="T15" fmla="*/ 89 h 94"/>
                <a:gd name="T16" fmla="*/ 27 w 94"/>
                <a:gd name="T17" fmla="*/ 89 h 94"/>
                <a:gd name="T18" fmla="*/ 4 w 94"/>
                <a:gd name="T19" fmla="*/ 62 h 94"/>
                <a:gd name="T20" fmla="*/ 6 w 94"/>
                <a:gd name="T21" fmla="*/ 28 h 94"/>
                <a:gd name="T22" fmla="*/ 6 w 94"/>
                <a:gd name="T23" fmla="*/ 28 h 94"/>
                <a:gd name="T24" fmla="*/ 20 w 94"/>
                <a:gd name="T25" fmla="*/ 27 h 94"/>
                <a:gd name="T26" fmla="*/ 16 w 94"/>
                <a:gd name="T27" fmla="*/ 32 h 94"/>
                <a:gd name="T28" fmla="*/ 16 w 94"/>
                <a:gd name="T29" fmla="*/ 32 h 94"/>
                <a:gd name="T30" fmla="*/ 15 w 94"/>
                <a:gd name="T31" fmla="*/ 35 h 94"/>
                <a:gd name="T32" fmla="*/ 36 w 94"/>
                <a:gd name="T33" fmla="*/ 37 h 94"/>
                <a:gd name="T34" fmla="*/ 34 w 94"/>
                <a:gd name="T35" fmla="*/ 40 h 94"/>
                <a:gd name="T36" fmla="*/ 32 w 94"/>
                <a:gd name="T37" fmla="*/ 45 h 94"/>
                <a:gd name="T38" fmla="*/ 13 w 94"/>
                <a:gd name="T39" fmla="*/ 53 h 94"/>
                <a:gd name="T40" fmla="*/ 15 w 94"/>
                <a:gd name="T41" fmla="*/ 59 h 94"/>
                <a:gd name="T42" fmla="*/ 15 w 94"/>
                <a:gd name="T43" fmla="*/ 59 h 94"/>
                <a:gd name="T44" fmla="*/ 16 w 94"/>
                <a:gd name="T45" fmla="*/ 60 h 94"/>
                <a:gd name="T46" fmla="*/ 29 w 94"/>
                <a:gd name="T47" fmla="*/ 54 h 94"/>
                <a:gd name="T48" fmla="*/ 26 w 94"/>
                <a:gd name="T49" fmla="*/ 74 h 94"/>
                <a:gd name="T50" fmla="*/ 32 w 94"/>
                <a:gd name="T51" fmla="*/ 78 h 94"/>
                <a:gd name="T52" fmla="*/ 32 w 94"/>
                <a:gd name="T53" fmla="*/ 78 h 94"/>
                <a:gd name="T54" fmla="*/ 33 w 94"/>
                <a:gd name="T55" fmla="*/ 79 h 94"/>
                <a:gd name="T56" fmla="*/ 34 w 94"/>
                <a:gd name="T57" fmla="*/ 78 h 94"/>
                <a:gd name="T58" fmla="*/ 36 w 94"/>
                <a:gd name="T59" fmla="*/ 55 h 94"/>
                <a:gd name="T60" fmla="*/ 48 w 94"/>
                <a:gd name="T61" fmla="*/ 67 h 94"/>
                <a:gd name="T62" fmla="*/ 60 w 94"/>
                <a:gd name="T63" fmla="*/ 79 h 94"/>
                <a:gd name="T64" fmla="*/ 65 w 94"/>
                <a:gd name="T65" fmla="*/ 77 h 94"/>
                <a:gd name="T66" fmla="*/ 66 w 94"/>
                <a:gd name="T67" fmla="*/ 74 h 94"/>
                <a:gd name="T68" fmla="*/ 54 w 94"/>
                <a:gd name="T69" fmla="*/ 62 h 94"/>
                <a:gd name="T70" fmla="*/ 39 w 94"/>
                <a:gd name="T71" fmla="*/ 48 h 94"/>
                <a:gd name="T72" fmla="*/ 41 w 94"/>
                <a:gd name="T73" fmla="*/ 43 h 94"/>
                <a:gd name="T74" fmla="*/ 43 w 94"/>
                <a:gd name="T75" fmla="*/ 39 h 94"/>
                <a:gd name="T76" fmla="*/ 49 w 94"/>
                <a:gd name="T77" fmla="*/ 42 h 94"/>
                <a:gd name="T78" fmla="*/ 77 w 94"/>
                <a:gd name="T79" fmla="*/ 64 h 94"/>
                <a:gd name="T80" fmla="*/ 78 w 94"/>
                <a:gd name="T81" fmla="*/ 62 h 94"/>
                <a:gd name="T82" fmla="*/ 78 w 94"/>
                <a:gd name="T83" fmla="*/ 62 h 94"/>
                <a:gd name="T84" fmla="*/ 80 w 94"/>
                <a:gd name="T85" fmla="*/ 56 h 94"/>
                <a:gd name="T86" fmla="*/ 53 w 94"/>
                <a:gd name="T87" fmla="*/ 35 h 94"/>
                <a:gd name="T88" fmla="*/ 47 w 94"/>
                <a:gd name="T89" fmla="*/ 32 h 94"/>
                <a:gd name="T90" fmla="*/ 50 w 94"/>
                <a:gd name="T91" fmla="*/ 28 h 94"/>
                <a:gd name="T92" fmla="*/ 56 w 94"/>
                <a:gd name="T93" fmla="*/ 30 h 94"/>
                <a:gd name="T94" fmla="*/ 74 w 94"/>
                <a:gd name="T95" fmla="*/ 28 h 94"/>
                <a:gd name="T96" fmla="*/ 71 w 94"/>
                <a:gd name="T97" fmla="*/ 23 h 94"/>
                <a:gd name="T98" fmla="*/ 70 w 94"/>
                <a:gd name="T99" fmla="*/ 22 h 94"/>
                <a:gd name="T100" fmla="*/ 58 w 94"/>
                <a:gd name="T101" fmla="*/ 23 h 94"/>
                <a:gd name="T102" fmla="*/ 55 w 94"/>
                <a:gd name="T103" fmla="*/ 22 h 94"/>
                <a:gd name="T104" fmla="*/ 62 w 94"/>
                <a:gd name="T105" fmla="*/ 16 h 94"/>
                <a:gd name="T106" fmla="*/ 53 w 94"/>
                <a:gd name="T107" fmla="*/ 14 h 94"/>
                <a:gd name="T108" fmla="*/ 49 w 94"/>
                <a:gd name="T109" fmla="*/ 18 h 94"/>
                <a:gd name="T110" fmla="*/ 43 w 94"/>
                <a:gd name="T111" fmla="*/ 13 h 94"/>
                <a:gd name="T112" fmla="*/ 37 w 94"/>
                <a:gd name="T113" fmla="*/ 15 h 94"/>
                <a:gd name="T114" fmla="*/ 35 w 94"/>
                <a:gd name="T115" fmla="*/ 16 h 94"/>
                <a:gd name="T116" fmla="*/ 44 w 94"/>
                <a:gd name="T117" fmla="*/ 24 h 94"/>
                <a:gd name="T118" fmla="*/ 40 w 94"/>
                <a:gd name="T119" fmla="*/ 30 h 94"/>
                <a:gd name="T120" fmla="*/ 20 w 94"/>
                <a:gd name="T121" fmla="*/ 2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4" h="94">
                  <a:moveTo>
                    <a:pt x="6" y="28"/>
                  </a:moveTo>
                  <a:cubicBezTo>
                    <a:pt x="11" y="16"/>
                    <a:pt x="21" y="8"/>
                    <a:pt x="32" y="4"/>
                  </a:cubicBezTo>
                  <a:cubicBezTo>
                    <a:pt x="43" y="0"/>
                    <a:pt x="56" y="1"/>
                    <a:pt x="67" y="6"/>
                  </a:cubicBezTo>
                  <a:cubicBezTo>
                    <a:pt x="78" y="12"/>
                    <a:pt x="86" y="21"/>
                    <a:pt x="90" y="32"/>
                  </a:cubicBezTo>
                  <a:cubicBezTo>
                    <a:pt x="94" y="43"/>
                    <a:pt x="94" y="56"/>
                    <a:pt x="88" y="67"/>
                  </a:cubicBezTo>
                  <a:cubicBezTo>
                    <a:pt x="88" y="67"/>
                    <a:pt x="88" y="67"/>
                    <a:pt x="88" y="67"/>
                  </a:cubicBezTo>
                  <a:cubicBezTo>
                    <a:pt x="83" y="78"/>
                    <a:pt x="73" y="87"/>
                    <a:pt x="62" y="90"/>
                  </a:cubicBezTo>
                  <a:cubicBezTo>
                    <a:pt x="51" y="94"/>
                    <a:pt x="39" y="94"/>
                    <a:pt x="27" y="89"/>
                  </a:cubicBezTo>
                  <a:cubicBezTo>
                    <a:pt x="27" y="89"/>
                    <a:pt x="27" y="89"/>
                    <a:pt x="27" y="89"/>
                  </a:cubicBezTo>
                  <a:cubicBezTo>
                    <a:pt x="16" y="83"/>
                    <a:pt x="8" y="73"/>
                    <a:pt x="4" y="62"/>
                  </a:cubicBezTo>
                  <a:cubicBezTo>
                    <a:pt x="0" y="51"/>
                    <a:pt x="1" y="39"/>
                    <a:pt x="6" y="28"/>
                  </a:cubicBezTo>
                  <a:cubicBezTo>
                    <a:pt x="6" y="28"/>
                    <a:pt x="6" y="28"/>
                    <a:pt x="6" y="28"/>
                  </a:cubicBezTo>
                  <a:close/>
                  <a:moveTo>
                    <a:pt x="20" y="27"/>
                  </a:moveTo>
                  <a:cubicBezTo>
                    <a:pt x="18" y="29"/>
                    <a:pt x="17" y="30"/>
                    <a:pt x="16" y="32"/>
                  </a:cubicBezTo>
                  <a:cubicBezTo>
                    <a:pt x="16" y="32"/>
                    <a:pt x="16" y="32"/>
                    <a:pt x="16" y="32"/>
                  </a:cubicBezTo>
                  <a:cubicBezTo>
                    <a:pt x="16" y="33"/>
                    <a:pt x="15" y="34"/>
                    <a:pt x="15" y="35"/>
                  </a:cubicBezTo>
                  <a:cubicBezTo>
                    <a:pt x="21" y="34"/>
                    <a:pt x="28" y="34"/>
                    <a:pt x="36" y="37"/>
                  </a:cubicBezTo>
                  <a:cubicBezTo>
                    <a:pt x="35" y="38"/>
                    <a:pt x="35" y="39"/>
                    <a:pt x="34" y="40"/>
                  </a:cubicBezTo>
                  <a:cubicBezTo>
                    <a:pt x="33" y="42"/>
                    <a:pt x="32" y="43"/>
                    <a:pt x="32" y="45"/>
                  </a:cubicBezTo>
                  <a:cubicBezTo>
                    <a:pt x="26" y="45"/>
                    <a:pt x="20" y="47"/>
                    <a:pt x="13" y="53"/>
                  </a:cubicBezTo>
                  <a:cubicBezTo>
                    <a:pt x="14" y="55"/>
                    <a:pt x="14" y="57"/>
                    <a:pt x="15" y="59"/>
                  </a:cubicBezTo>
                  <a:cubicBezTo>
                    <a:pt x="15" y="59"/>
                    <a:pt x="15" y="59"/>
                    <a:pt x="15" y="59"/>
                  </a:cubicBezTo>
                  <a:cubicBezTo>
                    <a:pt x="16" y="60"/>
                    <a:pt x="16" y="60"/>
                    <a:pt x="16" y="60"/>
                  </a:cubicBezTo>
                  <a:cubicBezTo>
                    <a:pt x="21" y="56"/>
                    <a:pt x="25" y="54"/>
                    <a:pt x="29" y="54"/>
                  </a:cubicBezTo>
                  <a:cubicBezTo>
                    <a:pt x="27" y="61"/>
                    <a:pt x="26" y="68"/>
                    <a:pt x="26" y="74"/>
                  </a:cubicBezTo>
                  <a:cubicBezTo>
                    <a:pt x="28" y="76"/>
                    <a:pt x="30" y="77"/>
                    <a:pt x="32" y="78"/>
                  </a:cubicBezTo>
                  <a:cubicBezTo>
                    <a:pt x="32" y="78"/>
                    <a:pt x="32" y="78"/>
                    <a:pt x="32" y="78"/>
                  </a:cubicBezTo>
                  <a:cubicBezTo>
                    <a:pt x="33" y="78"/>
                    <a:pt x="33" y="78"/>
                    <a:pt x="33" y="79"/>
                  </a:cubicBezTo>
                  <a:cubicBezTo>
                    <a:pt x="34" y="78"/>
                    <a:pt x="34" y="78"/>
                    <a:pt x="34" y="78"/>
                  </a:cubicBezTo>
                  <a:cubicBezTo>
                    <a:pt x="33" y="72"/>
                    <a:pt x="34" y="64"/>
                    <a:pt x="36" y="55"/>
                  </a:cubicBezTo>
                  <a:cubicBezTo>
                    <a:pt x="41" y="58"/>
                    <a:pt x="44" y="62"/>
                    <a:pt x="48" y="67"/>
                  </a:cubicBezTo>
                  <a:cubicBezTo>
                    <a:pt x="52" y="71"/>
                    <a:pt x="56" y="76"/>
                    <a:pt x="60" y="79"/>
                  </a:cubicBezTo>
                  <a:cubicBezTo>
                    <a:pt x="62" y="78"/>
                    <a:pt x="63" y="78"/>
                    <a:pt x="65" y="77"/>
                  </a:cubicBezTo>
                  <a:cubicBezTo>
                    <a:pt x="66" y="74"/>
                    <a:pt x="66" y="74"/>
                    <a:pt x="66" y="74"/>
                  </a:cubicBezTo>
                  <a:cubicBezTo>
                    <a:pt x="62" y="71"/>
                    <a:pt x="58" y="67"/>
                    <a:pt x="54" y="62"/>
                  </a:cubicBezTo>
                  <a:cubicBezTo>
                    <a:pt x="49" y="56"/>
                    <a:pt x="44" y="51"/>
                    <a:pt x="39" y="48"/>
                  </a:cubicBezTo>
                  <a:cubicBezTo>
                    <a:pt x="40" y="46"/>
                    <a:pt x="40" y="45"/>
                    <a:pt x="41" y="43"/>
                  </a:cubicBezTo>
                  <a:cubicBezTo>
                    <a:pt x="42" y="42"/>
                    <a:pt x="42" y="40"/>
                    <a:pt x="43" y="39"/>
                  </a:cubicBezTo>
                  <a:cubicBezTo>
                    <a:pt x="45" y="40"/>
                    <a:pt x="47" y="41"/>
                    <a:pt x="49" y="42"/>
                  </a:cubicBezTo>
                  <a:cubicBezTo>
                    <a:pt x="61" y="47"/>
                    <a:pt x="71" y="55"/>
                    <a:pt x="77" y="64"/>
                  </a:cubicBezTo>
                  <a:cubicBezTo>
                    <a:pt x="77" y="63"/>
                    <a:pt x="78" y="63"/>
                    <a:pt x="78" y="62"/>
                  </a:cubicBezTo>
                  <a:cubicBezTo>
                    <a:pt x="78" y="62"/>
                    <a:pt x="78" y="62"/>
                    <a:pt x="78" y="62"/>
                  </a:cubicBezTo>
                  <a:cubicBezTo>
                    <a:pt x="79" y="60"/>
                    <a:pt x="80" y="58"/>
                    <a:pt x="80" y="56"/>
                  </a:cubicBezTo>
                  <a:cubicBezTo>
                    <a:pt x="74" y="47"/>
                    <a:pt x="63" y="40"/>
                    <a:pt x="53" y="35"/>
                  </a:cubicBezTo>
                  <a:cubicBezTo>
                    <a:pt x="51" y="34"/>
                    <a:pt x="49" y="33"/>
                    <a:pt x="47" y="32"/>
                  </a:cubicBezTo>
                  <a:cubicBezTo>
                    <a:pt x="48" y="31"/>
                    <a:pt x="49" y="29"/>
                    <a:pt x="50" y="28"/>
                  </a:cubicBezTo>
                  <a:cubicBezTo>
                    <a:pt x="52" y="29"/>
                    <a:pt x="54" y="30"/>
                    <a:pt x="56" y="30"/>
                  </a:cubicBezTo>
                  <a:cubicBezTo>
                    <a:pt x="66" y="32"/>
                    <a:pt x="73" y="28"/>
                    <a:pt x="74" y="28"/>
                  </a:cubicBezTo>
                  <a:cubicBezTo>
                    <a:pt x="71" y="23"/>
                    <a:pt x="71" y="23"/>
                    <a:pt x="71" y="23"/>
                  </a:cubicBezTo>
                  <a:cubicBezTo>
                    <a:pt x="71" y="22"/>
                    <a:pt x="70" y="22"/>
                    <a:pt x="70" y="22"/>
                  </a:cubicBezTo>
                  <a:cubicBezTo>
                    <a:pt x="68" y="22"/>
                    <a:pt x="63" y="24"/>
                    <a:pt x="58" y="23"/>
                  </a:cubicBezTo>
                  <a:cubicBezTo>
                    <a:pt x="57" y="23"/>
                    <a:pt x="56" y="22"/>
                    <a:pt x="55" y="22"/>
                  </a:cubicBezTo>
                  <a:cubicBezTo>
                    <a:pt x="57" y="20"/>
                    <a:pt x="60" y="18"/>
                    <a:pt x="62" y="16"/>
                  </a:cubicBezTo>
                  <a:cubicBezTo>
                    <a:pt x="59" y="15"/>
                    <a:pt x="56" y="14"/>
                    <a:pt x="53" y="14"/>
                  </a:cubicBezTo>
                  <a:cubicBezTo>
                    <a:pt x="52" y="15"/>
                    <a:pt x="50" y="16"/>
                    <a:pt x="49" y="18"/>
                  </a:cubicBezTo>
                  <a:cubicBezTo>
                    <a:pt x="47" y="16"/>
                    <a:pt x="45" y="15"/>
                    <a:pt x="43" y="13"/>
                  </a:cubicBezTo>
                  <a:cubicBezTo>
                    <a:pt x="41" y="14"/>
                    <a:pt x="39" y="14"/>
                    <a:pt x="37" y="15"/>
                  </a:cubicBezTo>
                  <a:cubicBezTo>
                    <a:pt x="35" y="16"/>
                    <a:pt x="35" y="16"/>
                    <a:pt x="35" y="16"/>
                  </a:cubicBezTo>
                  <a:cubicBezTo>
                    <a:pt x="35" y="16"/>
                    <a:pt x="39" y="20"/>
                    <a:pt x="44" y="24"/>
                  </a:cubicBezTo>
                  <a:cubicBezTo>
                    <a:pt x="42" y="26"/>
                    <a:pt x="41" y="28"/>
                    <a:pt x="40" y="30"/>
                  </a:cubicBezTo>
                  <a:cubicBezTo>
                    <a:pt x="33" y="28"/>
                    <a:pt x="26" y="27"/>
                    <a:pt x="20" y="27"/>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gency FB" panose="020B0503020202020204" pitchFamily="34" charset="0"/>
              </a:endParaRPr>
            </a:p>
          </p:txBody>
        </p:sp>
      </p:grpSp>
      <p:grpSp>
        <p:nvGrpSpPr>
          <p:cNvPr id="79" name="Group 15"/>
          <p:cNvGrpSpPr/>
          <p:nvPr/>
        </p:nvGrpSpPr>
        <p:grpSpPr>
          <a:xfrm>
            <a:off x="1304846" y="1851886"/>
            <a:ext cx="4182840" cy="756846"/>
            <a:chOff x="7855640" y="3619632"/>
            <a:chExt cx="4182840" cy="756846"/>
          </a:xfrm>
        </p:grpSpPr>
        <p:sp>
          <p:nvSpPr>
            <p:cNvPr id="80" name="TextBox 16"/>
            <p:cNvSpPr txBox="1"/>
            <p:nvPr/>
          </p:nvSpPr>
          <p:spPr>
            <a:xfrm>
              <a:off x="7855640" y="3619632"/>
              <a:ext cx="1184940" cy="369332"/>
            </a:xfrm>
            <a:prstGeom prst="rect">
              <a:avLst/>
            </a:prstGeom>
            <a:noFill/>
          </p:spPr>
          <p:txBody>
            <a:bodyPr wrap="none" rtlCol="0">
              <a:spAutoFit/>
            </a:bodyPr>
            <a:lstStyle/>
            <a:p>
              <a:r>
                <a:rPr lang="en-US" b="1" dirty="0" smtClean="0">
                  <a:solidFill>
                    <a:srgbClr val="D43B20"/>
                  </a:solidFill>
                  <a:latin typeface="Agency FB" panose="020B0503020202020204" pitchFamily="34" charset="0"/>
                </a:rPr>
                <a:t>Photography</a:t>
              </a:r>
              <a:endParaRPr lang="en-GB" b="1" dirty="0">
                <a:solidFill>
                  <a:srgbClr val="D43B20"/>
                </a:solidFill>
                <a:latin typeface="Agency FB" panose="020B0503020202020204" pitchFamily="34" charset="0"/>
              </a:endParaRPr>
            </a:p>
          </p:txBody>
        </p:sp>
        <p:sp>
          <p:nvSpPr>
            <p:cNvPr id="81" name="Rectangle 17"/>
            <p:cNvSpPr/>
            <p:nvPr/>
          </p:nvSpPr>
          <p:spPr>
            <a:xfrm>
              <a:off x="7855640" y="3914813"/>
              <a:ext cx="4182840" cy="461665"/>
            </a:xfrm>
            <a:prstGeom prst="rect">
              <a:avLst/>
            </a:prstGeom>
          </p:spPr>
          <p:txBody>
            <a:bodyPr wrap="square">
              <a:spAutoFit/>
            </a:bodyPr>
            <a:lstStyle/>
            <a:p>
              <a:r>
                <a:rPr lang="en-GB" sz="1200">
                  <a:solidFill>
                    <a:schemeClr val="tx1">
                      <a:lumMod val="50000"/>
                      <a:lumOff val="50000"/>
                    </a:schemeClr>
                  </a:solidFill>
                  <a:latin typeface="Agency FB" panose="020B0503020202020204" pitchFamily="34" charset="0"/>
                </a:rPr>
                <a:t>Lorem ipsum dolor sit amet, consectetur adipiscing elit. Nulla pretium, lacus ac aliquet </a:t>
              </a:r>
              <a:r>
                <a:rPr lang="en-GB" sz="1200" smtClean="0">
                  <a:solidFill>
                    <a:schemeClr val="tx1">
                      <a:lumMod val="50000"/>
                      <a:lumOff val="50000"/>
                    </a:schemeClr>
                  </a:solidFill>
                  <a:latin typeface="Agency FB" panose="020B0503020202020204" pitchFamily="34" charset="0"/>
                </a:rPr>
                <a:t>facilisis</a:t>
              </a:r>
              <a:endParaRPr lang="en-GB" sz="1200">
                <a:solidFill>
                  <a:schemeClr val="tx1">
                    <a:lumMod val="50000"/>
                    <a:lumOff val="50000"/>
                  </a:schemeClr>
                </a:solidFill>
                <a:latin typeface="Agency FB" panose="020B0503020202020204" pitchFamily="34" charset="0"/>
              </a:endParaRPr>
            </a:p>
          </p:txBody>
        </p:sp>
      </p:grpSp>
      <p:grpSp>
        <p:nvGrpSpPr>
          <p:cNvPr id="82" name="Group 18"/>
          <p:cNvGrpSpPr/>
          <p:nvPr/>
        </p:nvGrpSpPr>
        <p:grpSpPr>
          <a:xfrm>
            <a:off x="1304846" y="2822557"/>
            <a:ext cx="4182840" cy="756846"/>
            <a:chOff x="7855640" y="3619632"/>
            <a:chExt cx="4182840" cy="756846"/>
          </a:xfrm>
        </p:grpSpPr>
        <p:sp>
          <p:nvSpPr>
            <p:cNvPr id="83" name="TextBox 19"/>
            <p:cNvSpPr txBox="1"/>
            <p:nvPr/>
          </p:nvSpPr>
          <p:spPr>
            <a:xfrm>
              <a:off x="7855640" y="3619632"/>
              <a:ext cx="928459" cy="369332"/>
            </a:xfrm>
            <a:prstGeom prst="rect">
              <a:avLst/>
            </a:prstGeom>
            <a:noFill/>
          </p:spPr>
          <p:txBody>
            <a:bodyPr wrap="none" rtlCol="0">
              <a:spAutoFit/>
            </a:bodyPr>
            <a:lstStyle/>
            <a:p>
              <a:r>
                <a:rPr lang="en-US" b="1" dirty="0" smtClean="0">
                  <a:solidFill>
                    <a:srgbClr val="759F81"/>
                  </a:solidFill>
                  <a:latin typeface="Agency FB" panose="020B0503020202020204" pitchFamily="34" charset="0"/>
                </a:rPr>
                <a:t>Recorder</a:t>
              </a:r>
              <a:endParaRPr lang="en-GB" b="1" dirty="0">
                <a:solidFill>
                  <a:srgbClr val="759F81"/>
                </a:solidFill>
                <a:latin typeface="Agency FB" panose="020B0503020202020204" pitchFamily="34" charset="0"/>
              </a:endParaRPr>
            </a:p>
          </p:txBody>
        </p:sp>
        <p:sp>
          <p:nvSpPr>
            <p:cNvPr id="84" name="Rectangle 20"/>
            <p:cNvSpPr/>
            <p:nvPr/>
          </p:nvSpPr>
          <p:spPr>
            <a:xfrm>
              <a:off x="7855640" y="3914813"/>
              <a:ext cx="4182840" cy="461665"/>
            </a:xfrm>
            <a:prstGeom prst="rect">
              <a:avLst/>
            </a:prstGeom>
          </p:spPr>
          <p:txBody>
            <a:bodyPr wrap="square">
              <a:spAutoFit/>
            </a:bodyPr>
            <a:lstStyle/>
            <a:p>
              <a:r>
                <a:rPr lang="en-GB" sz="1200">
                  <a:solidFill>
                    <a:schemeClr val="tx1">
                      <a:lumMod val="50000"/>
                      <a:lumOff val="50000"/>
                    </a:schemeClr>
                  </a:solidFill>
                  <a:latin typeface="Agency FB" panose="020B0503020202020204" pitchFamily="34" charset="0"/>
                </a:rPr>
                <a:t>Lorem ipsum dolor sit amet, consectetur adipiscing elit. Nulla pretium, lacus ac aliquet </a:t>
              </a:r>
              <a:r>
                <a:rPr lang="en-GB" sz="1200" smtClean="0">
                  <a:solidFill>
                    <a:schemeClr val="tx1">
                      <a:lumMod val="50000"/>
                      <a:lumOff val="50000"/>
                    </a:schemeClr>
                  </a:solidFill>
                  <a:latin typeface="Agency FB" panose="020B0503020202020204" pitchFamily="34" charset="0"/>
                </a:rPr>
                <a:t>facilisis</a:t>
              </a:r>
              <a:endParaRPr lang="en-GB" sz="1200">
                <a:solidFill>
                  <a:schemeClr val="tx1">
                    <a:lumMod val="50000"/>
                    <a:lumOff val="50000"/>
                  </a:schemeClr>
                </a:solidFill>
                <a:latin typeface="Agency FB" panose="020B0503020202020204" pitchFamily="34" charset="0"/>
              </a:endParaRPr>
            </a:p>
          </p:txBody>
        </p:sp>
      </p:grpSp>
      <p:grpSp>
        <p:nvGrpSpPr>
          <p:cNvPr id="85" name="Group 21"/>
          <p:cNvGrpSpPr/>
          <p:nvPr/>
        </p:nvGrpSpPr>
        <p:grpSpPr>
          <a:xfrm>
            <a:off x="1304846" y="3793227"/>
            <a:ext cx="4182840" cy="756846"/>
            <a:chOff x="7855640" y="3619632"/>
            <a:chExt cx="4182840" cy="756846"/>
          </a:xfrm>
        </p:grpSpPr>
        <p:sp>
          <p:nvSpPr>
            <p:cNvPr id="86" name="TextBox 22"/>
            <p:cNvSpPr txBox="1"/>
            <p:nvPr/>
          </p:nvSpPr>
          <p:spPr>
            <a:xfrm>
              <a:off x="7855640" y="3619632"/>
              <a:ext cx="662361" cy="369332"/>
            </a:xfrm>
            <a:prstGeom prst="rect">
              <a:avLst/>
            </a:prstGeom>
            <a:noFill/>
          </p:spPr>
          <p:txBody>
            <a:bodyPr wrap="none" rtlCol="0">
              <a:spAutoFit/>
            </a:bodyPr>
            <a:lstStyle/>
            <a:p>
              <a:r>
                <a:rPr lang="en-US" b="1" dirty="0" smtClean="0">
                  <a:solidFill>
                    <a:schemeClr val="tx1">
                      <a:lumMod val="75000"/>
                      <a:lumOff val="25000"/>
                    </a:schemeClr>
                  </a:solidFill>
                  <a:latin typeface="Agency FB" panose="020B0503020202020204" pitchFamily="34" charset="0"/>
                </a:rPr>
                <a:t>Global</a:t>
              </a:r>
              <a:endParaRPr lang="en-GB" b="1" dirty="0">
                <a:solidFill>
                  <a:schemeClr val="tx1">
                    <a:lumMod val="75000"/>
                    <a:lumOff val="25000"/>
                  </a:schemeClr>
                </a:solidFill>
                <a:latin typeface="Agency FB" panose="020B0503020202020204" pitchFamily="34" charset="0"/>
              </a:endParaRPr>
            </a:p>
          </p:txBody>
        </p:sp>
        <p:sp>
          <p:nvSpPr>
            <p:cNvPr id="87" name="Rectangle 23"/>
            <p:cNvSpPr/>
            <p:nvPr/>
          </p:nvSpPr>
          <p:spPr>
            <a:xfrm>
              <a:off x="7855640" y="3914813"/>
              <a:ext cx="4182840" cy="461665"/>
            </a:xfrm>
            <a:prstGeom prst="rect">
              <a:avLst/>
            </a:prstGeom>
          </p:spPr>
          <p:txBody>
            <a:bodyPr wrap="square">
              <a:spAutoFit/>
            </a:bodyPr>
            <a:lstStyle/>
            <a:p>
              <a:r>
                <a:rPr lang="en-GB" sz="1200">
                  <a:solidFill>
                    <a:schemeClr val="tx1">
                      <a:lumMod val="50000"/>
                      <a:lumOff val="50000"/>
                    </a:schemeClr>
                  </a:solidFill>
                  <a:latin typeface="Agency FB" panose="020B0503020202020204" pitchFamily="34" charset="0"/>
                </a:rPr>
                <a:t>Lorem ipsum dolor sit amet, consectetur adipiscing elit. Nulla pretium, lacus ac aliquet </a:t>
              </a:r>
              <a:r>
                <a:rPr lang="en-GB" sz="1200" smtClean="0">
                  <a:solidFill>
                    <a:schemeClr val="tx1">
                      <a:lumMod val="50000"/>
                      <a:lumOff val="50000"/>
                    </a:schemeClr>
                  </a:solidFill>
                  <a:latin typeface="Agency FB" panose="020B0503020202020204" pitchFamily="34" charset="0"/>
                </a:rPr>
                <a:t>facilisis</a:t>
              </a:r>
              <a:endParaRPr lang="en-GB" sz="1200">
                <a:solidFill>
                  <a:schemeClr val="tx1">
                    <a:lumMod val="50000"/>
                    <a:lumOff val="50000"/>
                  </a:schemeClr>
                </a:solidFill>
                <a:latin typeface="Agency FB" panose="020B0503020202020204" pitchFamily="34" charset="0"/>
              </a:endParaRPr>
            </a:p>
          </p:txBody>
        </p:sp>
      </p:grpSp>
      <p:grpSp>
        <p:nvGrpSpPr>
          <p:cNvPr id="88" name="Group 24"/>
          <p:cNvGrpSpPr/>
          <p:nvPr/>
        </p:nvGrpSpPr>
        <p:grpSpPr>
          <a:xfrm>
            <a:off x="1304846" y="4763896"/>
            <a:ext cx="4182840" cy="756846"/>
            <a:chOff x="7855640" y="3619632"/>
            <a:chExt cx="4182840" cy="756846"/>
          </a:xfrm>
        </p:grpSpPr>
        <p:sp>
          <p:nvSpPr>
            <p:cNvPr id="89" name="TextBox 25"/>
            <p:cNvSpPr txBox="1"/>
            <p:nvPr/>
          </p:nvSpPr>
          <p:spPr>
            <a:xfrm>
              <a:off x="7855640" y="3619632"/>
              <a:ext cx="1398140" cy="369332"/>
            </a:xfrm>
            <a:prstGeom prst="rect">
              <a:avLst/>
            </a:prstGeom>
            <a:noFill/>
          </p:spPr>
          <p:txBody>
            <a:bodyPr wrap="none" rtlCol="0">
              <a:spAutoFit/>
            </a:bodyPr>
            <a:lstStyle/>
            <a:p>
              <a:r>
                <a:rPr lang="en-US" b="1" dirty="0" smtClean="0">
                  <a:solidFill>
                    <a:schemeClr val="tx1">
                      <a:lumMod val="50000"/>
                      <a:lumOff val="50000"/>
                    </a:schemeClr>
                  </a:solidFill>
                  <a:latin typeface="Agency FB" panose="020B0503020202020204" pitchFamily="34" charset="0"/>
                </a:rPr>
                <a:t>Fan Infographic</a:t>
              </a:r>
              <a:endParaRPr lang="en-GB" b="1" dirty="0">
                <a:solidFill>
                  <a:schemeClr val="tx1">
                    <a:lumMod val="50000"/>
                    <a:lumOff val="50000"/>
                  </a:schemeClr>
                </a:solidFill>
                <a:latin typeface="Agency FB" panose="020B0503020202020204" pitchFamily="34" charset="0"/>
              </a:endParaRPr>
            </a:p>
          </p:txBody>
        </p:sp>
        <p:sp>
          <p:nvSpPr>
            <p:cNvPr id="90" name="Rectangle 26"/>
            <p:cNvSpPr/>
            <p:nvPr/>
          </p:nvSpPr>
          <p:spPr>
            <a:xfrm>
              <a:off x="7855640" y="3914813"/>
              <a:ext cx="4182840" cy="461665"/>
            </a:xfrm>
            <a:prstGeom prst="rect">
              <a:avLst/>
            </a:prstGeom>
          </p:spPr>
          <p:txBody>
            <a:bodyPr wrap="square">
              <a:spAutoFit/>
            </a:bodyPr>
            <a:lstStyle/>
            <a:p>
              <a:r>
                <a:rPr lang="en-GB" sz="1200">
                  <a:solidFill>
                    <a:schemeClr val="tx1">
                      <a:lumMod val="50000"/>
                      <a:lumOff val="50000"/>
                    </a:schemeClr>
                  </a:solidFill>
                  <a:latin typeface="Agency FB" panose="020B0503020202020204" pitchFamily="34" charset="0"/>
                </a:rPr>
                <a:t>Lorem ipsum dolor sit amet, consectetur adipiscing elit. Nulla pretium, lacus ac aliquet </a:t>
              </a:r>
              <a:r>
                <a:rPr lang="en-GB" sz="1200" smtClean="0">
                  <a:solidFill>
                    <a:schemeClr val="tx1">
                      <a:lumMod val="50000"/>
                      <a:lumOff val="50000"/>
                    </a:schemeClr>
                  </a:solidFill>
                  <a:latin typeface="Agency FB" panose="020B0503020202020204" pitchFamily="34" charset="0"/>
                </a:rPr>
                <a:t>facilisis</a:t>
              </a:r>
              <a:endParaRPr lang="en-GB" sz="1200">
                <a:solidFill>
                  <a:schemeClr val="tx1">
                    <a:lumMod val="50000"/>
                    <a:lumOff val="50000"/>
                  </a:schemeClr>
                </a:solidFill>
                <a:latin typeface="Agency FB" panose="020B0503020202020204" pitchFamily="34" charset="0"/>
              </a:endParaRPr>
            </a:p>
          </p:txBody>
        </p:sp>
      </p:grpSp>
      <p:grpSp>
        <p:nvGrpSpPr>
          <p:cNvPr id="91" name="Group 28"/>
          <p:cNvGrpSpPr/>
          <p:nvPr/>
        </p:nvGrpSpPr>
        <p:grpSpPr>
          <a:xfrm>
            <a:off x="5918200" y="5411095"/>
            <a:ext cx="5845730" cy="830997"/>
            <a:chOff x="6346270" y="5506345"/>
            <a:chExt cx="5845730" cy="830997"/>
          </a:xfrm>
        </p:grpSpPr>
        <p:sp>
          <p:nvSpPr>
            <p:cNvPr id="92" name="TextBox 30"/>
            <p:cNvSpPr txBox="1"/>
            <p:nvPr/>
          </p:nvSpPr>
          <p:spPr>
            <a:xfrm>
              <a:off x="11218657" y="5506345"/>
              <a:ext cx="973343" cy="369332"/>
            </a:xfrm>
            <a:prstGeom prst="rect">
              <a:avLst/>
            </a:prstGeom>
            <a:noFill/>
          </p:spPr>
          <p:txBody>
            <a:bodyPr wrap="none" rtlCol="0">
              <a:spAutoFit/>
            </a:bodyPr>
            <a:lstStyle/>
            <a:p>
              <a:pPr algn="r"/>
              <a:r>
                <a:rPr lang="en-US" b="1" smtClean="0">
                  <a:solidFill>
                    <a:schemeClr val="tx1">
                      <a:lumMod val="75000"/>
                      <a:lumOff val="25000"/>
                    </a:schemeClr>
                  </a:solidFill>
                  <a:latin typeface="Agency FB" panose="020B0503020202020204" pitchFamily="34" charset="0"/>
                </a:rPr>
                <a:t>Our Cilent</a:t>
              </a:r>
              <a:endParaRPr lang="en-US" b="1">
                <a:solidFill>
                  <a:schemeClr val="tx1">
                    <a:lumMod val="75000"/>
                    <a:lumOff val="25000"/>
                  </a:schemeClr>
                </a:solidFill>
                <a:latin typeface="Agency FB" panose="020B0503020202020204" pitchFamily="34" charset="0"/>
              </a:endParaRPr>
            </a:p>
          </p:txBody>
        </p:sp>
        <p:sp>
          <p:nvSpPr>
            <p:cNvPr id="93" name="Rectangle 32"/>
            <p:cNvSpPr/>
            <p:nvPr/>
          </p:nvSpPr>
          <p:spPr>
            <a:xfrm>
              <a:off x="6346270" y="5875677"/>
              <a:ext cx="5845730" cy="461665"/>
            </a:xfrm>
            <a:prstGeom prst="rect">
              <a:avLst/>
            </a:prstGeom>
          </p:spPr>
          <p:txBody>
            <a:bodyPr wrap="square">
              <a:spAutoFit/>
            </a:bodyPr>
            <a:lstStyle/>
            <a:p>
              <a:pPr algn="r"/>
              <a:r>
                <a:rPr lang="en-US" sz="1200" dirty="0" err="1">
                  <a:solidFill>
                    <a:schemeClr val="tx1">
                      <a:lumMod val="50000"/>
                      <a:lumOff val="50000"/>
                    </a:schemeClr>
                  </a:solidFill>
                  <a:latin typeface="Agency FB" panose="020B0503020202020204" pitchFamily="34" charset="0"/>
                </a:rPr>
                <a:t>Lorem</a:t>
              </a:r>
              <a:r>
                <a:rPr lang="en-US" sz="1200" dirty="0">
                  <a:solidFill>
                    <a:schemeClr val="tx1">
                      <a:lumMod val="50000"/>
                      <a:lumOff val="50000"/>
                    </a:schemeClr>
                  </a:solidFill>
                  <a:latin typeface="Agency FB" panose="020B0503020202020204" pitchFamily="34" charset="0"/>
                </a:rPr>
                <a:t> </a:t>
              </a:r>
              <a:r>
                <a:rPr lang="en-US" sz="1200" dirty="0" err="1">
                  <a:solidFill>
                    <a:schemeClr val="tx1">
                      <a:lumMod val="50000"/>
                      <a:lumOff val="50000"/>
                    </a:schemeClr>
                  </a:solidFill>
                  <a:latin typeface="Agency FB" panose="020B0503020202020204" pitchFamily="34" charset="0"/>
                </a:rPr>
                <a:t>ipsum</a:t>
              </a:r>
              <a:r>
                <a:rPr lang="en-US" sz="1200" dirty="0">
                  <a:solidFill>
                    <a:schemeClr val="tx1">
                      <a:lumMod val="50000"/>
                      <a:lumOff val="50000"/>
                    </a:schemeClr>
                  </a:solidFill>
                  <a:latin typeface="Agency FB" panose="020B0503020202020204" pitchFamily="34" charset="0"/>
                </a:rPr>
                <a:t> dolor sit </a:t>
              </a:r>
              <a:r>
                <a:rPr lang="en-US" sz="1200" dirty="0" err="1">
                  <a:solidFill>
                    <a:schemeClr val="tx1">
                      <a:lumMod val="50000"/>
                      <a:lumOff val="50000"/>
                    </a:schemeClr>
                  </a:solidFill>
                  <a:latin typeface="Agency FB" panose="020B0503020202020204" pitchFamily="34" charset="0"/>
                </a:rPr>
                <a:t>amet</a:t>
              </a:r>
              <a:r>
                <a:rPr lang="en-US" sz="1200" dirty="0">
                  <a:solidFill>
                    <a:schemeClr val="tx1">
                      <a:lumMod val="50000"/>
                      <a:lumOff val="50000"/>
                    </a:schemeClr>
                  </a:solidFill>
                  <a:latin typeface="Agency FB" panose="020B0503020202020204" pitchFamily="34" charset="0"/>
                </a:rPr>
                <a:t>, </a:t>
              </a:r>
              <a:r>
                <a:rPr lang="en-US" sz="1200" dirty="0" err="1">
                  <a:solidFill>
                    <a:schemeClr val="tx1">
                      <a:lumMod val="50000"/>
                      <a:lumOff val="50000"/>
                    </a:schemeClr>
                  </a:solidFill>
                  <a:latin typeface="Agency FB" panose="020B0503020202020204" pitchFamily="34" charset="0"/>
                </a:rPr>
                <a:t>consectetuer</a:t>
              </a:r>
              <a:r>
                <a:rPr lang="en-US" sz="1200" dirty="0">
                  <a:solidFill>
                    <a:schemeClr val="tx1">
                      <a:lumMod val="50000"/>
                      <a:lumOff val="50000"/>
                    </a:schemeClr>
                  </a:solidFill>
                  <a:latin typeface="Agency FB" panose="020B0503020202020204" pitchFamily="34" charset="0"/>
                </a:rPr>
                <a:t> </a:t>
              </a:r>
              <a:r>
                <a:rPr lang="en-US" sz="1200" dirty="0" err="1">
                  <a:solidFill>
                    <a:schemeClr val="tx1">
                      <a:lumMod val="50000"/>
                      <a:lumOff val="50000"/>
                    </a:schemeClr>
                  </a:solidFill>
                  <a:latin typeface="Agency FB" panose="020B0503020202020204" pitchFamily="34" charset="0"/>
                </a:rPr>
                <a:t>adipiscing</a:t>
              </a:r>
              <a:r>
                <a:rPr lang="en-US" sz="1200" dirty="0">
                  <a:solidFill>
                    <a:schemeClr val="tx1">
                      <a:lumMod val="50000"/>
                      <a:lumOff val="50000"/>
                    </a:schemeClr>
                  </a:solidFill>
                  <a:latin typeface="Agency FB" panose="020B0503020202020204" pitchFamily="34" charset="0"/>
                </a:rPr>
                <a:t> </a:t>
              </a:r>
              <a:r>
                <a:rPr lang="en-US" sz="1200" dirty="0" err="1">
                  <a:solidFill>
                    <a:schemeClr val="tx1">
                      <a:lumMod val="50000"/>
                      <a:lumOff val="50000"/>
                    </a:schemeClr>
                  </a:solidFill>
                  <a:latin typeface="Agency FB" panose="020B0503020202020204" pitchFamily="34" charset="0"/>
                </a:rPr>
                <a:t>elit</a:t>
              </a:r>
              <a:r>
                <a:rPr lang="en-US" sz="1200" dirty="0">
                  <a:solidFill>
                    <a:schemeClr val="tx1">
                      <a:lumMod val="50000"/>
                      <a:lumOff val="50000"/>
                    </a:schemeClr>
                  </a:solidFill>
                  <a:latin typeface="Agency FB" panose="020B0503020202020204" pitchFamily="34" charset="0"/>
                </a:rPr>
                <a:t>, </a:t>
              </a:r>
              <a:r>
                <a:rPr lang="en-US" sz="1200" dirty="0" err="1">
                  <a:solidFill>
                    <a:schemeClr val="tx1">
                      <a:lumMod val="50000"/>
                      <a:lumOff val="50000"/>
                    </a:schemeClr>
                  </a:solidFill>
                  <a:latin typeface="Agency FB" panose="020B0503020202020204" pitchFamily="34" charset="0"/>
                </a:rPr>
                <a:t>sed</a:t>
              </a:r>
              <a:r>
                <a:rPr lang="en-US" sz="1200" dirty="0">
                  <a:solidFill>
                    <a:schemeClr val="tx1">
                      <a:lumMod val="50000"/>
                      <a:lumOff val="50000"/>
                    </a:schemeClr>
                  </a:solidFill>
                  <a:latin typeface="Agency FB" panose="020B0503020202020204" pitchFamily="34" charset="0"/>
                </a:rPr>
                <a:t> </a:t>
              </a:r>
              <a:r>
                <a:rPr lang="en-US" sz="1200" dirty="0" err="1">
                  <a:solidFill>
                    <a:schemeClr val="tx1">
                      <a:lumMod val="50000"/>
                      <a:lumOff val="50000"/>
                    </a:schemeClr>
                  </a:solidFill>
                  <a:latin typeface="Agency FB" panose="020B0503020202020204" pitchFamily="34" charset="0"/>
                </a:rPr>
                <a:t>diam</a:t>
              </a:r>
              <a:r>
                <a:rPr lang="en-US" sz="1200" dirty="0">
                  <a:solidFill>
                    <a:schemeClr val="tx1">
                      <a:lumMod val="50000"/>
                      <a:lumOff val="50000"/>
                    </a:schemeClr>
                  </a:solidFill>
                  <a:latin typeface="Agency FB" panose="020B0503020202020204" pitchFamily="34" charset="0"/>
                </a:rPr>
                <a:t> </a:t>
              </a:r>
              <a:r>
                <a:rPr lang="en-US" sz="1200" dirty="0" err="1">
                  <a:solidFill>
                    <a:schemeClr val="tx1">
                      <a:lumMod val="50000"/>
                      <a:lumOff val="50000"/>
                    </a:schemeClr>
                  </a:solidFill>
                  <a:latin typeface="Agency FB" panose="020B0503020202020204" pitchFamily="34" charset="0"/>
                </a:rPr>
                <a:t>nonummy</a:t>
              </a:r>
              <a:r>
                <a:rPr lang="en-US" sz="1200" dirty="0">
                  <a:solidFill>
                    <a:schemeClr val="tx1">
                      <a:lumMod val="50000"/>
                      <a:lumOff val="50000"/>
                    </a:schemeClr>
                  </a:solidFill>
                  <a:latin typeface="Agency FB" panose="020B0503020202020204" pitchFamily="34" charset="0"/>
                </a:rPr>
                <a:t> </a:t>
              </a:r>
              <a:r>
                <a:rPr lang="en-US" sz="1200" dirty="0" err="1">
                  <a:solidFill>
                    <a:schemeClr val="tx1">
                      <a:lumMod val="50000"/>
                      <a:lumOff val="50000"/>
                    </a:schemeClr>
                  </a:solidFill>
                  <a:latin typeface="Agency FB" panose="020B0503020202020204" pitchFamily="34" charset="0"/>
                </a:rPr>
                <a:t>nibh</a:t>
              </a:r>
              <a:r>
                <a:rPr lang="en-US" sz="1200" dirty="0">
                  <a:solidFill>
                    <a:schemeClr val="tx1">
                      <a:lumMod val="50000"/>
                      <a:lumOff val="50000"/>
                    </a:schemeClr>
                  </a:solidFill>
                  <a:latin typeface="Agency FB" panose="020B0503020202020204" pitchFamily="34" charset="0"/>
                </a:rPr>
                <a:t> </a:t>
              </a:r>
              <a:r>
                <a:rPr lang="en-US" sz="1200" dirty="0" err="1">
                  <a:solidFill>
                    <a:schemeClr val="tx1">
                      <a:lumMod val="50000"/>
                      <a:lumOff val="50000"/>
                    </a:schemeClr>
                  </a:solidFill>
                  <a:latin typeface="Agency FB" panose="020B0503020202020204" pitchFamily="34" charset="0"/>
                </a:rPr>
                <a:t>euismod</a:t>
              </a:r>
              <a:r>
                <a:rPr lang="en-US" sz="1200" dirty="0">
                  <a:solidFill>
                    <a:schemeClr val="tx1">
                      <a:lumMod val="50000"/>
                      <a:lumOff val="50000"/>
                    </a:schemeClr>
                  </a:solidFill>
                  <a:latin typeface="Agency FB" panose="020B0503020202020204" pitchFamily="34" charset="0"/>
                </a:rPr>
                <a:t> </a:t>
              </a:r>
              <a:r>
                <a:rPr lang="en-US" sz="1200" dirty="0" err="1">
                  <a:solidFill>
                    <a:schemeClr val="tx1">
                      <a:lumMod val="50000"/>
                      <a:lumOff val="50000"/>
                    </a:schemeClr>
                  </a:solidFill>
                  <a:latin typeface="Agency FB" panose="020B0503020202020204" pitchFamily="34" charset="0"/>
                </a:rPr>
                <a:t>tincidunt</a:t>
              </a:r>
              <a:r>
                <a:rPr lang="en-US" sz="1200" dirty="0">
                  <a:solidFill>
                    <a:schemeClr val="tx1">
                      <a:lumMod val="50000"/>
                      <a:lumOff val="50000"/>
                    </a:schemeClr>
                  </a:solidFill>
                  <a:latin typeface="Agency FB" panose="020B0503020202020204" pitchFamily="34" charset="0"/>
                </a:rPr>
                <a:t> </a:t>
              </a:r>
              <a:r>
                <a:rPr lang="en-US" sz="1200" dirty="0" err="1">
                  <a:solidFill>
                    <a:schemeClr val="tx1">
                      <a:lumMod val="50000"/>
                      <a:lumOff val="50000"/>
                    </a:schemeClr>
                  </a:solidFill>
                  <a:latin typeface="Agency FB" panose="020B0503020202020204" pitchFamily="34" charset="0"/>
                </a:rPr>
                <a:t>ut</a:t>
              </a:r>
              <a:r>
                <a:rPr lang="en-US" sz="1200" dirty="0">
                  <a:solidFill>
                    <a:schemeClr val="tx1">
                      <a:lumMod val="50000"/>
                      <a:lumOff val="50000"/>
                    </a:schemeClr>
                  </a:solidFill>
                  <a:latin typeface="Agency FB" panose="020B0503020202020204" pitchFamily="34" charset="0"/>
                </a:rPr>
                <a:t> </a:t>
              </a:r>
              <a:r>
                <a:rPr lang="en-US" sz="1200" dirty="0" err="1">
                  <a:solidFill>
                    <a:schemeClr val="tx1">
                      <a:lumMod val="50000"/>
                      <a:lumOff val="50000"/>
                    </a:schemeClr>
                  </a:solidFill>
                  <a:latin typeface="Agency FB" panose="020B0503020202020204" pitchFamily="34" charset="0"/>
                </a:rPr>
                <a:t>laoreet</a:t>
              </a:r>
              <a:r>
                <a:rPr lang="en-US" sz="1200" dirty="0">
                  <a:solidFill>
                    <a:schemeClr val="tx1">
                      <a:lumMod val="50000"/>
                      <a:lumOff val="50000"/>
                    </a:schemeClr>
                  </a:solidFill>
                  <a:latin typeface="Agency FB" panose="020B0503020202020204" pitchFamily="34" charset="0"/>
                </a:rPr>
                <a:t> </a:t>
              </a:r>
              <a:r>
                <a:rPr lang="en-US" sz="1200" dirty="0" err="1">
                  <a:solidFill>
                    <a:schemeClr val="tx1">
                      <a:lumMod val="50000"/>
                      <a:lumOff val="50000"/>
                    </a:schemeClr>
                  </a:solidFill>
                  <a:latin typeface="Agency FB" panose="020B0503020202020204" pitchFamily="34" charset="0"/>
                </a:rPr>
                <a:t>dolore</a:t>
              </a:r>
              <a:r>
                <a:rPr lang="en-US" sz="1200" dirty="0">
                  <a:solidFill>
                    <a:schemeClr val="tx1">
                      <a:lumMod val="50000"/>
                      <a:lumOff val="50000"/>
                    </a:schemeClr>
                  </a:solidFill>
                  <a:latin typeface="Agency FB" panose="020B0503020202020204" pitchFamily="34" charset="0"/>
                </a:rPr>
                <a:t> magna </a:t>
              </a:r>
              <a:r>
                <a:rPr lang="en-US" sz="1200" dirty="0" err="1">
                  <a:solidFill>
                    <a:schemeClr val="tx1">
                      <a:lumMod val="50000"/>
                      <a:lumOff val="50000"/>
                    </a:schemeClr>
                  </a:solidFill>
                  <a:latin typeface="Agency FB" panose="020B0503020202020204" pitchFamily="34" charset="0"/>
                </a:rPr>
                <a:t>aliquam</a:t>
              </a:r>
              <a:r>
                <a:rPr lang="en-US" sz="1200" dirty="0">
                  <a:solidFill>
                    <a:schemeClr val="tx1">
                      <a:lumMod val="50000"/>
                      <a:lumOff val="50000"/>
                    </a:schemeClr>
                  </a:solidFill>
                  <a:latin typeface="Agency FB" panose="020B0503020202020204" pitchFamily="34" charset="0"/>
                </a:rPr>
                <a:t> </a:t>
              </a:r>
              <a:r>
                <a:rPr lang="en-US" sz="1200" dirty="0" err="1">
                  <a:solidFill>
                    <a:schemeClr val="tx1">
                      <a:lumMod val="50000"/>
                      <a:lumOff val="50000"/>
                    </a:schemeClr>
                  </a:solidFill>
                  <a:latin typeface="Agency FB" panose="020B0503020202020204" pitchFamily="34" charset="0"/>
                </a:rPr>
                <a:t>erat</a:t>
              </a:r>
              <a:r>
                <a:rPr lang="en-US" sz="1200" dirty="0">
                  <a:solidFill>
                    <a:schemeClr val="tx1">
                      <a:lumMod val="50000"/>
                      <a:lumOff val="50000"/>
                    </a:schemeClr>
                  </a:solidFill>
                  <a:latin typeface="Agency FB" panose="020B0503020202020204" pitchFamily="34" charset="0"/>
                </a:rPr>
                <a:t> </a:t>
              </a:r>
              <a:r>
                <a:rPr lang="en-US" sz="1200" dirty="0" err="1">
                  <a:solidFill>
                    <a:schemeClr val="tx1">
                      <a:lumMod val="50000"/>
                      <a:lumOff val="50000"/>
                    </a:schemeClr>
                  </a:solidFill>
                  <a:latin typeface="Agency FB" panose="020B0503020202020204" pitchFamily="34" charset="0"/>
                </a:rPr>
                <a:t>volutpat</a:t>
              </a:r>
              <a:r>
                <a:rPr lang="en-US" sz="1200" dirty="0" smtClean="0">
                  <a:solidFill>
                    <a:schemeClr val="tx1">
                      <a:lumMod val="50000"/>
                      <a:lumOff val="50000"/>
                    </a:schemeClr>
                  </a:solidFill>
                  <a:latin typeface="Agency FB" panose="020B0503020202020204" pitchFamily="34" charset="0"/>
                </a:rPr>
                <a:t>.</a:t>
              </a:r>
              <a:endParaRPr lang="en-US" sz="1200" dirty="0">
                <a:solidFill>
                  <a:schemeClr val="tx1">
                    <a:lumMod val="50000"/>
                    <a:lumOff val="50000"/>
                  </a:schemeClr>
                </a:solidFill>
                <a:latin typeface="Agency FB" panose="020B0503020202020204" pitchFamily="34" charset="0"/>
              </a:endParaRPr>
            </a:p>
          </p:txBody>
        </p:sp>
      </p:grpSp>
      <p:sp>
        <p:nvSpPr>
          <p:cNvPr id="94" name="Rectangle 33"/>
          <p:cNvSpPr/>
          <p:nvPr/>
        </p:nvSpPr>
        <p:spPr>
          <a:xfrm>
            <a:off x="5972730" y="1800824"/>
            <a:ext cx="5791200" cy="3497176"/>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95" name="矩形 94"/>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574246144"/>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p:cTn id="7" dur="500" fill="hold"/>
                                        <p:tgtEl>
                                          <p:spTgt spid="70"/>
                                        </p:tgtEl>
                                        <p:attrNameLst>
                                          <p:attrName>ppt_w</p:attrName>
                                        </p:attrNameLst>
                                      </p:cBhvr>
                                      <p:tavLst>
                                        <p:tav tm="0">
                                          <p:val>
                                            <p:fltVal val="0"/>
                                          </p:val>
                                        </p:tav>
                                        <p:tav tm="100000">
                                          <p:val>
                                            <p:strVal val="#ppt_w"/>
                                          </p:val>
                                        </p:tav>
                                      </p:tavLst>
                                    </p:anim>
                                    <p:anim calcmode="lin" valueType="num">
                                      <p:cBhvr>
                                        <p:cTn id="8" dur="500" fill="hold"/>
                                        <p:tgtEl>
                                          <p:spTgt spid="70"/>
                                        </p:tgtEl>
                                        <p:attrNameLst>
                                          <p:attrName>ppt_h</p:attrName>
                                        </p:attrNameLst>
                                      </p:cBhvr>
                                      <p:tavLst>
                                        <p:tav tm="0">
                                          <p:val>
                                            <p:fltVal val="0"/>
                                          </p:val>
                                        </p:tav>
                                        <p:tav tm="100000">
                                          <p:val>
                                            <p:strVal val="#ppt_h"/>
                                          </p:val>
                                        </p:tav>
                                      </p:tavLst>
                                    </p:anim>
                                    <p:animEffect transition="in" filter="fade">
                                      <p:cBhvr>
                                        <p:cTn id="9" dur="500"/>
                                        <p:tgtEl>
                                          <p:spTgt spid="70"/>
                                        </p:tgtEl>
                                      </p:cBhvr>
                                    </p:animEffect>
                                  </p:childTnLst>
                                </p:cTn>
                              </p:par>
                            </p:childTnLst>
                          </p:cTn>
                        </p:par>
                        <p:par>
                          <p:cTn id="10" fill="hold">
                            <p:stCondLst>
                              <p:cond delay="500"/>
                            </p:stCondLst>
                            <p:childTnLst>
                              <p:par>
                                <p:cTn id="11" presetID="3" presetClass="entr" presetSubtype="10" fill="hold" nodeType="afterEffect">
                                  <p:stCondLst>
                                    <p:cond delay="0"/>
                                  </p:stCondLst>
                                  <p:childTnLst>
                                    <p:set>
                                      <p:cBhvr>
                                        <p:cTn id="12" dur="1" fill="hold">
                                          <p:stCondLst>
                                            <p:cond delay="0"/>
                                          </p:stCondLst>
                                        </p:cTn>
                                        <p:tgtEl>
                                          <p:spTgt spid="79"/>
                                        </p:tgtEl>
                                        <p:attrNameLst>
                                          <p:attrName>style.visibility</p:attrName>
                                        </p:attrNameLst>
                                      </p:cBhvr>
                                      <p:to>
                                        <p:strVal val="visible"/>
                                      </p:to>
                                    </p:set>
                                    <p:animEffect transition="in" filter="blinds(horizontal)">
                                      <p:cBhvr>
                                        <p:cTn id="13" dur="500"/>
                                        <p:tgtEl>
                                          <p:spTgt spid="79"/>
                                        </p:tgtEl>
                                      </p:cBhvr>
                                    </p:animEffect>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73"/>
                                        </p:tgtEl>
                                        <p:attrNameLst>
                                          <p:attrName>style.visibility</p:attrName>
                                        </p:attrNameLst>
                                      </p:cBhvr>
                                      <p:to>
                                        <p:strVal val="visible"/>
                                      </p:to>
                                    </p:set>
                                    <p:anim calcmode="lin" valueType="num">
                                      <p:cBhvr>
                                        <p:cTn id="17" dur="500" fill="hold"/>
                                        <p:tgtEl>
                                          <p:spTgt spid="73"/>
                                        </p:tgtEl>
                                        <p:attrNameLst>
                                          <p:attrName>ppt_w</p:attrName>
                                        </p:attrNameLst>
                                      </p:cBhvr>
                                      <p:tavLst>
                                        <p:tav tm="0">
                                          <p:val>
                                            <p:fltVal val="0"/>
                                          </p:val>
                                        </p:tav>
                                        <p:tav tm="100000">
                                          <p:val>
                                            <p:strVal val="#ppt_w"/>
                                          </p:val>
                                        </p:tav>
                                      </p:tavLst>
                                    </p:anim>
                                    <p:anim calcmode="lin" valueType="num">
                                      <p:cBhvr>
                                        <p:cTn id="18" dur="500" fill="hold"/>
                                        <p:tgtEl>
                                          <p:spTgt spid="73"/>
                                        </p:tgtEl>
                                        <p:attrNameLst>
                                          <p:attrName>ppt_h</p:attrName>
                                        </p:attrNameLst>
                                      </p:cBhvr>
                                      <p:tavLst>
                                        <p:tav tm="0">
                                          <p:val>
                                            <p:fltVal val="0"/>
                                          </p:val>
                                        </p:tav>
                                        <p:tav tm="100000">
                                          <p:val>
                                            <p:strVal val="#ppt_h"/>
                                          </p:val>
                                        </p:tav>
                                      </p:tavLst>
                                    </p:anim>
                                    <p:animEffect transition="in" filter="fade">
                                      <p:cBhvr>
                                        <p:cTn id="19" dur="500"/>
                                        <p:tgtEl>
                                          <p:spTgt spid="73"/>
                                        </p:tgtEl>
                                      </p:cBhvr>
                                    </p:animEffect>
                                  </p:childTnLst>
                                </p:cTn>
                              </p:par>
                            </p:childTnLst>
                          </p:cTn>
                        </p:par>
                        <p:par>
                          <p:cTn id="20" fill="hold">
                            <p:stCondLst>
                              <p:cond delay="1500"/>
                            </p:stCondLst>
                            <p:childTnLst>
                              <p:par>
                                <p:cTn id="21" presetID="3" presetClass="entr" presetSubtype="10" fill="hold" nodeType="afterEffect">
                                  <p:stCondLst>
                                    <p:cond delay="0"/>
                                  </p:stCondLst>
                                  <p:childTnLst>
                                    <p:set>
                                      <p:cBhvr>
                                        <p:cTn id="22" dur="1" fill="hold">
                                          <p:stCondLst>
                                            <p:cond delay="0"/>
                                          </p:stCondLst>
                                        </p:cTn>
                                        <p:tgtEl>
                                          <p:spTgt spid="82"/>
                                        </p:tgtEl>
                                        <p:attrNameLst>
                                          <p:attrName>style.visibility</p:attrName>
                                        </p:attrNameLst>
                                      </p:cBhvr>
                                      <p:to>
                                        <p:strVal val="visible"/>
                                      </p:to>
                                    </p:set>
                                    <p:animEffect transition="in" filter="blinds(horizontal)">
                                      <p:cBhvr>
                                        <p:cTn id="23" dur="500"/>
                                        <p:tgtEl>
                                          <p:spTgt spid="82"/>
                                        </p:tgtEl>
                                      </p:cBhvr>
                                    </p:animEffect>
                                  </p:childTnLst>
                                </p:cTn>
                              </p:par>
                            </p:childTnLst>
                          </p:cTn>
                        </p:par>
                        <p:par>
                          <p:cTn id="24" fill="hold">
                            <p:stCondLst>
                              <p:cond delay="2000"/>
                            </p:stCondLst>
                            <p:childTnLst>
                              <p:par>
                                <p:cTn id="25" presetID="53" presetClass="entr" presetSubtype="16" fill="hold" nodeType="afterEffect">
                                  <p:stCondLst>
                                    <p:cond delay="0"/>
                                  </p:stCondLst>
                                  <p:childTnLst>
                                    <p:set>
                                      <p:cBhvr>
                                        <p:cTn id="26" dur="1" fill="hold">
                                          <p:stCondLst>
                                            <p:cond delay="0"/>
                                          </p:stCondLst>
                                        </p:cTn>
                                        <p:tgtEl>
                                          <p:spTgt spid="76"/>
                                        </p:tgtEl>
                                        <p:attrNameLst>
                                          <p:attrName>style.visibility</p:attrName>
                                        </p:attrNameLst>
                                      </p:cBhvr>
                                      <p:to>
                                        <p:strVal val="visible"/>
                                      </p:to>
                                    </p:set>
                                    <p:anim calcmode="lin" valueType="num">
                                      <p:cBhvr>
                                        <p:cTn id="27" dur="500" fill="hold"/>
                                        <p:tgtEl>
                                          <p:spTgt spid="76"/>
                                        </p:tgtEl>
                                        <p:attrNameLst>
                                          <p:attrName>ppt_w</p:attrName>
                                        </p:attrNameLst>
                                      </p:cBhvr>
                                      <p:tavLst>
                                        <p:tav tm="0">
                                          <p:val>
                                            <p:fltVal val="0"/>
                                          </p:val>
                                        </p:tav>
                                        <p:tav tm="100000">
                                          <p:val>
                                            <p:strVal val="#ppt_w"/>
                                          </p:val>
                                        </p:tav>
                                      </p:tavLst>
                                    </p:anim>
                                    <p:anim calcmode="lin" valueType="num">
                                      <p:cBhvr>
                                        <p:cTn id="28" dur="500" fill="hold"/>
                                        <p:tgtEl>
                                          <p:spTgt spid="76"/>
                                        </p:tgtEl>
                                        <p:attrNameLst>
                                          <p:attrName>ppt_h</p:attrName>
                                        </p:attrNameLst>
                                      </p:cBhvr>
                                      <p:tavLst>
                                        <p:tav tm="0">
                                          <p:val>
                                            <p:fltVal val="0"/>
                                          </p:val>
                                        </p:tav>
                                        <p:tav tm="100000">
                                          <p:val>
                                            <p:strVal val="#ppt_h"/>
                                          </p:val>
                                        </p:tav>
                                      </p:tavLst>
                                    </p:anim>
                                    <p:animEffect transition="in" filter="fade">
                                      <p:cBhvr>
                                        <p:cTn id="29" dur="500"/>
                                        <p:tgtEl>
                                          <p:spTgt spid="76"/>
                                        </p:tgtEl>
                                      </p:cBhvr>
                                    </p:animEffect>
                                  </p:childTnLst>
                                </p:cTn>
                              </p:par>
                            </p:childTnLst>
                          </p:cTn>
                        </p:par>
                        <p:par>
                          <p:cTn id="30" fill="hold">
                            <p:stCondLst>
                              <p:cond delay="2500"/>
                            </p:stCondLst>
                            <p:childTnLst>
                              <p:par>
                                <p:cTn id="31" presetID="3" presetClass="entr" presetSubtype="10" fill="hold" nodeType="afterEffect">
                                  <p:stCondLst>
                                    <p:cond delay="0"/>
                                  </p:stCondLst>
                                  <p:childTnLst>
                                    <p:set>
                                      <p:cBhvr>
                                        <p:cTn id="32" dur="1" fill="hold">
                                          <p:stCondLst>
                                            <p:cond delay="0"/>
                                          </p:stCondLst>
                                        </p:cTn>
                                        <p:tgtEl>
                                          <p:spTgt spid="85"/>
                                        </p:tgtEl>
                                        <p:attrNameLst>
                                          <p:attrName>style.visibility</p:attrName>
                                        </p:attrNameLst>
                                      </p:cBhvr>
                                      <p:to>
                                        <p:strVal val="visible"/>
                                      </p:to>
                                    </p:set>
                                    <p:animEffect transition="in" filter="blinds(horizontal)">
                                      <p:cBhvr>
                                        <p:cTn id="33" dur="500"/>
                                        <p:tgtEl>
                                          <p:spTgt spid="85"/>
                                        </p:tgtEl>
                                      </p:cBhvr>
                                    </p:animEffect>
                                  </p:childTnLst>
                                </p:cTn>
                              </p:par>
                            </p:childTnLst>
                          </p:cTn>
                        </p:par>
                        <p:par>
                          <p:cTn id="34" fill="hold">
                            <p:stCondLst>
                              <p:cond delay="3000"/>
                            </p:stCondLst>
                            <p:childTnLst>
                              <p:par>
                                <p:cTn id="35" presetID="53" presetClass="entr" presetSubtype="16" fill="hold" nodeType="afterEffect">
                                  <p:stCondLst>
                                    <p:cond delay="0"/>
                                  </p:stCondLst>
                                  <p:childTnLst>
                                    <p:set>
                                      <p:cBhvr>
                                        <p:cTn id="36" dur="1" fill="hold">
                                          <p:stCondLst>
                                            <p:cond delay="0"/>
                                          </p:stCondLst>
                                        </p:cTn>
                                        <p:tgtEl>
                                          <p:spTgt spid="61"/>
                                        </p:tgtEl>
                                        <p:attrNameLst>
                                          <p:attrName>style.visibility</p:attrName>
                                        </p:attrNameLst>
                                      </p:cBhvr>
                                      <p:to>
                                        <p:strVal val="visible"/>
                                      </p:to>
                                    </p:set>
                                    <p:anim calcmode="lin" valueType="num">
                                      <p:cBhvr>
                                        <p:cTn id="37" dur="500" fill="hold"/>
                                        <p:tgtEl>
                                          <p:spTgt spid="61"/>
                                        </p:tgtEl>
                                        <p:attrNameLst>
                                          <p:attrName>ppt_w</p:attrName>
                                        </p:attrNameLst>
                                      </p:cBhvr>
                                      <p:tavLst>
                                        <p:tav tm="0">
                                          <p:val>
                                            <p:fltVal val="0"/>
                                          </p:val>
                                        </p:tav>
                                        <p:tav tm="100000">
                                          <p:val>
                                            <p:strVal val="#ppt_w"/>
                                          </p:val>
                                        </p:tav>
                                      </p:tavLst>
                                    </p:anim>
                                    <p:anim calcmode="lin" valueType="num">
                                      <p:cBhvr>
                                        <p:cTn id="38" dur="500" fill="hold"/>
                                        <p:tgtEl>
                                          <p:spTgt spid="61"/>
                                        </p:tgtEl>
                                        <p:attrNameLst>
                                          <p:attrName>ppt_h</p:attrName>
                                        </p:attrNameLst>
                                      </p:cBhvr>
                                      <p:tavLst>
                                        <p:tav tm="0">
                                          <p:val>
                                            <p:fltVal val="0"/>
                                          </p:val>
                                        </p:tav>
                                        <p:tav tm="100000">
                                          <p:val>
                                            <p:strVal val="#ppt_h"/>
                                          </p:val>
                                        </p:tav>
                                      </p:tavLst>
                                    </p:anim>
                                    <p:animEffect transition="in" filter="fade">
                                      <p:cBhvr>
                                        <p:cTn id="39" dur="500"/>
                                        <p:tgtEl>
                                          <p:spTgt spid="61"/>
                                        </p:tgtEl>
                                      </p:cBhvr>
                                    </p:animEffect>
                                  </p:childTnLst>
                                </p:cTn>
                              </p:par>
                            </p:childTnLst>
                          </p:cTn>
                        </p:par>
                        <p:par>
                          <p:cTn id="40" fill="hold">
                            <p:stCondLst>
                              <p:cond delay="3500"/>
                            </p:stCondLst>
                            <p:childTnLst>
                              <p:par>
                                <p:cTn id="41" presetID="3" presetClass="entr" presetSubtype="10" fill="hold" nodeType="afterEffect">
                                  <p:stCondLst>
                                    <p:cond delay="0"/>
                                  </p:stCondLst>
                                  <p:childTnLst>
                                    <p:set>
                                      <p:cBhvr>
                                        <p:cTn id="42" dur="1" fill="hold">
                                          <p:stCondLst>
                                            <p:cond delay="0"/>
                                          </p:stCondLst>
                                        </p:cTn>
                                        <p:tgtEl>
                                          <p:spTgt spid="88"/>
                                        </p:tgtEl>
                                        <p:attrNameLst>
                                          <p:attrName>style.visibility</p:attrName>
                                        </p:attrNameLst>
                                      </p:cBhvr>
                                      <p:to>
                                        <p:strVal val="visible"/>
                                      </p:to>
                                    </p:set>
                                    <p:animEffect transition="in" filter="blinds(horizontal)">
                                      <p:cBhvr>
                                        <p:cTn id="43" dur="500"/>
                                        <p:tgtEl>
                                          <p:spTgt spid="88"/>
                                        </p:tgtEl>
                                      </p:cBhvr>
                                    </p:animEffect>
                                  </p:childTnLst>
                                </p:cTn>
                              </p:par>
                            </p:childTnLst>
                          </p:cTn>
                        </p:par>
                        <p:par>
                          <p:cTn id="44" fill="hold">
                            <p:stCondLst>
                              <p:cond delay="4000"/>
                            </p:stCondLst>
                            <p:childTnLst>
                              <p:par>
                                <p:cTn id="45" presetID="53" presetClass="entr" presetSubtype="16" fill="hold" grpId="0" nodeType="afterEffect">
                                  <p:stCondLst>
                                    <p:cond delay="0"/>
                                  </p:stCondLst>
                                  <p:childTnLst>
                                    <p:set>
                                      <p:cBhvr>
                                        <p:cTn id="46" dur="1" fill="hold">
                                          <p:stCondLst>
                                            <p:cond delay="0"/>
                                          </p:stCondLst>
                                        </p:cTn>
                                        <p:tgtEl>
                                          <p:spTgt spid="94"/>
                                        </p:tgtEl>
                                        <p:attrNameLst>
                                          <p:attrName>style.visibility</p:attrName>
                                        </p:attrNameLst>
                                      </p:cBhvr>
                                      <p:to>
                                        <p:strVal val="visible"/>
                                      </p:to>
                                    </p:set>
                                    <p:anim calcmode="lin" valueType="num">
                                      <p:cBhvr>
                                        <p:cTn id="47" dur="500" fill="hold"/>
                                        <p:tgtEl>
                                          <p:spTgt spid="94"/>
                                        </p:tgtEl>
                                        <p:attrNameLst>
                                          <p:attrName>ppt_w</p:attrName>
                                        </p:attrNameLst>
                                      </p:cBhvr>
                                      <p:tavLst>
                                        <p:tav tm="0">
                                          <p:val>
                                            <p:fltVal val="0"/>
                                          </p:val>
                                        </p:tav>
                                        <p:tav tm="100000">
                                          <p:val>
                                            <p:strVal val="#ppt_w"/>
                                          </p:val>
                                        </p:tav>
                                      </p:tavLst>
                                    </p:anim>
                                    <p:anim calcmode="lin" valueType="num">
                                      <p:cBhvr>
                                        <p:cTn id="48" dur="500" fill="hold"/>
                                        <p:tgtEl>
                                          <p:spTgt spid="94"/>
                                        </p:tgtEl>
                                        <p:attrNameLst>
                                          <p:attrName>ppt_h</p:attrName>
                                        </p:attrNameLst>
                                      </p:cBhvr>
                                      <p:tavLst>
                                        <p:tav tm="0">
                                          <p:val>
                                            <p:fltVal val="0"/>
                                          </p:val>
                                        </p:tav>
                                        <p:tav tm="100000">
                                          <p:val>
                                            <p:strVal val="#ppt_h"/>
                                          </p:val>
                                        </p:tav>
                                      </p:tavLst>
                                    </p:anim>
                                    <p:animEffect transition="in" filter="fade">
                                      <p:cBhvr>
                                        <p:cTn id="49" dur="500"/>
                                        <p:tgtEl>
                                          <p:spTgt spid="94"/>
                                        </p:tgtEl>
                                      </p:cBhvr>
                                    </p:animEffect>
                                  </p:childTnLst>
                                </p:cTn>
                              </p:par>
                            </p:childTnLst>
                          </p:cTn>
                        </p:par>
                        <p:par>
                          <p:cTn id="50" fill="hold">
                            <p:stCondLst>
                              <p:cond delay="4500"/>
                            </p:stCondLst>
                            <p:childTnLst>
                              <p:par>
                                <p:cTn id="51" presetID="22" presetClass="entr" presetSubtype="2" fill="hold" nodeType="afterEffect">
                                  <p:stCondLst>
                                    <p:cond delay="0"/>
                                  </p:stCondLst>
                                  <p:childTnLst>
                                    <p:set>
                                      <p:cBhvr>
                                        <p:cTn id="52" dur="1" fill="hold">
                                          <p:stCondLst>
                                            <p:cond delay="0"/>
                                          </p:stCondLst>
                                        </p:cTn>
                                        <p:tgtEl>
                                          <p:spTgt spid="91"/>
                                        </p:tgtEl>
                                        <p:attrNameLst>
                                          <p:attrName>style.visibility</p:attrName>
                                        </p:attrNameLst>
                                      </p:cBhvr>
                                      <p:to>
                                        <p:strVal val="visible"/>
                                      </p:to>
                                    </p:set>
                                    <p:animEffect transition="in" filter="wipe(right)">
                                      <p:cBhvr>
                                        <p:cTn id="53" dur="500"/>
                                        <p:tgtEl>
                                          <p:spTgt spid="91"/>
                                        </p:tgtEl>
                                      </p:cBhvr>
                                    </p:animEffect>
                                  </p:childTnLst>
                                </p:cTn>
                              </p:par>
                            </p:childTnLst>
                          </p:cTn>
                        </p:par>
                        <p:par>
                          <p:cTn id="54" fill="hold">
                            <p:stCondLst>
                              <p:cond delay="5000"/>
                            </p:stCondLst>
                            <p:childTnLst>
                              <p:par>
                                <p:cTn id="55" presetID="1" presetClass="entr" presetSubtype="0" fill="hold" grpId="0" nodeType="afterEffect">
                                  <p:stCondLst>
                                    <p:cond delay="2000"/>
                                  </p:stCondLst>
                                  <p:childTnLst>
                                    <p:set>
                                      <p:cBhvr>
                                        <p:cTn id="56" dur="1" fill="hold">
                                          <p:stCondLst>
                                            <p:cond delay="0"/>
                                          </p:stCondLst>
                                        </p:cTn>
                                        <p:tgtEl>
                                          <p:spTgt spid="9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animBg="1"/>
      <p:bldP spid="95"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01</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项目背景研究</a:t>
                </a:r>
              </a:p>
            </p:txBody>
          </p:sp>
        </p:grpSp>
      </p:grpSp>
      <p:sp>
        <p:nvSpPr>
          <p:cNvPr id="95" name="Rectangle 48"/>
          <p:cNvSpPr/>
          <p:nvPr/>
        </p:nvSpPr>
        <p:spPr>
          <a:xfrm>
            <a:off x="678234" y="1626288"/>
            <a:ext cx="2434133" cy="1509300"/>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96" name="Rectangle 49"/>
          <p:cNvSpPr/>
          <p:nvPr/>
        </p:nvSpPr>
        <p:spPr>
          <a:xfrm>
            <a:off x="3480880" y="1626288"/>
            <a:ext cx="2434133" cy="1509300"/>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97" name="Rectangle 50"/>
          <p:cNvSpPr/>
          <p:nvPr/>
        </p:nvSpPr>
        <p:spPr>
          <a:xfrm>
            <a:off x="6283528" y="1626288"/>
            <a:ext cx="2434133" cy="1509300"/>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98" name="Rectangle 51"/>
          <p:cNvSpPr/>
          <p:nvPr/>
        </p:nvSpPr>
        <p:spPr>
          <a:xfrm>
            <a:off x="9086175" y="1626288"/>
            <a:ext cx="2434133" cy="1509300"/>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99" name="Rectangle 52"/>
          <p:cNvSpPr/>
          <p:nvPr/>
        </p:nvSpPr>
        <p:spPr>
          <a:xfrm>
            <a:off x="678234" y="4020578"/>
            <a:ext cx="2434133" cy="1509300"/>
          </a:xfrm>
          <a:prstGeom prst="rect">
            <a:avLst/>
          </a:prstGeom>
          <a:blipFill>
            <a:blip r:embed="rId7"/>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100" name="Rectangle 53"/>
          <p:cNvSpPr/>
          <p:nvPr/>
        </p:nvSpPr>
        <p:spPr>
          <a:xfrm>
            <a:off x="3480880" y="4020578"/>
            <a:ext cx="2434133" cy="1509300"/>
          </a:xfrm>
          <a:prstGeom prst="rect">
            <a:avLst/>
          </a:prstGeom>
          <a:blipFill>
            <a:blip r:embed="rId8"/>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101" name="Rectangle 54"/>
          <p:cNvSpPr/>
          <p:nvPr/>
        </p:nvSpPr>
        <p:spPr>
          <a:xfrm>
            <a:off x="6283528" y="4020578"/>
            <a:ext cx="2434133" cy="1509300"/>
          </a:xfrm>
          <a:prstGeom prst="rect">
            <a:avLst/>
          </a:prstGeom>
          <a:blipFill>
            <a:blip r:embed="rId9"/>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102" name="Rectangle 55"/>
          <p:cNvSpPr/>
          <p:nvPr/>
        </p:nvSpPr>
        <p:spPr>
          <a:xfrm>
            <a:off x="9086175" y="4020578"/>
            <a:ext cx="2434133" cy="1509300"/>
          </a:xfrm>
          <a:prstGeom prst="rect">
            <a:avLst/>
          </a:prstGeom>
          <a:blipFill>
            <a:blip r:embed="rId10"/>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grpSp>
        <p:nvGrpSpPr>
          <p:cNvPr id="103" name="Group 26"/>
          <p:cNvGrpSpPr/>
          <p:nvPr/>
        </p:nvGrpSpPr>
        <p:grpSpPr>
          <a:xfrm>
            <a:off x="678234" y="3211792"/>
            <a:ext cx="1516762" cy="592100"/>
            <a:chOff x="674962" y="3484842"/>
            <a:chExt cx="1516762" cy="592100"/>
          </a:xfrm>
        </p:grpSpPr>
        <p:sp>
          <p:nvSpPr>
            <p:cNvPr id="104" name="TextBox 24"/>
            <p:cNvSpPr txBox="1"/>
            <p:nvPr/>
          </p:nvSpPr>
          <p:spPr>
            <a:xfrm>
              <a:off x="674962" y="3484842"/>
              <a:ext cx="1316386" cy="369332"/>
            </a:xfrm>
            <a:prstGeom prst="rect">
              <a:avLst/>
            </a:prstGeom>
            <a:noFill/>
          </p:spPr>
          <p:txBody>
            <a:bodyPr wrap="none" rtlCol="0">
              <a:spAutoFit/>
            </a:bodyPr>
            <a:lstStyle/>
            <a:p>
              <a:r>
                <a:rPr lang="en-US" b="1" smtClean="0">
                  <a:solidFill>
                    <a:schemeClr val="tx1">
                      <a:lumMod val="75000"/>
                      <a:lumOff val="25000"/>
                    </a:schemeClr>
                  </a:solidFill>
                  <a:latin typeface="Agency FB" panose="020B0503020202020204" pitchFamily="34" charset="0"/>
                </a:rPr>
                <a:t>Business Card</a:t>
              </a:r>
              <a:endParaRPr lang="en-US" b="1">
                <a:solidFill>
                  <a:schemeClr val="tx1">
                    <a:lumMod val="75000"/>
                    <a:lumOff val="25000"/>
                  </a:schemeClr>
                </a:solidFill>
                <a:latin typeface="Agency FB" panose="020B0503020202020204" pitchFamily="34" charset="0"/>
              </a:endParaRPr>
            </a:p>
          </p:txBody>
        </p:sp>
        <p:sp>
          <p:nvSpPr>
            <p:cNvPr id="105" name="Rectangle 25"/>
            <p:cNvSpPr/>
            <p:nvPr/>
          </p:nvSpPr>
          <p:spPr>
            <a:xfrm>
              <a:off x="674962" y="3799943"/>
              <a:ext cx="1516762" cy="276999"/>
            </a:xfrm>
            <a:prstGeom prst="rect">
              <a:avLst/>
            </a:prstGeom>
          </p:spPr>
          <p:txBody>
            <a:bodyPr wrap="none">
              <a:spAutoFit/>
            </a:bodyPr>
            <a:lstStyle/>
            <a:p>
              <a:r>
                <a:rPr lang="en-US" sz="1200">
                  <a:solidFill>
                    <a:schemeClr val="tx1">
                      <a:lumMod val="50000"/>
                      <a:lumOff val="50000"/>
                    </a:schemeClr>
                  </a:solidFill>
                  <a:latin typeface="Agency FB" panose="020B0503020202020204" pitchFamily="34" charset="0"/>
                </a:rPr>
                <a:t>Lorem ipsum dolor sit amet</a:t>
              </a:r>
            </a:p>
          </p:txBody>
        </p:sp>
      </p:grpSp>
      <p:grpSp>
        <p:nvGrpSpPr>
          <p:cNvPr id="106" name="Group 27"/>
          <p:cNvGrpSpPr/>
          <p:nvPr/>
        </p:nvGrpSpPr>
        <p:grpSpPr>
          <a:xfrm>
            <a:off x="3480881" y="3211792"/>
            <a:ext cx="1516762" cy="592100"/>
            <a:chOff x="674962" y="3484842"/>
            <a:chExt cx="1516762" cy="592100"/>
          </a:xfrm>
        </p:grpSpPr>
        <p:sp>
          <p:nvSpPr>
            <p:cNvPr id="107" name="TextBox 28"/>
            <p:cNvSpPr txBox="1"/>
            <p:nvPr/>
          </p:nvSpPr>
          <p:spPr>
            <a:xfrm>
              <a:off x="674962" y="3484842"/>
              <a:ext cx="1316386" cy="369332"/>
            </a:xfrm>
            <a:prstGeom prst="rect">
              <a:avLst/>
            </a:prstGeom>
            <a:noFill/>
          </p:spPr>
          <p:txBody>
            <a:bodyPr wrap="none" rtlCol="0">
              <a:spAutoFit/>
            </a:bodyPr>
            <a:lstStyle/>
            <a:p>
              <a:r>
                <a:rPr lang="en-US" b="1" smtClean="0">
                  <a:solidFill>
                    <a:schemeClr val="tx1">
                      <a:lumMod val="75000"/>
                      <a:lumOff val="25000"/>
                    </a:schemeClr>
                  </a:solidFill>
                  <a:latin typeface="Agency FB" panose="020B0503020202020204" pitchFamily="34" charset="0"/>
                </a:rPr>
                <a:t>Business Card</a:t>
              </a:r>
              <a:endParaRPr lang="en-US" b="1">
                <a:solidFill>
                  <a:schemeClr val="tx1">
                    <a:lumMod val="75000"/>
                    <a:lumOff val="25000"/>
                  </a:schemeClr>
                </a:solidFill>
                <a:latin typeface="Agency FB" panose="020B0503020202020204" pitchFamily="34" charset="0"/>
              </a:endParaRPr>
            </a:p>
          </p:txBody>
        </p:sp>
        <p:sp>
          <p:nvSpPr>
            <p:cNvPr id="108" name="Rectangle 29"/>
            <p:cNvSpPr/>
            <p:nvPr/>
          </p:nvSpPr>
          <p:spPr>
            <a:xfrm>
              <a:off x="674962" y="3799943"/>
              <a:ext cx="1516762" cy="276999"/>
            </a:xfrm>
            <a:prstGeom prst="rect">
              <a:avLst/>
            </a:prstGeom>
          </p:spPr>
          <p:txBody>
            <a:bodyPr wrap="none">
              <a:spAutoFit/>
            </a:bodyPr>
            <a:lstStyle/>
            <a:p>
              <a:r>
                <a:rPr lang="en-US" sz="1200">
                  <a:solidFill>
                    <a:schemeClr val="tx1">
                      <a:lumMod val="50000"/>
                      <a:lumOff val="50000"/>
                    </a:schemeClr>
                  </a:solidFill>
                  <a:latin typeface="Agency FB" panose="020B0503020202020204" pitchFamily="34" charset="0"/>
                </a:rPr>
                <a:t>Lorem ipsum dolor sit amet</a:t>
              </a:r>
            </a:p>
          </p:txBody>
        </p:sp>
      </p:grpSp>
      <p:grpSp>
        <p:nvGrpSpPr>
          <p:cNvPr id="109" name="Group 30"/>
          <p:cNvGrpSpPr/>
          <p:nvPr/>
        </p:nvGrpSpPr>
        <p:grpSpPr>
          <a:xfrm>
            <a:off x="6283528" y="3211792"/>
            <a:ext cx="1516762" cy="592100"/>
            <a:chOff x="674962" y="3484842"/>
            <a:chExt cx="1516762" cy="592100"/>
          </a:xfrm>
        </p:grpSpPr>
        <p:sp>
          <p:nvSpPr>
            <p:cNvPr id="110" name="TextBox 31"/>
            <p:cNvSpPr txBox="1"/>
            <p:nvPr/>
          </p:nvSpPr>
          <p:spPr>
            <a:xfrm>
              <a:off x="674962" y="3484842"/>
              <a:ext cx="1316386" cy="369332"/>
            </a:xfrm>
            <a:prstGeom prst="rect">
              <a:avLst/>
            </a:prstGeom>
            <a:noFill/>
          </p:spPr>
          <p:txBody>
            <a:bodyPr wrap="none" rtlCol="0">
              <a:spAutoFit/>
            </a:bodyPr>
            <a:lstStyle/>
            <a:p>
              <a:r>
                <a:rPr lang="en-US" b="1" smtClean="0">
                  <a:solidFill>
                    <a:schemeClr val="tx1">
                      <a:lumMod val="75000"/>
                      <a:lumOff val="25000"/>
                    </a:schemeClr>
                  </a:solidFill>
                  <a:latin typeface="Agency FB" panose="020B0503020202020204" pitchFamily="34" charset="0"/>
                </a:rPr>
                <a:t>Business Card</a:t>
              </a:r>
              <a:endParaRPr lang="en-US" b="1">
                <a:solidFill>
                  <a:schemeClr val="tx1">
                    <a:lumMod val="75000"/>
                    <a:lumOff val="25000"/>
                  </a:schemeClr>
                </a:solidFill>
                <a:latin typeface="Agency FB" panose="020B0503020202020204" pitchFamily="34" charset="0"/>
              </a:endParaRPr>
            </a:p>
          </p:txBody>
        </p:sp>
        <p:sp>
          <p:nvSpPr>
            <p:cNvPr id="111" name="Rectangle 32"/>
            <p:cNvSpPr/>
            <p:nvPr/>
          </p:nvSpPr>
          <p:spPr>
            <a:xfrm>
              <a:off x="674962" y="3799943"/>
              <a:ext cx="1516762" cy="276999"/>
            </a:xfrm>
            <a:prstGeom prst="rect">
              <a:avLst/>
            </a:prstGeom>
          </p:spPr>
          <p:txBody>
            <a:bodyPr wrap="none">
              <a:spAutoFit/>
            </a:bodyPr>
            <a:lstStyle/>
            <a:p>
              <a:r>
                <a:rPr lang="en-US" sz="1200">
                  <a:solidFill>
                    <a:schemeClr val="tx1">
                      <a:lumMod val="50000"/>
                      <a:lumOff val="50000"/>
                    </a:schemeClr>
                  </a:solidFill>
                  <a:latin typeface="Agency FB" panose="020B0503020202020204" pitchFamily="34" charset="0"/>
                </a:rPr>
                <a:t>Lorem ipsum dolor sit amet</a:t>
              </a:r>
            </a:p>
          </p:txBody>
        </p:sp>
      </p:grpSp>
      <p:grpSp>
        <p:nvGrpSpPr>
          <p:cNvPr id="112" name="Group 33"/>
          <p:cNvGrpSpPr/>
          <p:nvPr/>
        </p:nvGrpSpPr>
        <p:grpSpPr>
          <a:xfrm>
            <a:off x="9086175" y="3211792"/>
            <a:ext cx="1516762" cy="592100"/>
            <a:chOff x="674962" y="3484842"/>
            <a:chExt cx="1516762" cy="592100"/>
          </a:xfrm>
        </p:grpSpPr>
        <p:sp>
          <p:nvSpPr>
            <p:cNvPr id="113" name="TextBox 34"/>
            <p:cNvSpPr txBox="1"/>
            <p:nvPr/>
          </p:nvSpPr>
          <p:spPr>
            <a:xfrm>
              <a:off x="674962" y="3484842"/>
              <a:ext cx="1316386" cy="369332"/>
            </a:xfrm>
            <a:prstGeom prst="rect">
              <a:avLst/>
            </a:prstGeom>
            <a:noFill/>
          </p:spPr>
          <p:txBody>
            <a:bodyPr wrap="none" rtlCol="0">
              <a:spAutoFit/>
            </a:bodyPr>
            <a:lstStyle/>
            <a:p>
              <a:r>
                <a:rPr lang="en-US" b="1" smtClean="0">
                  <a:solidFill>
                    <a:schemeClr val="tx1">
                      <a:lumMod val="75000"/>
                      <a:lumOff val="25000"/>
                    </a:schemeClr>
                  </a:solidFill>
                  <a:latin typeface="Agency FB" panose="020B0503020202020204" pitchFamily="34" charset="0"/>
                </a:rPr>
                <a:t>Business Card</a:t>
              </a:r>
              <a:endParaRPr lang="en-US" b="1">
                <a:solidFill>
                  <a:schemeClr val="tx1">
                    <a:lumMod val="75000"/>
                    <a:lumOff val="25000"/>
                  </a:schemeClr>
                </a:solidFill>
                <a:latin typeface="Agency FB" panose="020B0503020202020204" pitchFamily="34" charset="0"/>
              </a:endParaRPr>
            </a:p>
          </p:txBody>
        </p:sp>
        <p:sp>
          <p:nvSpPr>
            <p:cNvPr id="114" name="Rectangle 35"/>
            <p:cNvSpPr/>
            <p:nvPr/>
          </p:nvSpPr>
          <p:spPr>
            <a:xfrm>
              <a:off x="674962" y="3799943"/>
              <a:ext cx="1516762" cy="276999"/>
            </a:xfrm>
            <a:prstGeom prst="rect">
              <a:avLst/>
            </a:prstGeom>
          </p:spPr>
          <p:txBody>
            <a:bodyPr wrap="none">
              <a:spAutoFit/>
            </a:bodyPr>
            <a:lstStyle/>
            <a:p>
              <a:r>
                <a:rPr lang="en-US" sz="1200">
                  <a:solidFill>
                    <a:schemeClr val="tx1">
                      <a:lumMod val="50000"/>
                      <a:lumOff val="50000"/>
                    </a:schemeClr>
                  </a:solidFill>
                  <a:latin typeface="Agency FB" panose="020B0503020202020204" pitchFamily="34" charset="0"/>
                </a:rPr>
                <a:t>Lorem ipsum dolor sit amet</a:t>
              </a:r>
            </a:p>
          </p:txBody>
        </p:sp>
      </p:grpSp>
      <p:grpSp>
        <p:nvGrpSpPr>
          <p:cNvPr id="115" name="Group 36"/>
          <p:cNvGrpSpPr/>
          <p:nvPr/>
        </p:nvGrpSpPr>
        <p:grpSpPr>
          <a:xfrm>
            <a:off x="678234" y="5608189"/>
            <a:ext cx="1516762" cy="592100"/>
            <a:chOff x="674962" y="3484842"/>
            <a:chExt cx="1516762" cy="592100"/>
          </a:xfrm>
        </p:grpSpPr>
        <p:sp>
          <p:nvSpPr>
            <p:cNvPr id="116" name="TextBox 37"/>
            <p:cNvSpPr txBox="1"/>
            <p:nvPr/>
          </p:nvSpPr>
          <p:spPr>
            <a:xfrm>
              <a:off x="674962" y="3484842"/>
              <a:ext cx="1316386" cy="369332"/>
            </a:xfrm>
            <a:prstGeom prst="rect">
              <a:avLst/>
            </a:prstGeom>
            <a:noFill/>
          </p:spPr>
          <p:txBody>
            <a:bodyPr wrap="none" rtlCol="0">
              <a:spAutoFit/>
            </a:bodyPr>
            <a:lstStyle/>
            <a:p>
              <a:r>
                <a:rPr lang="en-US" b="1" smtClean="0">
                  <a:solidFill>
                    <a:schemeClr val="tx1">
                      <a:lumMod val="75000"/>
                      <a:lumOff val="25000"/>
                    </a:schemeClr>
                  </a:solidFill>
                  <a:latin typeface="Agency FB" panose="020B0503020202020204" pitchFamily="34" charset="0"/>
                </a:rPr>
                <a:t>Business Card</a:t>
              </a:r>
              <a:endParaRPr lang="en-US" b="1">
                <a:solidFill>
                  <a:schemeClr val="tx1">
                    <a:lumMod val="75000"/>
                    <a:lumOff val="25000"/>
                  </a:schemeClr>
                </a:solidFill>
                <a:latin typeface="Agency FB" panose="020B0503020202020204" pitchFamily="34" charset="0"/>
              </a:endParaRPr>
            </a:p>
          </p:txBody>
        </p:sp>
        <p:sp>
          <p:nvSpPr>
            <p:cNvPr id="117" name="Rectangle 38"/>
            <p:cNvSpPr/>
            <p:nvPr/>
          </p:nvSpPr>
          <p:spPr>
            <a:xfrm>
              <a:off x="674962" y="3799943"/>
              <a:ext cx="1516762" cy="276999"/>
            </a:xfrm>
            <a:prstGeom prst="rect">
              <a:avLst/>
            </a:prstGeom>
          </p:spPr>
          <p:txBody>
            <a:bodyPr wrap="none">
              <a:spAutoFit/>
            </a:bodyPr>
            <a:lstStyle/>
            <a:p>
              <a:r>
                <a:rPr lang="en-US" sz="1200">
                  <a:solidFill>
                    <a:schemeClr val="tx1">
                      <a:lumMod val="50000"/>
                      <a:lumOff val="50000"/>
                    </a:schemeClr>
                  </a:solidFill>
                  <a:latin typeface="Agency FB" panose="020B0503020202020204" pitchFamily="34" charset="0"/>
                </a:rPr>
                <a:t>Lorem ipsum dolor sit amet</a:t>
              </a:r>
            </a:p>
          </p:txBody>
        </p:sp>
      </p:grpSp>
      <p:grpSp>
        <p:nvGrpSpPr>
          <p:cNvPr id="118" name="Group 39"/>
          <p:cNvGrpSpPr/>
          <p:nvPr/>
        </p:nvGrpSpPr>
        <p:grpSpPr>
          <a:xfrm>
            <a:off x="3480881" y="5608189"/>
            <a:ext cx="1516762" cy="592100"/>
            <a:chOff x="674962" y="3484842"/>
            <a:chExt cx="1516762" cy="592100"/>
          </a:xfrm>
        </p:grpSpPr>
        <p:sp>
          <p:nvSpPr>
            <p:cNvPr id="119" name="TextBox 40"/>
            <p:cNvSpPr txBox="1"/>
            <p:nvPr/>
          </p:nvSpPr>
          <p:spPr>
            <a:xfrm>
              <a:off x="674962" y="3484842"/>
              <a:ext cx="1316386" cy="369332"/>
            </a:xfrm>
            <a:prstGeom prst="rect">
              <a:avLst/>
            </a:prstGeom>
            <a:noFill/>
          </p:spPr>
          <p:txBody>
            <a:bodyPr wrap="none" rtlCol="0">
              <a:spAutoFit/>
            </a:bodyPr>
            <a:lstStyle/>
            <a:p>
              <a:r>
                <a:rPr lang="en-US" b="1" smtClean="0">
                  <a:solidFill>
                    <a:schemeClr val="tx1">
                      <a:lumMod val="75000"/>
                      <a:lumOff val="25000"/>
                    </a:schemeClr>
                  </a:solidFill>
                  <a:latin typeface="Agency FB" panose="020B0503020202020204" pitchFamily="34" charset="0"/>
                </a:rPr>
                <a:t>Business Card</a:t>
              </a:r>
              <a:endParaRPr lang="en-US" b="1">
                <a:solidFill>
                  <a:schemeClr val="tx1">
                    <a:lumMod val="75000"/>
                    <a:lumOff val="25000"/>
                  </a:schemeClr>
                </a:solidFill>
                <a:latin typeface="Agency FB" panose="020B0503020202020204" pitchFamily="34" charset="0"/>
              </a:endParaRPr>
            </a:p>
          </p:txBody>
        </p:sp>
        <p:sp>
          <p:nvSpPr>
            <p:cNvPr id="120" name="Rectangle 41"/>
            <p:cNvSpPr/>
            <p:nvPr/>
          </p:nvSpPr>
          <p:spPr>
            <a:xfrm>
              <a:off x="674962" y="3799943"/>
              <a:ext cx="1516762" cy="276999"/>
            </a:xfrm>
            <a:prstGeom prst="rect">
              <a:avLst/>
            </a:prstGeom>
          </p:spPr>
          <p:txBody>
            <a:bodyPr wrap="none">
              <a:spAutoFit/>
            </a:bodyPr>
            <a:lstStyle/>
            <a:p>
              <a:r>
                <a:rPr lang="en-US" sz="1200">
                  <a:solidFill>
                    <a:schemeClr val="tx1">
                      <a:lumMod val="50000"/>
                      <a:lumOff val="50000"/>
                    </a:schemeClr>
                  </a:solidFill>
                  <a:latin typeface="Agency FB" panose="020B0503020202020204" pitchFamily="34" charset="0"/>
                </a:rPr>
                <a:t>Lorem ipsum dolor sit amet</a:t>
              </a:r>
            </a:p>
          </p:txBody>
        </p:sp>
      </p:grpSp>
      <p:grpSp>
        <p:nvGrpSpPr>
          <p:cNvPr id="121" name="Group 42"/>
          <p:cNvGrpSpPr/>
          <p:nvPr/>
        </p:nvGrpSpPr>
        <p:grpSpPr>
          <a:xfrm>
            <a:off x="6283528" y="5608189"/>
            <a:ext cx="1516762" cy="592100"/>
            <a:chOff x="674962" y="3484842"/>
            <a:chExt cx="1516762" cy="592100"/>
          </a:xfrm>
        </p:grpSpPr>
        <p:sp>
          <p:nvSpPr>
            <p:cNvPr id="122" name="TextBox 43"/>
            <p:cNvSpPr txBox="1"/>
            <p:nvPr/>
          </p:nvSpPr>
          <p:spPr>
            <a:xfrm>
              <a:off x="674962" y="3484842"/>
              <a:ext cx="1316386" cy="369332"/>
            </a:xfrm>
            <a:prstGeom prst="rect">
              <a:avLst/>
            </a:prstGeom>
            <a:noFill/>
          </p:spPr>
          <p:txBody>
            <a:bodyPr wrap="none" rtlCol="0">
              <a:spAutoFit/>
            </a:bodyPr>
            <a:lstStyle/>
            <a:p>
              <a:r>
                <a:rPr lang="en-US" b="1" smtClean="0">
                  <a:solidFill>
                    <a:schemeClr val="tx1">
                      <a:lumMod val="75000"/>
                      <a:lumOff val="25000"/>
                    </a:schemeClr>
                  </a:solidFill>
                  <a:latin typeface="Agency FB" panose="020B0503020202020204" pitchFamily="34" charset="0"/>
                </a:rPr>
                <a:t>Business Card</a:t>
              </a:r>
              <a:endParaRPr lang="en-US" b="1">
                <a:solidFill>
                  <a:schemeClr val="tx1">
                    <a:lumMod val="75000"/>
                    <a:lumOff val="25000"/>
                  </a:schemeClr>
                </a:solidFill>
                <a:latin typeface="Agency FB" panose="020B0503020202020204" pitchFamily="34" charset="0"/>
              </a:endParaRPr>
            </a:p>
          </p:txBody>
        </p:sp>
        <p:sp>
          <p:nvSpPr>
            <p:cNvPr id="123" name="Rectangle 44"/>
            <p:cNvSpPr/>
            <p:nvPr/>
          </p:nvSpPr>
          <p:spPr>
            <a:xfrm>
              <a:off x="674962" y="3799943"/>
              <a:ext cx="1516762" cy="276999"/>
            </a:xfrm>
            <a:prstGeom prst="rect">
              <a:avLst/>
            </a:prstGeom>
          </p:spPr>
          <p:txBody>
            <a:bodyPr wrap="none">
              <a:spAutoFit/>
            </a:bodyPr>
            <a:lstStyle/>
            <a:p>
              <a:r>
                <a:rPr lang="en-US" sz="1200">
                  <a:solidFill>
                    <a:schemeClr val="tx1">
                      <a:lumMod val="50000"/>
                      <a:lumOff val="50000"/>
                    </a:schemeClr>
                  </a:solidFill>
                  <a:latin typeface="Agency FB" panose="020B0503020202020204" pitchFamily="34" charset="0"/>
                </a:rPr>
                <a:t>Lorem ipsum dolor sit amet</a:t>
              </a:r>
            </a:p>
          </p:txBody>
        </p:sp>
      </p:grpSp>
      <p:grpSp>
        <p:nvGrpSpPr>
          <p:cNvPr id="124" name="Group 45"/>
          <p:cNvGrpSpPr/>
          <p:nvPr/>
        </p:nvGrpSpPr>
        <p:grpSpPr>
          <a:xfrm>
            <a:off x="9086175" y="5608189"/>
            <a:ext cx="1516762" cy="592100"/>
            <a:chOff x="674962" y="3484842"/>
            <a:chExt cx="1516762" cy="592100"/>
          </a:xfrm>
        </p:grpSpPr>
        <p:sp>
          <p:nvSpPr>
            <p:cNvPr id="125" name="TextBox 46"/>
            <p:cNvSpPr txBox="1"/>
            <p:nvPr/>
          </p:nvSpPr>
          <p:spPr>
            <a:xfrm>
              <a:off x="674962" y="3484842"/>
              <a:ext cx="1316386" cy="369332"/>
            </a:xfrm>
            <a:prstGeom prst="rect">
              <a:avLst/>
            </a:prstGeom>
            <a:noFill/>
          </p:spPr>
          <p:txBody>
            <a:bodyPr wrap="none" rtlCol="0">
              <a:spAutoFit/>
            </a:bodyPr>
            <a:lstStyle/>
            <a:p>
              <a:r>
                <a:rPr lang="en-US" b="1" smtClean="0">
                  <a:solidFill>
                    <a:schemeClr val="tx1">
                      <a:lumMod val="75000"/>
                      <a:lumOff val="25000"/>
                    </a:schemeClr>
                  </a:solidFill>
                  <a:latin typeface="Agency FB" panose="020B0503020202020204" pitchFamily="34" charset="0"/>
                </a:rPr>
                <a:t>Business Card</a:t>
              </a:r>
              <a:endParaRPr lang="en-US" b="1">
                <a:solidFill>
                  <a:schemeClr val="tx1">
                    <a:lumMod val="75000"/>
                    <a:lumOff val="25000"/>
                  </a:schemeClr>
                </a:solidFill>
                <a:latin typeface="Agency FB" panose="020B0503020202020204" pitchFamily="34" charset="0"/>
              </a:endParaRPr>
            </a:p>
          </p:txBody>
        </p:sp>
        <p:sp>
          <p:nvSpPr>
            <p:cNvPr id="126" name="Rectangle 47"/>
            <p:cNvSpPr/>
            <p:nvPr/>
          </p:nvSpPr>
          <p:spPr>
            <a:xfrm>
              <a:off x="674962" y="3799943"/>
              <a:ext cx="1516762" cy="276999"/>
            </a:xfrm>
            <a:prstGeom prst="rect">
              <a:avLst/>
            </a:prstGeom>
          </p:spPr>
          <p:txBody>
            <a:bodyPr wrap="none">
              <a:spAutoFit/>
            </a:bodyPr>
            <a:lstStyle/>
            <a:p>
              <a:r>
                <a:rPr lang="en-US" sz="1200">
                  <a:solidFill>
                    <a:schemeClr val="tx1">
                      <a:lumMod val="50000"/>
                      <a:lumOff val="50000"/>
                    </a:schemeClr>
                  </a:solidFill>
                  <a:latin typeface="Agency FB" panose="020B0503020202020204" pitchFamily="34" charset="0"/>
                </a:rPr>
                <a:t>Lorem ipsum dolor sit amet</a:t>
              </a:r>
            </a:p>
          </p:txBody>
        </p:sp>
      </p:grpSp>
      <p:sp>
        <p:nvSpPr>
          <p:cNvPr id="64" name="矩形 63"/>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198672993"/>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000"/>
                                  </p:stCondLst>
                                  <p:childTnLst>
                                    <p:set>
                                      <p:cBhvr>
                                        <p:cTn id="6" dur="1" fill="hold">
                                          <p:stCondLst>
                                            <p:cond delay="0"/>
                                          </p:stCondLst>
                                        </p:cTn>
                                        <p:tgtEl>
                                          <p:spTgt spid="6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01</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项目背景研究</a:t>
                </a:r>
              </a:p>
            </p:txBody>
          </p:sp>
        </p:grpSp>
      </p:grpSp>
      <p:grpSp>
        <p:nvGrpSpPr>
          <p:cNvPr id="64" name="Group 16"/>
          <p:cNvGrpSpPr/>
          <p:nvPr/>
        </p:nvGrpSpPr>
        <p:grpSpPr>
          <a:xfrm>
            <a:off x="6346832" y="4678576"/>
            <a:ext cx="914400" cy="914400"/>
            <a:chOff x="6308732" y="4824626"/>
            <a:chExt cx="914400" cy="914400"/>
          </a:xfrm>
        </p:grpSpPr>
        <p:sp>
          <p:nvSpPr>
            <p:cNvPr id="70" name="Oval 9"/>
            <p:cNvSpPr/>
            <p:nvPr/>
          </p:nvSpPr>
          <p:spPr>
            <a:xfrm>
              <a:off x="6308732" y="4824626"/>
              <a:ext cx="914400" cy="91440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grpSp>
          <p:nvGrpSpPr>
            <p:cNvPr id="71" name="Group 29"/>
            <p:cNvGrpSpPr/>
            <p:nvPr/>
          </p:nvGrpSpPr>
          <p:grpSpPr>
            <a:xfrm>
              <a:off x="6554866" y="5070399"/>
              <a:ext cx="422131" cy="422853"/>
              <a:chOff x="8216107" y="3505994"/>
              <a:chExt cx="464344" cy="465138"/>
            </a:xfrm>
            <a:solidFill>
              <a:schemeClr val="bg2"/>
            </a:solidFill>
          </p:grpSpPr>
          <p:sp>
            <p:nvSpPr>
              <p:cNvPr id="72" name="AutoShape 33"/>
              <p:cNvSpPr>
                <a:spLocks/>
              </p:cNvSpPr>
              <p:nvPr/>
            </p:nvSpPr>
            <p:spPr bwMode="auto">
              <a:xfrm>
                <a:off x="8216107" y="3680619"/>
                <a:ext cx="464344" cy="290513"/>
              </a:xfrm>
              <a:custGeom>
                <a:avLst/>
                <a:gdLst>
                  <a:gd name="T0" fmla="*/ 10752 w 21505"/>
                  <a:gd name="T1" fmla="*/ 10800 h 21600"/>
                  <a:gd name="T2" fmla="*/ 10752 w 21505"/>
                  <a:gd name="T3" fmla="*/ 10800 h 21600"/>
                  <a:gd name="T4" fmla="*/ 10752 w 21505"/>
                  <a:gd name="T5" fmla="*/ 10800 h 21600"/>
                  <a:gd name="T6" fmla="*/ 10752 w 21505"/>
                  <a:gd name="T7" fmla="*/ 10800 h 21600"/>
                </a:gdLst>
                <a:ahLst/>
                <a:cxnLst>
                  <a:cxn ang="0">
                    <a:pos x="T0" y="T1"/>
                  </a:cxn>
                  <a:cxn ang="0">
                    <a:pos x="T2" y="T3"/>
                  </a:cxn>
                  <a:cxn ang="0">
                    <a:pos x="T4" y="T5"/>
                  </a:cxn>
                  <a:cxn ang="0">
                    <a:pos x="T6" y="T7"/>
                  </a:cxn>
                </a:cxnLst>
                <a:rect l="0" t="0" r="r" b="b"/>
                <a:pathLst>
                  <a:path w="21505" h="21600">
                    <a:moveTo>
                      <a:pt x="17472" y="17279"/>
                    </a:moveTo>
                    <a:lnTo>
                      <a:pt x="17472" y="18899"/>
                    </a:lnTo>
                    <a:cubicBezTo>
                      <a:pt x="17472" y="19198"/>
                      <a:pt x="17321" y="19439"/>
                      <a:pt x="17136" y="19439"/>
                    </a:cubicBezTo>
                    <a:lnTo>
                      <a:pt x="4368" y="19439"/>
                    </a:lnTo>
                    <a:cubicBezTo>
                      <a:pt x="4182" y="19439"/>
                      <a:pt x="4032" y="19198"/>
                      <a:pt x="4032" y="18899"/>
                    </a:cubicBezTo>
                    <a:lnTo>
                      <a:pt x="4032" y="17279"/>
                    </a:lnTo>
                    <a:lnTo>
                      <a:pt x="1344" y="12419"/>
                    </a:lnTo>
                    <a:cubicBezTo>
                      <a:pt x="1344" y="12121"/>
                      <a:pt x="1494" y="11879"/>
                      <a:pt x="1680" y="11879"/>
                    </a:cubicBezTo>
                    <a:lnTo>
                      <a:pt x="3360" y="11879"/>
                    </a:lnTo>
                    <a:lnTo>
                      <a:pt x="4032" y="11879"/>
                    </a:lnTo>
                    <a:lnTo>
                      <a:pt x="4704" y="11879"/>
                    </a:lnTo>
                    <a:lnTo>
                      <a:pt x="5376" y="11879"/>
                    </a:lnTo>
                    <a:lnTo>
                      <a:pt x="6048" y="11879"/>
                    </a:lnTo>
                    <a:lnTo>
                      <a:pt x="6720" y="11879"/>
                    </a:lnTo>
                    <a:lnTo>
                      <a:pt x="7392" y="11879"/>
                    </a:lnTo>
                    <a:lnTo>
                      <a:pt x="8064" y="11879"/>
                    </a:lnTo>
                    <a:lnTo>
                      <a:pt x="8736" y="11879"/>
                    </a:lnTo>
                    <a:lnTo>
                      <a:pt x="12768" y="11879"/>
                    </a:lnTo>
                    <a:lnTo>
                      <a:pt x="13440" y="11879"/>
                    </a:lnTo>
                    <a:lnTo>
                      <a:pt x="14112" y="11879"/>
                    </a:lnTo>
                    <a:lnTo>
                      <a:pt x="14784" y="11879"/>
                    </a:lnTo>
                    <a:lnTo>
                      <a:pt x="15456" y="11879"/>
                    </a:lnTo>
                    <a:lnTo>
                      <a:pt x="16128" y="11879"/>
                    </a:lnTo>
                    <a:lnTo>
                      <a:pt x="16800" y="11879"/>
                    </a:lnTo>
                    <a:lnTo>
                      <a:pt x="17472" y="11879"/>
                    </a:lnTo>
                    <a:lnTo>
                      <a:pt x="18144" y="11879"/>
                    </a:lnTo>
                    <a:lnTo>
                      <a:pt x="19824" y="11879"/>
                    </a:lnTo>
                    <a:cubicBezTo>
                      <a:pt x="20009" y="11879"/>
                      <a:pt x="20160" y="12121"/>
                      <a:pt x="20160" y="12419"/>
                    </a:cubicBezTo>
                    <a:cubicBezTo>
                      <a:pt x="20160" y="12419"/>
                      <a:pt x="17472" y="17279"/>
                      <a:pt x="17472" y="17279"/>
                    </a:cubicBezTo>
                    <a:close/>
                    <a:moveTo>
                      <a:pt x="10752" y="4320"/>
                    </a:moveTo>
                    <a:cubicBezTo>
                      <a:pt x="8625" y="4320"/>
                      <a:pt x="6826" y="6601"/>
                      <a:pt x="6246" y="9719"/>
                    </a:cubicBezTo>
                    <a:lnTo>
                      <a:pt x="5552" y="9719"/>
                    </a:lnTo>
                    <a:cubicBezTo>
                      <a:pt x="6152" y="6000"/>
                      <a:pt x="8252" y="3239"/>
                      <a:pt x="10752" y="3239"/>
                    </a:cubicBezTo>
                    <a:cubicBezTo>
                      <a:pt x="12934" y="3239"/>
                      <a:pt x="14813" y="5344"/>
                      <a:pt x="15654" y="8353"/>
                    </a:cubicBezTo>
                    <a:lnTo>
                      <a:pt x="15054" y="8835"/>
                    </a:lnTo>
                    <a:cubicBezTo>
                      <a:pt x="14323" y="6180"/>
                      <a:pt x="12671" y="4320"/>
                      <a:pt x="10752" y="4320"/>
                    </a:cubicBezTo>
                    <a:moveTo>
                      <a:pt x="10752" y="8639"/>
                    </a:moveTo>
                    <a:cubicBezTo>
                      <a:pt x="10158" y="8639"/>
                      <a:pt x="9630" y="9061"/>
                      <a:pt x="9260" y="9719"/>
                    </a:cubicBezTo>
                    <a:lnTo>
                      <a:pt x="8437" y="9719"/>
                    </a:lnTo>
                    <a:cubicBezTo>
                      <a:pt x="8904" y="8435"/>
                      <a:pt x="9761" y="7560"/>
                      <a:pt x="10752" y="7560"/>
                    </a:cubicBezTo>
                    <a:cubicBezTo>
                      <a:pt x="11742" y="7560"/>
                      <a:pt x="12600" y="8435"/>
                      <a:pt x="13066" y="9719"/>
                    </a:cubicBezTo>
                    <a:lnTo>
                      <a:pt x="12244" y="9719"/>
                    </a:lnTo>
                    <a:cubicBezTo>
                      <a:pt x="11874" y="9061"/>
                      <a:pt x="11345" y="8639"/>
                      <a:pt x="10752" y="8639"/>
                    </a:cubicBezTo>
                    <a:moveTo>
                      <a:pt x="13827" y="9719"/>
                    </a:moveTo>
                    <a:cubicBezTo>
                      <a:pt x="13307" y="7816"/>
                      <a:pt x="12126" y="6479"/>
                      <a:pt x="10752" y="6479"/>
                    </a:cubicBezTo>
                    <a:cubicBezTo>
                      <a:pt x="9378" y="6479"/>
                      <a:pt x="8197" y="7816"/>
                      <a:pt x="7676" y="9719"/>
                    </a:cubicBezTo>
                    <a:lnTo>
                      <a:pt x="6955" y="9719"/>
                    </a:lnTo>
                    <a:cubicBezTo>
                      <a:pt x="7510" y="7207"/>
                      <a:pt x="9001" y="5400"/>
                      <a:pt x="10752" y="5400"/>
                    </a:cubicBezTo>
                    <a:cubicBezTo>
                      <a:pt x="12409" y="5400"/>
                      <a:pt x="13834" y="7015"/>
                      <a:pt x="14454" y="9317"/>
                    </a:cubicBezTo>
                    <a:lnTo>
                      <a:pt x="13953" y="9719"/>
                    </a:lnTo>
                    <a:cubicBezTo>
                      <a:pt x="13953" y="9719"/>
                      <a:pt x="13827" y="9719"/>
                      <a:pt x="13827" y="9719"/>
                    </a:cubicBezTo>
                    <a:close/>
                    <a:moveTo>
                      <a:pt x="10752" y="1080"/>
                    </a:moveTo>
                    <a:cubicBezTo>
                      <a:pt x="13459" y="1080"/>
                      <a:pt x="15792" y="3672"/>
                      <a:pt x="16856" y="7388"/>
                    </a:cubicBezTo>
                    <a:lnTo>
                      <a:pt x="16256" y="7869"/>
                    </a:lnTo>
                    <a:cubicBezTo>
                      <a:pt x="15305" y="4504"/>
                      <a:pt x="13201" y="2160"/>
                      <a:pt x="10752" y="2160"/>
                    </a:cubicBezTo>
                    <a:cubicBezTo>
                      <a:pt x="7874" y="2160"/>
                      <a:pt x="5470" y="5392"/>
                      <a:pt x="4858" y="9719"/>
                    </a:cubicBezTo>
                    <a:lnTo>
                      <a:pt x="4167" y="9719"/>
                    </a:lnTo>
                    <a:cubicBezTo>
                      <a:pt x="4792" y="4796"/>
                      <a:pt x="7507" y="1080"/>
                      <a:pt x="10752" y="1080"/>
                    </a:cubicBezTo>
                    <a:moveTo>
                      <a:pt x="17336" y="9719"/>
                    </a:moveTo>
                    <a:lnTo>
                      <a:pt x="16958" y="9719"/>
                    </a:lnTo>
                    <a:lnTo>
                      <a:pt x="17294" y="9449"/>
                    </a:lnTo>
                    <a:cubicBezTo>
                      <a:pt x="17307" y="9540"/>
                      <a:pt x="17325" y="9628"/>
                      <a:pt x="17336" y="9719"/>
                    </a:cubicBezTo>
                    <a:moveTo>
                      <a:pt x="19824" y="9719"/>
                    </a:moveTo>
                    <a:lnTo>
                      <a:pt x="18016" y="9719"/>
                    </a:lnTo>
                    <a:cubicBezTo>
                      <a:pt x="17986" y="9461"/>
                      <a:pt x="17948" y="9209"/>
                      <a:pt x="17908" y="8957"/>
                    </a:cubicBezTo>
                    <a:lnTo>
                      <a:pt x="21132" y="6366"/>
                    </a:lnTo>
                    <a:cubicBezTo>
                      <a:pt x="21464" y="6099"/>
                      <a:pt x="21599" y="5450"/>
                      <a:pt x="21433" y="4916"/>
                    </a:cubicBezTo>
                    <a:cubicBezTo>
                      <a:pt x="21267" y="4383"/>
                      <a:pt x="20864" y="4169"/>
                      <a:pt x="20532" y="4433"/>
                    </a:cubicBezTo>
                    <a:lnTo>
                      <a:pt x="17456" y="6905"/>
                    </a:lnTo>
                    <a:cubicBezTo>
                      <a:pt x="16282" y="2836"/>
                      <a:pt x="13721" y="0"/>
                      <a:pt x="10752" y="0"/>
                    </a:cubicBezTo>
                    <a:cubicBezTo>
                      <a:pt x="7135" y="0"/>
                      <a:pt x="4122" y="4198"/>
                      <a:pt x="3488" y="9719"/>
                    </a:cubicBezTo>
                    <a:lnTo>
                      <a:pt x="1680" y="9719"/>
                    </a:lnTo>
                    <a:cubicBezTo>
                      <a:pt x="754" y="9719"/>
                      <a:pt x="0" y="10930"/>
                      <a:pt x="0" y="12419"/>
                    </a:cubicBezTo>
                    <a:cubicBezTo>
                      <a:pt x="0" y="12949"/>
                      <a:pt x="121" y="13459"/>
                      <a:pt x="339" y="13855"/>
                    </a:cubicBezTo>
                    <a:lnTo>
                      <a:pt x="2688" y="18101"/>
                    </a:lnTo>
                    <a:lnTo>
                      <a:pt x="2688" y="18899"/>
                    </a:lnTo>
                    <a:cubicBezTo>
                      <a:pt x="2688" y="20389"/>
                      <a:pt x="3442" y="21599"/>
                      <a:pt x="4368" y="21599"/>
                    </a:cubicBezTo>
                    <a:lnTo>
                      <a:pt x="17136" y="21599"/>
                    </a:lnTo>
                    <a:cubicBezTo>
                      <a:pt x="18062" y="21599"/>
                      <a:pt x="18816" y="20389"/>
                      <a:pt x="18816" y="18899"/>
                    </a:cubicBezTo>
                    <a:lnTo>
                      <a:pt x="18816" y="18101"/>
                    </a:lnTo>
                    <a:lnTo>
                      <a:pt x="21165" y="13855"/>
                    </a:lnTo>
                    <a:cubicBezTo>
                      <a:pt x="21383" y="13459"/>
                      <a:pt x="21504" y="12949"/>
                      <a:pt x="21504" y="12419"/>
                    </a:cubicBezTo>
                    <a:cubicBezTo>
                      <a:pt x="21504" y="10930"/>
                      <a:pt x="20750" y="9719"/>
                      <a:pt x="19824" y="971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sp>
            <p:nvSpPr>
              <p:cNvPr id="73" name="AutoShape 34"/>
              <p:cNvSpPr>
                <a:spLocks/>
              </p:cNvSpPr>
              <p:nvPr/>
            </p:nvSpPr>
            <p:spPr bwMode="auto">
              <a:xfrm>
                <a:off x="8331994" y="3564732"/>
                <a:ext cx="33338" cy="10874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47"/>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sp>
            <p:nvSpPr>
              <p:cNvPr id="74" name="AutoShape 35"/>
              <p:cNvSpPr>
                <a:spLocks/>
              </p:cNvSpPr>
              <p:nvPr/>
            </p:nvSpPr>
            <p:spPr bwMode="auto">
              <a:xfrm>
                <a:off x="8506619" y="3564732"/>
                <a:ext cx="32544" cy="10874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sp>
            <p:nvSpPr>
              <p:cNvPr id="75" name="AutoShape 36"/>
              <p:cNvSpPr>
                <a:spLocks/>
              </p:cNvSpPr>
              <p:nvPr/>
            </p:nvSpPr>
            <p:spPr bwMode="auto">
              <a:xfrm>
                <a:off x="8433594" y="3505994"/>
                <a:ext cx="33338" cy="109538"/>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9"/>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5" y="20691"/>
                      <a:pt x="1719" y="20730"/>
                      <a:pt x="1763" y="2077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grpSp>
      </p:grpSp>
      <p:grpSp>
        <p:nvGrpSpPr>
          <p:cNvPr id="76" name="Group 14"/>
          <p:cNvGrpSpPr/>
          <p:nvPr/>
        </p:nvGrpSpPr>
        <p:grpSpPr>
          <a:xfrm>
            <a:off x="6346832" y="1863990"/>
            <a:ext cx="914400" cy="914400"/>
            <a:chOff x="6308732" y="2010040"/>
            <a:chExt cx="914400" cy="914400"/>
          </a:xfrm>
        </p:grpSpPr>
        <p:sp>
          <p:nvSpPr>
            <p:cNvPr id="77" name="Oval 7"/>
            <p:cNvSpPr/>
            <p:nvPr/>
          </p:nvSpPr>
          <p:spPr>
            <a:xfrm>
              <a:off x="6308732" y="2010040"/>
              <a:ext cx="914400" cy="914400"/>
            </a:xfrm>
            <a:prstGeom prst="ellipse">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78" name="AutoShape 46"/>
            <p:cNvSpPr>
              <a:spLocks/>
            </p:cNvSpPr>
            <p:nvPr/>
          </p:nvSpPr>
          <p:spPr bwMode="auto">
            <a:xfrm>
              <a:off x="6568933" y="2256174"/>
              <a:ext cx="422131" cy="42213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4" y="17549"/>
                  </a:moveTo>
                  <a:cubicBezTo>
                    <a:pt x="15513" y="17549"/>
                    <a:pt x="14343" y="15612"/>
                    <a:pt x="13809" y="12825"/>
                  </a:cubicBezTo>
                  <a:lnTo>
                    <a:pt x="15524" y="12825"/>
                  </a:lnTo>
                  <a:cubicBezTo>
                    <a:pt x="17038" y="12825"/>
                    <a:pt x="18224" y="11343"/>
                    <a:pt x="18224" y="9450"/>
                  </a:cubicBezTo>
                  <a:cubicBezTo>
                    <a:pt x="18224" y="7558"/>
                    <a:pt x="17038" y="6075"/>
                    <a:pt x="15524" y="6075"/>
                  </a:cubicBezTo>
                  <a:lnTo>
                    <a:pt x="13809" y="6075"/>
                  </a:lnTo>
                  <a:cubicBezTo>
                    <a:pt x="14343" y="3289"/>
                    <a:pt x="15513" y="1350"/>
                    <a:pt x="16874" y="1350"/>
                  </a:cubicBezTo>
                  <a:cubicBezTo>
                    <a:pt x="18739" y="1350"/>
                    <a:pt x="20249" y="4976"/>
                    <a:pt x="20249" y="9450"/>
                  </a:cubicBezTo>
                  <a:cubicBezTo>
                    <a:pt x="20249" y="13923"/>
                    <a:pt x="18739" y="17549"/>
                    <a:pt x="16874" y="17549"/>
                  </a:cubicBezTo>
                  <a:moveTo>
                    <a:pt x="8926" y="11482"/>
                  </a:moveTo>
                  <a:lnTo>
                    <a:pt x="8774" y="11482"/>
                  </a:lnTo>
                  <a:lnTo>
                    <a:pt x="8774" y="11475"/>
                  </a:lnTo>
                  <a:cubicBezTo>
                    <a:pt x="8028" y="11475"/>
                    <a:pt x="7424" y="10569"/>
                    <a:pt x="7424" y="9450"/>
                  </a:cubicBezTo>
                  <a:cubicBezTo>
                    <a:pt x="7424" y="8332"/>
                    <a:pt x="8028" y="7425"/>
                    <a:pt x="8774" y="7425"/>
                  </a:cubicBezTo>
                  <a:lnTo>
                    <a:pt x="8926" y="7425"/>
                  </a:lnTo>
                  <a:cubicBezTo>
                    <a:pt x="10200" y="7425"/>
                    <a:pt x="11391" y="6924"/>
                    <a:pt x="12441" y="6063"/>
                  </a:cubicBezTo>
                  <a:cubicBezTo>
                    <a:pt x="12248" y="7149"/>
                    <a:pt x="12149" y="8300"/>
                    <a:pt x="12149" y="9450"/>
                  </a:cubicBezTo>
                  <a:cubicBezTo>
                    <a:pt x="12149" y="10603"/>
                    <a:pt x="12248" y="11758"/>
                    <a:pt x="12442" y="12846"/>
                  </a:cubicBezTo>
                  <a:cubicBezTo>
                    <a:pt x="11393" y="11983"/>
                    <a:pt x="10200" y="11482"/>
                    <a:pt x="8926" y="11482"/>
                  </a:cubicBezTo>
                  <a:moveTo>
                    <a:pt x="8096" y="20249"/>
                  </a:moveTo>
                  <a:lnTo>
                    <a:pt x="5396" y="20249"/>
                  </a:lnTo>
                  <a:lnTo>
                    <a:pt x="5396" y="14175"/>
                  </a:lnTo>
                  <a:cubicBezTo>
                    <a:pt x="5396" y="13683"/>
                    <a:pt x="5264" y="13223"/>
                    <a:pt x="5033" y="12825"/>
                  </a:cubicBezTo>
                  <a:lnTo>
                    <a:pt x="5505" y="12825"/>
                  </a:lnTo>
                  <a:lnTo>
                    <a:pt x="5505" y="12832"/>
                  </a:lnTo>
                  <a:lnTo>
                    <a:pt x="7535" y="12832"/>
                  </a:lnTo>
                  <a:cubicBezTo>
                    <a:pt x="7463" y="13042"/>
                    <a:pt x="7421" y="13265"/>
                    <a:pt x="7421" y="13500"/>
                  </a:cubicBezTo>
                  <a:lnTo>
                    <a:pt x="7421" y="18225"/>
                  </a:lnTo>
                  <a:cubicBezTo>
                    <a:pt x="7421" y="18874"/>
                    <a:pt x="7784" y="19307"/>
                    <a:pt x="8001" y="19565"/>
                  </a:cubicBezTo>
                  <a:cubicBezTo>
                    <a:pt x="8031" y="19601"/>
                    <a:pt x="8065" y="19638"/>
                    <a:pt x="8096" y="19677"/>
                  </a:cubicBezTo>
                  <a:cubicBezTo>
                    <a:pt x="8096" y="19677"/>
                    <a:pt x="8096" y="20249"/>
                    <a:pt x="8096" y="20249"/>
                  </a:cubicBezTo>
                  <a:close/>
                  <a:moveTo>
                    <a:pt x="1349" y="9450"/>
                  </a:moveTo>
                  <a:cubicBezTo>
                    <a:pt x="1349" y="8332"/>
                    <a:pt x="1953" y="7425"/>
                    <a:pt x="2699" y="7425"/>
                  </a:cubicBezTo>
                  <a:lnTo>
                    <a:pt x="7434" y="7425"/>
                  </a:lnTo>
                  <a:cubicBezTo>
                    <a:pt x="7014" y="7916"/>
                    <a:pt x="6749" y="8631"/>
                    <a:pt x="6749" y="9450"/>
                  </a:cubicBezTo>
                  <a:cubicBezTo>
                    <a:pt x="6749" y="10270"/>
                    <a:pt x="7014" y="10984"/>
                    <a:pt x="7434" y="11475"/>
                  </a:cubicBezTo>
                  <a:lnTo>
                    <a:pt x="2699" y="11475"/>
                  </a:lnTo>
                  <a:cubicBezTo>
                    <a:pt x="1953" y="11475"/>
                    <a:pt x="1349" y="10569"/>
                    <a:pt x="1349" y="9450"/>
                  </a:cubicBezTo>
                  <a:moveTo>
                    <a:pt x="13499" y="9450"/>
                  </a:moveTo>
                  <a:cubicBezTo>
                    <a:pt x="13499" y="8749"/>
                    <a:pt x="13540" y="8073"/>
                    <a:pt x="13610" y="7425"/>
                  </a:cubicBezTo>
                  <a:lnTo>
                    <a:pt x="15524" y="7425"/>
                  </a:lnTo>
                  <a:cubicBezTo>
                    <a:pt x="16269" y="7425"/>
                    <a:pt x="16874" y="8332"/>
                    <a:pt x="16874" y="9450"/>
                  </a:cubicBezTo>
                  <a:cubicBezTo>
                    <a:pt x="16874" y="10569"/>
                    <a:pt x="16269" y="11475"/>
                    <a:pt x="15524" y="11475"/>
                  </a:cubicBezTo>
                  <a:lnTo>
                    <a:pt x="13610" y="11475"/>
                  </a:lnTo>
                  <a:cubicBezTo>
                    <a:pt x="13540" y="10826"/>
                    <a:pt x="13499" y="10151"/>
                    <a:pt x="13499" y="9450"/>
                  </a:cubicBezTo>
                  <a:moveTo>
                    <a:pt x="16874" y="0"/>
                  </a:moveTo>
                  <a:cubicBezTo>
                    <a:pt x="15489" y="0"/>
                    <a:pt x="14400" y="951"/>
                    <a:pt x="13618" y="2420"/>
                  </a:cubicBezTo>
                  <a:lnTo>
                    <a:pt x="13604" y="2412"/>
                  </a:lnTo>
                  <a:cubicBezTo>
                    <a:pt x="12469" y="4635"/>
                    <a:pt x="10778" y="6075"/>
                    <a:pt x="8926" y="6075"/>
                  </a:cubicBezTo>
                  <a:lnTo>
                    <a:pt x="8479" y="6075"/>
                  </a:lnTo>
                  <a:lnTo>
                    <a:pt x="5505" y="6075"/>
                  </a:lnTo>
                  <a:lnTo>
                    <a:pt x="2699" y="6075"/>
                  </a:lnTo>
                  <a:cubicBezTo>
                    <a:pt x="1185" y="6075"/>
                    <a:pt x="0" y="7558"/>
                    <a:pt x="0" y="9450"/>
                  </a:cubicBezTo>
                  <a:cubicBezTo>
                    <a:pt x="0" y="11343"/>
                    <a:pt x="1185" y="12825"/>
                    <a:pt x="2699" y="12825"/>
                  </a:cubicBezTo>
                  <a:cubicBezTo>
                    <a:pt x="3443" y="12827"/>
                    <a:pt x="4046" y="13430"/>
                    <a:pt x="4046" y="14175"/>
                  </a:cubicBezTo>
                  <a:lnTo>
                    <a:pt x="4046" y="20249"/>
                  </a:lnTo>
                  <a:cubicBezTo>
                    <a:pt x="4046" y="20996"/>
                    <a:pt x="4651" y="21599"/>
                    <a:pt x="5396" y="21599"/>
                  </a:cubicBezTo>
                  <a:lnTo>
                    <a:pt x="8096" y="21599"/>
                  </a:lnTo>
                  <a:cubicBezTo>
                    <a:pt x="8842" y="21599"/>
                    <a:pt x="9446" y="20996"/>
                    <a:pt x="9446" y="20249"/>
                  </a:cubicBezTo>
                  <a:lnTo>
                    <a:pt x="9446" y="19575"/>
                  </a:lnTo>
                  <a:cubicBezTo>
                    <a:pt x="9446" y="18900"/>
                    <a:pt x="8771" y="18598"/>
                    <a:pt x="8771" y="18225"/>
                  </a:cubicBezTo>
                  <a:lnTo>
                    <a:pt x="8771" y="13500"/>
                  </a:lnTo>
                  <a:cubicBezTo>
                    <a:pt x="8771" y="13484"/>
                    <a:pt x="8781" y="13473"/>
                    <a:pt x="8782" y="13458"/>
                  </a:cubicBezTo>
                  <a:cubicBezTo>
                    <a:pt x="8789" y="13361"/>
                    <a:pt x="8815" y="13271"/>
                    <a:pt x="8859" y="13191"/>
                  </a:cubicBezTo>
                  <a:cubicBezTo>
                    <a:pt x="8871" y="13169"/>
                    <a:pt x="8884" y="13151"/>
                    <a:pt x="8898" y="13132"/>
                  </a:cubicBezTo>
                  <a:cubicBezTo>
                    <a:pt x="8952" y="13051"/>
                    <a:pt x="9020" y="12985"/>
                    <a:pt x="9103" y="12934"/>
                  </a:cubicBezTo>
                  <a:cubicBezTo>
                    <a:pt x="9107" y="12931"/>
                    <a:pt x="9108" y="12927"/>
                    <a:pt x="9112" y="12925"/>
                  </a:cubicBezTo>
                  <a:cubicBezTo>
                    <a:pt x="9115" y="12925"/>
                    <a:pt x="9117" y="12922"/>
                    <a:pt x="9120" y="12922"/>
                  </a:cubicBezTo>
                  <a:cubicBezTo>
                    <a:pt x="9174" y="12892"/>
                    <a:pt x="9238" y="12885"/>
                    <a:pt x="9299" y="12868"/>
                  </a:cubicBezTo>
                  <a:cubicBezTo>
                    <a:pt x="11003" y="13049"/>
                    <a:pt x="12545" y="14424"/>
                    <a:pt x="13604" y="16495"/>
                  </a:cubicBezTo>
                  <a:lnTo>
                    <a:pt x="13621" y="16487"/>
                  </a:lnTo>
                  <a:cubicBezTo>
                    <a:pt x="14404" y="17950"/>
                    <a:pt x="15490" y="18900"/>
                    <a:pt x="16874" y="18900"/>
                  </a:cubicBezTo>
                  <a:cubicBezTo>
                    <a:pt x="19977" y="18900"/>
                    <a:pt x="21600" y="14145"/>
                    <a:pt x="21600" y="9450"/>
                  </a:cubicBezTo>
                  <a:cubicBezTo>
                    <a:pt x="21600" y="4754"/>
                    <a:pt x="19977" y="0"/>
                    <a:pt x="16874" y="0"/>
                  </a:cubicBezTo>
                </a:path>
              </a:pathLst>
            </a:custGeom>
            <a:solidFill>
              <a:schemeClr val="bg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grpSp>
      <p:grpSp>
        <p:nvGrpSpPr>
          <p:cNvPr id="79" name="Group 15"/>
          <p:cNvGrpSpPr/>
          <p:nvPr/>
        </p:nvGrpSpPr>
        <p:grpSpPr>
          <a:xfrm>
            <a:off x="6346832" y="3271283"/>
            <a:ext cx="914400" cy="914400"/>
            <a:chOff x="6308732" y="3417333"/>
            <a:chExt cx="914400" cy="914400"/>
          </a:xfrm>
        </p:grpSpPr>
        <p:sp>
          <p:nvSpPr>
            <p:cNvPr id="80" name="Oval 8"/>
            <p:cNvSpPr/>
            <p:nvPr/>
          </p:nvSpPr>
          <p:spPr>
            <a:xfrm>
              <a:off x="6308732" y="3417333"/>
              <a:ext cx="914400" cy="914400"/>
            </a:xfrm>
            <a:prstGeom prst="ellipse">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grpSp>
          <p:nvGrpSpPr>
            <p:cNvPr id="81" name="Group 35"/>
            <p:cNvGrpSpPr/>
            <p:nvPr/>
          </p:nvGrpSpPr>
          <p:grpSpPr>
            <a:xfrm>
              <a:off x="6634959" y="3674040"/>
              <a:ext cx="290080" cy="422131"/>
              <a:chOff x="11090275" y="408781"/>
              <a:chExt cx="319088" cy="464344"/>
            </a:xfrm>
            <a:solidFill>
              <a:schemeClr val="bg2"/>
            </a:solidFill>
          </p:grpSpPr>
          <p:sp>
            <p:nvSpPr>
              <p:cNvPr id="82" name="AutoShape 60"/>
              <p:cNvSpPr>
                <a:spLocks/>
              </p:cNvSpPr>
              <p:nvPr/>
            </p:nvSpPr>
            <p:spPr bwMode="auto">
              <a:xfrm>
                <a:off x="11221244" y="538956"/>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19"/>
                      <a:pt x="16769" y="0"/>
                      <a:pt x="10800" y="0"/>
                    </a:cubicBezTo>
                    <a:cubicBezTo>
                      <a:pt x="4830" y="0"/>
                      <a:pt x="0" y="4819"/>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sp>
            <p:nvSpPr>
              <p:cNvPr id="83" name="AutoShape 61"/>
              <p:cNvSpPr>
                <a:spLocks/>
              </p:cNvSpPr>
              <p:nvPr/>
            </p:nvSpPr>
            <p:spPr bwMode="auto">
              <a:xfrm>
                <a:off x="11221244" y="713581"/>
                <a:ext cx="28575"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0" y="0"/>
                      <a:pt x="0" y="4830"/>
                      <a:pt x="0" y="10800"/>
                    </a:cubicBezTo>
                    <a:cubicBezTo>
                      <a:pt x="0" y="16769"/>
                      <a:pt x="4830" y="21599"/>
                      <a:pt x="10800" y="21599"/>
                    </a:cubicBezTo>
                    <a:cubicBezTo>
                      <a:pt x="16769" y="21599"/>
                      <a:pt x="21600" y="16769"/>
                      <a:pt x="21600" y="10800"/>
                    </a:cubicBezTo>
                    <a:cubicBezTo>
                      <a:pt x="21600" y="4830"/>
                      <a:pt x="16769"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sp>
            <p:nvSpPr>
              <p:cNvPr id="84" name="AutoShape 62"/>
              <p:cNvSpPr>
                <a:spLocks/>
              </p:cNvSpPr>
              <p:nvPr/>
            </p:nvSpPr>
            <p:spPr bwMode="auto">
              <a:xfrm>
                <a:off x="11133932" y="626269"/>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0" y="0"/>
                      <a:pt x="0" y="4819"/>
                      <a:pt x="0" y="10800"/>
                    </a:cubicBezTo>
                    <a:cubicBezTo>
                      <a:pt x="0" y="16769"/>
                      <a:pt x="4830" y="21599"/>
                      <a:pt x="10800" y="21599"/>
                    </a:cubicBezTo>
                    <a:cubicBezTo>
                      <a:pt x="16769" y="21599"/>
                      <a:pt x="21600" y="16769"/>
                      <a:pt x="21600" y="10800"/>
                    </a:cubicBezTo>
                    <a:cubicBezTo>
                      <a:pt x="21600" y="4819"/>
                      <a:pt x="16769"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sp>
            <p:nvSpPr>
              <p:cNvPr id="85" name="AutoShape 63"/>
              <p:cNvSpPr>
                <a:spLocks/>
              </p:cNvSpPr>
              <p:nvPr/>
            </p:nvSpPr>
            <p:spPr bwMode="auto">
              <a:xfrm>
                <a:off x="11307763" y="626269"/>
                <a:ext cx="29369"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cubicBezTo>
                      <a:pt x="0" y="16769"/>
                      <a:pt x="4830" y="21599"/>
                      <a:pt x="10800" y="21599"/>
                    </a:cubicBezTo>
                    <a:cubicBezTo>
                      <a:pt x="16769" y="21599"/>
                      <a:pt x="21600" y="16769"/>
                      <a:pt x="21600" y="10800"/>
                    </a:cubicBezTo>
                    <a:cubicBezTo>
                      <a:pt x="21600" y="4819"/>
                      <a:pt x="16769" y="0"/>
                      <a:pt x="10800" y="0"/>
                    </a:cubicBezTo>
                    <a:cubicBezTo>
                      <a:pt x="4830" y="0"/>
                      <a:pt x="0" y="4819"/>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sp>
            <p:nvSpPr>
              <p:cNvPr id="86" name="AutoShape 64"/>
              <p:cNvSpPr>
                <a:spLocks/>
              </p:cNvSpPr>
              <p:nvPr/>
            </p:nvSpPr>
            <p:spPr bwMode="auto">
              <a:xfrm>
                <a:off x="11162507" y="684213"/>
                <a:ext cx="29369" cy="29369"/>
              </a:xfrm>
              <a:custGeom>
                <a:avLst/>
                <a:gdLst>
                  <a:gd name="T0" fmla="+- 0 10802 965"/>
                  <a:gd name="T1" fmla="*/ T0 w 19675"/>
                  <a:gd name="T2" fmla="+- 0 10800 961"/>
                  <a:gd name="T3" fmla="*/ 10800 h 19678"/>
                  <a:gd name="T4" fmla="+- 0 10802 965"/>
                  <a:gd name="T5" fmla="*/ T4 w 19675"/>
                  <a:gd name="T6" fmla="+- 0 10800 961"/>
                  <a:gd name="T7" fmla="*/ 10800 h 19678"/>
                  <a:gd name="T8" fmla="+- 0 10802 965"/>
                  <a:gd name="T9" fmla="*/ T8 w 19675"/>
                  <a:gd name="T10" fmla="+- 0 10800 961"/>
                  <a:gd name="T11" fmla="*/ 10800 h 19678"/>
                  <a:gd name="T12" fmla="+- 0 10802 965"/>
                  <a:gd name="T13" fmla="*/ T12 w 19675"/>
                  <a:gd name="T14" fmla="+- 0 10800 961"/>
                  <a:gd name="T15" fmla="*/ 10800 h 19678"/>
                </a:gdLst>
                <a:ahLst/>
                <a:cxnLst>
                  <a:cxn ang="0">
                    <a:pos x="T1" y="T3"/>
                  </a:cxn>
                  <a:cxn ang="0">
                    <a:pos x="T5" y="T7"/>
                  </a:cxn>
                  <a:cxn ang="0">
                    <a:pos x="T9" y="T11"/>
                  </a:cxn>
                  <a:cxn ang="0">
                    <a:pos x="T13" y="T15"/>
                  </a:cxn>
                </a:cxnLst>
                <a:rect l="0" t="0" r="r" b="b"/>
                <a:pathLst>
                  <a:path w="19675" h="19678">
                    <a:moveTo>
                      <a:pt x="2894" y="2882"/>
                    </a:moveTo>
                    <a:cubicBezTo>
                      <a:pt x="-965" y="6725"/>
                      <a:pt x="-965" y="12952"/>
                      <a:pt x="2894" y="16795"/>
                    </a:cubicBezTo>
                    <a:cubicBezTo>
                      <a:pt x="6734" y="20638"/>
                      <a:pt x="12935" y="20638"/>
                      <a:pt x="16794" y="16795"/>
                    </a:cubicBezTo>
                    <a:cubicBezTo>
                      <a:pt x="20634" y="12952"/>
                      <a:pt x="20634" y="6725"/>
                      <a:pt x="16794" y="2882"/>
                    </a:cubicBezTo>
                    <a:cubicBezTo>
                      <a:pt x="12935" y="-961"/>
                      <a:pt x="6734" y="-961"/>
                      <a:pt x="2894" y="288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sp>
            <p:nvSpPr>
              <p:cNvPr id="87" name="AutoShape 65"/>
              <p:cNvSpPr>
                <a:spLocks/>
              </p:cNvSpPr>
              <p:nvPr/>
            </p:nvSpPr>
            <p:spPr bwMode="auto">
              <a:xfrm>
                <a:off x="11162507" y="568325"/>
                <a:ext cx="29369" cy="29369"/>
              </a:xfrm>
              <a:custGeom>
                <a:avLst/>
                <a:gdLst>
                  <a:gd name="T0" fmla="+- 0 10801 962"/>
                  <a:gd name="T1" fmla="*/ T0 w 19678"/>
                  <a:gd name="T2" fmla="+- 0 10801 965"/>
                  <a:gd name="T3" fmla="*/ 10801 h 19673"/>
                  <a:gd name="T4" fmla="+- 0 10801 962"/>
                  <a:gd name="T5" fmla="*/ T4 w 19678"/>
                  <a:gd name="T6" fmla="+- 0 10801 965"/>
                  <a:gd name="T7" fmla="*/ 10801 h 19673"/>
                  <a:gd name="T8" fmla="+- 0 10801 962"/>
                  <a:gd name="T9" fmla="*/ T8 w 19678"/>
                  <a:gd name="T10" fmla="+- 0 10801 965"/>
                  <a:gd name="T11" fmla="*/ 10801 h 19673"/>
                  <a:gd name="T12" fmla="+- 0 10801 962"/>
                  <a:gd name="T13" fmla="*/ T12 w 19678"/>
                  <a:gd name="T14" fmla="+- 0 10801 965"/>
                  <a:gd name="T15" fmla="*/ 10801 h 19673"/>
                </a:gdLst>
                <a:ahLst/>
                <a:cxnLst>
                  <a:cxn ang="0">
                    <a:pos x="T1" y="T3"/>
                  </a:cxn>
                  <a:cxn ang="0">
                    <a:pos x="T5" y="T7"/>
                  </a:cxn>
                  <a:cxn ang="0">
                    <a:pos x="T9" y="T11"/>
                  </a:cxn>
                  <a:cxn ang="0">
                    <a:pos x="T13" y="T15"/>
                  </a:cxn>
                </a:cxnLst>
                <a:rect l="0" t="0" r="r" b="b"/>
                <a:pathLst>
                  <a:path w="19678" h="19673">
                    <a:moveTo>
                      <a:pt x="2897" y="2894"/>
                    </a:moveTo>
                    <a:cubicBezTo>
                      <a:pt x="-962" y="6734"/>
                      <a:pt x="-962" y="12935"/>
                      <a:pt x="2877" y="16785"/>
                    </a:cubicBezTo>
                    <a:cubicBezTo>
                      <a:pt x="6737" y="20635"/>
                      <a:pt x="12938" y="20635"/>
                      <a:pt x="16797" y="16785"/>
                    </a:cubicBezTo>
                    <a:cubicBezTo>
                      <a:pt x="20638" y="12935"/>
                      <a:pt x="20638" y="6734"/>
                      <a:pt x="16797" y="2894"/>
                    </a:cubicBezTo>
                    <a:cubicBezTo>
                      <a:pt x="12938" y="-965"/>
                      <a:pt x="6737" y="-965"/>
                      <a:pt x="2897" y="289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sp>
            <p:nvSpPr>
              <p:cNvPr id="88" name="AutoShape 66"/>
              <p:cNvSpPr>
                <a:spLocks/>
              </p:cNvSpPr>
              <p:nvPr/>
            </p:nvSpPr>
            <p:spPr bwMode="auto">
              <a:xfrm>
                <a:off x="11279188" y="684213"/>
                <a:ext cx="28575" cy="29369"/>
              </a:xfrm>
              <a:custGeom>
                <a:avLst/>
                <a:gdLst>
                  <a:gd name="T0" fmla="+- 0 10800 961"/>
                  <a:gd name="T1" fmla="*/ T0 w 19678"/>
                  <a:gd name="T2" fmla="+- 0 10800 961"/>
                  <a:gd name="T3" fmla="*/ 10800 h 19678"/>
                  <a:gd name="T4" fmla="+- 0 10800 961"/>
                  <a:gd name="T5" fmla="*/ T4 w 19678"/>
                  <a:gd name="T6" fmla="+- 0 10800 961"/>
                  <a:gd name="T7" fmla="*/ 10800 h 19678"/>
                  <a:gd name="T8" fmla="+- 0 10800 961"/>
                  <a:gd name="T9" fmla="*/ T8 w 19678"/>
                  <a:gd name="T10" fmla="+- 0 10800 961"/>
                  <a:gd name="T11" fmla="*/ 10800 h 19678"/>
                  <a:gd name="T12" fmla="+- 0 10800 961"/>
                  <a:gd name="T13" fmla="*/ T12 w 19678"/>
                  <a:gd name="T14" fmla="+- 0 10800 961"/>
                  <a:gd name="T15" fmla="*/ 10800 h 19678"/>
                </a:gdLst>
                <a:ahLst/>
                <a:cxnLst>
                  <a:cxn ang="0">
                    <a:pos x="T1" y="T3"/>
                  </a:cxn>
                  <a:cxn ang="0">
                    <a:pos x="T5" y="T7"/>
                  </a:cxn>
                  <a:cxn ang="0">
                    <a:pos x="T9" y="T11"/>
                  </a:cxn>
                  <a:cxn ang="0">
                    <a:pos x="T13" y="T15"/>
                  </a:cxn>
                </a:cxnLst>
                <a:rect l="0" t="0" r="r" b="b"/>
                <a:pathLst>
                  <a:path w="19678" h="19678">
                    <a:moveTo>
                      <a:pt x="2882" y="2882"/>
                    </a:moveTo>
                    <a:cubicBezTo>
                      <a:pt x="-961" y="6725"/>
                      <a:pt x="-961" y="12952"/>
                      <a:pt x="2882" y="16795"/>
                    </a:cubicBezTo>
                    <a:cubicBezTo>
                      <a:pt x="6725" y="20638"/>
                      <a:pt x="12952" y="20638"/>
                      <a:pt x="16795" y="16795"/>
                    </a:cubicBezTo>
                    <a:cubicBezTo>
                      <a:pt x="20639" y="12952"/>
                      <a:pt x="20639" y="6725"/>
                      <a:pt x="16795" y="2882"/>
                    </a:cubicBezTo>
                    <a:cubicBezTo>
                      <a:pt x="12952" y="-961"/>
                      <a:pt x="6725" y="-961"/>
                      <a:pt x="2882" y="288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sp>
            <p:nvSpPr>
              <p:cNvPr id="89" name="AutoShape 67"/>
              <p:cNvSpPr>
                <a:spLocks/>
              </p:cNvSpPr>
              <p:nvPr/>
            </p:nvSpPr>
            <p:spPr bwMode="auto">
              <a:xfrm>
                <a:off x="11090275" y="408781"/>
                <a:ext cx="31908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9818" y="16200"/>
                    </a:moveTo>
                    <a:cubicBezTo>
                      <a:pt x="5486" y="16200"/>
                      <a:pt x="1963" y="13776"/>
                      <a:pt x="1963" y="10800"/>
                    </a:cubicBezTo>
                    <a:cubicBezTo>
                      <a:pt x="1963" y="7821"/>
                      <a:pt x="5486" y="5400"/>
                      <a:pt x="9818" y="5400"/>
                    </a:cubicBezTo>
                    <a:cubicBezTo>
                      <a:pt x="14148" y="5400"/>
                      <a:pt x="17672" y="7821"/>
                      <a:pt x="17672" y="10800"/>
                    </a:cubicBezTo>
                    <a:cubicBezTo>
                      <a:pt x="17672" y="13776"/>
                      <a:pt x="14148" y="16200"/>
                      <a:pt x="9818" y="16200"/>
                    </a:cubicBezTo>
                    <a:moveTo>
                      <a:pt x="13745" y="20249"/>
                    </a:moveTo>
                    <a:lnTo>
                      <a:pt x="5890" y="20249"/>
                    </a:lnTo>
                    <a:lnTo>
                      <a:pt x="4909" y="16613"/>
                    </a:lnTo>
                    <a:cubicBezTo>
                      <a:pt x="6358" y="17192"/>
                      <a:pt x="8019" y="17549"/>
                      <a:pt x="9818" y="17549"/>
                    </a:cubicBezTo>
                    <a:cubicBezTo>
                      <a:pt x="11614" y="17549"/>
                      <a:pt x="13277" y="17192"/>
                      <a:pt x="14727" y="16613"/>
                    </a:cubicBezTo>
                    <a:cubicBezTo>
                      <a:pt x="14727" y="16613"/>
                      <a:pt x="13745" y="20249"/>
                      <a:pt x="13745" y="20249"/>
                    </a:cubicBezTo>
                    <a:close/>
                    <a:moveTo>
                      <a:pt x="5992" y="1350"/>
                    </a:moveTo>
                    <a:lnTo>
                      <a:pt x="13847" y="1350"/>
                    </a:lnTo>
                    <a:lnTo>
                      <a:pt x="14828" y="4985"/>
                    </a:lnTo>
                    <a:cubicBezTo>
                      <a:pt x="13379" y="4406"/>
                      <a:pt x="11718" y="4050"/>
                      <a:pt x="9919" y="4050"/>
                    </a:cubicBezTo>
                    <a:cubicBezTo>
                      <a:pt x="8123" y="4050"/>
                      <a:pt x="6460" y="4406"/>
                      <a:pt x="5010" y="4985"/>
                    </a:cubicBezTo>
                    <a:cubicBezTo>
                      <a:pt x="5010" y="4985"/>
                      <a:pt x="5992" y="1350"/>
                      <a:pt x="5992" y="1350"/>
                    </a:cubicBezTo>
                    <a:close/>
                    <a:moveTo>
                      <a:pt x="19636" y="9450"/>
                    </a:moveTo>
                    <a:cubicBezTo>
                      <a:pt x="19567" y="9450"/>
                      <a:pt x="19509" y="9472"/>
                      <a:pt x="19442" y="9477"/>
                    </a:cubicBezTo>
                    <a:cubicBezTo>
                      <a:pt x="19101" y="8298"/>
                      <a:pt x="18294" y="7245"/>
                      <a:pt x="17187" y="6376"/>
                    </a:cubicBezTo>
                    <a:lnTo>
                      <a:pt x="15778" y="1102"/>
                    </a:lnTo>
                    <a:cubicBezTo>
                      <a:pt x="15605" y="464"/>
                      <a:pt x="14794" y="0"/>
                      <a:pt x="13847" y="0"/>
                    </a:cubicBezTo>
                    <a:lnTo>
                      <a:pt x="5992" y="0"/>
                    </a:lnTo>
                    <a:cubicBezTo>
                      <a:pt x="5047" y="0"/>
                      <a:pt x="4236" y="464"/>
                      <a:pt x="4061" y="1102"/>
                    </a:cubicBezTo>
                    <a:lnTo>
                      <a:pt x="2686" y="6198"/>
                    </a:lnTo>
                    <a:cubicBezTo>
                      <a:pt x="1037" y="7405"/>
                      <a:pt x="0" y="9012"/>
                      <a:pt x="0" y="10800"/>
                    </a:cubicBezTo>
                    <a:cubicBezTo>
                      <a:pt x="0" y="12542"/>
                      <a:pt x="995" y="14110"/>
                      <a:pt x="2573" y="15307"/>
                    </a:cubicBezTo>
                    <a:lnTo>
                      <a:pt x="3959" y="20496"/>
                    </a:lnTo>
                    <a:cubicBezTo>
                      <a:pt x="4132" y="21135"/>
                      <a:pt x="4943" y="21599"/>
                      <a:pt x="5890" y="21599"/>
                    </a:cubicBezTo>
                    <a:lnTo>
                      <a:pt x="13745" y="21599"/>
                    </a:lnTo>
                    <a:cubicBezTo>
                      <a:pt x="14690" y="21599"/>
                      <a:pt x="15501" y="21135"/>
                      <a:pt x="15676" y="20496"/>
                    </a:cubicBezTo>
                    <a:lnTo>
                      <a:pt x="17074" y="15311"/>
                    </a:lnTo>
                    <a:cubicBezTo>
                      <a:pt x="18242" y="14426"/>
                      <a:pt x="19089" y="13340"/>
                      <a:pt x="19442" y="12122"/>
                    </a:cubicBezTo>
                    <a:cubicBezTo>
                      <a:pt x="19509" y="12127"/>
                      <a:pt x="19567" y="12150"/>
                      <a:pt x="19636" y="12150"/>
                    </a:cubicBezTo>
                    <a:cubicBezTo>
                      <a:pt x="20719" y="12150"/>
                      <a:pt x="21600" y="11544"/>
                      <a:pt x="21600" y="10800"/>
                    </a:cubicBezTo>
                    <a:cubicBezTo>
                      <a:pt x="21600" y="10053"/>
                      <a:pt x="20719" y="9450"/>
                      <a:pt x="19636" y="945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sp>
            <p:nvSpPr>
              <p:cNvPr id="90" name="AutoShape 68"/>
              <p:cNvSpPr>
                <a:spLocks/>
              </p:cNvSpPr>
              <p:nvPr/>
            </p:nvSpPr>
            <p:spPr bwMode="auto">
              <a:xfrm>
                <a:off x="11221244" y="568325"/>
                <a:ext cx="87313" cy="88106"/>
              </a:xfrm>
              <a:custGeom>
                <a:avLst/>
                <a:gdLst>
                  <a:gd name="T0" fmla="*/ 10740 w 21481"/>
                  <a:gd name="T1" fmla="+- 0 10860 120"/>
                  <a:gd name="T2" fmla="*/ 10860 h 21480"/>
                  <a:gd name="T3" fmla="*/ 10740 w 21481"/>
                  <a:gd name="T4" fmla="+- 0 10860 120"/>
                  <a:gd name="T5" fmla="*/ 10860 h 21480"/>
                  <a:gd name="T6" fmla="*/ 10740 w 21481"/>
                  <a:gd name="T7" fmla="+- 0 10860 120"/>
                  <a:gd name="T8" fmla="*/ 10860 h 21480"/>
                  <a:gd name="T9" fmla="*/ 10740 w 21481"/>
                  <a:gd name="T10" fmla="+- 0 10860 120"/>
                  <a:gd name="T11" fmla="*/ 10860 h 21480"/>
                </a:gdLst>
                <a:ahLst/>
                <a:cxnLst>
                  <a:cxn ang="0">
                    <a:pos x="T0" y="T2"/>
                  </a:cxn>
                  <a:cxn ang="0">
                    <a:pos x="T3" y="T5"/>
                  </a:cxn>
                  <a:cxn ang="0">
                    <a:pos x="T6" y="T8"/>
                  </a:cxn>
                  <a:cxn ang="0">
                    <a:pos x="T9" y="T11"/>
                  </a:cxn>
                </a:cxnLst>
                <a:rect l="0" t="0" r="r" b="b"/>
                <a:pathLst>
                  <a:path w="21481" h="21480">
                    <a:moveTo>
                      <a:pt x="21127" y="346"/>
                    </a:moveTo>
                    <a:cubicBezTo>
                      <a:pt x="20697" y="-82"/>
                      <a:pt x="20002" y="-120"/>
                      <a:pt x="19516" y="270"/>
                    </a:cubicBezTo>
                    <a:lnTo>
                      <a:pt x="1055" y="15432"/>
                    </a:lnTo>
                    <a:cubicBezTo>
                      <a:pt x="375" y="16113"/>
                      <a:pt x="0" y="17012"/>
                      <a:pt x="0" y="17972"/>
                    </a:cubicBezTo>
                    <a:cubicBezTo>
                      <a:pt x="0" y="18902"/>
                      <a:pt x="361" y="19783"/>
                      <a:pt x="1027" y="20446"/>
                    </a:cubicBezTo>
                    <a:cubicBezTo>
                      <a:pt x="1694" y="21103"/>
                      <a:pt x="2583" y="21473"/>
                      <a:pt x="3542" y="21479"/>
                    </a:cubicBezTo>
                    <a:cubicBezTo>
                      <a:pt x="4431" y="21473"/>
                      <a:pt x="5354" y="21144"/>
                      <a:pt x="6028" y="20495"/>
                    </a:cubicBezTo>
                    <a:lnTo>
                      <a:pt x="12598" y="12627"/>
                    </a:lnTo>
                    <a:lnTo>
                      <a:pt x="21224" y="1935"/>
                    </a:lnTo>
                    <a:cubicBezTo>
                      <a:pt x="21600" y="1462"/>
                      <a:pt x="21558" y="771"/>
                      <a:pt x="21127" y="34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grpSp>
      </p:grpSp>
      <p:grpSp>
        <p:nvGrpSpPr>
          <p:cNvPr id="91" name="Group 13"/>
          <p:cNvGrpSpPr/>
          <p:nvPr/>
        </p:nvGrpSpPr>
        <p:grpSpPr>
          <a:xfrm>
            <a:off x="1113651" y="4678576"/>
            <a:ext cx="914400" cy="914400"/>
            <a:chOff x="1075551" y="4824626"/>
            <a:chExt cx="914400" cy="914400"/>
          </a:xfrm>
        </p:grpSpPr>
        <p:sp>
          <p:nvSpPr>
            <p:cNvPr id="92" name="Oval 6"/>
            <p:cNvSpPr/>
            <p:nvPr/>
          </p:nvSpPr>
          <p:spPr>
            <a:xfrm>
              <a:off x="1075551" y="4824626"/>
              <a:ext cx="914400" cy="91440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grpSp>
          <p:nvGrpSpPr>
            <p:cNvPr id="93" name="Group 45"/>
            <p:cNvGrpSpPr/>
            <p:nvPr/>
          </p:nvGrpSpPr>
          <p:grpSpPr>
            <a:xfrm>
              <a:off x="1387709" y="5070399"/>
              <a:ext cx="290080" cy="422853"/>
              <a:chOff x="3582988" y="3510757"/>
              <a:chExt cx="319088" cy="465138"/>
            </a:xfrm>
            <a:solidFill>
              <a:schemeClr val="bg2"/>
            </a:solidFill>
          </p:grpSpPr>
          <p:sp>
            <p:nvSpPr>
              <p:cNvPr id="94" name="AutoShape 113"/>
              <p:cNvSpPr>
                <a:spLocks/>
              </p:cNvSpPr>
              <p:nvPr/>
            </p:nvSpPr>
            <p:spPr bwMode="auto">
              <a:xfrm>
                <a:off x="3582988" y="3510757"/>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latin typeface="Agency FB" panose="020B0503020202020204" pitchFamily="34" charset="0"/>
                  <a:sym typeface="Gill Sans" charset="0"/>
                </a:endParaRPr>
              </a:p>
            </p:txBody>
          </p:sp>
          <p:sp>
            <p:nvSpPr>
              <p:cNvPr id="127" name="AutoShape 114"/>
              <p:cNvSpPr>
                <a:spLocks/>
              </p:cNvSpPr>
              <p:nvPr/>
            </p:nvSpPr>
            <p:spPr bwMode="auto">
              <a:xfrm>
                <a:off x="3655219" y="3583782"/>
                <a:ext cx="94456" cy="944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latin typeface="Agency FB" panose="020B0503020202020204" pitchFamily="34" charset="0"/>
                  <a:sym typeface="Gill Sans" charset="0"/>
                </a:endParaRPr>
              </a:p>
            </p:txBody>
          </p:sp>
        </p:grpSp>
      </p:grpSp>
      <p:grpSp>
        <p:nvGrpSpPr>
          <p:cNvPr id="128" name="Group 10"/>
          <p:cNvGrpSpPr/>
          <p:nvPr/>
        </p:nvGrpSpPr>
        <p:grpSpPr>
          <a:xfrm>
            <a:off x="1113651" y="1863990"/>
            <a:ext cx="914400" cy="914400"/>
            <a:chOff x="1075551" y="2010040"/>
            <a:chExt cx="914400" cy="914400"/>
          </a:xfrm>
        </p:grpSpPr>
        <p:sp>
          <p:nvSpPr>
            <p:cNvPr id="129" name="Oval 4"/>
            <p:cNvSpPr/>
            <p:nvPr/>
          </p:nvSpPr>
          <p:spPr>
            <a:xfrm>
              <a:off x="1075551" y="2010040"/>
              <a:ext cx="914400" cy="914400"/>
            </a:xfrm>
            <a:prstGeom prst="ellipse">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130" name="AutoShape 117"/>
            <p:cNvSpPr>
              <a:spLocks/>
            </p:cNvSpPr>
            <p:nvPr/>
          </p:nvSpPr>
          <p:spPr bwMode="auto">
            <a:xfrm>
              <a:off x="1321685" y="2347459"/>
              <a:ext cx="422131" cy="316778"/>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bg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grpSp>
      <p:grpSp>
        <p:nvGrpSpPr>
          <p:cNvPr id="131" name="Group 12"/>
          <p:cNvGrpSpPr/>
          <p:nvPr/>
        </p:nvGrpSpPr>
        <p:grpSpPr>
          <a:xfrm>
            <a:off x="1113651" y="3271283"/>
            <a:ext cx="914400" cy="914400"/>
            <a:chOff x="1075551" y="3417333"/>
            <a:chExt cx="914400" cy="914400"/>
          </a:xfrm>
        </p:grpSpPr>
        <p:sp>
          <p:nvSpPr>
            <p:cNvPr id="132" name="Oval 5"/>
            <p:cNvSpPr/>
            <p:nvPr/>
          </p:nvSpPr>
          <p:spPr>
            <a:xfrm>
              <a:off x="1075551" y="3417333"/>
              <a:ext cx="914400" cy="914400"/>
            </a:xfrm>
            <a:prstGeom prst="ellipse">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grpSp>
          <p:nvGrpSpPr>
            <p:cNvPr id="133" name="Group 49"/>
            <p:cNvGrpSpPr/>
            <p:nvPr/>
          </p:nvGrpSpPr>
          <p:grpSpPr>
            <a:xfrm>
              <a:off x="1321684" y="3674039"/>
              <a:ext cx="422131" cy="422131"/>
              <a:chOff x="4439444" y="2582069"/>
              <a:chExt cx="464344" cy="464344"/>
            </a:xfrm>
            <a:solidFill>
              <a:schemeClr val="bg2"/>
            </a:solidFill>
          </p:grpSpPr>
          <p:sp>
            <p:nvSpPr>
              <p:cNvPr id="134" name="AutoShape 123"/>
              <p:cNvSpPr>
                <a:spLocks/>
              </p:cNvSpPr>
              <p:nvPr/>
            </p:nvSpPr>
            <p:spPr bwMode="auto">
              <a:xfrm>
                <a:off x="4439444"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latin typeface="Agency FB" panose="020B0503020202020204" pitchFamily="34" charset="0"/>
                  <a:sym typeface="Gill Sans" charset="0"/>
                </a:endParaRPr>
              </a:p>
            </p:txBody>
          </p:sp>
          <p:sp>
            <p:nvSpPr>
              <p:cNvPr id="135" name="AutoShape 124"/>
              <p:cNvSpPr>
                <a:spLocks/>
              </p:cNvSpPr>
              <p:nvPr/>
            </p:nvSpPr>
            <p:spPr bwMode="auto">
              <a:xfrm>
                <a:off x="4570413" y="2712244"/>
                <a:ext cx="203200" cy="203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latin typeface="Agency FB" panose="020B0503020202020204" pitchFamily="34" charset="0"/>
                  <a:sym typeface="Gill Sans" charset="0"/>
                </a:endParaRPr>
              </a:p>
            </p:txBody>
          </p:sp>
          <p:sp>
            <p:nvSpPr>
              <p:cNvPr id="136" name="AutoShape 125"/>
              <p:cNvSpPr>
                <a:spLocks/>
              </p:cNvSpPr>
              <p:nvPr/>
            </p:nvSpPr>
            <p:spPr bwMode="auto">
              <a:xfrm>
                <a:off x="4613275" y="2755900"/>
                <a:ext cx="116682" cy="1166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latin typeface="Agency FB" panose="020B0503020202020204" pitchFamily="34" charset="0"/>
                  <a:sym typeface="Gill Sans" charset="0"/>
                </a:endParaRPr>
              </a:p>
            </p:txBody>
          </p:sp>
        </p:grpSp>
      </p:grpSp>
      <p:grpSp>
        <p:nvGrpSpPr>
          <p:cNvPr id="137" name="Group 53"/>
          <p:cNvGrpSpPr/>
          <p:nvPr/>
        </p:nvGrpSpPr>
        <p:grpSpPr>
          <a:xfrm>
            <a:off x="2162823" y="1751181"/>
            <a:ext cx="3766709" cy="955352"/>
            <a:chOff x="2765390" y="2644169"/>
            <a:chExt cx="3766709" cy="955352"/>
          </a:xfrm>
        </p:grpSpPr>
        <p:sp>
          <p:nvSpPr>
            <p:cNvPr id="138" name="TextBox 54"/>
            <p:cNvSpPr txBox="1"/>
            <p:nvPr/>
          </p:nvSpPr>
          <p:spPr>
            <a:xfrm>
              <a:off x="2765390" y="2644169"/>
              <a:ext cx="840295" cy="369332"/>
            </a:xfrm>
            <a:prstGeom prst="rect">
              <a:avLst/>
            </a:prstGeom>
            <a:noFill/>
          </p:spPr>
          <p:txBody>
            <a:bodyPr wrap="none" rtlCol="0">
              <a:spAutoFit/>
            </a:bodyPr>
            <a:lstStyle/>
            <a:p>
              <a:r>
                <a:rPr lang="en-US" b="1" smtClean="0">
                  <a:solidFill>
                    <a:schemeClr val="tx1">
                      <a:lumMod val="75000"/>
                      <a:lumOff val="25000"/>
                    </a:schemeClr>
                  </a:solidFill>
                  <a:latin typeface="Agency FB" panose="020B0503020202020204" pitchFamily="34" charset="0"/>
                </a:rPr>
                <a:t>Pyramid</a:t>
              </a:r>
              <a:endParaRPr lang="en-US" b="1">
                <a:solidFill>
                  <a:schemeClr val="tx1">
                    <a:lumMod val="75000"/>
                    <a:lumOff val="25000"/>
                  </a:schemeClr>
                </a:solidFill>
                <a:latin typeface="Agency FB" panose="020B0503020202020204" pitchFamily="34" charset="0"/>
              </a:endParaRPr>
            </a:p>
          </p:txBody>
        </p:sp>
        <p:sp>
          <p:nvSpPr>
            <p:cNvPr id="139" name="Rectangle 55"/>
            <p:cNvSpPr/>
            <p:nvPr/>
          </p:nvSpPr>
          <p:spPr>
            <a:xfrm>
              <a:off x="2765391" y="2953190"/>
              <a:ext cx="3766708" cy="646331"/>
            </a:xfrm>
            <a:prstGeom prst="rect">
              <a:avLst/>
            </a:prstGeom>
          </p:spPr>
          <p:txBody>
            <a:bodyPr wrap="square">
              <a:spAutoFit/>
            </a:bodyPr>
            <a:lstStyle/>
            <a:p>
              <a:r>
                <a:rPr lang="en-US" sz="1200">
                  <a:solidFill>
                    <a:schemeClr val="tx1">
                      <a:lumMod val="50000"/>
                      <a:lumOff val="50000"/>
                    </a:schemeClr>
                  </a:solidFill>
                  <a:latin typeface="Agency FB" panose="020B0503020202020204" pitchFamily="34" charset="0"/>
                </a:rPr>
                <a:t>Lorem ipsum dolor sit amet, consectetuer adipiscing elit, sed diam nonummy nibh euismod tincidunt ut laoreet dolore magna aliquam erat volutpat. Ut wisi enim ad </a:t>
              </a:r>
              <a:r>
                <a:rPr lang="en-US" sz="1200" smtClean="0">
                  <a:solidFill>
                    <a:schemeClr val="tx1">
                      <a:lumMod val="50000"/>
                      <a:lumOff val="50000"/>
                    </a:schemeClr>
                  </a:solidFill>
                  <a:latin typeface="Agency FB" panose="020B0503020202020204" pitchFamily="34" charset="0"/>
                </a:rPr>
                <a:t>minim</a:t>
              </a:r>
              <a:endParaRPr lang="en-US" sz="1200">
                <a:solidFill>
                  <a:schemeClr val="tx1">
                    <a:lumMod val="50000"/>
                    <a:lumOff val="50000"/>
                  </a:schemeClr>
                </a:solidFill>
                <a:latin typeface="Agency FB" panose="020B0503020202020204" pitchFamily="34" charset="0"/>
              </a:endParaRPr>
            </a:p>
          </p:txBody>
        </p:sp>
      </p:grpSp>
      <p:grpSp>
        <p:nvGrpSpPr>
          <p:cNvPr id="140" name="Group 56"/>
          <p:cNvGrpSpPr/>
          <p:nvPr/>
        </p:nvGrpSpPr>
        <p:grpSpPr>
          <a:xfrm>
            <a:off x="2162823" y="3158474"/>
            <a:ext cx="3766709" cy="955352"/>
            <a:chOff x="2765390" y="2644169"/>
            <a:chExt cx="3766709" cy="955352"/>
          </a:xfrm>
        </p:grpSpPr>
        <p:sp>
          <p:nvSpPr>
            <p:cNvPr id="141" name="TextBox 57"/>
            <p:cNvSpPr txBox="1"/>
            <p:nvPr/>
          </p:nvSpPr>
          <p:spPr>
            <a:xfrm>
              <a:off x="2765390" y="2644169"/>
              <a:ext cx="745717" cy="369332"/>
            </a:xfrm>
            <a:prstGeom prst="rect">
              <a:avLst/>
            </a:prstGeom>
            <a:noFill/>
          </p:spPr>
          <p:txBody>
            <a:bodyPr wrap="none" rtlCol="0">
              <a:spAutoFit/>
            </a:bodyPr>
            <a:lstStyle/>
            <a:p>
              <a:r>
                <a:rPr lang="en-US" b="1" smtClean="0">
                  <a:solidFill>
                    <a:schemeClr val="tx1">
                      <a:lumMod val="75000"/>
                      <a:lumOff val="25000"/>
                    </a:schemeClr>
                  </a:solidFill>
                  <a:latin typeface="Agency FB" panose="020B0503020202020204" pitchFamily="34" charset="0"/>
                </a:rPr>
                <a:t>Setting</a:t>
              </a:r>
              <a:endParaRPr lang="en-US" b="1">
                <a:solidFill>
                  <a:schemeClr val="tx1">
                    <a:lumMod val="75000"/>
                    <a:lumOff val="25000"/>
                  </a:schemeClr>
                </a:solidFill>
                <a:latin typeface="Agency FB" panose="020B0503020202020204" pitchFamily="34" charset="0"/>
              </a:endParaRPr>
            </a:p>
          </p:txBody>
        </p:sp>
        <p:sp>
          <p:nvSpPr>
            <p:cNvPr id="142" name="Rectangle 58"/>
            <p:cNvSpPr/>
            <p:nvPr/>
          </p:nvSpPr>
          <p:spPr>
            <a:xfrm>
              <a:off x="2765391" y="2953190"/>
              <a:ext cx="3766708" cy="646331"/>
            </a:xfrm>
            <a:prstGeom prst="rect">
              <a:avLst/>
            </a:prstGeom>
          </p:spPr>
          <p:txBody>
            <a:bodyPr wrap="square">
              <a:spAutoFit/>
            </a:bodyPr>
            <a:lstStyle/>
            <a:p>
              <a:r>
                <a:rPr lang="en-US" sz="1200">
                  <a:solidFill>
                    <a:schemeClr val="tx1">
                      <a:lumMod val="50000"/>
                      <a:lumOff val="50000"/>
                    </a:schemeClr>
                  </a:solidFill>
                  <a:latin typeface="Agency FB" panose="020B0503020202020204" pitchFamily="34" charset="0"/>
                </a:rPr>
                <a:t>Lorem ipsum dolor sit amet, consectetuer adipiscing elit, sed diam nonummy nibh euismod tincidunt ut laoreet dolore magna aliquam erat volutpat. Ut wisi enim ad </a:t>
              </a:r>
              <a:r>
                <a:rPr lang="en-US" sz="1200" smtClean="0">
                  <a:solidFill>
                    <a:schemeClr val="tx1">
                      <a:lumMod val="50000"/>
                      <a:lumOff val="50000"/>
                    </a:schemeClr>
                  </a:solidFill>
                  <a:latin typeface="Agency FB" panose="020B0503020202020204" pitchFamily="34" charset="0"/>
                </a:rPr>
                <a:t>minim</a:t>
              </a:r>
              <a:endParaRPr lang="en-US" sz="1200">
                <a:solidFill>
                  <a:schemeClr val="tx1">
                    <a:lumMod val="50000"/>
                    <a:lumOff val="50000"/>
                  </a:schemeClr>
                </a:solidFill>
                <a:latin typeface="Agency FB" panose="020B0503020202020204" pitchFamily="34" charset="0"/>
              </a:endParaRPr>
            </a:p>
          </p:txBody>
        </p:sp>
      </p:grpSp>
      <p:grpSp>
        <p:nvGrpSpPr>
          <p:cNvPr id="143" name="Group 59"/>
          <p:cNvGrpSpPr/>
          <p:nvPr/>
        </p:nvGrpSpPr>
        <p:grpSpPr>
          <a:xfrm>
            <a:off x="2162823" y="4565767"/>
            <a:ext cx="3766709" cy="955352"/>
            <a:chOff x="2765390" y="2644169"/>
            <a:chExt cx="3766709" cy="955352"/>
          </a:xfrm>
        </p:grpSpPr>
        <p:sp>
          <p:nvSpPr>
            <p:cNvPr id="144" name="TextBox 60"/>
            <p:cNvSpPr txBox="1"/>
            <p:nvPr/>
          </p:nvSpPr>
          <p:spPr>
            <a:xfrm>
              <a:off x="2765390" y="2644169"/>
              <a:ext cx="1050288" cy="369332"/>
            </a:xfrm>
            <a:prstGeom prst="rect">
              <a:avLst/>
            </a:prstGeom>
            <a:noFill/>
          </p:spPr>
          <p:txBody>
            <a:bodyPr wrap="none" rtlCol="0">
              <a:spAutoFit/>
            </a:bodyPr>
            <a:lstStyle/>
            <a:p>
              <a:r>
                <a:rPr lang="en-US" b="1" smtClean="0">
                  <a:solidFill>
                    <a:schemeClr val="tx1">
                      <a:lumMod val="75000"/>
                      <a:lumOff val="25000"/>
                    </a:schemeClr>
                  </a:solidFill>
                  <a:latin typeface="Agency FB" panose="020B0503020202020204" pitchFamily="34" charset="0"/>
                </a:rPr>
                <a:t>Bright Ides</a:t>
              </a:r>
              <a:endParaRPr lang="en-US" b="1">
                <a:solidFill>
                  <a:schemeClr val="tx1">
                    <a:lumMod val="75000"/>
                    <a:lumOff val="25000"/>
                  </a:schemeClr>
                </a:solidFill>
                <a:latin typeface="Agency FB" panose="020B0503020202020204" pitchFamily="34" charset="0"/>
              </a:endParaRPr>
            </a:p>
          </p:txBody>
        </p:sp>
        <p:sp>
          <p:nvSpPr>
            <p:cNvPr id="145" name="Rectangle 61"/>
            <p:cNvSpPr/>
            <p:nvPr/>
          </p:nvSpPr>
          <p:spPr>
            <a:xfrm>
              <a:off x="2765391" y="2953190"/>
              <a:ext cx="3766708" cy="646331"/>
            </a:xfrm>
            <a:prstGeom prst="rect">
              <a:avLst/>
            </a:prstGeom>
          </p:spPr>
          <p:txBody>
            <a:bodyPr wrap="square">
              <a:spAutoFit/>
            </a:bodyPr>
            <a:lstStyle/>
            <a:p>
              <a:r>
                <a:rPr lang="en-US" sz="1200">
                  <a:solidFill>
                    <a:schemeClr val="tx1">
                      <a:lumMod val="50000"/>
                      <a:lumOff val="50000"/>
                    </a:schemeClr>
                  </a:solidFill>
                  <a:latin typeface="Agency FB" panose="020B0503020202020204" pitchFamily="34" charset="0"/>
                </a:rPr>
                <a:t>Lorem ipsum dolor sit amet, consectetuer adipiscing elit, sed diam nonummy nibh euismod tincidunt ut laoreet dolore magna aliquam erat volutpat. Ut wisi enim ad </a:t>
              </a:r>
              <a:r>
                <a:rPr lang="en-US" sz="1200" smtClean="0">
                  <a:solidFill>
                    <a:schemeClr val="tx1">
                      <a:lumMod val="50000"/>
                      <a:lumOff val="50000"/>
                    </a:schemeClr>
                  </a:solidFill>
                  <a:latin typeface="Agency FB" panose="020B0503020202020204" pitchFamily="34" charset="0"/>
                </a:rPr>
                <a:t>minim</a:t>
              </a:r>
              <a:endParaRPr lang="en-US" sz="1200">
                <a:solidFill>
                  <a:schemeClr val="tx1">
                    <a:lumMod val="50000"/>
                    <a:lumOff val="50000"/>
                  </a:schemeClr>
                </a:solidFill>
                <a:latin typeface="Agency FB" panose="020B0503020202020204" pitchFamily="34" charset="0"/>
              </a:endParaRPr>
            </a:p>
          </p:txBody>
        </p:sp>
      </p:grpSp>
      <p:grpSp>
        <p:nvGrpSpPr>
          <p:cNvPr id="146" name="Group 62"/>
          <p:cNvGrpSpPr/>
          <p:nvPr/>
        </p:nvGrpSpPr>
        <p:grpSpPr>
          <a:xfrm>
            <a:off x="7387840" y="1751181"/>
            <a:ext cx="3766709" cy="955352"/>
            <a:chOff x="2765390" y="2644169"/>
            <a:chExt cx="3766709" cy="955352"/>
          </a:xfrm>
        </p:grpSpPr>
        <p:sp>
          <p:nvSpPr>
            <p:cNvPr id="147" name="TextBox 63"/>
            <p:cNvSpPr txBox="1"/>
            <p:nvPr/>
          </p:nvSpPr>
          <p:spPr>
            <a:xfrm>
              <a:off x="2765390" y="2644169"/>
              <a:ext cx="1148071" cy="369332"/>
            </a:xfrm>
            <a:prstGeom prst="rect">
              <a:avLst/>
            </a:prstGeom>
            <a:noFill/>
          </p:spPr>
          <p:txBody>
            <a:bodyPr wrap="none" rtlCol="0">
              <a:spAutoFit/>
            </a:bodyPr>
            <a:lstStyle/>
            <a:p>
              <a:r>
                <a:rPr lang="en-US" b="1" smtClean="0">
                  <a:solidFill>
                    <a:schemeClr val="tx1">
                      <a:lumMod val="75000"/>
                      <a:lumOff val="25000"/>
                    </a:schemeClr>
                  </a:solidFill>
                  <a:latin typeface="Agency FB" panose="020B0503020202020204" pitchFamily="34" charset="0"/>
                </a:rPr>
                <a:t>Introduction</a:t>
              </a:r>
              <a:endParaRPr lang="en-US" b="1">
                <a:solidFill>
                  <a:schemeClr val="tx1">
                    <a:lumMod val="75000"/>
                    <a:lumOff val="25000"/>
                  </a:schemeClr>
                </a:solidFill>
                <a:latin typeface="Agency FB" panose="020B0503020202020204" pitchFamily="34" charset="0"/>
              </a:endParaRPr>
            </a:p>
          </p:txBody>
        </p:sp>
        <p:sp>
          <p:nvSpPr>
            <p:cNvPr id="148" name="Rectangle 64"/>
            <p:cNvSpPr/>
            <p:nvPr/>
          </p:nvSpPr>
          <p:spPr>
            <a:xfrm>
              <a:off x="2765391" y="2953190"/>
              <a:ext cx="3766708" cy="646331"/>
            </a:xfrm>
            <a:prstGeom prst="rect">
              <a:avLst/>
            </a:prstGeom>
          </p:spPr>
          <p:txBody>
            <a:bodyPr wrap="square">
              <a:spAutoFit/>
            </a:bodyPr>
            <a:lstStyle/>
            <a:p>
              <a:r>
                <a:rPr lang="en-US" sz="1200">
                  <a:solidFill>
                    <a:schemeClr val="tx1">
                      <a:lumMod val="50000"/>
                      <a:lumOff val="50000"/>
                    </a:schemeClr>
                  </a:solidFill>
                  <a:latin typeface="Agency FB" panose="020B0503020202020204" pitchFamily="34" charset="0"/>
                </a:rPr>
                <a:t>Lorem ipsum dolor sit amet, consectetuer adipiscing elit, sed diam nonummy nibh euismod tincidunt ut laoreet dolore magna aliquam erat volutpat. Ut wisi enim ad </a:t>
              </a:r>
              <a:r>
                <a:rPr lang="en-US" sz="1200" smtClean="0">
                  <a:solidFill>
                    <a:schemeClr val="tx1">
                      <a:lumMod val="50000"/>
                      <a:lumOff val="50000"/>
                    </a:schemeClr>
                  </a:solidFill>
                  <a:latin typeface="Agency FB" panose="020B0503020202020204" pitchFamily="34" charset="0"/>
                </a:rPr>
                <a:t>minim</a:t>
              </a:r>
              <a:endParaRPr lang="en-US" sz="1200">
                <a:solidFill>
                  <a:schemeClr val="tx1">
                    <a:lumMod val="50000"/>
                    <a:lumOff val="50000"/>
                  </a:schemeClr>
                </a:solidFill>
                <a:latin typeface="Agency FB" panose="020B0503020202020204" pitchFamily="34" charset="0"/>
              </a:endParaRPr>
            </a:p>
          </p:txBody>
        </p:sp>
      </p:grpSp>
      <p:grpSp>
        <p:nvGrpSpPr>
          <p:cNvPr id="149" name="Group 65"/>
          <p:cNvGrpSpPr/>
          <p:nvPr/>
        </p:nvGrpSpPr>
        <p:grpSpPr>
          <a:xfrm>
            <a:off x="7387840" y="3158474"/>
            <a:ext cx="3766709" cy="955352"/>
            <a:chOff x="2765390" y="2644169"/>
            <a:chExt cx="3766709" cy="955352"/>
          </a:xfrm>
        </p:grpSpPr>
        <p:sp>
          <p:nvSpPr>
            <p:cNvPr id="150" name="TextBox 66"/>
            <p:cNvSpPr txBox="1"/>
            <p:nvPr/>
          </p:nvSpPr>
          <p:spPr>
            <a:xfrm>
              <a:off x="2765390" y="2644169"/>
              <a:ext cx="607859" cy="369332"/>
            </a:xfrm>
            <a:prstGeom prst="rect">
              <a:avLst/>
            </a:prstGeom>
            <a:noFill/>
          </p:spPr>
          <p:txBody>
            <a:bodyPr wrap="none" rtlCol="0">
              <a:spAutoFit/>
            </a:bodyPr>
            <a:lstStyle/>
            <a:p>
              <a:r>
                <a:rPr lang="en-US" b="1" smtClean="0">
                  <a:solidFill>
                    <a:schemeClr val="tx1">
                      <a:lumMod val="75000"/>
                      <a:lumOff val="25000"/>
                    </a:schemeClr>
                  </a:solidFill>
                  <a:latin typeface="Agency FB" panose="020B0503020202020204" pitchFamily="34" charset="0"/>
                </a:rPr>
                <a:t>Clock</a:t>
              </a:r>
              <a:endParaRPr lang="en-US" b="1">
                <a:solidFill>
                  <a:schemeClr val="tx1">
                    <a:lumMod val="75000"/>
                    <a:lumOff val="25000"/>
                  </a:schemeClr>
                </a:solidFill>
                <a:latin typeface="Agency FB" panose="020B0503020202020204" pitchFamily="34" charset="0"/>
              </a:endParaRPr>
            </a:p>
          </p:txBody>
        </p:sp>
        <p:sp>
          <p:nvSpPr>
            <p:cNvPr id="151" name="Rectangle 67"/>
            <p:cNvSpPr/>
            <p:nvPr/>
          </p:nvSpPr>
          <p:spPr>
            <a:xfrm>
              <a:off x="2765391" y="2953190"/>
              <a:ext cx="3766708" cy="646331"/>
            </a:xfrm>
            <a:prstGeom prst="rect">
              <a:avLst/>
            </a:prstGeom>
          </p:spPr>
          <p:txBody>
            <a:bodyPr wrap="square">
              <a:spAutoFit/>
            </a:bodyPr>
            <a:lstStyle/>
            <a:p>
              <a:r>
                <a:rPr lang="en-US" sz="1200">
                  <a:solidFill>
                    <a:schemeClr val="tx1">
                      <a:lumMod val="50000"/>
                      <a:lumOff val="50000"/>
                    </a:schemeClr>
                  </a:solidFill>
                  <a:latin typeface="Agency FB" panose="020B0503020202020204" pitchFamily="34" charset="0"/>
                </a:rPr>
                <a:t>Lorem ipsum dolor sit amet, consectetuer adipiscing elit, sed diam nonummy nibh euismod tincidunt ut laoreet dolore magna aliquam erat volutpat. Ut wisi enim ad </a:t>
              </a:r>
              <a:r>
                <a:rPr lang="en-US" sz="1200" smtClean="0">
                  <a:solidFill>
                    <a:schemeClr val="tx1">
                      <a:lumMod val="50000"/>
                      <a:lumOff val="50000"/>
                    </a:schemeClr>
                  </a:solidFill>
                  <a:latin typeface="Agency FB" panose="020B0503020202020204" pitchFamily="34" charset="0"/>
                </a:rPr>
                <a:t>minim</a:t>
              </a:r>
              <a:endParaRPr lang="en-US" sz="1200">
                <a:solidFill>
                  <a:schemeClr val="tx1">
                    <a:lumMod val="50000"/>
                    <a:lumOff val="50000"/>
                  </a:schemeClr>
                </a:solidFill>
                <a:latin typeface="Agency FB" panose="020B0503020202020204" pitchFamily="34" charset="0"/>
              </a:endParaRPr>
            </a:p>
          </p:txBody>
        </p:sp>
      </p:grpSp>
      <p:grpSp>
        <p:nvGrpSpPr>
          <p:cNvPr id="152" name="Group 68"/>
          <p:cNvGrpSpPr/>
          <p:nvPr/>
        </p:nvGrpSpPr>
        <p:grpSpPr>
          <a:xfrm>
            <a:off x="7387840" y="4565767"/>
            <a:ext cx="3766709" cy="955352"/>
            <a:chOff x="2765390" y="2644169"/>
            <a:chExt cx="3766709" cy="955352"/>
          </a:xfrm>
        </p:grpSpPr>
        <p:sp>
          <p:nvSpPr>
            <p:cNvPr id="153" name="TextBox 69"/>
            <p:cNvSpPr txBox="1"/>
            <p:nvPr/>
          </p:nvSpPr>
          <p:spPr>
            <a:xfrm>
              <a:off x="2765390" y="2644169"/>
              <a:ext cx="713657" cy="369332"/>
            </a:xfrm>
            <a:prstGeom prst="rect">
              <a:avLst/>
            </a:prstGeom>
            <a:noFill/>
          </p:spPr>
          <p:txBody>
            <a:bodyPr wrap="none" rtlCol="0">
              <a:spAutoFit/>
            </a:bodyPr>
            <a:lstStyle/>
            <a:p>
              <a:r>
                <a:rPr lang="en-US" b="1" smtClean="0">
                  <a:solidFill>
                    <a:schemeClr val="tx1">
                      <a:lumMod val="75000"/>
                      <a:lumOff val="25000"/>
                    </a:schemeClr>
                  </a:solidFill>
                  <a:latin typeface="Agency FB" panose="020B0503020202020204" pitchFamily="34" charset="0"/>
                </a:rPr>
                <a:t>Noodle</a:t>
              </a:r>
              <a:endParaRPr lang="en-US" b="1">
                <a:solidFill>
                  <a:schemeClr val="tx1">
                    <a:lumMod val="75000"/>
                    <a:lumOff val="25000"/>
                  </a:schemeClr>
                </a:solidFill>
                <a:latin typeface="Agency FB" panose="020B0503020202020204" pitchFamily="34" charset="0"/>
              </a:endParaRPr>
            </a:p>
          </p:txBody>
        </p:sp>
        <p:sp>
          <p:nvSpPr>
            <p:cNvPr id="154" name="Rectangle 70"/>
            <p:cNvSpPr/>
            <p:nvPr/>
          </p:nvSpPr>
          <p:spPr>
            <a:xfrm>
              <a:off x="2765391" y="2953190"/>
              <a:ext cx="3766708" cy="646331"/>
            </a:xfrm>
            <a:prstGeom prst="rect">
              <a:avLst/>
            </a:prstGeom>
          </p:spPr>
          <p:txBody>
            <a:bodyPr wrap="square">
              <a:spAutoFit/>
            </a:bodyPr>
            <a:lstStyle/>
            <a:p>
              <a:r>
                <a:rPr lang="en-US" sz="1200">
                  <a:solidFill>
                    <a:schemeClr val="tx1">
                      <a:lumMod val="50000"/>
                      <a:lumOff val="50000"/>
                    </a:schemeClr>
                  </a:solidFill>
                  <a:latin typeface="Agency FB" panose="020B0503020202020204" pitchFamily="34" charset="0"/>
                </a:rPr>
                <a:t>Lorem ipsum dolor sit amet, consectetuer adipiscing elit, sed diam nonummy nibh euismod tincidunt ut laoreet dolore magna aliquam erat volutpat. Ut wisi enim ad </a:t>
              </a:r>
              <a:r>
                <a:rPr lang="en-US" sz="1200" smtClean="0">
                  <a:solidFill>
                    <a:schemeClr val="tx1">
                      <a:lumMod val="50000"/>
                      <a:lumOff val="50000"/>
                    </a:schemeClr>
                  </a:solidFill>
                  <a:latin typeface="Agency FB" panose="020B0503020202020204" pitchFamily="34" charset="0"/>
                </a:rPr>
                <a:t>minim</a:t>
              </a:r>
              <a:endParaRPr lang="en-US" sz="1200">
                <a:solidFill>
                  <a:schemeClr val="tx1">
                    <a:lumMod val="50000"/>
                    <a:lumOff val="50000"/>
                  </a:schemeClr>
                </a:solidFill>
                <a:latin typeface="Agency FB" panose="020B0503020202020204" pitchFamily="34" charset="0"/>
              </a:endParaRPr>
            </a:p>
          </p:txBody>
        </p:sp>
      </p:grpSp>
      <p:sp>
        <p:nvSpPr>
          <p:cNvPr id="95" name="矩形 94"/>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961201566"/>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28"/>
                                        </p:tgtEl>
                                        <p:attrNameLst>
                                          <p:attrName>style.visibility</p:attrName>
                                        </p:attrNameLst>
                                      </p:cBhvr>
                                      <p:to>
                                        <p:strVal val="visible"/>
                                      </p:to>
                                    </p:set>
                                    <p:anim calcmode="lin" valueType="num">
                                      <p:cBhvr>
                                        <p:cTn id="7" dur="500" fill="hold"/>
                                        <p:tgtEl>
                                          <p:spTgt spid="128"/>
                                        </p:tgtEl>
                                        <p:attrNameLst>
                                          <p:attrName>ppt_w</p:attrName>
                                        </p:attrNameLst>
                                      </p:cBhvr>
                                      <p:tavLst>
                                        <p:tav tm="0">
                                          <p:val>
                                            <p:fltVal val="0"/>
                                          </p:val>
                                        </p:tav>
                                        <p:tav tm="100000">
                                          <p:val>
                                            <p:strVal val="#ppt_w"/>
                                          </p:val>
                                        </p:tav>
                                      </p:tavLst>
                                    </p:anim>
                                    <p:anim calcmode="lin" valueType="num">
                                      <p:cBhvr>
                                        <p:cTn id="8" dur="500" fill="hold"/>
                                        <p:tgtEl>
                                          <p:spTgt spid="128"/>
                                        </p:tgtEl>
                                        <p:attrNameLst>
                                          <p:attrName>ppt_h</p:attrName>
                                        </p:attrNameLst>
                                      </p:cBhvr>
                                      <p:tavLst>
                                        <p:tav tm="0">
                                          <p:val>
                                            <p:fltVal val="0"/>
                                          </p:val>
                                        </p:tav>
                                        <p:tav tm="100000">
                                          <p:val>
                                            <p:strVal val="#ppt_h"/>
                                          </p:val>
                                        </p:tav>
                                      </p:tavLst>
                                    </p:anim>
                                    <p:animEffect transition="in" filter="fade">
                                      <p:cBhvr>
                                        <p:cTn id="9" dur="500"/>
                                        <p:tgtEl>
                                          <p:spTgt spid="128"/>
                                        </p:tgtEl>
                                      </p:cBhvr>
                                    </p:animEffect>
                                  </p:childTnLst>
                                </p:cTn>
                              </p:par>
                            </p:childTnLst>
                          </p:cTn>
                        </p:par>
                        <p:par>
                          <p:cTn id="10" fill="hold">
                            <p:stCondLst>
                              <p:cond delay="500"/>
                            </p:stCondLst>
                            <p:childTnLst>
                              <p:par>
                                <p:cTn id="11" presetID="12" presetClass="entr" presetSubtype="8" fill="hold" nodeType="afterEffect">
                                  <p:stCondLst>
                                    <p:cond delay="0"/>
                                  </p:stCondLst>
                                  <p:childTnLst>
                                    <p:set>
                                      <p:cBhvr>
                                        <p:cTn id="12" dur="1" fill="hold">
                                          <p:stCondLst>
                                            <p:cond delay="0"/>
                                          </p:stCondLst>
                                        </p:cTn>
                                        <p:tgtEl>
                                          <p:spTgt spid="137"/>
                                        </p:tgtEl>
                                        <p:attrNameLst>
                                          <p:attrName>style.visibility</p:attrName>
                                        </p:attrNameLst>
                                      </p:cBhvr>
                                      <p:to>
                                        <p:strVal val="visible"/>
                                      </p:to>
                                    </p:set>
                                    <p:anim calcmode="lin" valueType="num">
                                      <p:cBhvr additive="base">
                                        <p:cTn id="13" dur="500"/>
                                        <p:tgtEl>
                                          <p:spTgt spid="137"/>
                                        </p:tgtEl>
                                        <p:attrNameLst>
                                          <p:attrName>ppt_x</p:attrName>
                                        </p:attrNameLst>
                                      </p:cBhvr>
                                      <p:tavLst>
                                        <p:tav tm="0">
                                          <p:val>
                                            <p:strVal val="#ppt_x-#ppt_w*1.125000"/>
                                          </p:val>
                                        </p:tav>
                                        <p:tav tm="100000">
                                          <p:val>
                                            <p:strVal val="#ppt_x"/>
                                          </p:val>
                                        </p:tav>
                                      </p:tavLst>
                                    </p:anim>
                                    <p:animEffect transition="in" filter="wipe(right)">
                                      <p:cBhvr>
                                        <p:cTn id="14" dur="500"/>
                                        <p:tgtEl>
                                          <p:spTgt spid="137"/>
                                        </p:tgtEl>
                                      </p:cBhvr>
                                    </p:animEffect>
                                  </p:childTnLst>
                                </p:cTn>
                              </p:par>
                            </p:childTnLst>
                          </p:cTn>
                        </p:par>
                        <p:par>
                          <p:cTn id="15" fill="hold">
                            <p:stCondLst>
                              <p:cond delay="1000"/>
                            </p:stCondLst>
                            <p:childTnLst>
                              <p:par>
                                <p:cTn id="16" presetID="53" presetClass="entr" presetSubtype="16" fill="hold" nodeType="afterEffect">
                                  <p:stCondLst>
                                    <p:cond delay="0"/>
                                  </p:stCondLst>
                                  <p:childTnLst>
                                    <p:set>
                                      <p:cBhvr>
                                        <p:cTn id="17" dur="1" fill="hold">
                                          <p:stCondLst>
                                            <p:cond delay="0"/>
                                          </p:stCondLst>
                                        </p:cTn>
                                        <p:tgtEl>
                                          <p:spTgt spid="76"/>
                                        </p:tgtEl>
                                        <p:attrNameLst>
                                          <p:attrName>style.visibility</p:attrName>
                                        </p:attrNameLst>
                                      </p:cBhvr>
                                      <p:to>
                                        <p:strVal val="visible"/>
                                      </p:to>
                                    </p:set>
                                    <p:anim calcmode="lin" valueType="num">
                                      <p:cBhvr>
                                        <p:cTn id="18" dur="500" fill="hold"/>
                                        <p:tgtEl>
                                          <p:spTgt spid="76"/>
                                        </p:tgtEl>
                                        <p:attrNameLst>
                                          <p:attrName>ppt_w</p:attrName>
                                        </p:attrNameLst>
                                      </p:cBhvr>
                                      <p:tavLst>
                                        <p:tav tm="0">
                                          <p:val>
                                            <p:fltVal val="0"/>
                                          </p:val>
                                        </p:tav>
                                        <p:tav tm="100000">
                                          <p:val>
                                            <p:strVal val="#ppt_w"/>
                                          </p:val>
                                        </p:tav>
                                      </p:tavLst>
                                    </p:anim>
                                    <p:anim calcmode="lin" valueType="num">
                                      <p:cBhvr>
                                        <p:cTn id="19" dur="500" fill="hold"/>
                                        <p:tgtEl>
                                          <p:spTgt spid="76"/>
                                        </p:tgtEl>
                                        <p:attrNameLst>
                                          <p:attrName>ppt_h</p:attrName>
                                        </p:attrNameLst>
                                      </p:cBhvr>
                                      <p:tavLst>
                                        <p:tav tm="0">
                                          <p:val>
                                            <p:fltVal val="0"/>
                                          </p:val>
                                        </p:tav>
                                        <p:tav tm="100000">
                                          <p:val>
                                            <p:strVal val="#ppt_h"/>
                                          </p:val>
                                        </p:tav>
                                      </p:tavLst>
                                    </p:anim>
                                    <p:animEffect transition="in" filter="fade">
                                      <p:cBhvr>
                                        <p:cTn id="20" dur="500"/>
                                        <p:tgtEl>
                                          <p:spTgt spid="76"/>
                                        </p:tgtEl>
                                      </p:cBhvr>
                                    </p:animEffect>
                                  </p:childTnLst>
                                </p:cTn>
                              </p:par>
                            </p:childTnLst>
                          </p:cTn>
                        </p:par>
                        <p:par>
                          <p:cTn id="21" fill="hold">
                            <p:stCondLst>
                              <p:cond delay="1500"/>
                            </p:stCondLst>
                            <p:childTnLst>
                              <p:par>
                                <p:cTn id="22" presetID="12" presetClass="entr" presetSubtype="8" fill="hold" nodeType="afterEffect">
                                  <p:stCondLst>
                                    <p:cond delay="0"/>
                                  </p:stCondLst>
                                  <p:childTnLst>
                                    <p:set>
                                      <p:cBhvr>
                                        <p:cTn id="23" dur="1" fill="hold">
                                          <p:stCondLst>
                                            <p:cond delay="0"/>
                                          </p:stCondLst>
                                        </p:cTn>
                                        <p:tgtEl>
                                          <p:spTgt spid="146"/>
                                        </p:tgtEl>
                                        <p:attrNameLst>
                                          <p:attrName>style.visibility</p:attrName>
                                        </p:attrNameLst>
                                      </p:cBhvr>
                                      <p:to>
                                        <p:strVal val="visible"/>
                                      </p:to>
                                    </p:set>
                                    <p:anim calcmode="lin" valueType="num">
                                      <p:cBhvr additive="base">
                                        <p:cTn id="24" dur="500"/>
                                        <p:tgtEl>
                                          <p:spTgt spid="146"/>
                                        </p:tgtEl>
                                        <p:attrNameLst>
                                          <p:attrName>ppt_x</p:attrName>
                                        </p:attrNameLst>
                                      </p:cBhvr>
                                      <p:tavLst>
                                        <p:tav tm="0">
                                          <p:val>
                                            <p:strVal val="#ppt_x-#ppt_w*1.125000"/>
                                          </p:val>
                                        </p:tav>
                                        <p:tav tm="100000">
                                          <p:val>
                                            <p:strVal val="#ppt_x"/>
                                          </p:val>
                                        </p:tav>
                                      </p:tavLst>
                                    </p:anim>
                                    <p:animEffect transition="in" filter="wipe(right)">
                                      <p:cBhvr>
                                        <p:cTn id="25" dur="500"/>
                                        <p:tgtEl>
                                          <p:spTgt spid="146"/>
                                        </p:tgtEl>
                                      </p:cBhvr>
                                    </p:animEffect>
                                  </p:childTnLst>
                                </p:cTn>
                              </p:par>
                            </p:childTnLst>
                          </p:cTn>
                        </p:par>
                        <p:par>
                          <p:cTn id="26" fill="hold">
                            <p:stCondLst>
                              <p:cond delay="2000"/>
                            </p:stCondLst>
                            <p:childTnLst>
                              <p:par>
                                <p:cTn id="27" presetID="53" presetClass="entr" presetSubtype="16" fill="hold" nodeType="afterEffect">
                                  <p:stCondLst>
                                    <p:cond delay="0"/>
                                  </p:stCondLst>
                                  <p:childTnLst>
                                    <p:set>
                                      <p:cBhvr>
                                        <p:cTn id="28" dur="1" fill="hold">
                                          <p:stCondLst>
                                            <p:cond delay="0"/>
                                          </p:stCondLst>
                                        </p:cTn>
                                        <p:tgtEl>
                                          <p:spTgt spid="131"/>
                                        </p:tgtEl>
                                        <p:attrNameLst>
                                          <p:attrName>style.visibility</p:attrName>
                                        </p:attrNameLst>
                                      </p:cBhvr>
                                      <p:to>
                                        <p:strVal val="visible"/>
                                      </p:to>
                                    </p:set>
                                    <p:anim calcmode="lin" valueType="num">
                                      <p:cBhvr>
                                        <p:cTn id="29" dur="500" fill="hold"/>
                                        <p:tgtEl>
                                          <p:spTgt spid="131"/>
                                        </p:tgtEl>
                                        <p:attrNameLst>
                                          <p:attrName>ppt_w</p:attrName>
                                        </p:attrNameLst>
                                      </p:cBhvr>
                                      <p:tavLst>
                                        <p:tav tm="0">
                                          <p:val>
                                            <p:fltVal val="0"/>
                                          </p:val>
                                        </p:tav>
                                        <p:tav tm="100000">
                                          <p:val>
                                            <p:strVal val="#ppt_w"/>
                                          </p:val>
                                        </p:tav>
                                      </p:tavLst>
                                    </p:anim>
                                    <p:anim calcmode="lin" valueType="num">
                                      <p:cBhvr>
                                        <p:cTn id="30" dur="500" fill="hold"/>
                                        <p:tgtEl>
                                          <p:spTgt spid="131"/>
                                        </p:tgtEl>
                                        <p:attrNameLst>
                                          <p:attrName>ppt_h</p:attrName>
                                        </p:attrNameLst>
                                      </p:cBhvr>
                                      <p:tavLst>
                                        <p:tav tm="0">
                                          <p:val>
                                            <p:fltVal val="0"/>
                                          </p:val>
                                        </p:tav>
                                        <p:tav tm="100000">
                                          <p:val>
                                            <p:strVal val="#ppt_h"/>
                                          </p:val>
                                        </p:tav>
                                      </p:tavLst>
                                    </p:anim>
                                    <p:animEffect transition="in" filter="fade">
                                      <p:cBhvr>
                                        <p:cTn id="31" dur="500"/>
                                        <p:tgtEl>
                                          <p:spTgt spid="131"/>
                                        </p:tgtEl>
                                      </p:cBhvr>
                                    </p:animEffect>
                                  </p:childTnLst>
                                </p:cTn>
                              </p:par>
                            </p:childTnLst>
                          </p:cTn>
                        </p:par>
                        <p:par>
                          <p:cTn id="32" fill="hold">
                            <p:stCondLst>
                              <p:cond delay="2500"/>
                            </p:stCondLst>
                            <p:childTnLst>
                              <p:par>
                                <p:cTn id="33" presetID="12" presetClass="entr" presetSubtype="8" fill="hold" nodeType="afterEffect">
                                  <p:stCondLst>
                                    <p:cond delay="0"/>
                                  </p:stCondLst>
                                  <p:childTnLst>
                                    <p:set>
                                      <p:cBhvr>
                                        <p:cTn id="34" dur="1" fill="hold">
                                          <p:stCondLst>
                                            <p:cond delay="0"/>
                                          </p:stCondLst>
                                        </p:cTn>
                                        <p:tgtEl>
                                          <p:spTgt spid="140"/>
                                        </p:tgtEl>
                                        <p:attrNameLst>
                                          <p:attrName>style.visibility</p:attrName>
                                        </p:attrNameLst>
                                      </p:cBhvr>
                                      <p:to>
                                        <p:strVal val="visible"/>
                                      </p:to>
                                    </p:set>
                                    <p:anim calcmode="lin" valueType="num">
                                      <p:cBhvr additive="base">
                                        <p:cTn id="35" dur="500"/>
                                        <p:tgtEl>
                                          <p:spTgt spid="140"/>
                                        </p:tgtEl>
                                        <p:attrNameLst>
                                          <p:attrName>ppt_x</p:attrName>
                                        </p:attrNameLst>
                                      </p:cBhvr>
                                      <p:tavLst>
                                        <p:tav tm="0">
                                          <p:val>
                                            <p:strVal val="#ppt_x-#ppt_w*1.125000"/>
                                          </p:val>
                                        </p:tav>
                                        <p:tav tm="100000">
                                          <p:val>
                                            <p:strVal val="#ppt_x"/>
                                          </p:val>
                                        </p:tav>
                                      </p:tavLst>
                                    </p:anim>
                                    <p:animEffect transition="in" filter="wipe(right)">
                                      <p:cBhvr>
                                        <p:cTn id="36" dur="500"/>
                                        <p:tgtEl>
                                          <p:spTgt spid="140"/>
                                        </p:tgtEl>
                                      </p:cBhvr>
                                    </p:animEffect>
                                  </p:childTnLst>
                                </p:cTn>
                              </p:par>
                            </p:childTnLst>
                          </p:cTn>
                        </p:par>
                        <p:par>
                          <p:cTn id="37" fill="hold">
                            <p:stCondLst>
                              <p:cond delay="3000"/>
                            </p:stCondLst>
                            <p:childTnLst>
                              <p:par>
                                <p:cTn id="38" presetID="53" presetClass="entr" presetSubtype="16" fill="hold" nodeType="afterEffect">
                                  <p:stCondLst>
                                    <p:cond delay="0"/>
                                  </p:stCondLst>
                                  <p:childTnLst>
                                    <p:set>
                                      <p:cBhvr>
                                        <p:cTn id="39" dur="1" fill="hold">
                                          <p:stCondLst>
                                            <p:cond delay="0"/>
                                          </p:stCondLst>
                                        </p:cTn>
                                        <p:tgtEl>
                                          <p:spTgt spid="79"/>
                                        </p:tgtEl>
                                        <p:attrNameLst>
                                          <p:attrName>style.visibility</p:attrName>
                                        </p:attrNameLst>
                                      </p:cBhvr>
                                      <p:to>
                                        <p:strVal val="visible"/>
                                      </p:to>
                                    </p:set>
                                    <p:anim calcmode="lin" valueType="num">
                                      <p:cBhvr>
                                        <p:cTn id="40" dur="500" fill="hold"/>
                                        <p:tgtEl>
                                          <p:spTgt spid="79"/>
                                        </p:tgtEl>
                                        <p:attrNameLst>
                                          <p:attrName>ppt_w</p:attrName>
                                        </p:attrNameLst>
                                      </p:cBhvr>
                                      <p:tavLst>
                                        <p:tav tm="0">
                                          <p:val>
                                            <p:fltVal val="0"/>
                                          </p:val>
                                        </p:tav>
                                        <p:tav tm="100000">
                                          <p:val>
                                            <p:strVal val="#ppt_w"/>
                                          </p:val>
                                        </p:tav>
                                      </p:tavLst>
                                    </p:anim>
                                    <p:anim calcmode="lin" valueType="num">
                                      <p:cBhvr>
                                        <p:cTn id="41" dur="500" fill="hold"/>
                                        <p:tgtEl>
                                          <p:spTgt spid="79"/>
                                        </p:tgtEl>
                                        <p:attrNameLst>
                                          <p:attrName>ppt_h</p:attrName>
                                        </p:attrNameLst>
                                      </p:cBhvr>
                                      <p:tavLst>
                                        <p:tav tm="0">
                                          <p:val>
                                            <p:fltVal val="0"/>
                                          </p:val>
                                        </p:tav>
                                        <p:tav tm="100000">
                                          <p:val>
                                            <p:strVal val="#ppt_h"/>
                                          </p:val>
                                        </p:tav>
                                      </p:tavLst>
                                    </p:anim>
                                    <p:animEffect transition="in" filter="fade">
                                      <p:cBhvr>
                                        <p:cTn id="42" dur="500"/>
                                        <p:tgtEl>
                                          <p:spTgt spid="79"/>
                                        </p:tgtEl>
                                      </p:cBhvr>
                                    </p:animEffect>
                                  </p:childTnLst>
                                </p:cTn>
                              </p:par>
                            </p:childTnLst>
                          </p:cTn>
                        </p:par>
                        <p:par>
                          <p:cTn id="43" fill="hold">
                            <p:stCondLst>
                              <p:cond delay="3500"/>
                            </p:stCondLst>
                            <p:childTnLst>
                              <p:par>
                                <p:cTn id="44" presetID="12" presetClass="entr" presetSubtype="8" fill="hold" nodeType="afterEffect">
                                  <p:stCondLst>
                                    <p:cond delay="0"/>
                                  </p:stCondLst>
                                  <p:childTnLst>
                                    <p:set>
                                      <p:cBhvr>
                                        <p:cTn id="45" dur="1" fill="hold">
                                          <p:stCondLst>
                                            <p:cond delay="0"/>
                                          </p:stCondLst>
                                        </p:cTn>
                                        <p:tgtEl>
                                          <p:spTgt spid="149"/>
                                        </p:tgtEl>
                                        <p:attrNameLst>
                                          <p:attrName>style.visibility</p:attrName>
                                        </p:attrNameLst>
                                      </p:cBhvr>
                                      <p:to>
                                        <p:strVal val="visible"/>
                                      </p:to>
                                    </p:set>
                                    <p:anim calcmode="lin" valueType="num">
                                      <p:cBhvr additive="base">
                                        <p:cTn id="46" dur="500"/>
                                        <p:tgtEl>
                                          <p:spTgt spid="149"/>
                                        </p:tgtEl>
                                        <p:attrNameLst>
                                          <p:attrName>ppt_x</p:attrName>
                                        </p:attrNameLst>
                                      </p:cBhvr>
                                      <p:tavLst>
                                        <p:tav tm="0">
                                          <p:val>
                                            <p:strVal val="#ppt_x-#ppt_w*1.125000"/>
                                          </p:val>
                                        </p:tav>
                                        <p:tav tm="100000">
                                          <p:val>
                                            <p:strVal val="#ppt_x"/>
                                          </p:val>
                                        </p:tav>
                                      </p:tavLst>
                                    </p:anim>
                                    <p:animEffect transition="in" filter="wipe(right)">
                                      <p:cBhvr>
                                        <p:cTn id="47" dur="500"/>
                                        <p:tgtEl>
                                          <p:spTgt spid="149"/>
                                        </p:tgtEl>
                                      </p:cBhvr>
                                    </p:animEffect>
                                  </p:childTnLst>
                                </p:cTn>
                              </p:par>
                            </p:childTnLst>
                          </p:cTn>
                        </p:par>
                        <p:par>
                          <p:cTn id="48" fill="hold">
                            <p:stCondLst>
                              <p:cond delay="4000"/>
                            </p:stCondLst>
                            <p:childTnLst>
                              <p:par>
                                <p:cTn id="49" presetID="53" presetClass="entr" presetSubtype="16" fill="hold" nodeType="afterEffect">
                                  <p:stCondLst>
                                    <p:cond delay="0"/>
                                  </p:stCondLst>
                                  <p:childTnLst>
                                    <p:set>
                                      <p:cBhvr>
                                        <p:cTn id="50" dur="1" fill="hold">
                                          <p:stCondLst>
                                            <p:cond delay="0"/>
                                          </p:stCondLst>
                                        </p:cTn>
                                        <p:tgtEl>
                                          <p:spTgt spid="91"/>
                                        </p:tgtEl>
                                        <p:attrNameLst>
                                          <p:attrName>style.visibility</p:attrName>
                                        </p:attrNameLst>
                                      </p:cBhvr>
                                      <p:to>
                                        <p:strVal val="visible"/>
                                      </p:to>
                                    </p:set>
                                    <p:anim calcmode="lin" valueType="num">
                                      <p:cBhvr>
                                        <p:cTn id="51" dur="500" fill="hold"/>
                                        <p:tgtEl>
                                          <p:spTgt spid="91"/>
                                        </p:tgtEl>
                                        <p:attrNameLst>
                                          <p:attrName>ppt_w</p:attrName>
                                        </p:attrNameLst>
                                      </p:cBhvr>
                                      <p:tavLst>
                                        <p:tav tm="0">
                                          <p:val>
                                            <p:fltVal val="0"/>
                                          </p:val>
                                        </p:tav>
                                        <p:tav tm="100000">
                                          <p:val>
                                            <p:strVal val="#ppt_w"/>
                                          </p:val>
                                        </p:tav>
                                      </p:tavLst>
                                    </p:anim>
                                    <p:anim calcmode="lin" valueType="num">
                                      <p:cBhvr>
                                        <p:cTn id="52" dur="500" fill="hold"/>
                                        <p:tgtEl>
                                          <p:spTgt spid="91"/>
                                        </p:tgtEl>
                                        <p:attrNameLst>
                                          <p:attrName>ppt_h</p:attrName>
                                        </p:attrNameLst>
                                      </p:cBhvr>
                                      <p:tavLst>
                                        <p:tav tm="0">
                                          <p:val>
                                            <p:fltVal val="0"/>
                                          </p:val>
                                        </p:tav>
                                        <p:tav tm="100000">
                                          <p:val>
                                            <p:strVal val="#ppt_h"/>
                                          </p:val>
                                        </p:tav>
                                      </p:tavLst>
                                    </p:anim>
                                    <p:animEffect transition="in" filter="fade">
                                      <p:cBhvr>
                                        <p:cTn id="53" dur="500"/>
                                        <p:tgtEl>
                                          <p:spTgt spid="91"/>
                                        </p:tgtEl>
                                      </p:cBhvr>
                                    </p:animEffect>
                                  </p:childTnLst>
                                </p:cTn>
                              </p:par>
                            </p:childTnLst>
                          </p:cTn>
                        </p:par>
                        <p:par>
                          <p:cTn id="54" fill="hold">
                            <p:stCondLst>
                              <p:cond delay="4500"/>
                            </p:stCondLst>
                            <p:childTnLst>
                              <p:par>
                                <p:cTn id="55" presetID="12" presetClass="entr" presetSubtype="8" fill="hold" nodeType="afterEffect">
                                  <p:stCondLst>
                                    <p:cond delay="0"/>
                                  </p:stCondLst>
                                  <p:childTnLst>
                                    <p:set>
                                      <p:cBhvr>
                                        <p:cTn id="56" dur="1" fill="hold">
                                          <p:stCondLst>
                                            <p:cond delay="0"/>
                                          </p:stCondLst>
                                        </p:cTn>
                                        <p:tgtEl>
                                          <p:spTgt spid="143"/>
                                        </p:tgtEl>
                                        <p:attrNameLst>
                                          <p:attrName>style.visibility</p:attrName>
                                        </p:attrNameLst>
                                      </p:cBhvr>
                                      <p:to>
                                        <p:strVal val="visible"/>
                                      </p:to>
                                    </p:set>
                                    <p:anim calcmode="lin" valueType="num">
                                      <p:cBhvr additive="base">
                                        <p:cTn id="57" dur="500"/>
                                        <p:tgtEl>
                                          <p:spTgt spid="143"/>
                                        </p:tgtEl>
                                        <p:attrNameLst>
                                          <p:attrName>ppt_x</p:attrName>
                                        </p:attrNameLst>
                                      </p:cBhvr>
                                      <p:tavLst>
                                        <p:tav tm="0">
                                          <p:val>
                                            <p:strVal val="#ppt_x-#ppt_w*1.125000"/>
                                          </p:val>
                                        </p:tav>
                                        <p:tav tm="100000">
                                          <p:val>
                                            <p:strVal val="#ppt_x"/>
                                          </p:val>
                                        </p:tav>
                                      </p:tavLst>
                                    </p:anim>
                                    <p:animEffect transition="in" filter="wipe(right)">
                                      <p:cBhvr>
                                        <p:cTn id="58" dur="500"/>
                                        <p:tgtEl>
                                          <p:spTgt spid="143"/>
                                        </p:tgtEl>
                                      </p:cBhvr>
                                    </p:animEffect>
                                  </p:childTnLst>
                                </p:cTn>
                              </p:par>
                            </p:childTnLst>
                          </p:cTn>
                        </p:par>
                        <p:par>
                          <p:cTn id="59" fill="hold">
                            <p:stCondLst>
                              <p:cond delay="5000"/>
                            </p:stCondLst>
                            <p:childTnLst>
                              <p:par>
                                <p:cTn id="60" presetID="53" presetClass="entr" presetSubtype="16" fill="hold" nodeType="afterEffect">
                                  <p:stCondLst>
                                    <p:cond delay="0"/>
                                  </p:stCondLst>
                                  <p:childTnLst>
                                    <p:set>
                                      <p:cBhvr>
                                        <p:cTn id="61" dur="1" fill="hold">
                                          <p:stCondLst>
                                            <p:cond delay="0"/>
                                          </p:stCondLst>
                                        </p:cTn>
                                        <p:tgtEl>
                                          <p:spTgt spid="64"/>
                                        </p:tgtEl>
                                        <p:attrNameLst>
                                          <p:attrName>style.visibility</p:attrName>
                                        </p:attrNameLst>
                                      </p:cBhvr>
                                      <p:to>
                                        <p:strVal val="visible"/>
                                      </p:to>
                                    </p:set>
                                    <p:anim calcmode="lin" valueType="num">
                                      <p:cBhvr>
                                        <p:cTn id="62" dur="500" fill="hold"/>
                                        <p:tgtEl>
                                          <p:spTgt spid="64"/>
                                        </p:tgtEl>
                                        <p:attrNameLst>
                                          <p:attrName>ppt_w</p:attrName>
                                        </p:attrNameLst>
                                      </p:cBhvr>
                                      <p:tavLst>
                                        <p:tav tm="0">
                                          <p:val>
                                            <p:fltVal val="0"/>
                                          </p:val>
                                        </p:tav>
                                        <p:tav tm="100000">
                                          <p:val>
                                            <p:strVal val="#ppt_w"/>
                                          </p:val>
                                        </p:tav>
                                      </p:tavLst>
                                    </p:anim>
                                    <p:anim calcmode="lin" valueType="num">
                                      <p:cBhvr>
                                        <p:cTn id="63" dur="500" fill="hold"/>
                                        <p:tgtEl>
                                          <p:spTgt spid="64"/>
                                        </p:tgtEl>
                                        <p:attrNameLst>
                                          <p:attrName>ppt_h</p:attrName>
                                        </p:attrNameLst>
                                      </p:cBhvr>
                                      <p:tavLst>
                                        <p:tav tm="0">
                                          <p:val>
                                            <p:fltVal val="0"/>
                                          </p:val>
                                        </p:tav>
                                        <p:tav tm="100000">
                                          <p:val>
                                            <p:strVal val="#ppt_h"/>
                                          </p:val>
                                        </p:tav>
                                      </p:tavLst>
                                    </p:anim>
                                    <p:animEffect transition="in" filter="fade">
                                      <p:cBhvr>
                                        <p:cTn id="64" dur="500"/>
                                        <p:tgtEl>
                                          <p:spTgt spid="64"/>
                                        </p:tgtEl>
                                      </p:cBhvr>
                                    </p:animEffect>
                                  </p:childTnLst>
                                </p:cTn>
                              </p:par>
                            </p:childTnLst>
                          </p:cTn>
                        </p:par>
                        <p:par>
                          <p:cTn id="65" fill="hold">
                            <p:stCondLst>
                              <p:cond delay="5500"/>
                            </p:stCondLst>
                            <p:childTnLst>
                              <p:par>
                                <p:cTn id="66" presetID="12" presetClass="entr" presetSubtype="8" fill="hold" nodeType="afterEffect">
                                  <p:stCondLst>
                                    <p:cond delay="0"/>
                                  </p:stCondLst>
                                  <p:childTnLst>
                                    <p:set>
                                      <p:cBhvr>
                                        <p:cTn id="67" dur="1" fill="hold">
                                          <p:stCondLst>
                                            <p:cond delay="0"/>
                                          </p:stCondLst>
                                        </p:cTn>
                                        <p:tgtEl>
                                          <p:spTgt spid="152"/>
                                        </p:tgtEl>
                                        <p:attrNameLst>
                                          <p:attrName>style.visibility</p:attrName>
                                        </p:attrNameLst>
                                      </p:cBhvr>
                                      <p:to>
                                        <p:strVal val="visible"/>
                                      </p:to>
                                    </p:set>
                                    <p:anim calcmode="lin" valueType="num">
                                      <p:cBhvr additive="base">
                                        <p:cTn id="68" dur="500"/>
                                        <p:tgtEl>
                                          <p:spTgt spid="152"/>
                                        </p:tgtEl>
                                        <p:attrNameLst>
                                          <p:attrName>ppt_x</p:attrName>
                                        </p:attrNameLst>
                                      </p:cBhvr>
                                      <p:tavLst>
                                        <p:tav tm="0">
                                          <p:val>
                                            <p:strVal val="#ppt_x-#ppt_w*1.125000"/>
                                          </p:val>
                                        </p:tav>
                                        <p:tav tm="100000">
                                          <p:val>
                                            <p:strVal val="#ppt_x"/>
                                          </p:val>
                                        </p:tav>
                                      </p:tavLst>
                                    </p:anim>
                                    <p:animEffect transition="in" filter="wipe(right)">
                                      <p:cBhvr>
                                        <p:cTn id="69" dur="500"/>
                                        <p:tgtEl>
                                          <p:spTgt spid="152"/>
                                        </p:tgtEl>
                                      </p:cBhvr>
                                    </p:animEffect>
                                  </p:childTnLst>
                                </p:cTn>
                              </p:par>
                            </p:childTnLst>
                          </p:cTn>
                        </p:par>
                        <p:par>
                          <p:cTn id="70" fill="hold">
                            <p:stCondLst>
                              <p:cond delay="6000"/>
                            </p:stCondLst>
                            <p:childTnLst>
                              <p:par>
                                <p:cTn id="71" presetID="1" presetClass="entr" presetSubtype="0" fill="hold" grpId="0" nodeType="afterEffect">
                                  <p:stCondLst>
                                    <p:cond delay="2000"/>
                                  </p:stCondLst>
                                  <p:childTnLst>
                                    <p:set>
                                      <p:cBhvr>
                                        <p:cTn id="72" dur="1" fill="hold">
                                          <p:stCondLst>
                                            <p:cond delay="0"/>
                                          </p:stCondLst>
                                        </p:cTn>
                                        <p:tgtEl>
                                          <p:spTgt spid="9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191" name="组合 190"/>
          <p:cNvGrpSpPr/>
          <p:nvPr/>
        </p:nvGrpSpPr>
        <p:grpSpPr>
          <a:xfrm>
            <a:off x="4210698" y="4374921"/>
            <a:ext cx="3770605" cy="5326869"/>
            <a:chOff x="1048528" y="1698131"/>
            <a:chExt cx="3770605" cy="5326869"/>
          </a:xfrm>
        </p:grpSpPr>
        <p:grpSp>
          <p:nvGrpSpPr>
            <p:cNvPr id="5" name="组合 4"/>
            <p:cNvGrpSpPr/>
            <p:nvPr/>
          </p:nvGrpSpPr>
          <p:grpSpPr>
            <a:xfrm>
              <a:off x="1048528" y="1698131"/>
              <a:ext cx="3770605" cy="5326869"/>
              <a:chOff x="3740150" y="1893888"/>
              <a:chExt cx="4711700" cy="6656387"/>
            </a:xfrm>
            <a:effectLst>
              <a:outerShdw blurRad="63500" sx="102000" sy="102000" algn="ctr" rotWithShape="0">
                <a:prstClr val="black">
                  <a:alpha val="40000"/>
                </a:prstClr>
              </a:outerShdw>
            </a:effectLst>
          </p:grpSpPr>
          <p:sp>
            <p:nvSpPr>
              <p:cNvPr id="6"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1" name="文本框 60"/>
            <p:cNvSpPr txBox="1"/>
            <p:nvPr/>
          </p:nvSpPr>
          <p:spPr>
            <a:xfrm>
              <a:off x="2335463" y="2651216"/>
              <a:ext cx="1265337" cy="584775"/>
            </a:xfrm>
            <a:prstGeom prst="rect">
              <a:avLst/>
            </a:prstGeom>
            <a:noFill/>
          </p:spPr>
          <p:txBody>
            <a:bodyPr wrap="square" rtlCol="0">
              <a:spAutoFit/>
            </a:bodyPr>
            <a:lstStyle/>
            <a:p>
              <a:pPr algn="ctr"/>
              <a:r>
                <a:rPr lang="en-US" altLang="zh-CN" sz="3200" dirty="0" smtClean="0">
                  <a:solidFill>
                    <a:prstClr val="black"/>
                  </a:solidFill>
                  <a:latin typeface="造字工房力黑（非商用）常规体" pitchFamily="50" charset="-122"/>
                  <a:ea typeface="造字工房力黑（非商用）常规体" pitchFamily="50" charset="-122"/>
                </a:rPr>
                <a:t>02</a:t>
              </a:r>
              <a:endParaRPr lang="zh-CN" altLang="en-US" sz="3200" dirty="0">
                <a:solidFill>
                  <a:prstClr val="black"/>
                </a:solidFill>
                <a:latin typeface="造字工房力黑（非商用）常规体" pitchFamily="50" charset="-122"/>
                <a:ea typeface="造字工房力黑（非商用）常规体" pitchFamily="50" charset="-122"/>
              </a:endParaRPr>
            </a:p>
          </p:txBody>
        </p:sp>
        <p:sp>
          <p:nvSpPr>
            <p:cNvPr id="62" name="文本框 61"/>
            <p:cNvSpPr txBox="1"/>
            <p:nvPr/>
          </p:nvSpPr>
          <p:spPr>
            <a:xfrm>
              <a:off x="2018397" y="3079695"/>
              <a:ext cx="1855004" cy="584775"/>
            </a:xfrm>
            <a:prstGeom prst="rect">
              <a:avLst/>
            </a:prstGeom>
            <a:noFill/>
          </p:spPr>
          <p:txBody>
            <a:bodyPr wrap="square" rtlCol="0">
              <a:spAutoFit/>
            </a:bodyPr>
            <a:lstStyle/>
            <a:p>
              <a:pPr algn="ctr"/>
              <a:r>
                <a:rPr lang="zh-CN" altLang="en-US" sz="3200" dirty="0" smtClean="0">
                  <a:solidFill>
                    <a:prstClr val="black"/>
                  </a:solidFill>
                  <a:latin typeface="造字工房力黑（非商用）常规体" pitchFamily="50" charset="-122"/>
                  <a:ea typeface="造字工房力黑（非商用）常规体" pitchFamily="50" charset="-122"/>
                </a:rPr>
                <a:t>第二转场</a:t>
              </a:r>
              <a:endParaRPr lang="zh-CN" altLang="en-US" sz="3200" dirty="0">
                <a:solidFill>
                  <a:prstClr val="black"/>
                </a:solidFill>
                <a:latin typeface="造字工房力黑（非商用）常规体" pitchFamily="50" charset="-122"/>
                <a:ea typeface="造字工房力黑（非商用）常规体" pitchFamily="50" charset="-122"/>
              </a:endParaRPr>
            </a:p>
          </p:txBody>
        </p:sp>
      </p:grpSp>
      <p:grpSp>
        <p:nvGrpSpPr>
          <p:cNvPr id="4" name="组合 3"/>
          <p:cNvGrpSpPr/>
          <p:nvPr/>
        </p:nvGrpSpPr>
        <p:grpSpPr>
          <a:xfrm>
            <a:off x="1683434" y="1763842"/>
            <a:ext cx="8825132" cy="1240097"/>
            <a:chOff x="2536476" y="1763842"/>
            <a:chExt cx="8825132" cy="1240097"/>
          </a:xfrm>
        </p:grpSpPr>
        <p:sp>
          <p:nvSpPr>
            <p:cNvPr id="64" name="文本框 63"/>
            <p:cNvSpPr txBox="1"/>
            <p:nvPr/>
          </p:nvSpPr>
          <p:spPr>
            <a:xfrm>
              <a:off x="5194009" y="2194377"/>
              <a:ext cx="3080663" cy="461665"/>
            </a:xfrm>
            <a:prstGeom prst="rect">
              <a:avLst/>
            </a:prstGeom>
            <a:noFill/>
          </p:spPr>
          <p:txBody>
            <a:bodyPr wrap="square" rtlCol="0">
              <a:spAutoFit/>
            </a:bodyPr>
            <a:lstStyle/>
            <a:p>
              <a:pPr algn="ctr"/>
              <a:r>
                <a:rPr lang="zh-CN" altLang="en-US" sz="2400" dirty="0" smtClean="0">
                  <a:solidFill>
                    <a:prstClr val="black">
                      <a:lumMod val="75000"/>
                      <a:lumOff val="25000"/>
                    </a:prstClr>
                  </a:solidFill>
                  <a:latin typeface="造字工房力黑（非商用）常规体" pitchFamily="50" charset="-122"/>
                  <a:ea typeface="造字工房力黑（非商用）常规体" pitchFamily="50" charset="-122"/>
                </a:rPr>
                <a:t>团队成员介绍</a:t>
              </a:r>
              <a:endParaRPr lang="zh-CN" altLang="en-US" sz="2400" dirty="0">
                <a:solidFill>
                  <a:prstClr val="black">
                    <a:lumMod val="75000"/>
                    <a:lumOff val="25000"/>
                  </a:prstClr>
                </a:solidFill>
                <a:latin typeface="造字工房力黑（非商用）常规体" pitchFamily="50" charset="-122"/>
                <a:ea typeface="造字工房力黑（非商用）常规体" pitchFamily="50" charset="-122"/>
              </a:endParaRPr>
            </a:p>
          </p:txBody>
        </p:sp>
        <p:grpSp>
          <p:nvGrpSpPr>
            <p:cNvPr id="2" name="组合 1"/>
            <p:cNvGrpSpPr/>
            <p:nvPr/>
          </p:nvGrpSpPr>
          <p:grpSpPr>
            <a:xfrm>
              <a:off x="7801824" y="1763842"/>
              <a:ext cx="281371" cy="419100"/>
              <a:chOff x="11494028" y="448524"/>
              <a:chExt cx="281371" cy="419100"/>
            </a:xfrm>
          </p:grpSpPr>
          <p:sp>
            <p:nvSpPr>
              <p:cNvPr id="192" name="等腰三角形 191"/>
              <p:cNvSpPr/>
              <p:nvPr/>
            </p:nvSpPr>
            <p:spPr>
              <a:xfrm rot="12418814">
                <a:off x="11494028" y="448524"/>
                <a:ext cx="152400" cy="419100"/>
              </a:xfrm>
              <a:prstGeom prst="triangle">
                <a:avLst/>
              </a:prstGeom>
              <a:solidFill>
                <a:srgbClr val="D43B2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3" name="等腰三角形 192"/>
              <p:cNvSpPr/>
              <p:nvPr/>
            </p:nvSpPr>
            <p:spPr>
              <a:xfrm rot="14888158">
                <a:off x="11593255" y="679555"/>
                <a:ext cx="97144" cy="267145"/>
              </a:xfrm>
              <a:prstGeom prst="triangle">
                <a:avLst/>
              </a:prstGeom>
              <a:solidFill>
                <a:srgbClr val="759F8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3" name="矩形 2"/>
            <p:cNvSpPr/>
            <p:nvPr/>
          </p:nvSpPr>
          <p:spPr>
            <a:xfrm>
              <a:off x="2536476" y="2578181"/>
              <a:ext cx="8825132" cy="425758"/>
            </a:xfrm>
            <a:prstGeom prst="rect">
              <a:avLst/>
            </a:prstGeom>
          </p:spPr>
          <p:txBody>
            <a:bodyPr wrap="square">
              <a:spAutoFit/>
            </a:bodyPr>
            <a:lstStyle/>
            <a:p>
              <a:pPr algn="ctr">
                <a:lnSpc>
                  <a:spcPts val="2600"/>
                </a:lnSpc>
              </a:pPr>
              <a:r>
                <a:rPr lang="en-US" altLang="zh-CN" dirty="0">
                  <a:solidFill>
                    <a:prstClr val="black">
                      <a:lumMod val="75000"/>
                      <a:lumOff val="25000"/>
                    </a:prstClr>
                  </a:solidFill>
                  <a:latin typeface="Agency FB" panose="020B0503020202020204" pitchFamily="34" charset="0"/>
                  <a:cs typeface="Arial" panose="020B0604020202020204" pitchFamily="34" charset="0"/>
                </a:rPr>
                <a:t>The latest seven-part high definition documentary offers insights into the geographical, historical of what Chinese eat.</a:t>
              </a:r>
            </a:p>
          </p:txBody>
        </p:sp>
      </p:grpSp>
      <p:sp>
        <p:nvSpPr>
          <p:cNvPr id="37" name="矩形 36"/>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067608141"/>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000"/>
                                  </p:stCondLst>
                                  <p:childTnLst>
                                    <p:set>
                                      <p:cBhvr>
                                        <p:cTn id="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smtClean="0">
                    <a:solidFill>
                      <a:prstClr val="black"/>
                    </a:solidFill>
                    <a:latin typeface="Agency FB" panose="020B0503020202020204" pitchFamily="34" charset="0"/>
                  </a:rPr>
                  <a:t>02</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smtClean="0">
                    <a:solidFill>
                      <a:prstClr val="black">
                        <a:lumMod val="75000"/>
                        <a:lumOff val="25000"/>
                      </a:prstClr>
                    </a:solidFill>
                    <a:latin typeface="造字工房力黑（非商用）常规体" pitchFamily="50" charset="-122"/>
                    <a:ea typeface="造字工房力黑（非商用）常规体" pitchFamily="50" charset="-122"/>
                  </a:rPr>
                  <a:t>团队成员介绍</a:t>
                </a:r>
                <a:endParaRPr lang="zh-CN" altLang="en-US" sz="2400" dirty="0">
                  <a:solidFill>
                    <a:prstClr val="black">
                      <a:lumMod val="75000"/>
                      <a:lumOff val="25000"/>
                    </a:prstClr>
                  </a:solidFill>
                  <a:latin typeface="造字工房力黑（非商用）常规体" pitchFamily="50" charset="-122"/>
                  <a:ea typeface="造字工房力黑（非商用）常规体" pitchFamily="50" charset="-122"/>
                </a:endParaRPr>
              </a:p>
            </p:txBody>
          </p:sp>
        </p:grpSp>
      </p:grpSp>
      <p:sp>
        <p:nvSpPr>
          <p:cNvPr id="95" name="Oval 4"/>
          <p:cNvSpPr/>
          <p:nvPr/>
        </p:nvSpPr>
        <p:spPr>
          <a:xfrm>
            <a:off x="791455" y="1698136"/>
            <a:ext cx="2371719" cy="2371719"/>
          </a:xfrm>
          <a:prstGeom prst="ellipse">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96" name="Oval 5"/>
          <p:cNvSpPr/>
          <p:nvPr/>
        </p:nvSpPr>
        <p:spPr>
          <a:xfrm>
            <a:off x="3527693" y="1698136"/>
            <a:ext cx="2371719" cy="2371719"/>
          </a:xfrm>
          <a:prstGeom prst="ellipse">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97" name="Oval 6"/>
          <p:cNvSpPr/>
          <p:nvPr/>
        </p:nvSpPr>
        <p:spPr>
          <a:xfrm>
            <a:off x="6263931" y="1698136"/>
            <a:ext cx="2371719" cy="2371719"/>
          </a:xfrm>
          <a:prstGeom prst="ellipse">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98" name="Oval 7"/>
          <p:cNvSpPr/>
          <p:nvPr/>
        </p:nvSpPr>
        <p:spPr>
          <a:xfrm>
            <a:off x="9000169" y="1698135"/>
            <a:ext cx="2371719" cy="2371719"/>
          </a:xfrm>
          <a:prstGeom prst="ellipse">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grpSp>
        <p:nvGrpSpPr>
          <p:cNvPr id="99" name="Group 8"/>
          <p:cNvGrpSpPr/>
          <p:nvPr/>
        </p:nvGrpSpPr>
        <p:grpSpPr>
          <a:xfrm>
            <a:off x="2476171" y="1664269"/>
            <a:ext cx="687003" cy="687003"/>
            <a:chOff x="2490499" y="1905569"/>
            <a:chExt cx="687003" cy="687003"/>
          </a:xfrm>
        </p:grpSpPr>
        <p:sp>
          <p:nvSpPr>
            <p:cNvPr id="100" name="Oval 9"/>
            <p:cNvSpPr/>
            <p:nvPr/>
          </p:nvSpPr>
          <p:spPr>
            <a:xfrm>
              <a:off x="2490499" y="1905569"/>
              <a:ext cx="687003" cy="687003"/>
            </a:xfrm>
            <a:prstGeom prst="ellipse">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101" name="Freeform 13"/>
            <p:cNvSpPr>
              <a:spLocks noEditPoints="1"/>
            </p:cNvSpPr>
            <p:nvPr/>
          </p:nvSpPr>
          <p:spPr bwMode="auto">
            <a:xfrm>
              <a:off x="2661299" y="2098314"/>
              <a:ext cx="345401" cy="301511"/>
            </a:xfrm>
            <a:custGeom>
              <a:avLst/>
              <a:gdLst>
                <a:gd name="T0" fmla="*/ 18 w 84"/>
                <a:gd name="T1" fmla="*/ 0 h 73"/>
                <a:gd name="T2" fmla="*/ 26 w 84"/>
                <a:gd name="T3" fmla="*/ 7 h 73"/>
                <a:gd name="T4" fmla="*/ 10 w 84"/>
                <a:gd name="T5" fmla="*/ 7 h 73"/>
                <a:gd name="T6" fmla="*/ 18 w 84"/>
                <a:gd name="T7" fmla="*/ 0 h 73"/>
                <a:gd name="T8" fmla="*/ 49 w 84"/>
                <a:gd name="T9" fmla="*/ 15 h 73"/>
                <a:gd name="T10" fmla="*/ 67 w 84"/>
                <a:gd name="T11" fmla="*/ 22 h 73"/>
                <a:gd name="T12" fmla="*/ 75 w 84"/>
                <a:gd name="T13" fmla="*/ 41 h 73"/>
                <a:gd name="T14" fmla="*/ 67 w 84"/>
                <a:gd name="T15" fmla="*/ 60 h 73"/>
                <a:gd name="T16" fmla="*/ 49 w 84"/>
                <a:gd name="T17" fmla="*/ 67 h 73"/>
                <a:gd name="T18" fmla="*/ 30 w 84"/>
                <a:gd name="T19" fmla="*/ 60 h 73"/>
                <a:gd name="T20" fmla="*/ 22 w 84"/>
                <a:gd name="T21" fmla="*/ 41 h 73"/>
                <a:gd name="T22" fmla="*/ 30 w 84"/>
                <a:gd name="T23" fmla="*/ 22 h 73"/>
                <a:gd name="T24" fmla="*/ 49 w 84"/>
                <a:gd name="T25" fmla="*/ 15 h 73"/>
                <a:gd name="T26" fmla="*/ 45 w 84"/>
                <a:gd name="T27" fmla="*/ 28 h 73"/>
                <a:gd name="T28" fmla="*/ 35 w 84"/>
                <a:gd name="T29" fmla="*/ 33 h 73"/>
                <a:gd name="T30" fmla="*/ 36 w 84"/>
                <a:gd name="T31" fmla="*/ 44 h 73"/>
                <a:gd name="T32" fmla="*/ 44 w 84"/>
                <a:gd name="T33" fmla="*/ 38 h 73"/>
                <a:gd name="T34" fmla="*/ 45 w 84"/>
                <a:gd name="T35" fmla="*/ 28 h 73"/>
                <a:gd name="T36" fmla="*/ 62 w 84"/>
                <a:gd name="T37" fmla="*/ 28 h 73"/>
                <a:gd name="T38" fmla="*/ 49 w 84"/>
                <a:gd name="T39" fmla="*/ 23 h 73"/>
                <a:gd name="T40" fmla="*/ 36 w 84"/>
                <a:gd name="T41" fmla="*/ 28 h 73"/>
                <a:gd name="T42" fmla="*/ 31 w 84"/>
                <a:gd name="T43" fmla="*/ 41 h 73"/>
                <a:gd name="T44" fmla="*/ 36 w 84"/>
                <a:gd name="T45" fmla="*/ 54 h 73"/>
                <a:gd name="T46" fmla="*/ 49 w 84"/>
                <a:gd name="T47" fmla="*/ 59 h 73"/>
                <a:gd name="T48" fmla="*/ 62 w 84"/>
                <a:gd name="T49" fmla="*/ 54 h 73"/>
                <a:gd name="T50" fmla="*/ 67 w 84"/>
                <a:gd name="T51" fmla="*/ 41 h 73"/>
                <a:gd name="T52" fmla="*/ 62 w 84"/>
                <a:gd name="T53" fmla="*/ 28 h 73"/>
                <a:gd name="T54" fmla="*/ 35 w 84"/>
                <a:gd name="T55" fmla="*/ 0 h 73"/>
                <a:gd name="T56" fmla="*/ 29 w 84"/>
                <a:gd name="T57" fmla="*/ 11 h 73"/>
                <a:gd name="T58" fmla="*/ 9 w 84"/>
                <a:gd name="T59" fmla="*/ 11 h 73"/>
                <a:gd name="T60" fmla="*/ 0 w 84"/>
                <a:gd name="T61" fmla="*/ 21 h 73"/>
                <a:gd name="T62" fmla="*/ 0 w 84"/>
                <a:gd name="T63" fmla="*/ 63 h 73"/>
                <a:gd name="T64" fmla="*/ 9 w 84"/>
                <a:gd name="T65" fmla="*/ 73 h 73"/>
                <a:gd name="T66" fmla="*/ 74 w 84"/>
                <a:gd name="T67" fmla="*/ 73 h 73"/>
                <a:gd name="T68" fmla="*/ 84 w 84"/>
                <a:gd name="T69" fmla="*/ 63 h 73"/>
                <a:gd name="T70" fmla="*/ 84 w 84"/>
                <a:gd name="T71" fmla="*/ 21 h 73"/>
                <a:gd name="T72" fmla="*/ 74 w 84"/>
                <a:gd name="T73" fmla="*/ 11 h 73"/>
                <a:gd name="T74" fmla="*/ 71 w 84"/>
                <a:gd name="T75" fmla="*/ 11 h 73"/>
                <a:gd name="T76" fmla="*/ 64 w 84"/>
                <a:gd name="T77" fmla="*/ 0 h 73"/>
                <a:gd name="T78" fmla="*/ 35 w 84"/>
                <a:gd name="T7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4" h="73">
                  <a:moveTo>
                    <a:pt x="18" y="0"/>
                  </a:moveTo>
                  <a:cubicBezTo>
                    <a:pt x="22" y="0"/>
                    <a:pt x="25" y="3"/>
                    <a:pt x="26" y="7"/>
                  </a:cubicBezTo>
                  <a:cubicBezTo>
                    <a:pt x="10" y="7"/>
                    <a:pt x="10" y="7"/>
                    <a:pt x="10" y="7"/>
                  </a:cubicBezTo>
                  <a:cubicBezTo>
                    <a:pt x="10" y="3"/>
                    <a:pt x="14" y="0"/>
                    <a:pt x="18" y="0"/>
                  </a:cubicBezTo>
                  <a:close/>
                  <a:moveTo>
                    <a:pt x="49" y="15"/>
                  </a:moveTo>
                  <a:cubicBezTo>
                    <a:pt x="56" y="15"/>
                    <a:pt x="63" y="18"/>
                    <a:pt x="67" y="22"/>
                  </a:cubicBezTo>
                  <a:cubicBezTo>
                    <a:pt x="72" y="27"/>
                    <a:pt x="75" y="34"/>
                    <a:pt x="75" y="41"/>
                  </a:cubicBezTo>
                  <a:cubicBezTo>
                    <a:pt x="75" y="48"/>
                    <a:pt x="72" y="55"/>
                    <a:pt x="67" y="60"/>
                  </a:cubicBezTo>
                  <a:cubicBezTo>
                    <a:pt x="63" y="64"/>
                    <a:pt x="56" y="67"/>
                    <a:pt x="49" y="67"/>
                  </a:cubicBezTo>
                  <a:cubicBezTo>
                    <a:pt x="41" y="67"/>
                    <a:pt x="35" y="64"/>
                    <a:pt x="30" y="60"/>
                  </a:cubicBezTo>
                  <a:cubicBezTo>
                    <a:pt x="25" y="55"/>
                    <a:pt x="22" y="48"/>
                    <a:pt x="22" y="41"/>
                  </a:cubicBezTo>
                  <a:cubicBezTo>
                    <a:pt x="22" y="34"/>
                    <a:pt x="25" y="27"/>
                    <a:pt x="30" y="22"/>
                  </a:cubicBezTo>
                  <a:cubicBezTo>
                    <a:pt x="35" y="18"/>
                    <a:pt x="41" y="15"/>
                    <a:pt x="49" y="15"/>
                  </a:cubicBezTo>
                  <a:close/>
                  <a:moveTo>
                    <a:pt x="45" y="28"/>
                  </a:moveTo>
                  <a:cubicBezTo>
                    <a:pt x="42" y="26"/>
                    <a:pt x="37" y="28"/>
                    <a:pt x="35" y="33"/>
                  </a:cubicBezTo>
                  <a:cubicBezTo>
                    <a:pt x="32" y="37"/>
                    <a:pt x="33" y="42"/>
                    <a:pt x="36" y="44"/>
                  </a:cubicBezTo>
                  <a:cubicBezTo>
                    <a:pt x="40" y="46"/>
                    <a:pt x="41" y="42"/>
                    <a:pt x="44" y="38"/>
                  </a:cubicBezTo>
                  <a:cubicBezTo>
                    <a:pt x="46" y="33"/>
                    <a:pt x="49" y="30"/>
                    <a:pt x="45" y="28"/>
                  </a:cubicBezTo>
                  <a:close/>
                  <a:moveTo>
                    <a:pt x="62" y="28"/>
                  </a:moveTo>
                  <a:cubicBezTo>
                    <a:pt x="58" y="25"/>
                    <a:pt x="54" y="23"/>
                    <a:pt x="49" y="23"/>
                  </a:cubicBezTo>
                  <a:cubicBezTo>
                    <a:pt x="44" y="23"/>
                    <a:pt x="39" y="25"/>
                    <a:pt x="36" y="28"/>
                  </a:cubicBezTo>
                  <a:cubicBezTo>
                    <a:pt x="33" y="31"/>
                    <a:pt x="31" y="36"/>
                    <a:pt x="31" y="41"/>
                  </a:cubicBezTo>
                  <a:cubicBezTo>
                    <a:pt x="31" y="46"/>
                    <a:pt x="33" y="50"/>
                    <a:pt x="36" y="54"/>
                  </a:cubicBezTo>
                  <a:cubicBezTo>
                    <a:pt x="39" y="57"/>
                    <a:pt x="44" y="59"/>
                    <a:pt x="49" y="59"/>
                  </a:cubicBezTo>
                  <a:cubicBezTo>
                    <a:pt x="54" y="59"/>
                    <a:pt x="58" y="57"/>
                    <a:pt x="62" y="54"/>
                  </a:cubicBezTo>
                  <a:cubicBezTo>
                    <a:pt x="65" y="50"/>
                    <a:pt x="67" y="46"/>
                    <a:pt x="67" y="41"/>
                  </a:cubicBezTo>
                  <a:cubicBezTo>
                    <a:pt x="67" y="36"/>
                    <a:pt x="65" y="31"/>
                    <a:pt x="62" y="28"/>
                  </a:cubicBezTo>
                  <a:close/>
                  <a:moveTo>
                    <a:pt x="35" y="0"/>
                  </a:moveTo>
                  <a:cubicBezTo>
                    <a:pt x="29" y="11"/>
                    <a:pt x="29" y="11"/>
                    <a:pt x="29" y="11"/>
                  </a:cubicBezTo>
                  <a:cubicBezTo>
                    <a:pt x="9" y="11"/>
                    <a:pt x="9" y="11"/>
                    <a:pt x="9" y="11"/>
                  </a:cubicBezTo>
                  <a:cubicBezTo>
                    <a:pt x="4" y="11"/>
                    <a:pt x="0" y="15"/>
                    <a:pt x="0" y="21"/>
                  </a:cubicBezTo>
                  <a:cubicBezTo>
                    <a:pt x="0" y="63"/>
                    <a:pt x="0" y="63"/>
                    <a:pt x="0" y="63"/>
                  </a:cubicBezTo>
                  <a:cubicBezTo>
                    <a:pt x="0" y="69"/>
                    <a:pt x="4" y="73"/>
                    <a:pt x="9" y="73"/>
                  </a:cubicBezTo>
                  <a:cubicBezTo>
                    <a:pt x="74" y="73"/>
                    <a:pt x="74" y="73"/>
                    <a:pt x="74" y="73"/>
                  </a:cubicBezTo>
                  <a:cubicBezTo>
                    <a:pt x="79" y="73"/>
                    <a:pt x="84" y="69"/>
                    <a:pt x="84" y="63"/>
                  </a:cubicBezTo>
                  <a:cubicBezTo>
                    <a:pt x="84" y="21"/>
                    <a:pt x="84" y="21"/>
                    <a:pt x="84" y="21"/>
                  </a:cubicBezTo>
                  <a:cubicBezTo>
                    <a:pt x="84" y="15"/>
                    <a:pt x="79" y="11"/>
                    <a:pt x="74" y="11"/>
                  </a:cubicBezTo>
                  <a:cubicBezTo>
                    <a:pt x="71" y="11"/>
                    <a:pt x="71" y="11"/>
                    <a:pt x="71" y="11"/>
                  </a:cubicBezTo>
                  <a:cubicBezTo>
                    <a:pt x="64" y="0"/>
                    <a:pt x="64" y="0"/>
                    <a:pt x="64" y="0"/>
                  </a:cubicBezTo>
                  <a:lnTo>
                    <a:pt x="35"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gency FB" panose="020B0503020202020204" pitchFamily="34" charset="0"/>
              </a:endParaRPr>
            </a:p>
          </p:txBody>
        </p:sp>
      </p:grpSp>
      <p:grpSp>
        <p:nvGrpSpPr>
          <p:cNvPr id="102" name="Group 46"/>
          <p:cNvGrpSpPr/>
          <p:nvPr/>
        </p:nvGrpSpPr>
        <p:grpSpPr>
          <a:xfrm>
            <a:off x="7948647" y="1664269"/>
            <a:ext cx="687003" cy="687003"/>
            <a:chOff x="7962975" y="1905569"/>
            <a:chExt cx="687003" cy="687003"/>
          </a:xfrm>
        </p:grpSpPr>
        <p:sp>
          <p:nvSpPr>
            <p:cNvPr id="103" name="Oval 11"/>
            <p:cNvSpPr/>
            <p:nvPr/>
          </p:nvSpPr>
          <p:spPr>
            <a:xfrm>
              <a:off x="7962975" y="1905569"/>
              <a:ext cx="687003" cy="687003"/>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104" name="Freeform 14"/>
            <p:cNvSpPr>
              <a:spLocks noEditPoints="1"/>
            </p:cNvSpPr>
            <p:nvPr/>
          </p:nvSpPr>
          <p:spPr bwMode="auto">
            <a:xfrm>
              <a:off x="8117554" y="2067781"/>
              <a:ext cx="377843" cy="362576"/>
            </a:xfrm>
            <a:custGeom>
              <a:avLst/>
              <a:gdLst>
                <a:gd name="T0" fmla="*/ 80 w 198"/>
                <a:gd name="T1" fmla="*/ 39 h 190"/>
                <a:gd name="T2" fmla="*/ 32 w 198"/>
                <a:gd name="T3" fmla="*/ 39 h 190"/>
                <a:gd name="T4" fmla="*/ 24 w 198"/>
                <a:gd name="T5" fmla="*/ 52 h 190"/>
                <a:gd name="T6" fmla="*/ 32 w 198"/>
                <a:gd name="T7" fmla="*/ 65 h 190"/>
                <a:gd name="T8" fmla="*/ 80 w 198"/>
                <a:gd name="T9" fmla="*/ 65 h 190"/>
                <a:gd name="T10" fmla="*/ 80 w 198"/>
                <a:gd name="T11" fmla="*/ 39 h 190"/>
                <a:gd name="T12" fmla="*/ 80 w 198"/>
                <a:gd name="T13" fmla="*/ 39 h 190"/>
                <a:gd name="T14" fmla="*/ 114 w 198"/>
                <a:gd name="T15" fmla="*/ 65 h 190"/>
                <a:gd name="T16" fmla="*/ 170 w 198"/>
                <a:gd name="T17" fmla="*/ 65 h 190"/>
                <a:gd name="T18" fmla="*/ 177 w 198"/>
                <a:gd name="T19" fmla="*/ 65 h 190"/>
                <a:gd name="T20" fmla="*/ 179 w 198"/>
                <a:gd name="T21" fmla="*/ 69 h 190"/>
                <a:gd name="T22" fmla="*/ 194 w 198"/>
                <a:gd name="T23" fmla="*/ 93 h 190"/>
                <a:gd name="T24" fmla="*/ 198 w 198"/>
                <a:gd name="T25" fmla="*/ 99 h 190"/>
                <a:gd name="T26" fmla="*/ 194 w 198"/>
                <a:gd name="T27" fmla="*/ 103 h 190"/>
                <a:gd name="T28" fmla="*/ 179 w 198"/>
                <a:gd name="T29" fmla="*/ 127 h 190"/>
                <a:gd name="T30" fmla="*/ 177 w 198"/>
                <a:gd name="T31" fmla="*/ 134 h 190"/>
                <a:gd name="T32" fmla="*/ 170 w 198"/>
                <a:gd name="T33" fmla="*/ 134 h 190"/>
                <a:gd name="T34" fmla="*/ 114 w 198"/>
                <a:gd name="T35" fmla="*/ 134 h 190"/>
                <a:gd name="T36" fmla="*/ 114 w 198"/>
                <a:gd name="T37" fmla="*/ 164 h 190"/>
                <a:gd name="T38" fmla="*/ 164 w 198"/>
                <a:gd name="T39" fmla="*/ 164 h 190"/>
                <a:gd name="T40" fmla="*/ 164 w 198"/>
                <a:gd name="T41" fmla="*/ 190 h 190"/>
                <a:gd name="T42" fmla="*/ 37 w 198"/>
                <a:gd name="T43" fmla="*/ 190 h 190"/>
                <a:gd name="T44" fmla="*/ 37 w 198"/>
                <a:gd name="T45" fmla="*/ 164 h 190"/>
                <a:gd name="T46" fmla="*/ 82 w 198"/>
                <a:gd name="T47" fmla="*/ 164 h 190"/>
                <a:gd name="T48" fmla="*/ 82 w 198"/>
                <a:gd name="T49" fmla="*/ 86 h 190"/>
                <a:gd name="T50" fmla="*/ 26 w 198"/>
                <a:gd name="T51" fmla="*/ 86 h 190"/>
                <a:gd name="T52" fmla="*/ 19 w 198"/>
                <a:gd name="T53" fmla="*/ 86 h 190"/>
                <a:gd name="T54" fmla="*/ 17 w 198"/>
                <a:gd name="T55" fmla="*/ 80 h 190"/>
                <a:gd name="T56" fmla="*/ 2 w 198"/>
                <a:gd name="T57" fmla="*/ 56 h 190"/>
                <a:gd name="T58" fmla="*/ 0 w 198"/>
                <a:gd name="T59" fmla="*/ 52 h 190"/>
                <a:gd name="T60" fmla="*/ 2 w 198"/>
                <a:gd name="T61" fmla="*/ 45 h 190"/>
                <a:gd name="T62" fmla="*/ 17 w 198"/>
                <a:gd name="T63" fmla="*/ 21 h 190"/>
                <a:gd name="T64" fmla="*/ 19 w 198"/>
                <a:gd name="T65" fmla="*/ 17 h 190"/>
                <a:gd name="T66" fmla="*/ 26 w 198"/>
                <a:gd name="T67" fmla="*/ 17 h 190"/>
                <a:gd name="T68" fmla="*/ 82 w 198"/>
                <a:gd name="T69" fmla="*/ 17 h 190"/>
                <a:gd name="T70" fmla="*/ 82 w 198"/>
                <a:gd name="T71" fmla="*/ 13 h 190"/>
                <a:gd name="T72" fmla="*/ 99 w 198"/>
                <a:gd name="T73" fmla="*/ 0 h 190"/>
                <a:gd name="T74" fmla="*/ 114 w 198"/>
                <a:gd name="T75" fmla="*/ 13 h 190"/>
                <a:gd name="T76" fmla="*/ 114 w 198"/>
                <a:gd name="T77" fmla="*/ 65 h 190"/>
                <a:gd name="T78" fmla="*/ 114 w 198"/>
                <a:gd name="T79" fmla="*/ 65 h 190"/>
                <a:gd name="T80" fmla="*/ 166 w 198"/>
                <a:gd name="T81" fmla="*/ 84 h 190"/>
                <a:gd name="T82" fmla="*/ 116 w 198"/>
                <a:gd name="T83" fmla="*/ 84 h 190"/>
                <a:gd name="T84" fmla="*/ 116 w 198"/>
                <a:gd name="T85" fmla="*/ 112 h 190"/>
                <a:gd name="T86" fmla="*/ 166 w 198"/>
                <a:gd name="T87" fmla="*/ 112 h 190"/>
                <a:gd name="T88" fmla="*/ 175 w 198"/>
                <a:gd name="T89" fmla="*/ 99 h 190"/>
                <a:gd name="T90" fmla="*/ 166 w 198"/>
                <a:gd name="T91" fmla="*/ 84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 h="190">
                  <a:moveTo>
                    <a:pt x="80" y="39"/>
                  </a:moveTo>
                  <a:lnTo>
                    <a:pt x="32" y="39"/>
                  </a:lnTo>
                  <a:lnTo>
                    <a:pt x="24" y="52"/>
                  </a:lnTo>
                  <a:lnTo>
                    <a:pt x="32" y="65"/>
                  </a:lnTo>
                  <a:lnTo>
                    <a:pt x="80" y="65"/>
                  </a:lnTo>
                  <a:lnTo>
                    <a:pt x="80" y="39"/>
                  </a:lnTo>
                  <a:lnTo>
                    <a:pt x="80" y="39"/>
                  </a:lnTo>
                  <a:close/>
                  <a:moveTo>
                    <a:pt x="114" y="65"/>
                  </a:moveTo>
                  <a:lnTo>
                    <a:pt x="170" y="65"/>
                  </a:lnTo>
                  <a:lnTo>
                    <a:pt x="177" y="65"/>
                  </a:lnTo>
                  <a:lnTo>
                    <a:pt x="179" y="69"/>
                  </a:lnTo>
                  <a:lnTo>
                    <a:pt x="194" y="93"/>
                  </a:lnTo>
                  <a:lnTo>
                    <a:pt x="198" y="99"/>
                  </a:lnTo>
                  <a:lnTo>
                    <a:pt x="194" y="103"/>
                  </a:lnTo>
                  <a:lnTo>
                    <a:pt x="179" y="127"/>
                  </a:lnTo>
                  <a:lnTo>
                    <a:pt x="177" y="134"/>
                  </a:lnTo>
                  <a:lnTo>
                    <a:pt x="170" y="134"/>
                  </a:lnTo>
                  <a:lnTo>
                    <a:pt x="114" y="134"/>
                  </a:lnTo>
                  <a:lnTo>
                    <a:pt x="114" y="164"/>
                  </a:lnTo>
                  <a:lnTo>
                    <a:pt x="164" y="164"/>
                  </a:lnTo>
                  <a:lnTo>
                    <a:pt x="164" y="190"/>
                  </a:lnTo>
                  <a:lnTo>
                    <a:pt x="37" y="190"/>
                  </a:lnTo>
                  <a:lnTo>
                    <a:pt x="37" y="164"/>
                  </a:lnTo>
                  <a:lnTo>
                    <a:pt x="82" y="164"/>
                  </a:lnTo>
                  <a:lnTo>
                    <a:pt x="82" y="86"/>
                  </a:lnTo>
                  <a:lnTo>
                    <a:pt x="26" y="86"/>
                  </a:lnTo>
                  <a:lnTo>
                    <a:pt x="19" y="86"/>
                  </a:lnTo>
                  <a:lnTo>
                    <a:pt x="17" y="80"/>
                  </a:lnTo>
                  <a:lnTo>
                    <a:pt x="2" y="56"/>
                  </a:lnTo>
                  <a:lnTo>
                    <a:pt x="0" y="52"/>
                  </a:lnTo>
                  <a:lnTo>
                    <a:pt x="2" y="45"/>
                  </a:lnTo>
                  <a:lnTo>
                    <a:pt x="17" y="21"/>
                  </a:lnTo>
                  <a:lnTo>
                    <a:pt x="19" y="17"/>
                  </a:lnTo>
                  <a:lnTo>
                    <a:pt x="26" y="17"/>
                  </a:lnTo>
                  <a:lnTo>
                    <a:pt x="82" y="17"/>
                  </a:lnTo>
                  <a:lnTo>
                    <a:pt x="82" y="13"/>
                  </a:lnTo>
                  <a:lnTo>
                    <a:pt x="99" y="0"/>
                  </a:lnTo>
                  <a:lnTo>
                    <a:pt x="114" y="13"/>
                  </a:lnTo>
                  <a:lnTo>
                    <a:pt x="114" y="65"/>
                  </a:lnTo>
                  <a:lnTo>
                    <a:pt x="114" y="65"/>
                  </a:lnTo>
                  <a:close/>
                  <a:moveTo>
                    <a:pt x="166" y="84"/>
                  </a:moveTo>
                  <a:lnTo>
                    <a:pt x="116" y="84"/>
                  </a:lnTo>
                  <a:lnTo>
                    <a:pt x="116" y="112"/>
                  </a:lnTo>
                  <a:lnTo>
                    <a:pt x="166" y="112"/>
                  </a:lnTo>
                  <a:lnTo>
                    <a:pt x="175" y="99"/>
                  </a:lnTo>
                  <a:lnTo>
                    <a:pt x="166" y="84"/>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gency FB" panose="020B0503020202020204" pitchFamily="34" charset="0"/>
              </a:endParaRPr>
            </a:p>
          </p:txBody>
        </p:sp>
      </p:grpSp>
      <p:grpSp>
        <p:nvGrpSpPr>
          <p:cNvPr id="105" name="Group 45"/>
          <p:cNvGrpSpPr/>
          <p:nvPr/>
        </p:nvGrpSpPr>
        <p:grpSpPr>
          <a:xfrm>
            <a:off x="5212409" y="1664269"/>
            <a:ext cx="687003" cy="687003"/>
            <a:chOff x="5226737" y="1905569"/>
            <a:chExt cx="687003" cy="687003"/>
          </a:xfrm>
        </p:grpSpPr>
        <p:sp>
          <p:nvSpPr>
            <p:cNvPr id="106" name="Oval 10"/>
            <p:cNvSpPr/>
            <p:nvPr/>
          </p:nvSpPr>
          <p:spPr>
            <a:xfrm>
              <a:off x="5226737" y="1905569"/>
              <a:ext cx="687003" cy="687003"/>
            </a:xfrm>
            <a:prstGeom prst="ellipse">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107" name="Freeform 15"/>
            <p:cNvSpPr>
              <a:spLocks noEditPoints="1"/>
            </p:cNvSpPr>
            <p:nvPr/>
          </p:nvSpPr>
          <p:spPr bwMode="auto">
            <a:xfrm>
              <a:off x="5401354" y="2089414"/>
              <a:ext cx="337768" cy="330136"/>
            </a:xfrm>
            <a:custGeom>
              <a:avLst/>
              <a:gdLst>
                <a:gd name="T0" fmla="*/ 74 w 82"/>
                <a:gd name="T1" fmla="*/ 6 h 80"/>
                <a:gd name="T2" fmla="*/ 67 w 82"/>
                <a:gd name="T3" fmla="*/ 27 h 80"/>
                <a:gd name="T4" fmla="*/ 65 w 82"/>
                <a:gd name="T5" fmla="*/ 30 h 80"/>
                <a:gd name="T6" fmla="*/ 75 w 82"/>
                <a:gd name="T7" fmla="*/ 71 h 80"/>
                <a:gd name="T8" fmla="*/ 66 w 82"/>
                <a:gd name="T9" fmla="*/ 80 h 80"/>
                <a:gd name="T10" fmla="*/ 44 w 82"/>
                <a:gd name="T11" fmla="*/ 50 h 80"/>
                <a:gd name="T12" fmla="*/ 36 w 82"/>
                <a:gd name="T13" fmla="*/ 57 h 80"/>
                <a:gd name="T14" fmla="*/ 39 w 82"/>
                <a:gd name="T15" fmla="*/ 70 h 80"/>
                <a:gd name="T16" fmla="*/ 34 w 82"/>
                <a:gd name="T17" fmla="*/ 75 h 80"/>
                <a:gd name="T18" fmla="*/ 26 w 82"/>
                <a:gd name="T19" fmla="*/ 61 h 80"/>
                <a:gd name="T20" fmla="*/ 21 w 82"/>
                <a:gd name="T21" fmla="*/ 67 h 80"/>
                <a:gd name="T22" fmla="*/ 16 w 82"/>
                <a:gd name="T23" fmla="*/ 62 h 80"/>
                <a:gd name="T24" fmla="*/ 21 w 82"/>
                <a:gd name="T25" fmla="*/ 57 h 80"/>
                <a:gd name="T26" fmla="*/ 7 w 82"/>
                <a:gd name="T27" fmla="*/ 50 h 80"/>
                <a:gd name="T28" fmla="*/ 12 w 82"/>
                <a:gd name="T29" fmla="*/ 44 h 80"/>
                <a:gd name="T30" fmla="*/ 25 w 82"/>
                <a:gd name="T31" fmla="*/ 47 h 80"/>
                <a:gd name="T32" fmla="*/ 32 w 82"/>
                <a:gd name="T33" fmla="*/ 39 h 80"/>
                <a:gd name="T34" fmla="*/ 0 w 82"/>
                <a:gd name="T35" fmla="*/ 18 h 80"/>
                <a:gd name="T36" fmla="*/ 9 w 82"/>
                <a:gd name="T37" fmla="*/ 8 h 80"/>
                <a:gd name="T38" fmla="*/ 51 w 82"/>
                <a:gd name="T39" fmla="*/ 16 h 80"/>
                <a:gd name="T40" fmla="*/ 53 w 82"/>
                <a:gd name="T41" fmla="*/ 13 h 80"/>
                <a:gd name="T42" fmla="*/ 74 w 82"/>
                <a:gd name="T43" fmla="*/ 6 h 80"/>
                <a:gd name="T44" fmla="*/ 82 w 82"/>
                <a:gd name="T45" fmla="*/ 50 h 80"/>
                <a:gd name="T46" fmla="*/ 74 w 82"/>
                <a:gd name="T47" fmla="*/ 42 h 80"/>
                <a:gd name="T48" fmla="*/ 72 w 82"/>
                <a:gd name="T49" fmla="*/ 44 h 80"/>
                <a:gd name="T50" fmla="*/ 76 w 82"/>
                <a:gd name="T51" fmla="*/ 57 h 80"/>
                <a:gd name="T52" fmla="*/ 82 w 82"/>
                <a:gd name="T53" fmla="*/ 50 h 80"/>
                <a:gd name="T54" fmla="*/ 29 w 82"/>
                <a:gd name="T55" fmla="*/ 0 h 80"/>
                <a:gd name="T56" fmla="*/ 23 w 82"/>
                <a:gd name="T57" fmla="*/ 7 h 80"/>
                <a:gd name="T58" fmla="*/ 36 w 82"/>
                <a:gd name="T59" fmla="*/ 10 h 80"/>
                <a:gd name="T60" fmla="*/ 37 w 82"/>
                <a:gd name="T61" fmla="*/ 8 h 80"/>
                <a:gd name="T62" fmla="*/ 29 w 82"/>
                <a:gd name="T6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80">
                  <a:moveTo>
                    <a:pt x="74" y="6"/>
                  </a:moveTo>
                  <a:cubicBezTo>
                    <a:pt x="76" y="15"/>
                    <a:pt x="74" y="21"/>
                    <a:pt x="67" y="27"/>
                  </a:cubicBezTo>
                  <a:cubicBezTo>
                    <a:pt x="65" y="30"/>
                    <a:pt x="65" y="30"/>
                    <a:pt x="65" y="30"/>
                  </a:cubicBezTo>
                  <a:cubicBezTo>
                    <a:pt x="75" y="71"/>
                    <a:pt x="75" y="71"/>
                    <a:pt x="75" y="71"/>
                  </a:cubicBezTo>
                  <a:cubicBezTo>
                    <a:pt x="66" y="80"/>
                    <a:pt x="66" y="80"/>
                    <a:pt x="66" y="80"/>
                  </a:cubicBezTo>
                  <a:cubicBezTo>
                    <a:pt x="44" y="50"/>
                    <a:pt x="44" y="50"/>
                    <a:pt x="44" y="50"/>
                  </a:cubicBezTo>
                  <a:cubicBezTo>
                    <a:pt x="36" y="57"/>
                    <a:pt x="36" y="57"/>
                    <a:pt x="36" y="57"/>
                  </a:cubicBezTo>
                  <a:cubicBezTo>
                    <a:pt x="39" y="70"/>
                    <a:pt x="39" y="70"/>
                    <a:pt x="39" y="70"/>
                  </a:cubicBezTo>
                  <a:cubicBezTo>
                    <a:pt x="34" y="75"/>
                    <a:pt x="34" y="75"/>
                    <a:pt x="34" y="75"/>
                  </a:cubicBezTo>
                  <a:cubicBezTo>
                    <a:pt x="26" y="61"/>
                    <a:pt x="26" y="61"/>
                    <a:pt x="26" y="61"/>
                  </a:cubicBezTo>
                  <a:cubicBezTo>
                    <a:pt x="21" y="67"/>
                    <a:pt x="21" y="67"/>
                    <a:pt x="21" y="67"/>
                  </a:cubicBezTo>
                  <a:cubicBezTo>
                    <a:pt x="16" y="62"/>
                    <a:pt x="16" y="62"/>
                    <a:pt x="16" y="62"/>
                  </a:cubicBezTo>
                  <a:cubicBezTo>
                    <a:pt x="21" y="57"/>
                    <a:pt x="21" y="57"/>
                    <a:pt x="21" y="57"/>
                  </a:cubicBezTo>
                  <a:cubicBezTo>
                    <a:pt x="7" y="50"/>
                    <a:pt x="7" y="50"/>
                    <a:pt x="7" y="50"/>
                  </a:cubicBezTo>
                  <a:cubicBezTo>
                    <a:pt x="12" y="44"/>
                    <a:pt x="12" y="44"/>
                    <a:pt x="12" y="44"/>
                  </a:cubicBezTo>
                  <a:cubicBezTo>
                    <a:pt x="25" y="47"/>
                    <a:pt x="25" y="47"/>
                    <a:pt x="25" y="47"/>
                  </a:cubicBezTo>
                  <a:cubicBezTo>
                    <a:pt x="32" y="39"/>
                    <a:pt x="32" y="39"/>
                    <a:pt x="32" y="39"/>
                  </a:cubicBezTo>
                  <a:cubicBezTo>
                    <a:pt x="0" y="18"/>
                    <a:pt x="0" y="18"/>
                    <a:pt x="0" y="18"/>
                  </a:cubicBezTo>
                  <a:cubicBezTo>
                    <a:pt x="9" y="8"/>
                    <a:pt x="9" y="8"/>
                    <a:pt x="9" y="8"/>
                  </a:cubicBezTo>
                  <a:cubicBezTo>
                    <a:pt x="51" y="16"/>
                    <a:pt x="51" y="16"/>
                    <a:pt x="51" y="16"/>
                  </a:cubicBezTo>
                  <a:cubicBezTo>
                    <a:pt x="53" y="13"/>
                    <a:pt x="53" y="13"/>
                    <a:pt x="53" y="13"/>
                  </a:cubicBezTo>
                  <a:cubicBezTo>
                    <a:pt x="60" y="5"/>
                    <a:pt x="67" y="4"/>
                    <a:pt x="74" y="6"/>
                  </a:cubicBezTo>
                  <a:close/>
                  <a:moveTo>
                    <a:pt x="82" y="50"/>
                  </a:moveTo>
                  <a:cubicBezTo>
                    <a:pt x="74" y="42"/>
                    <a:pt x="74" y="42"/>
                    <a:pt x="74" y="42"/>
                  </a:cubicBezTo>
                  <a:cubicBezTo>
                    <a:pt x="72" y="44"/>
                    <a:pt x="72" y="44"/>
                    <a:pt x="72" y="44"/>
                  </a:cubicBezTo>
                  <a:cubicBezTo>
                    <a:pt x="76" y="57"/>
                    <a:pt x="76" y="57"/>
                    <a:pt x="76" y="57"/>
                  </a:cubicBezTo>
                  <a:cubicBezTo>
                    <a:pt x="82" y="50"/>
                    <a:pt x="82" y="50"/>
                    <a:pt x="82" y="50"/>
                  </a:cubicBezTo>
                  <a:close/>
                  <a:moveTo>
                    <a:pt x="29" y="0"/>
                  </a:moveTo>
                  <a:cubicBezTo>
                    <a:pt x="23" y="7"/>
                    <a:pt x="23" y="7"/>
                    <a:pt x="23" y="7"/>
                  </a:cubicBezTo>
                  <a:cubicBezTo>
                    <a:pt x="36" y="10"/>
                    <a:pt x="36" y="10"/>
                    <a:pt x="36" y="10"/>
                  </a:cubicBezTo>
                  <a:cubicBezTo>
                    <a:pt x="37" y="8"/>
                    <a:pt x="37" y="8"/>
                    <a:pt x="37" y="8"/>
                  </a:cubicBezTo>
                  <a:lnTo>
                    <a:pt x="29" y="0"/>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gency FB" panose="020B0503020202020204" pitchFamily="34" charset="0"/>
              </a:endParaRPr>
            </a:p>
          </p:txBody>
        </p:sp>
      </p:grpSp>
      <p:grpSp>
        <p:nvGrpSpPr>
          <p:cNvPr id="108" name="Group 47"/>
          <p:cNvGrpSpPr/>
          <p:nvPr/>
        </p:nvGrpSpPr>
        <p:grpSpPr>
          <a:xfrm>
            <a:off x="10684885" y="1664269"/>
            <a:ext cx="687003" cy="687003"/>
            <a:chOff x="10699213" y="1905569"/>
            <a:chExt cx="687003" cy="687003"/>
          </a:xfrm>
        </p:grpSpPr>
        <p:sp>
          <p:nvSpPr>
            <p:cNvPr id="109" name="Oval 12"/>
            <p:cNvSpPr/>
            <p:nvPr/>
          </p:nvSpPr>
          <p:spPr>
            <a:xfrm>
              <a:off x="10699213" y="1905569"/>
              <a:ext cx="687003" cy="687003"/>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gency FB" panose="020B0503020202020204" pitchFamily="34" charset="0"/>
              </a:endParaRPr>
            </a:p>
          </p:txBody>
        </p:sp>
        <p:sp>
          <p:nvSpPr>
            <p:cNvPr id="110" name="Freeform 16"/>
            <p:cNvSpPr>
              <a:spLocks noEditPoints="1"/>
            </p:cNvSpPr>
            <p:nvPr/>
          </p:nvSpPr>
          <p:spPr bwMode="auto">
            <a:xfrm>
              <a:off x="10884325" y="2046789"/>
              <a:ext cx="316777" cy="383568"/>
            </a:xfrm>
            <a:custGeom>
              <a:avLst/>
              <a:gdLst>
                <a:gd name="T0" fmla="*/ 0 w 77"/>
                <a:gd name="T1" fmla="*/ 85 h 93"/>
                <a:gd name="T2" fmla="*/ 30 w 77"/>
                <a:gd name="T3" fmla="*/ 20 h 93"/>
                <a:gd name="T4" fmla="*/ 38 w 77"/>
                <a:gd name="T5" fmla="*/ 26 h 93"/>
                <a:gd name="T6" fmla="*/ 39 w 77"/>
                <a:gd name="T7" fmla="*/ 27 h 93"/>
                <a:gd name="T8" fmla="*/ 39 w 77"/>
                <a:gd name="T9" fmla="*/ 27 h 93"/>
                <a:gd name="T10" fmla="*/ 40 w 77"/>
                <a:gd name="T11" fmla="*/ 27 h 93"/>
                <a:gd name="T12" fmla="*/ 40 w 77"/>
                <a:gd name="T13" fmla="*/ 28 h 93"/>
                <a:gd name="T14" fmla="*/ 40 w 77"/>
                <a:gd name="T15" fmla="*/ 28 h 93"/>
                <a:gd name="T16" fmla="*/ 41 w 77"/>
                <a:gd name="T17" fmla="*/ 28 h 93"/>
                <a:gd name="T18" fmla="*/ 41 w 77"/>
                <a:gd name="T19" fmla="*/ 29 h 93"/>
                <a:gd name="T20" fmla="*/ 42 w 77"/>
                <a:gd name="T21" fmla="*/ 29 h 93"/>
                <a:gd name="T22" fmla="*/ 42 w 77"/>
                <a:gd name="T23" fmla="*/ 29 h 93"/>
                <a:gd name="T24" fmla="*/ 43 w 77"/>
                <a:gd name="T25" fmla="*/ 29 h 93"/>
                <a:gd name="T26" fmla="*/ 43 w 77"/>
                <a:gd name="T27" fmla="*/ 30 h 93"/>
                <a:gd name="T28" fmla="*/ 43 w 77"/>
                <a:gd name="T29" fmla="*/ 30 h 93"/>
                <a:gd name="T30" fmla="*/ 48 w 77"/>
                <a:gd name="T31" fmla="*/ 33 h 93"/>
                <a:gd name="T32" fmla="*/ 48 w 77"/>
                <a:gd name="T33" fmla="*/ 33 h 93"/>
                <a:gd name="T34" fmla="*/ 49 w 77"/>
                <a:gd name="T35" fmla="*/ 34 h 93"/>
                <a:gd name="T36" fmla="*/ 49 w 77"/>
                <a:gd name="T37" fmla="*/ 34 h 93"/>
                <a:gd name="T38" fmla="*/ 50 w 77"/>
                <a:gd name="T39" fmla="*/ 34 h 93"/>
                <a:gd name="T40" fmla="*/ 50 w 77"/>
                <a:gd name="T41" fmla="*/ 35 h 93"/>
                <a:gd name="T42" fmla="*/ 50 w 77"/>
                <a:gd name="T43" fmla="*/ 35 h 93"/>
                <a:gd name="T44" fmla="*/ 51 w 77"/>
                <a:gd name="T45" fmla="*/ 35 h 93"/>
                <a:gd name="T46" fmla="*/ 51 w 77"/>
                <a:gd name="T47" fmla="*/ 36 h 93"/>
                <a:gd name="T48" fmla="*/ 52 w 77"/>
                <a:gd name="T49" fmla="*/ 36 h 93"/>
                <a:gd name="T50" fmla="*/ 52 w 77"/>
                <a:gd name="T51" fmla="*/ 36 h 93"/>
                <a:gd name="T52" fmla="*/ 53 w 77"/>
                <a:gd name="T53" fmla="*/ 37 h 93"/>
                <a:gd name="T54" fmla="*/ 53 w 77"/>
                <a:gd name="T55" fmla="*/ 37 h 93"/>
                <a:gd name="T56" fmla="*/ 48 w 77"/>
                <a:gd name="T57" fmla="*/ 79 h 93"/>
                <a:gd name="T58" fmla="*/ 7 w 77"/>
                <a:gd name="T59" fmla="*/ 91 h 93"/>
                <a:gd name="T60" fmla="*/ 35 w 77"/>
                <a:gd name="T61" fmla="*/ 64 h 93"/>
                <a:gd name="T62" fmla="*/ 19 w 77"/>
                <a:gd name="T63" fmla="*/ 53 h 93"/>
                <a:gd name="T64" fmla="*/ 3 w 77"/>
                <a:gd name="T65" fmla="*/ 88 h 93"/>
                <a:gd name="T66" fmla="*/ 73 w 77"/>
                <a:gd name="T67" fmla="*/ 93 h 93"/>
                <a:gd name="T68" fmla="*/ 54 w 77"/>
                <a:gd name="T69" fmla="*/ 83 h 93"/>
                <a:gd name="T70" fmla="*/ 69 w 77"/>
                <a:gd name="T71" fmla="*/ 42 h 93"/>
                <a:gd name="T72" fmla="*/ 34 w 77"/>
                <a:gd name="T73" fmla="*/ 0 h 93"/>
                <a:gd name="T74" fmla="*/ 69 w 77"/>
                <a:gd name="T7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93">
                  <a:moveTo>
                    <a:pt x="3" y="88"/>
                  </a:moveTo>
                  <a:cubicBezTo>
                    <a:pt x="2" y="87"/>
                    <a:pt x="1" y="86"/>
                    <a:pt x="0" y="85"/>
                  </a:cubicBezTo>
                  <a:cubicBezTo>
                    <a:pt x="0" y="72"/>
                    <a:pt x="0" y="58"/>
                    <a:pt x="0" y="45"/>
                  </a:cubicBezTo>
                  <a:cubicBezTo>
                    <a:pt x="12" y="40"/>
                    <a:pt x="21" y="32"/>
                    <a:pt x="30" y="20"/>
                  </a:cubicBezTo>
                  <a:cubicBezTo>
                    <a:pt x="38" y="26"/>
                    <a:pt x="38" y="26"/>
                    <a:pt x="38" y="26"/>
                  </a:cubicBezTo>
                  <a:cubicBezTo>
                    <a:pt x="38" y="26"/>
                    <a:pt x="38" y="26"/>
                    <a:pt x="38" y="26"/>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40" y="27"/>
                    <a:pt x="40" y="27"/>
                    <a:pt x="40" y="27"/>
                  </a:cubicBezTo>
                  <a:cubicBezTo>
                    <a:pt x="40" y="27"/>
                    <a:pt x="40" y="27"/>
                    <a:pt x="40" y="27"/>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4" y="30"/>
                    <a:pt x="44" y="30"/>
                    <a:pt x="44" y="30"/>
                  </a:cubicBezTo>
                  <a:cubicBezTo>
                    <a:pt x="48" y="33"/>
                    <a:pt x="48" y="33"/>
                    <a:pt x="48" y="33"/>
                  </a:cubicBezTo>
                  <a:cubicBezTo>
                    <a:pt x="48" y="33"/>
                    <a:pt x="48" y="33"/>
                    <a:pt x="48" y="33"/>
                  </a:cubicBezTo>
                  <a:cubicBezTo>
                    <a:pt x="48" y="33"/>
                    <a:pt x="48" y="33"/>
                    <a:pt x="48" y="33"/>
                  </a:cubicBezTo>
                  <a:cubicBezTo>
                    <a:pt x="48" y="34"/>
                    <a:pt x="48" y="34"/>
                    <a:pt x="48" y="34"/>
                  </a:cubicBezTo>
                  <a:cubicBezTo>
                    <a:pt x="49" y="34"/>
                    <a:pt x="49" y="34"/>
                    <a:pt x="49" y="34"/>
                  </a:cubicBezTo>
                  <a:cubicBezTo>
                    <a:pt x="49" y="34"/>
                    <a:pt x="49" y="34"/>
                    <a:pt x="49" y="34"/>
                  </a:cubicBezTo>
                  <a:cubicBezTo>
                    <a:pt x="49" y="34"/>
                    <a:pt x="49" y="34"/>
                    <a:pt x="49" y="34"/>
                  </a:cubicBezTo>
                  <a:cubicBezTo>
                    <a:pt x="49" y="34"/>
                    <a:pt x="49" y="34"/>
                    <a:pt x="49" y="34"/>
                  </a:cubicBezTo>
                  <a:cubicBezTo>
                    <a:pt x="50" y="34"/>
                    <a:pt x="50" y="34"/>
                    <a:pt x="50" y="34"/>
                  </a:cubicBezTo>
                  <a:cubicBezTo>
                    <a:pt x="50" y="35"/>
                    <a:pt x="50" y="35"/>
                    <a:pt x="50" y="35"/>
                  </a:cubicBezTo>
                  <a:cubicBezTo>
                    <a:pt x="50" y="35"/>
                    <a:pt x="50" y="35"/>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51" y="35"/>
                    <a:pt x="51" y="35"/>
                  </a:cubicBezTo>
                  <a:cubicBezTo>
                    <a:pt x="51" y="36"/>
                    <a:pt x="51" y="36"/>
                    <a:pt x="51"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37"/>
                    <a:pt x="53" y="37"/>
                    <a:pt x="53" y="37"/>
                  </a:cubicBezTo>
                  <a:cubicBezTo>
                    <a:pt x="53" y="37"/>
                    <a:pt x="53" y="37"/>
                    <a:pt x="53" y="37"/>
                  </a:cubicBezTo>
                  <a:cubicBezTo>
                    <a:pt x="53" y="37"/>
                    <a:pt x="53" y="37"/>
                    <a:pt x="53" y="37"/>
                  </a:cubicBezTo>
                  <a:cubicBezTo>
                    <a:pt x="62" y="43"/>
                    <a:pt x="62" y="43"/>
                    <a:pt x="62" y="43"/>
                  </a:cubicBezTo>
                  <a:cubicBezTo>
                    <a:pt x="53" y="55"/>
                    <a:pt x="49" y="67"/>
                    <a:pt x="48" y="79"/>
                  </a:cubicBezTo>
                  <a:cubicBezTo>
                    <a:pt x="36" y="84"/>
                    <a:pt x="23" y="88"/>
                    <a:pt x="11" y="93"/>
                  </a:cubicBezTo>
                  <a:cubicBezTo>
                    <a:pt x="9" y="92"/>
                    <a:pt x="8" y="91"/>
                    <a:pt x="7" y="91"/>
                  </a:cubicBezTo>
                  <a:cubicBezTo>
                    <a:pt x="23" y="68"/>
                    <a:pt x="23" y="68"/>
                    <a:pt x="23" y="68"/>
                  </a:cubicBezTo>
                  <a:cubicBezTo>
                    <a:pt x="27" y="69"/>
                    <a:pt x="32" y="68"/>
                    <a:pt x="35" y="64"/>
                  </a:cubicBezTo>
                  <a:cubicBezTo>
                    <a:pt x="38" y="60"/>
                    <a:pt x="37" y="54"/>
                    <a:pt x="32" y="51"/>
                  </a:cubicBezTo>
                  <a:cubicBezTo>
                    <a:pt x="28" y="47"/>
                    <a:pt x="22" y="49"/>
                    <a:pt x="19" y="53"/>
                  </a:cubicBezTo>
                  <a:cubicBezTo>
                    <a:pt x="16" y="57"/>
                    <a:pt x="16" y="62"/>
                    <a:pt x="19" y="65"/>
                  </a:cubicBezTo>
                  <a:cubicBezTo>
                    <a:pt x="3" y="88"/>
                    <a:pt x="3" y="88"/>
                    <a:pt x="3" y="88"/>
                  </a:cubicBezTo>
                  <a:close/>
                  <a:moveTo>
                    <a:pt x="27" y="93"/>
                  </a:moveTo>
                  <a:cubicBezTo>
                    <a:pt x="73" y="93"/>
                    <a:pt x="73" y="93"/>
                    <a:pt x="73" y="93"/>
                  </a:cubicBezTo>
                  <a:cubicBezTo>
                    <a:pt x="73" y="83"/>
                    <a:pt x="73" y="83"/>
                    <a:pt x="73" y="83"/>
                  </a:cubicBezTo>
                  <a:cubicBezTo>
                    <a:pt x="54" y="83"/>
                    <a:pt x="54" y="83"/>
                    <a:pt x="54" y="83"/>
                  </a:cubicBezTo>
                  <a:cubicBezTo>
                    <a:pt x="27" y="93"/>
                    <a:pt x="27" y="93"/>
                    <a:pt x="27" y="93"/>
                  </a:cubicBezTo>
                  <a:close/>
                  <a:moveTo>
                    <a:pt x="69" y="42"/>
                  </a:moveTo>
                  <a:cubicBezTo>
                    <a:pt x="77" y="31"/>
                    <a:pt x="77" y="31"/>
                    <a:pt x="77" y="31"/>
                  </a:cubicBezTo>
                  <a:cubicBezTo>
                    <a:pt x="34" y="0"/>
                    <a:pt x="34" y="0"/>
                    <a:pt x="34" y="0"/>
                  </a:cubicBezTo>
                  <a:cubicBezTo>
                    <a:pt x="26" y="12"/>
                    <a:pt x="26" y="12"/>
                    <a:pt x="26" y="12"/>
                  </a:cubicBezTo>
                  <a:lnTo>
                    <a:pt x="69" y="42"/>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latin typeface="Agency FB" panose="020B0503020202020204" pitchFamily="34" charset="0"/>
              </a:endParaRPr>
            </a:p>
          </p:txBody>
        </p:sp>
      </p:grpSp>
      <p:grpSp>
        <p:nvGrpSpPr>
          <p:cNvPr id="111" name="Group 48"/>
          <p:cNvGrpSpPr/>
          <p:nvPr/>
        </p:nvGrpSpPr>
        <p:grpSpPr>
          <a:xfrm>
            <a:off x="886425" y="4246295"/>
            <a:ext cx="2181775" cy="1482664"/>
            <a:chOff x="900753" y="4487595"/>
            <a:chExt cx="2181775" cy="1482664"/>
          </a:xfrm>
        </p:grpSpPr>
        <p:grpSp>
          <p:nvGrpSpPr>
            <p:cNvPr id="112" name="Group 19"/>
            <p:cNvGrpSpPr/>
            <p:nvPr/>
          </p:nvGrpSpPr>
          <p:grpSpPr>
            <a:xfrm>
              <a:off x="900753" y="4487595"/>
              <a:ext cx="2181775" cy="991100"/>
              <a:chOff x="900753" y="4445391"/>
              <a:chExt cx="2181775" cy="991100"/>
            </a:xfrm>
          </p:grpSpPr>
          <p:sp>
            <p:nvSpPr>
              <p:cNvPr id="117" name="TextBox 17"/>
              <p:cNvSpPr txBox="1"/>
              <p:nvPr/>
            </p:nvSpPr>
            <p:spPr>
              <a:xfrm>
                <a:off x="1506573" y="4445391"/>
                <a:ext cx="970137" cy="369332"/>
              </a:xfrm>
              <a:prstGeom prst="rect">
                <a:avLst/>
              </a:prstGeom>
              <a:noFill/>
            </p:spPr>
            <p:txBody>
              <a:bodyPr wrap="none" rtlCol="0">
                <a:spAutoFit/>
              </a:bodyPr>
              <a:lstStyle/>
              <a:p>
                <a:pPr algn="ctr"/>
                <a:r>
                  <a:rPr lang="en-US" b="1" smtClean="0">
                    <a:solidFill>
                      <a:schemeClr val="tx1">
                        <a:lumMod val="75000"/>
                        <a:lumOff val="25000"/>
                      </a:schemeClr>
                    </a:solidFill>
                    <a:latin typeface="Agency FB" panose="020B0503020202020204" pitchFamily="34" charset="0"/>
                  </a:rPr>
                  <a:t>Portfolio 1</a:t>
                </a:r>
                <a:endParaRPr lang="en-US" b="1">
                  <a:solidFill>
                    <a:schemeClr val="tx1">
                      <a:lumMod val="75000"/>
                      <a:lumOff val="25000"/>
                    </a:schemeClr>
                  </a:solidFill>
                  <a:latin typeface="Agency FB" panose="020B0503020202020204" pitchFamily="34" charset="0"/>
                </a:endParaRPr>
              </a:p>
            </p:txBody>
          </p:sp>
          <p:sp>
            <p:nvSpPr>
              <p:cNvPr id="118" name="Rectangle 18"/>
              <p:cNvSpPr/>
              <p:nvPr/>
            </p:nvSpPr>
            <p:spPr>
              <a:xfrm>
                <a:off x="900753" y="4790160"/>
                <a:ext cx="2181775" cy="646331"/>
              </a:xfrm>
              <a:prstGeom prst="rect">
                <a:avLst/>
              </a:prstGeom>
            </p:spPr>
            <p:txBody>
              <a:bodyPr wrap="square">
                <a:spAutoFit/>
              </a:bodyPr>
              <a:lstStyle/>
              <a:p>
                <a:pPr algn="ctr"/>
                <a:r>
                  <a:rPr lang="en-US" sz="1200">
                    <a:solidFill>
                      <a:schemeClr val="tx1">
                        <a:lumMod val="50000"/>
                        <a:lumOff val="50000"/>
                      </a:schemeClr>
                    </a:solidFill>
                    <a:latin typeface="Agency FB" panose="020B0503020202020204" pitchFamily="34" charset="0"/>
                  </a:rPr>
                  <a:t>Lorem ipsum dolor sit amet, consectetuer adipiscing elit, sed diam </a:t>
                </a:r>
                <a:r>
                  <a:rPr lang="en-US" sz="1200" smtClean="0">
                    <a:solidFill>
                      <a:schemeClr val="tx1">
                        <a:lumMod val="50000"/>
                        <a:lumOff val="50000"/>
                      </a:schemeClr>
                    </a:solidFill>
                    <a:latin typeface="Agency FB" panose="020B0503020202020204" pitchFamily="34" charset="0"/>
                  </a:rPr>
                  <a:t>nonummy</a:t>
                </a:r>
                <a:endParaRPr lang="en-US" sz="1200">
                  <a:latin typeface="Agency FB" panose="020B0503020202020204" pitchFamily="34" charset="0"/>
                </a:endParaRPr>
              </a:p>
            </p:txBody>
          </p:sp>
        </p:grpSp>
        <p:grpSp>
          <p:nvGrpSpPr>
            <p:cNvPr id="113" name="Group 29"/>
            <p:cNvGrpSpPr/>
            <p:nvPr/>
          </p:nvGrpSpPr>
          <p:grpSpPr>
            <a:xfrm>
              <a:off x="1436376" y="5676668"/>
              <a:ext cx="1110528" cy="293591"/>
              <a:chOff x="2838502" y="6023413"/>
              <a:chExt cx="1110528" cy="293591"/>
            </a:xfrm>
            <a:solidFill>
              <a:schemeClr val="bg1">
                <a:lumMod val="75000"/>
              </a:schemeClr>
            </a:solidFill>
          </p:grpSpPr>
          <p:sp>
            <p:nvSpPr>
              <p:cNvPr id="114" name="Freeform 63"/>
              <p:cNvSpPr>
                <a:spLocks/>
              </p:cNvSpPr>
              <p:nvPr/>
            </p:nvSpPr>
            <p:spPr bwMode="auto">
              <a:xfrm>
                <a:off x="3179093" y="6023413"/>
                <a:ext cx="349905" cy="287885"/>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latin typeface="Agency FB" panose="020B0503020202020204" pitchFamily="34" charset="0"/>
                </a:endParaRPr>
              </a:p>
            </p:txBody>
          </p:sp>
          <p:sp>
            <p:nvSpPr>
              <p:cNvPr id="115" name="Freeform 21"/>
              <p:cNvSpPr>
                <a:spLocks/>
              </p:cNvSpPr>
              <p:nvPr/>
            </p:nvSpPr>
            <p:spPr bwMode="auto">
              <a:xfrm>
                <a:off x="3721171" y="6023413"/>
                <a:ext cx="227859" cy="287885"/>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dirty="0">
                  <a:latin typeface="Agency FB" panose="020B0503020202020204" pitchFamily="34" charset="0"/>
                </a:endParaRPr>
              </a:p>
            </p:txBody>
          </p:sp>
          <p:sp>
            <p:nvSpPr>
              <p:cNvPr id="116" name="Freeform 62"/>
              <p:cNvSpPr>
                <a:spLocks/>
              </p:cNvSpPr>
              <p:nvPr/>
            </p:nvSpPr>
            <p:spPr bwMode="auto">
              <a:xfrm>
                <a:off x="2838502" y="6029119"/>
                <a:ext cx="148418" cy="287885"/>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grpFill/>
              <a:ln>
                <a:noFill/>
              </a:ln>
            </p:spPr>
            <p:txBody>
              <a:bodyPr vert="horz" wrap="square" lIns="91440" tIns="45720" rIns="91440" bIns="45720" numCol="1" anchor="t" anchorCtr="0" compatLnSpc="1">
                <a:prstTxWarp prst="textNoShape">
                  <a:avLst/>
                </a:prstTxWarp>
              </a:bodyPr>
              <a:lstStyle/>
              <a:p>
                <a:endParaRPr lang="en-US">
                  <a:latin typeface="Agency FB" panose="020B0503020202020204" pitchFamily="34" charset="0"/>
                </a:endParaRPr>
              </a:p>
            </p:txBody>
          </p:sp>
        </p:grpSp>
      </p:grpSp>
      <p:grpSp>
        <p:nvGrpSpPr>
          <p:cNvPr id="119" name="Group 49"/>
          <p:cNvGrpSpPr/>
          <p:nvPr/>
        </p:nvGrpSpPr>
        <p:grpSpPr>
          <a:xfrm>
            <a:off x="3622664" y="4246295"/>
            <a:ext cx="2181775" cy="1482664"/>
            <a:chOff x="3636992" y="4487595"/>
            <a:chExt cx="2181775" cy="1482664"/>
          </a:xfrm>
        </p:grpSpPr>
        <p:grpSp>
          <p:nvGrpSpPr>
            <p:cNvPr id="120" name="Group 20"/>
            <p:cNvGrpSpPr/>
            <p:nvPr/>
          </p:nvGrpSpPr>
          <p:grpSpPr>
            <a:xfrm>
              <a:off x="3636992" y="4487595"/>
              <a:ext cx="2181775" cy="991100"/>
              <a:chOff x="900753" y="4445391"/>
              <a:chExt cx="2181775" cy="991100"/>
            </a:xfrm>
          </p:grpSpPr>
          <p:sp>
            <p:nvSpPr>
              <p:cNvPr id="125" name="TextBox 21"/>
              <p:cNvSpPr txBox="1"/>
              <p:nvPr/>
            </p:nvSpPr>
            <p:spPr>
              <a:xfrm>
                <a:off x="1483329" y="4445391"/>
                <a:ext cx="1016625" cy="369332"/>
              </a:xfrm>
              <a:prstGeom prst="rect">
                <a:avLst/>
              </a:prstGeom>
              <a:noFill/>
            </p:spPr>
            <p:txBody>
              <a:bodyPr wrap="none" rtlCol="0">
                <a:spAutoFit/>
              </a:bodyPr>
              <a:lstStyle/>
              <a:p>
                <a:pPr algn="ctr"/>
                <a:r>
                  <a:rPr lang="en-US" b="1" smtClean="0">
                    <a:solidFill>
                      <a:schemeClr val="tx1">
                        <a:lumMod val="75000"/>
                        <a:lumOff val="25000"/>
                      </a:schemeClr>
                    </a:solidFill>
                    <a:latin typeface="Agency FB" panose="020B0503020202020204" pitchFamily="34" charset="0"/>
                  </a:rPr>
                  <a:t>Portfolio 2</a:t>
                </a:r>
                <a:endParaRPr lang="en-US" b="1">
                  <a:solidFill>
                    <a:schemeClr val="tx1">
                      <a:lumMod val="75000"/>
                      <a:lumOff val="25000"/>
                    </a:schemeClr>
                  </a:solidFill>
                  <a:latin typeface="Agency FB" panose="020B0503020202020204" pitchFamily="34" charset="0"/>
                </a:endParaRPr>
              </a:p>
            </p:txBody>
          </p:sp>
          <p:sp>
            <p:nvSpPr>
              <p:cNvPr id="126" name="Rectangle 22"/>
              <p:cNvSpPr/>
              <p:nvPr/>
            </p:nvSpPr>
            <p:spPr>
              <a:xfrm>
                <a:off x="900753" y="4790160"/>
                <a:ext cx="2181775" cy="646331"/>
              </a:xfrm>
              <a:prstGeom prst="rect">
                <a:avLst/>
              </a:prstGeom>
            </p:spPr>
            <p:txBody>
              <a:bodyPr wrap="square">
                <a:spAutoFit/>
              </a:bodyPr>
              <a:lstStyle/>
              <a:p>
                <a:pPr algn="ctr"/>
                <a:r>
                  <a:rPr lang="en-US" sz="1200">
                    <a:solidFill>
                      <a:schemeClr val="tx1">
                        <a:lumMod val="50000"/>
                        <a:lumOff val="50000"/>
                      </a:schemeClr>
                    </a:solidFill>
                    <a:latin typeface="Agency FB" panose="020B0503020202020204" pitchFamily="34" charset="0"/>
                  </a:rPr>
                  <a:t>Lorem ipsum dolor sit amet, consectetuer adipiscing elit, sed diam </a:t>
                </a:r>
                <a:r>
                  <a:rPr lang="en-US" sz="1200" smtClean="0">
                    <a:solidFill>
                      <a:schemeClr val="tx1">
                        <a:lumMod val="50000"/>
                        <a:lumOff val="50000"/>
                      </a:schemeClr>
                    </a:solidFill>
                    <a:latin typeface="Agency FB" panose="020B0503020202020204" pitchFamily="34" charset="0"/>
                  </a:rPr>
                  <a:t>nonummy</a:t>
                </a:r>
                <a:endParaRPr lang="en-US" sz="1200">
                  <a:latin typeface="Agency FB" panose="020B0503020202020204" pitchFamily="34" charset="0"/>
                </a:endParaRPr>
              </a:p>
            </p:txBody>
          </p:sp>
        </p:grpSp>
        <p:grpSp>
          <p:nvGrpSpPr>
            <p:cNvPr id="121" name="Group 33"/>
            <p:cNvGrpSpPr/>
            <p:nvPr/>
          </p:nvGrpSpPr>
          <p:grpSpPr>
            <a:xfrm>
              <a:off x="4172615" y="5676668"/>
              <a:ext cx="1110528" cy="293591"/>
              <a:chOff x="2838502" y="6023413"/>
              <a:chExt cx="1110528" cy="293591"/>
            </a:xfrm>
            <a:solidFill>
              <a:schemeClr val="bg1">
                <a:lumMod val="75000"/>
              </a:schemeClr>
            </a:solidFill>
          </p:grpSpPr>
          <p:sp>
            <p:nvSpPr>
              <p:cNvPr id="122" name="Freeform 63"/>
              <p:cNvSpPr>
                <a:spLocks/>
              </p:cNvSpPr>
              <p:nvPr/>
            </p:nvSpPr>
            <p:spPr bwMode="auto">
              <a:xfrm>
                <a:off x="3179093" y="6023413"/>
                <a:ext cx="349905" cy="287885"/>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latin typeface="Agency FB" panose="020B0503020202020204" pitchFamily="34" charset="0"/>
                </a:endParaRPr>
              </a:p>
            </p:txBody>
          </p:sp>
          <p:sp>
            <p:nvSpPr>
              <p:cNvPr id="123" name="Freeform 21"/>
              <p:cNvSpPr>
                <a:spLocks/>
              </p:cNvSpPr>
              <p:nvPr/>
            </p:nvSpPr>
            <p:spPr bwMode="auto">
              <a:xfrm>
                <a:off x="3721171" y="6023413"/>
                <a:ext cx="227859" cy="287885"/>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dirty="0">
                  <a:latin typeface="Agency FB" panose="020B0503020202020204" pitchFamily="34" charset="0"/>
                </a:endParaRPr>
              </a:p>
            </p:txBody>
          </p:sp>
          <p:sp>
            <p:nvSpPr>
              <p:cNvPr id="124" name="Freeform 62"/>
              <p:cNvSpPr>
                <a:spLocks/>
              </p:cNvSpPr>
              <p:nvPr/>
            </p:nvSpPr>
            <p:spPr bwMode="auto">
              <a:xfrm>
                <a:off x="2838502" y="6029119"/>
                <a:ext cx="148418" cy="287885"/>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grpFill/>
              <a:ln>
                <a:noFill/>
              </a:ln>
            </p:spPr>
            <p:txBody>
              <a:bodyPr vert="horz" wrap="square" lIns="91440" tIns="45720" rIns="91440" bIns="45720" numCol="1" anchor="t" anchorCtr="0" compatLnSpc="1">
                <a:prstTxWarp prst="textNoShape">
                  <a:avLst/>
                </a:prstTxWarp>
              </a:bodyPr>
              <a:lstStyle/>
              <a:p>
                <a:endParaRPr lang="en-US">
                  <a:latin typeface="Agency FB" panose="020B0503020202020204" pitchFamily="34" charset="0"/>
                </a:endParaRPr>
              </a:p>
            </p:txBody>
          </p:sp>
        </p:grpSp>
      </p:grpSp>
      <p:grpSp>
        <p:nvGrpSpPr>
          <p:cNvPr id="155" name="Group 50"/>
          <p:cNvGrpSpPr/>
          <p:nvPr/>
        </p:nvGrpSpPr>
        <p:grpSpPr>
          <a:xfrm>
            <a:off x="6358902" y="4246295"/>
            <a:ext cx="2181775" cy="1482664"/>
            <a:chOff x="6373230" y="4487595"/>
            <a:chExt cx="2181775" cy="1482664"/>
          </a:xfrm>
        </p:grpSpPr>
        <p:grpSp>
          <p:nvGrpSpPr>
            <p:cNvPr id="156" name="Group 23"/>
            <p:cNvGrpSpPr/>
            <p:nvPr/>
          </p:nvGrpSpPr>
          <p:grpSpPr>
            <a:xfrm>
              <a:off x="6373230" y="4487595"/>
              <a:ext cx="2181775" cy="991100"/>
              <a:chOff x="900753" y="4445391"/>
              <a:chExt cx="2181775" cy="991100"/>
            </a:xfrm>
          </p:grpSpPr>
          <p:sp>
            <p:nvSpPr>
              <p:cNvPr id="161" name="TextBox 24"/>
              <p:cNvSpPr txBox="1"/>
              <p:nvPr/>
            </p:nvSpPr>
            <p:spPr>
              <a:xfrm>
                <a:off x="1480925" y="4445391"/>
                <a:ext cx="1021433" cy="369332"/>
              </a:xfrm>
              <a:prstGeom prst="rect">
                <a:avLst/>
              </a:prstGeom>
              <a:noFill/>
            </p:spPr>
            <p:txBody>
              <a:bodyPr wrap="none" rtlCol="0">
                <a:spAutoFit/>
              </a:bodyPr>
              <a:lstStyle/>
              <a:p>
                <a:pPr algn="ctr"/>
                <a:r>
                  <a:rPr lang="en-US" b="1" smtClean="0">
                    <a:solidFill>
                      <a:schemeClr val="tx1">
                        <a:lumMod val="75000"/>
                        <a:lumOff val="25000"/>
                      </a:schemeClr>
                    </a:solidFill>
                    <a:latin typeface="Agency FB" panose="020B0503020202020204" pitchFamily="34" charset="0"/>
                  </a:rPr>
                  <a:t>Portfolio 3</a:t>
                </a:r>
                <a:endParaRPr lang="en-US" b="1">
                  <a:solidFill>
                    <a:schemeClr val="tx1">
                      <a:lumMod val="75000"/>
                      <a:lumOff val="25000"/>
                    </a:schemeClr>
                  </a:solidFill>
                  <a:latin typeface="Agency FB" panose="020B0503020202020204" pitchFamily="34" charset="0"/>
                </a:endParaRPr>
              </a:p>
            </p:txBody>
          </p:sp>
          <p:sp>
            <p:nvSpPr>
              <p:cNvPr id="162" name="Rectangle 25"/>
              <p:cNvSpPr/>
              <p:nvPr/>
            </p:nvSpPr>
            <p:spPr>
              <a:xfrm>
                <a:off x="900753" y="4790160"/>
                <a:ext cx="2181775" cy="646331"/>
              </a:xfrm>
              <a:prstGeom prst="rect">
                <a:avLst/>
              </a:prstGeom>
            </p:spPr>
            <p:txBody>
              <a:bodyPr wrap="square">
                <a:spAutoFit/>
              </a:bodyPr>
              <a:lstStyle/>
              <a:p>
                <a:pPr algn="ctr"/>
                <a:r>
                  <a:rPr lang="en-US" sz="1200">
                    <a:solidFill>
                      <a:schemeClr val="tx1">
                        <a:lumMod val="50000"/>
                        <a:lumOff val="50000"/>
                      </a:schemeClr>
                    </a:solidFill>
                    <a:latin typeface="Agency FB" panose="020B0503020202020204" pitchFamily="34" charset="0"/>
                  </a:rPr>
                  <a:t>Lorem ipsum dolor sit amet, consectetuer adipiscing elit, sed diam </a:t>
                </a:r>
                <a:r>
                  <a:rPr lang="en-US" sz="1200" smtClean="0">
                    <a:solidFill>
                      <a:schemeClr val="tx1">
                        <a:lumMod val="50000"/>
                        <a:lumOff val="50000"/>
                      </a:schemeClr>
                    </a:solidFill>
                    <a:latin typeface="Agency FB" panose="020B0503020202020204" pitchFamily="34" charset="0"/>
                  </a:rPr>
                  <a:t>nonummy</a:t>
                </a:r>
                <a:endParaRPr lang="en-US" sz="1200">
                  <a:latin typeface="Agency FB" panose="020B0503020202020204" pitchFamily="34" charset="0"/>
                </a:endParaRPr>
              </a:p>
            </p:txBody>
          </p:sp>
        </p:grpSp>
        <p:grpSp>
          <p:nvGrpSpPr>
            <p:cNvPr id="157" name="Group 37"/>
            <p:cNvGrpSpPr/>
            <p:nvPr/>
          </p:nvGrpSpPr>
          <p:grpSpPr>
            <a:xfrm>
              <a:off x="6909687" y="5676668"/>
              <a:ext cx="1110528" cy="293591"/>
              <a:chOff x="2838502" y="6023413"/>
              <a:chExt cx="1110528" cy="293591"/>
            </a:xfrm>
            <a:solidFill>
              <a:schemeClr val="bg1">
                <a:lumMod val="75000"/>
              </a:schemeClr>
            </a:solidFill>
          </p:grpSpPr>
          <p:sp>
            <p:nvSpPr>
              <p:cNvPr id="158" name="Freeform 63"/>
              <p:cNvSpPr>
                <a:spLocks/>
              </p:cNvSpPr>
              <p:nvPr/>
            </p:nvSpPr>
            <p:spPr bwMode="auto">
              <a:xfrm>
                <a:off x="3179093" y="6023413"/>
                <a:ext cx="349905" cy="287885"/>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latin typeface="Agency FB" panose="020B0503020202020204" pitchFamily="34" charset="0"/>
                </a:endParaRPr>
              </a:p>
            </p:txBody>
          </p:sp>
          <p:sp>
            <p:nvSpPr>
              <p:cNvPr id="159" name="Freeform 21"/>
              <p:cNvSpPr>
                <a:spLocks/>
              </p:cNvSpPr>
              <p:nvPr/>
            </p:nvSpPr>
            <p:spPr bwMode="auto">
              <a:xfrm>
                <a:off x="3721171" y="6023413"/>
                <a:ext cx="227859" cy="287885"/>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dirty="0">
                  <a:latin typeface="Agency FB" panose="020B0503020202020204" pitchFamily="34" charset="0"/>
                </a:endParaRPr>
              </a:p>
            </p:txBody>
          </p:sp>
          <p:sp>
            <p:nvSpPr>
              <p:cNvPr id="160" name="Freeform 62"/>
              <p:cNvSpPr>
                <a:spLocks/>
              </p:cNvSpPr>
              <p:nvPr/>
            </p:nvSpPr>
            <p:spPr bwMode="auto">
              <a:xfrm>
                <a:off x="2838502" y="6029119"/>
                <a:ext cx="148418" cy="287885"/>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grpFill/>
              <a:ln>
                <a:noFill/>
              </a:ln>
            </p:spPr>
            <p:txBody>
              <a:bodyPr vert="horz" wrap="square" lIns="91440" tIns="45720" rIns="91440" bIns="45720" numCol="1" anchor="t" anchorCtr="0" compatLnSpc="1">
                <a:prstTxWarp prst="textNoShape">
                  <a:avLst/>
                </a:prstTxWarp>
              </a:bodyPr>
              <a:lstStyle/>
              <a:p>
                <a:endParaRPr lang="en-US">
                  <a:latin typeface="Agency FB" panose="020B0503020202020204" pitchFamily="34" charset="0"/>
                </a:endParaRPr>
              </a:p>
            </p:txBody>
          </p:sp>
        </p:grpSp>
      </p:grpSp>
      <p:grpSp>
        <p:nvGrpSpPr>
          <p:cNvPr id="163" name="Group 51"/>
          <p:cNvGrpSpPr/>
          <p:nvPr/>
        </p:nvGrpSpPr>
        <p:grpSpPr>
          <a:xfrm>
            <a:off x="9095140" y="4246295"/>
            <a:ext cx="2181775" cy="1482664"/>
            <a:chOff x="9109468" y="4487595"/>
            <a:chExt cx="2181775" cy="1482664"/>
          </a:xfrm>
        </p:grpSpPr>
        <p:grpSp>
          <p:nvGrpSpPr>
            <p:cNvPr id="164" name="Group 26"/>
            <p:cNvGrpSpPr/>
            <p:nvPr/>
          </p:nvGrpSpPr>
          <p:grpSpPr>
            <a:xfrm>
              <a:off x="9109468" y="4487595"/>
              <a:ext cx="2181775" cy="991100"/>
              <a:chOff x="900753" y="4445391"/>
              <a:chExt cx="2181775" cy="991100"/>
            </a:xfrm>
          </p:grpSpPr>
          <p:sp>
            <p:nvSpPr>
              <p:cNvPr id="169" name="TextBox 27"/>
              <p:cNvSpPr txBox="1"/>
              <p:nvPr/>
            </p:nvSpPr>
            <p:spPr>
              <a:xfrm>
                <a:off x="1480925" y="4445391"/>
                <a:ext cx="1021433" cy="369332"/>
              </a:xfrm>
              <a:prstGeom prst="rect">
                <a:avLst/>
              </a:prstGeom>
              <a:noFill/>
            </p:spPr>
            <p:txBody>
              <a:bodyPr wrap="none" rtlCol="0">
                <a:spAutoFit/>
              </a:bodyPr>
              <a:lstStyle/>
              <a:p>
                <a:pPr algn="ctr"/>
                <a:r>
                  <a:rPr lang="en-US" b="1" smtClean="0">
                    <a:solidFill>
                      <a:schemeClr val="tx1">
                        <a:lumMod val="75000"/>
                        <a:lumOff val="25000"/>
                      </a:schemeClr>
                    </a:solidFill>
                    <a:latin typeface="Agency FB" panose="020B0503020202020204" pitchFamily="34" charset="0"/>
                  </a:rPr>
                  <a:t>Portfolio 4</a:t>
                </a:r>
                <a:endParaRPr lang="en-US" b="1">
                  <a:solidFill>
                    <a:schemeClr val="tx1">
                      <a:lumMod val="75000"/>
                      <a:lumOff val="25000"/>
                    </a:schemeClr>
                  </a:solidFill>
                  <a:latin typeface="Agency FB" panose="020B0503020202020204" pitchFamily="34" charset="0"/>
                </a:endParaRPr>
              </a:p>
            </p:txBody>
          </p:sp>
          <p:sp>
            <p:nvSpPr>
              <p:cNvPr id="170" name="Rectangle 28"/>
              <p:cNvSpPr/>
              <p:nvPr/>
            </p:nvSpPr>
            <p:spPr>
              <a:xfrm>
                <a:off x="900753" y="4790160"/>
                <a:ext cx="2181775" cy="646331"/>
              </a:xfrm>
              <a:prstGeom prst="rect">
                <a:avLst/>
              </a:prstGeom>
            </p:spPr>
            <p:txBody>
              <a:bodyPr wrap="square">
                <a:spAutoFit/>
              </a:bodyPr>
              <a:lstStyle/>
              <a:p>
                <a:pPr algn="ctr"/>
                <a:r>
                  <a:rPr lang="en-US" sz="1200">
                    <a:solidFill>
                      <a:schemeClr val="tx1">
                        <a:lumMod val="50000"/>
                        <a:lumOff val="50000"/>
                      </a:schemeClr>
                    </a:solidFill>
                    <a:latin typeface="Agency FB" panose="020B0503020202020204" pitchFamily="34" charset="0"/>
                  </a:rPr>
                  <a:t>Lorem ipsum dolor sit amet, consectetuer adipiscing elit, sed diam </a:t>
                </a:r>
                <a:r>
                  <a:rPr lang="en-US" sz="1200" smtClean="0">
                    <a:solidFill>
                      <a:schemeClr val="tx1">
                        <a:lumMod val="50000"/>
                        <a:lumOff val="50000"/>
                      </a:schemeClr>
                    </a:solidFill>
                    <a:latin typeface="Agency FB" panose="020B0503020202020204" pitchFamily="34" charset="0"/>
                  </a:rPr>
                  <a:t>nonummy</a:t>
                </a:r>
                <a:endParaRPr lang="en-US" sz="1200">
                  <a:latin typeface="Agency FB" panose="020B0503020202020204" pitchFamily="34" charset="0"/>
                </a:endParaRPr>
              </a:p>
            </p:txBody>
          </p:sp>
        </p:grpSp>
        <p:grpSp>
          <p:nvGrpSpPr>
            <p:cNvPr id="165" name="Group 41"/>
            <p:cNvGrpSpPr/>
            <p:nvPr/>
          </p:nvGrpSpPr>
          <p:grpSpPr>
            <a:xfrm>
              <a:off x="9645091" y="5676668"/>
              <a:ext cx="1110528" cy="293591"/>
              <a:chOff x="2838502" y="6023413"/>
              <a:chExt cx="1110528" cy="293591"/>
            </a:xfrm>
            <a:solidFill>
              <a:schemeClr val="bg1">
                <a:lumMod val="75000"/>
              </a:schemeClr>
            </a:solidFill>
          </p:grpSpPr>
          <p:sp>
            <p:nvSpPr>
              <p:cNvPr id="166" name="Freeform 63"/>
              <p:cNvSpPr>
                <a:spLocks/>
              </p:cNvSpPr>
              <p:nvPr/>
            </p:nvSpPr>
            <p:spPr bwMode="auto">
              <a:xfrm>
                <a:off x="3179093" y="6023413"/>
                <a:ext cx="349905" cy="287885"/>
              </a:xfrm>
              <a:custGeom>
                <a:avLst/>
                <a:gdLst>
                  <a:gd name="T0" fmla="*/ 160 w 160"/>
                  <a:gd name="T1" fmla="*/ 16 h 131"/>
                  <a:gd name="T2" fmla="*/ 159 w 160"/>
                  <a:gd name="T3" fmla="*/ 16 h 131"/>
                  <a:gd name="T4" fmla="*/ 144 w 160"/>
                  <a:gd name="T5" fmla="*/ 20 h 131"/>
                  <a:gd name="T6" fmla="*/ 156 w 160"/>
                  <a:gd name="T7" fmla="*/ 4 h 131"/>
                  <a:gd name="T8" fmla="*/ 156 w 160"/>
                  <a:gd name="T9" fmla="*/ 3 h 131"/>
                  <a:gd name="T10" fmla="*/ 155 w 160"/>
                  <a:gd name="T11" fmla="*/ 3 h 131"/>
                  <a:gd name="T12" fmla="*/ 135 w 160"/>
                  <a:gd name="T13" fmla="*/ 11 h 131"/>
                  <a:gd name="T14" fmla="*/ 111 w 160"/>
                  <a:gd name="T15" fmla="*/ 0 h 131"/>
                  <a:gd name="T16" fmla="*/ 77 w 160"/>
                  <a:gd name="T17" fmla="*/ 34 h 131"/>
                  <a:gd name="T18" fmla="*/ 78 w 160"/>
                  <a:gd name="T19" fmla="*/ 40 h 131"/>
                  <a:gd name="T20" fmla="*/ 12 w 160"/>
                  <a:gd name="T21" fmla="*/ 7 h 131"/>
                  <a:gd name="T22" fmla="*/ 12 w 160"/>
                  <a:gd name="T23" fmla="*/ 6 h 131"/>
                  <a:gd name="T24" fmla="*/ 11 w 160"/>
                  <a:gd name="T25" fmla="*/ 7 h 131"/>
                  <a:gd name="T26" fmla="*/ 7 w 160"/>
                  <a:gd name="T27" fmla="*/ 23 h 131"/>
                  <a:gd name="T28" fmla="*/ 19 w 160"/>
                  <a:gd name="T29" fmla="*/ 50 h 131"/>
                  <a:gd name="T30" fmla="*/ 7 w 160"/>
                  <a:gd name="T31" fmla="*/ 46 h 131"/>
                  <a:gd name="T32" fmla="*/ 7 w 160"/>
                  <a:gd name="T33" fmla="*/ 46 h 131"/>
                  <a:gd name="T34" fmla="*/ 6 w 160"/>
                  <a:gd name="T35" fmla="*/ 47 h 131"/>
                  <a:gd name="T36" fmla="*/ 6 w 160"/>
                  <a:gd name="T37" fmla="*/ 47 h 131"/>
                  <a:gd name="T38" fmla="*/ 30 w 160"/>
                  <a:gd name="T39" fmla="*/ 79 h 131"/>
                  <a:gd name="T40" fmla="*/ 19 w 160"/>
                  <a:gd name="T41" fmla="*/ 79 h 131"/>
                  <a:gd name="T42" fmla="*/ 18 w 160"/>
                  <a:gd name="T43" fmla="*/ 79 h 131"/>
                  <a:gd name="T44" fmla="*/ 18 w 160"/>
                  <a:gd name="T45" fmla="*/ 80 h 131"/>
                  <a:gd name="T46" fmla="*/ 47 w 160"/>
                  <a:gd name="T47" fmla="*/ 103 h 131"/>
                  <a:gd name="T48" fmla="*/ 8 w 160"/>
                  <a:gd name="T49" fmla="*/ 115 h 131"/>
                  <a:gd name="T50" fmla="*/ 1 w 160"/>
                  <a:gd name="T51" fmla="*/ 115 h 131"/>
                  <a:gd name="T52" fmla="*/ 0 w 160"/>
                  <a:gd name="T53" fmla="*/ 115 h 131"/>
                  <a:gd name="T54" fmla="*/ 0 w 160"/>
                  <a:gd name="T55" fmla="*/ 116 h 131"/>
                  <a:gd name="T56" fmla="*/ 51 w 160"/>
                  <a:gd name="T57" fmla="*/ 131 h 131"/>
                  <a:gd name="T58" fmla="*/ 144 w 160"/>
                  <a:gd name="T59" fmla="*/ 38 h 131"/>
                  <a:gd name="T60" fmla="*/ 144 w 160"/>
                  <a:gd name="T61" fmla="*/ 34 h 131"/>
                  <a:gd name="T62" fmla="*/ 160 w 160"/>
                  <a:gd name="T63" fmla="*/ 17 h 131"/>
                  <a:gd name="T64" fmla="*/ 160 w 160"/>
                  <a:gd name="T6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31">
                    <a:moveTo>
                      <a:pt x="160" y="16"/>
                    </a:moveTo>
                    <a:cubicBezTo>
                      <a:pt x="160" y="16"/>
                      <a:pt x="160" y="16"/>
                      <a:pt x="159" y="16"/>
                    </a:cubicBezTo>
                    <a:cubicBezTo>
                      <a:pt x="154" y="18"/>
                      <a:pt x="149" y="19"/>
                      <a:pt x="144" y="20"/>
                    </a:cubicBezTo>
                    <a:cubicBezTo>
                      <a:pt x="150" y="16"/>
                      <a:pt x="154" y="10"/>
                      <a:pt x="156" y="4"/>
                    </a:cubicBezTo>
                    <a:cubicBezTo>
                      <a:pt x="156" y="3"/>
                      <a:pt x="156" y="3"/>
                      <a:pt x="156" y="3"/>
                    </a:cubicBezTo>
                    <a:cubicBezTo>
                      <a:pt x="155" y="3"/>
                      <a:pt x="155" y="3"/>
                      <a:pt x="155" y="3"/>
                    </a:cubicBezTo>
                    <a:cubicBezTo>
                      <a:pt x="149" y="7"/>
                      <a:pt x="142" y="9"/>
                      <a:pt x="135" y="11"/>
                    </a:cubicBezTo>
                    <a:cubicBezTo>
                      <a:pt x="128" y="4"/>
                      <a:pt x="120" y="0"/>
                      <a:pt x="111" y="0"/>
                    </a:cubicBezTo>
                    <a:cubicBezTo>
                      <a:pt x="92" y="0"/>
                      <a:pt x="77" y="15"/>
                      <a:pt x="77" y="34"/>
                    </a:cubicBezTo>
                    <a:cubicBezTo>
                      <a:pt x="77" y="36"/>
                      <a:pt x="77" y="38"/>
                      <a:pt x="78" y="40"/>
                    </a:cubicBezTo>
                    <a:cubicBezTo>
                      <a:pt x="52" y="39"/>
                      <a:pt x="29" y="26"/>
                      <a:pt x="12" y="7"/>
                    </a:cubicBezTo>
                    <a:cubicBezTo>
                      <a:pt x="12" y="6"/>
                      <a:pt x="12" y="6"/>
                      <a:pt x="12" y="6"/>
                    </a:cubicBezTo>
                    <a:cubicBezTo>
                      <a:pt x="11" y="6"/>
                      <a:pt x="11" y="6"/>
                      <a:pt x="11" y="7"/>
                    </a:cubicBezTo>
                    <a:cubicBezTo>
                      <a:pt x="8" y="12"/>
                      <a:pt x="7" y="18"/>
                      <a:pt x="7" y="23"/>
                    </a:cubicBezTo>
                    <a:cubicBezTo>
                      <a:pt x="7" y="34"/>
                      <a:pt x="11" y="43"/>
                      <a:pt x="19" y="50"/>
                    </a:cubicBezTo>
                    <a:cubicBezTo>
                      <a:pt x="15" y="49"/>
                      <a:pt x="11" y="48"/>
                      <a:pt x="7" y="46"/>
                    </a:cubicBezTo>
                    <a:cubicBezTo>
                      <a:pt x="7" y="46"/>
                      <a:pt x="7" y="46"/>
                      <a:pt x="7" y="46"/>
                    </a:cubicBezTo>
                    <a:cubicBezTo>
                      <a:pt x="6" y="46"/>
                      <a:pt x="6" y="46"/>
                      <a:pt x="6" y="47"/>
                    </a:cubicBezTo>
                    <a:cubicBezTo>
                      <a:pt x="6" y="47"/>
                      <a:pt x="6" y="47"/>
                      <a:pt x="6" y="47"/>
                    </a:cubicBezTo>
                    <a:cubicBezTo>
                      <a:pt x="6" y="62"/>
                      <a:pt x="16" y="75"/>
                      <a:pt x="30" y="79"/>
                    </a:cubicBezTo>
                    <a:cubicBezTo>
                      <a:pt x="26" y="79"/>
                      <a:pt x="22" y="79"/>
                      <a:pt x="19" y="79"/>
                    </a:cubicBezTo>
                    <a:cubicBezTo>
                      <a:pt x="18" y="79"/>
                      <a:pt x="18" y="79"/>
                      <a:pt x="18" y="79"/>
                    </a:cubicBezTo>
                    <a:cubicBezTo>
                      <a:pt x="18" y="79"/>
                      <a:pt x="18" y="79"/>
                      <a:pt x="18" y="80"/>
                    </a:cubicBezTo>
                    <a:cubicBezTo>
                      <a:pt x="22" y="93"/>
                      <a:pt x="33" y="102"/>
                      <a:pt x="47" y="103"/>
                    </a:cubicBezTo>
                    <a:cubicBezTo>
                      <a:pt x="36" y="111"/>
                      <a:pt x="22" y="115"/>
                      <a:pt x="8" y="115"/>
                    </a:cubicBezTo>
                    <a:cubicBezTo>
                      <a:pt x="6" y="115"/>
                      <a:pt x="3" y="115"/>
                      <a:pt x="1" y="115"/>
                    </a:cubicBezTo>
                    <a:cubicBezTo>
                      <a:pt x="0" y="115"/>
                      <a:pt x="0" y="115"/>
                      <a:pt x="0" y="115"/>
                    </a:cubicBezTo>
                    <a:cubicBezTo>
                      <a:pt x="0" y="116"/>
                      <a:pt x="0" y="116"/>
                      <a:pt x="0" y="116"/>
                    </a:cubicBezTo>
                    <a:cubicBezTo>
                      <a:pt x="15" y="126"/>
                      <a:pt x="33" y="131"/>
                      <a:pt x="51" y="131"/>
                    </a:cubicBezTo>
                    <a:cubicBezTo>
                      <a:pt x="109" y="131"/>
                      <a:pt x="144" y="83"/>
                      <a:pt x="144" y="38"/>
                    </a:cubicBezTo>
                    <a:cubicBezTo>
                      <a:pt x="144" y="36"/>
                      <a:pt x="144" y="35"/>
                      <a:pt x="144" y="34"/>
                    </a:cubicBezTo>
                    <a:cubicBezTo>
                      <a:pt x="150" y="29"/>
                      <a:pt x="156" y="23"/>
                      <a:pt x="160" y="17"/>
                    </a:cubicBezTo>
                    <a:cubicBezTo>
                      <a:pt x="160" y="17"/>
                      <a:pt x="160" y="16"/>
                      <a:pt x="160"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latin typeface="Agency FB" panose="020B0503020202020204" pitchFamily="34" charset="0"/>
                </a:endParaRPr>
              </a:p>
            </p:txBody>
          </p:sp>
          <p:sp>
            <p:nvSpPr>
              <p:cNvPr id="167" name="Freeform 21"/>
              <p:cNvSpPr>
                <a:spLocks/>
              </p:cNvSpPr>
              <p:nvPr/>
            </p:nvSpPr>
            <p:spPr bwMode="auto">
              <a:xfrm>
                <a:off x="3721171" y="6023413"/>
                <a:ext cx="227859" cy="287885"/>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grpFill/>
              <a:ln>
                <a:noFill/>
              </a:ln>
            </p:spPr>
            <p:txBody>
              <a:bodyPr vert="horz" wrap="square" lIns="121920" tIns="60960" rIns="121920" bIns="60960" numCol="1" anchor="t" anchorCtr="0" compatLnSpc="1">
                <a:prstTxWarp prst="textNoShape">
                  <a:avLst/>
                </a:prstTxWarp>
              </a:bodyPr>
              <a:lstStyle/>
              <a:p>
                <a:endParaRPr lang="en-US" sz="2400" dirty="0">
                  <a:latin typeface="Agency FB" panose="020B0503020202020204" pitchFamily="34" charset="0"/>
                </a:endParaRPr>
              </a:p>
            </p:txBody>
          </p:sp>
          <p:sp>
            <p:nvSpPr>
              <p:cNvPr id="168" name="Freeform 62"/>
              <p:cNvSpPr>
                <a:spLocks/>
              </p:cNvSpPr>
              <p:nvPr/>
            </p:nvSpPr>
            <p:spPr bwMode="auto">
              <a:xfrm>
                <a:off x="2838502" y="6029119"/>
                <a:ext cx="148418" cy="287885"/>
              </a:xfrm>
              <a:custGeom>
                <a:avLst/>
                <a:gdLst>
                  <a:gd name="T0" fmla="*/ 84 w 84"/>
                  <a:gd name="T1" fmla="*/ 27 h 163"/>
                  <a:gd name="T2" fmla="*/ 69 w 84"/>
                  <a:gd name="T3" fmla="*/ 27 h 163"/>
                  <a:gd name="T4" fmla="*/ 54 w 84"/>
                  <a:gd name="T5" fmla="*/ 41 h 163"/>
                  <a:gd name="T6" fmla="*/ 54 w 84"/>
                  <a:gd name="T7" fmla="*/ 60 h 163"/>
                  <a:gd name="T8" fmla="*/ 83 w 84"/>
                  <a:gd name="T9" fmla="*/ 60 h 163"/>
                  <a:gd name="T10" fmla="*/ 83 w 84"/>
                  <a:gd name="T11" fmla="*/ 88 h 163"/>
                  <a:gd name="T12" fmla="*/ 54 w 84"/>
                  <a:gd name="T13" fmla="*/ 88 h 163"/>
                  <a:gd name="T14" fmla="*/ 54 w 84"/>
                  <a:gd name="T15" fmla="*/ 163 h 163"/>
                  <a:gd name="T16" fmla="*/ 25 w 84"/>
                  <a:gd name="T17" fmla="*/ 163 h 163"/>
                  <a:gd name="T18" fmla="*/ 25 w 84"/>
                  <a:gd name="T19" fmla="*/ 88 h 163"/>
                  <a:gd name="T20" fmla="*/ 0 w 84"/>
                  <a:gd name="T21" fmla="*/ 88 h 163"/>
                  <a:gd name="T22" fmla="*/ 0 w 84"/>
                  <a:gd name="T23" fmla="*/ 60 h 163"/>
                  <a:gd name="T24" fmla="*/ 25 w 84"/>
                  <a:gd name="T25" fmla="*/ 60 h 163"/>
                  <a:gd name="T26" fmla="*/ 25 w 84"/>
                  <a:gd name="T27" fmla="*/ 38 h 163"/>
                  <a:gd name="T28" fmla="*/ 62 w 84"/>
                  <a:gd name="T29" fmla="*/ 0 h 163"/>
                  <a:gd name="T30" fmla="*/ 84 w 84"/>
                  <a:gd name="T31" fmla="*/ 0 h 163"/>
                  <a:gd name="T32" fmla="*/ 84 w 84"/>
                  <a:gd name="T33" fmla="*/ 2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63">
                    <a:moveTo>
                      <a:pt x="84" y="27"/>
                    </a:moveTo>
                    <a:cubicBezTo>
                      <a:pt x="69" y="27"/>
                      <a:pt x="69" y="27"/>
                      <a:pt x="69" y="27"/>
                    </a:cubicBezTo>
                    <a:cubicBezTo>
                      <a:pt x="57" y="27"/>
                      <a:pt x="54" y="33"/>
                      <a:pt x="54" y="41"/>
                    </a:cubicBezTo>
                    <a:cubicBezTo>
                      <a:pt x="54" y="60"/>
                      <a:pt x="54" y="60"/>
                      <a:pt x="54" y="60"/>
                    </a:cubicBezTo>
                    <a:cubicBezTo>
                      <a:pt x="83" y="60"/>
                      <a:pt x="83" y="60"/>
                      <a:pt x="83" y="60"/>
                    </a:cubicBezTo>
                    <a:cubicBezTo>
                      <a:pt x="83" y="88"/>
                      <a:pt x="83" y="88"/>
                      <a:pt x="83" y="88"/>
                    </a:cubicBezTo>
                    <a:cubicBezTo>
                      <a:pt x="54" y="88"/>
                      <a:pt x="54" y="88"/>
                      <a:pt x="54" y="88"/>
                    </a:cubicBezTo>
                    <a:cubicBezTo>
                      <a:pt x="54" y="163"/>
                      <a:pt x="54" y="163"/>
                      <a:pt x="54" y="163"/>
                    </a:cubicBezTo>
                    <a:cubicBezTo>
                      <a:pt x="25" y="163"/>
                      <a:pt x="25" y="163"/>
                      <a:pt x="25" y="163"/>
                    </a:cubicBezTo>
                    <a:cubicBezTo>
                      <a:pt x="25" y="88"/>
                      <a:pt x="25" y="88"/>
                      <a:pt x="25" y="88"/>
                    </a:cubicBezTo>
                    <a:cubicBezTo>
                      <a:pt x="0" y="88"/>
                      <a:pt x="0" y="88"/>
                      <a:pt x="0" y="88"/>
                    </a:cubicBezTo>
                    <a:cubicBezTo>
                      <a:pt x="0" y="60"/>
                      <a:pt x="0" y="60"/>
                      <a:pt x="0" y="60"/>
                    </a:cubicBezTo>
                    <a:cubicBezTo>
                      <a:pt x="25" y="60"/>
                      <a:pt x="25" y="60"/>
                      <a:pt x="25" y="60"/>
                    </a:cubicBezTo>
                    <a:cubicBezTo>
                      <a:pt x="25" y="38"/>
                      <a:pt x="25" y="38"/>
                      <a:pt x="25" y="38"/>
                    </a:cubicBezTo>
                    <a:cubicBezTo>
                      <a:pt x="25" y="13"/>
                      <a:pt x="40" y="0"/>
                      <a:pt x="62" y="0"/>
                    </a:cubicBezTo>
                    <a:cubicBezTo>
                      <a:pt x="84" y="0"/>
                      <a:pt x="84" y="0"/>
                      <a:pt x="84" y="0"/>
                    </a:cubicBezTo>
                    <a:lnTo>
                      <a:pt x="84" y="27"/>
                    </a:lnTo>
                    <a:close/>
                  </a:path>
                </a:pathLst>
              </a:custGeom>
              <a:grpFill/>
              <a:ln>
                <a:noFill/>
              </a:ln>
            </p:spPr>
            <p:txBody>
              <a:bodyPr vert="horz" wrap="square" lIns="91440" tIns="45720" rIns="91440" bIns="45720" numCol="1" anchor="t" anchorCtr="0" compatLnSpc="1">
                <a:prstTxWarp prst="textNoShape">
                  <a:avLst/>
                </a:prstTxWarp>
              </a:bodyPr>
              <a:lstStyle/>
              <a:p>
                <a:endParaRPr lang="en-US">
                  <a:latin typeface="Agency FB" panose="020B0503020202020204" pitchFamily="34" charset="0"/>
                </a:endParaRPr>
              </a:p>
            </p:txBody>
          </p:sp>
        </p:grpSp>
      </p:grpSp>
      <p:sp>
        <p:nvSpPr>
          <p:cNvPr id="80" name="矩形 79"/>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432507662"/>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95"/>
                                        </p:tgtEl>
                                        <p:attrNameLst>
                                          <p:attrName>style.visibility</p:attrName>
                                        </p:attrNameLst>
                                      </p:cBhvr>
                                      <p:to>
                                        <p:strVal val="visible"/>
                                      </p:to>
                                    </p:set>
                                    <p:animEffect transition="in" filter="fade">
                                      <p:cBhvr>
                                        <p:cTn id="7" dur="1000"/>
                                        <p:tgtEl>
                                          <p:spTgt spid="95"/>
                                        </p:tgtEl>
                                      </p:cBhvr>
                                    </p:animEffect>
                                    <p:anim calcmode="lin" valueType="num">
                                      <p:cBhvr>
                                        <p:cTn id="8" dur="1000" fill="hold"/>
                                        <p:tgtEl>
                                          <p:spTgt spid="95"/>
                                        </p:tgtEl>
                                        <p:attrNameLst>
                                          <p:attrName>ppt_x</p:attrName>
                                        </p:attrNameLst>
                                      </p:cBhvr>
                                      <p:tavLst>
                                        <p:tav tm="0">
                                          <p:val>
                                            <p:strVal val="#ppt_x"/>
                                          </p:val>
                                        </p:tav>
                                        <p:tav tm="100000">
                                          <p:val>
                                            <p:strVal val="#ppt_x"/>
                                          </p:val>
                                        </p:tav>
                                      </p:tavLst>
                                    </p:anim>
                                    <p:anim calcmode="lin" valueType="num">
                                      <p:cBhvr>
                                        <p:cTn id="9" dur="900" decel="100000" fill="hold"/>
                                        <p:tgtEl>
                                          <p:spTgt spid="95"/>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95"/>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53" presetClass="entr" presetSubtype="16" fill="hold" nodeType="afterEffect">
                                  <p:stCondLst>
                                    <p:cond delay="0"/>
                                  </p:stCondLst>
                                  <p:childTnLst>
                                    <p:set>
                                      <p:cBhvr>
                                        <p:cTn id="13" dur="1" fill="hold">
                                          <p:stCondLst>
                                            <p:cond delay="0"/>
                                          </p:stCondLst>
                                        </p:cTn>
                                        <p:tgtEl>
                                          <p:spTgt spid="99"/>
                                        </p:tgtEl>
                                        <p:attrNameLst>
                                          <p:attrName>style.visibility</p:attrName>
                                        </p:attrNameLst>
                                      </p:cBhvr>
                                      <p:to>
                                        <p:strVal val="visible"/>
                                      </p:to>
                                    </p:set>
                                    <p:anim calcmode="lin" valueType="num">
                                      <p:cBhvr>
                                        <p:cTn id="14" dur="500" fill="hold"/>
                                        <p:tgtEl>
                                          <p:spTgt spid="99"/>
                                        </p:tgtEl>
                                        <p:attrNameLst>
                                          <p:attrName>ppt_w</p:attrName>
                                        </p:attrNameLst>
                                      </p:cBhvr>
                                      <p:tavLst>
                                        <p:tav tm="0">
                                          <p:val>
                                            <p:fltVal val="0"/>
                                          </p:val>
                                        </p:tav>
                                        <p:tav tm="100000">
                                          <p:val>
                                            <p:strVal val="#ppt_w"/>
                                          </p:val>
                                        </p:tav>
                                      </p:tavLst>
                                    </p:anim>
                                    <p:anim calcmode="lin" valueType="num">
                                      <p:cBhvr>
                                        <p:cTn id="15" dur="500" fill="hold"/>
                                        <p:tgtEl>
                                          <p:spTgt spid="99"/>
                                        </p:tgtEl>
                                        <p:attrNameLst>
                                          <p:attrName>ppt_h</p:attrName>
                                        </p:attrNameLst>
                                      </p:cBhvr>
                                      <p:tavLst>
                                        <p:tav tm="0">
                                          <p:val>
                                            <p:fltVal val="0"/>
                                          </p:val>
                                        </p:tav>
                                        <p:tav tm="100000">
                                          <p:val>
                                            <p:strVal val="#ppt_h"/>
                                          </p:val>
                                        </p:tav>
                                      </p:tavLst>
                                    </p:anim>
                                    <p:animEffect transition="in" filter="fade">
                                      <p:cBhvr>
                                        <p:cTn id="16" dur="500"/>
                                        <p:tgtEl>
                                          <p:spTgt spid="99"/>
                                        </p:tgtEl>
                                      </p:cBhvr>
                                    </p:animEffect>
                                  </p:childTnLst>
                                </p:cTn>
                              </p:par>
                            </p:childTnLst>
                          </p:cTn>
                        </p:par>
                        <p:par>
                          <p:cTn id="17" fill="hold">
                            <p:stCondLst>
                              <p:cond delay="1500"/>
                            </p:stCondLst>
                            <p:childTnLst>
                              <p:par>
                                <p:cTn id="18" presetID="42" presetClass="entr" presetSubtype="0" fill="hold" nodeType="afterEffect">
                                  <p:stCondLst>
                                    <p:cond delay="0"/>
                                  </p:stCondLst>
                                  <p:childTnLst>
                                    <p:set>
                                      <p:cBhvr>
                                        <p:cTn id="19" dur="1" fill="hold">
                                          <p:stCondLst>
                                            <p:cond delay="0"/>
                                          </p:stCondLst>
                                        </p:cTn>
                                        <p:tgtEl>
                                          <p:spTgt spid="111"/>
                                        </p:tgtEl>
                                        <p:attrNameLst>
                                          <p:attrName>style.visibility</p:attrName>
                                        </p:attrNameLst>
                                      </p:cBhvr>
                                      <p:to>
                                        <p:strVal val="visible"/>
                                      </p:to>
                                    </p:set>
                                    <p:animEffect transition="in" filter="fade">
                                      <p:cBhvr>
                                        <p:cTn id="20" dur="1000"/>
                                        <p:tgtEl>
                                          <p:spTgt spid="111"/>
                                        </p:tgtEl>
                                      </p:cBhvr>
                                    </p:animEffect>
                                    <p:anim calcmode="lin" valueType="num">
                                      <p:cBhvr>
                                        <p:cTn id="21" dur="1000" fill="hold"/>
                                        <p:tgtEl>
                                          <p:spTgt spid="111"/>
                                        </p:tgtEl>
                                        <p:attrNameLst>
                                          <p:attrName>ppt_x</p:attrName>
                                        </p:attrNameLst>
                                      </p:cBhvr>
                                      <p:tavLst>
                                        <p:tav tm="0">
                                          <p:val>
                                            <p:strVal val="#ppt_x"/>
                                          </p:val>
                                        </p:tav>
                                        <p:tav tm="100000">
                                          <p:val>
                                            <p:strVal val="#ppt_x"/>
                                          </p:val>
                                        </p:tav>
                                      </p:tavLst>
                                    </p:anim>
                                    <p:anim calcmode="lin" valueType="num">
                                      <p:cBhvr>
                                        <p:cTn id="22" dur="1000" fill="hold"/>
                                        <p:tgtEl>
                                          <p:spTgt spid="111"/>
                                        </p:tgtEl>
                                        <p:attrNameLst>
                                          <p:attrName>ppt_y</p:attrName>
                                        </p:attrNameLst>
                                      </p:cBhvr>
                                      <p:tavLst>
                                        <p:tav tm="0">
                                          <p:val>
                                            <p:strVal val="#ppt_y+.1"/>
                                          </p:val>
                                        </p:tav>
                                        <p:tav tm="100000">
                                          <p:val>
                                            <p:strVal val="#ppt_y"/>
                                          </p:val>
                                        </p:tav>
                                      </p:tavLst>
                                    </p:anim>
                                  </p:childTnLst>
                                </p:cTn>
                              </p:par>
                            </p:childTnLst>
                          </p:cTn>
                        </p:par>
                        <p:par>
                          <p:cTn id="23" fill="hold">
                            <p:stCondLst>
                              <p:cond delay="2500"/>
                            </p:stCondLst>
                            <p:childTnLst>
                              <p:par>
                                <p:cTn id="24" presetID="37" presetClass="entr" presetSubtype="0" fill="hold" grpId="0" nodeType="afterEffect">
                                  <p:stCondLst>
                                    <p:cond delay="0"/>
                                  </p:stCondLst>
                                  <p:childTnLst>
                                    <p:set>
                                      <p:cBhvr>
                                        <p:cTn id="25" dur="1" fill="hold">
                                          <p:stCondLst>
                                            <p:cond delay="0"/>
                                          </p:stCondLst>
                                        </p:cTn>
                                        <p:tgtEl>
                                          <p:spTgt spid="96"/>
                                        </p:tgtEl>
                                        <p:attrNameLst>
                                          <p:attrName>style.visibility</p:attrName>
                                        </p:attrNameLst>
                                      </p:cBhvr>
                                      <p:to>
                                        <p:strVal val="visible"/>
                                      </p:to>
                                    </p:set>
                                    <p:animEffect transition="in" filter="fade">
                                      <p:cBhvr>
                                        <p:cTn id="26" dur="1000"/>
                                        <p:tgtEl>
                                          <p:spTgt spid="96"/>
                                        </p:tgtEl>
                                      </p:cBhvr>
                                    </p:animEffect>
                                    <p:anim calcmode="lin" valueType="num">
                                      <p:cBhvr>
                                        <p:cTn id="27" dur="1000" fill="hold"/>
                                        <p:tgtEl>
                                          <p:spTgt spid="96"/>
                                        </p:tgtEl>
                                        <p:attrNameLst>
                                          <p:attrName>ppt_x</p:attrName>
                                        </p:attrNameLst>
                                      </p:cBhvr>
                                      <p:tavLst>
                                        <p:tav tm="0">
                                          <p:val>
                                            <p:strVal val="#ppt_x"/>
                                          </p:val>
                                        </p:tav>
                                        <p:tav tm="100000">
                                          <p:val>
                                            <p:strVal val="#ppt_x"/>
                                          </p:val>
                                        </p:tav>
                                      </p:tavLst>
                                    </p:anim>
                                    <p:anim calcmode="lin" valueType="num">
                                      <p:cBhvr>
                                        <p:cTn id="28" dur="900" decel="100000" fill="hold"/>
                                        <p:tgtEl>
                                          <p:spTgt spid="96"/>
                                        </p:tgtEl>
                                        <p:attrNameLst>
                                          <p:attrName>ppt_y</p:attrName>
                                        </p:attrNameLst>
                                      </p:cBhvr>
                                      <p:tavLst>
                                        <p:tav tm="0">
                                          <p:val>
                                            <p:strVal val="#ppt_y+1"/>
                                          </p:val>
                                        </p:tav>
                                        <p:tav tm="100000">
                                          <p:val>
                                            <p:strVal val="#ppt_y-.03"/>
                                          </p:val>
                                        </p:tav>
                                      </p:tavLst>
                                    </p:anim>
                                    <p:anim calcmode="lin" valueType="num">
                                      <p:cBhvr>
                                        <p:cTn id="29" dur="100" accel="100000" fill="hold">
                                          <p:stCondLst>
                                            <p:cond delay="900"/>
                                          </p:stCondLst>
                                        </p:cTn>
                                        <p:tgtEl>
                                          <p:spTgt spid="96"/>
                                        </p:tgtEl>
                                        <p:attrNameLst>
                                          <p:attrName>ppt_y</p:attrName>
                                        </p:attrNameLst>
                                      </p:cBhvr>
                                      <p:tavLst>
                                        <p:tav tm="0">
                                          <p:val>
                                            <p:strVal val="#ppt_y-.03"/>
                                          </p:val>
                                        </p:tav>
                                        <p:tav tm="100000">
                                          <p:val>
                                            <p:strVal val="#ppt_y"/>
                                          </p:val>
                                        </p:tav>
                                      </p:tavLst>
                                    </p:anim>
                                  </p:childTnLst>
                                </p:cTn>
                              </p:par>
                            </p:childTnLst>
                          </p:cTn>
                        </p:par>
                        <p:par>
                          <p:cTn id="30" fill="hold">
                            <p:stCondLst>
                              <p:cond delay="3500"/>
                            </p:stCondLst>
                            <p:childTnLst>
                              <p:par>
                                <p:cTn id="31" presetID="53" presetClass="entr" presetSubtype="16" fill="hold" nodeType="afterEffect">
                                  <p:stCondLst>
                                    <p:cond delay="0"/>
                                  </p:stCondLst>
                                  <p:childTnLst>
                                    <p:set>
                                      <p:cBhvr>
                                        <p:cTn id="32" dur="1" fill="hold">
                                          <p:stCondLst>
                                            <p:cond delay="0"/>
                                          </p:stCondLst>
                                        </p:cTn>
                                        <p:tgtEl>
                                          <p:spTgt spid="105"/>
                                        </p:tgtEl>
                                        <p:attrNameLst>
                                          <p:attrName>style.visibility</p:attrName>
                                        </p:attrNameLst>
                                      </p:cBhvr>
                                      <p:to>
                                        <p:strVal val="visible"/>
                                      </p:to>
                                    </p:set>
                                    <p:anim calcmode="lin" valueType="num">
                                      <p:cBhvr>
                                        <p:cTn id="33" dur="500" fill="hold"/>
                                        <p:tgtEl>
                                          <p:spTgt spid="105"/>
                                        </p:tgtEl>
                                        <p:attrNameLst>
                                          <p:attrName>ppt_w</p:attrName>
                                        </p:attrNameLst>
                                      </p:cBhvr>
                                      <p:tavLst>
                                        <p:tav tm="0">
                                          <p:val>
                                            <p:fltVal val="0"/>
                                          </p:val>
                                        </p:tav>
                                        <p:tav tm="100000">
                                          <p:val>
                                            <p:strVal val="#ppt_w"/>
                                          </p:val>
                                        </p:tav>
                                      </p:tavLst>
                                    </p:anim>
                                    <p:anim calcmode="lin" valueType="num">
                                      <p:cBhvr>
                                        <p:cTn id="34" dur="500" fill="hold"/>
                                        <p:tgtEl>
                                          <p:spTgt spid="105"/>
                                        </p:tgtEl>
                                        <p:attrNameLst>
                                          <p:attrName>ppt_h</p:attrName>
                                        </p:attrNameLst>
                                      </p:cBhvr>
                                      <p:tavLst>
                                        <p:tav tm="0">
                                          <p:val>
                                            <p:fltVal val="0"/>
                                          </p:val>
                                        </p:tav>
                                        <p:tav tm="100000">
                                          <p:val>
                                            <p:strVal val="#ppt_h"/>
                                          </p:val>
                                        </p:tav>
                                      </p:tavLst>
                                    </p:anim>
                                    <p:animEffect transition="in" filter="fade">
                                      <p:cBhvr>
                                        <p:cTn id="35" dur="500"/>
                                        <p:tgtEl>
                                          <p:spTgt spid="105"/>
                                        </p:tgtEl>
                                      </p:cBhvr>
                                    </p:animEffect>
                                  </p:childTnLst>
                                </p:cTn>
                              </p:par>
                            </p:childTnLst>
                          </p:cTn>
                        </p:par>
                        <p:par>
                          <p:cTn id="36" fill="hold">
                            <p:stCondLst>
                              <p:cond delay="4000"/>
                            </p:stCondLst>
                            <p:childTnLst>
                              <p:par>
                                <p:cTn id="37" presetID="42" presetClass="entr" presetSubtype="0" fill="hold" nodeType="afterEffect">
                                  <p:stCondLst>
                                    <p:cond delay="0"/>
                                  </p:stCondLst>
                                  <p:childTnLst>
                                    <p:set>
                                      <p:cBhvr>
                                        <p:cTn id="38" dur="1" fill="hold">
                                          <p:stCondLst>
                                            <p:cond delay="0"/>
                                          </p:stCondLst>
                                        </p:cTn>
                                        <p:tgtEl>
                                          <p:spTgt spid="119"/>
                                        </p:tgtEl>
                                        <p:attrNameLst>
                                          <p:attrName>style.visibility</p:attrName>
                                        </p:attrNameLst>
                                      </p:cBhvr>
                                      <p:to>
                                        <p:strVal val="visible"/>
                                      </p:to>
                                    </p:set>
                                    <p:animEffect transition="in" filter="fade">
                                      <p:cBhvr>
                                        <p:cTn id="39" dur="1000"/>
                                        <p:tgtEl>
                                          <p:spTgt spid="119"/>
                                        </p:tgtEl>
                                      </p:cBhvr>
                                    </p:animEffect>
                                    <p:anim calcmode="lin" valueType="num">
                                      <p:cBhvr>
                                        <p:cTn id="40" dur="1000" fill="hold"/>
                                        <p:tgtEl>
                                          <p:spTgt spid="119"/>
                                        </p:tgtEl>
                                        <p:attrNameLst>
                                          <p:attrName>ppt_x</p:attrName>
                                        </p:attrNameLst>
                                      </p:cBhvr>
                                      <p:tavLst>
                                        <p:tav tm="0">
                                          <p:val>
                                            <p:strVal val="#ppt_x"/>
                                          </p:val>
                                        </p:tav>
                                        <p:tav tm="100000">
                                          <p:val>
                                            <p:strVal val="#ppt_x"/>
                                          </p:val>
                                        </p:tav>
                                      </p:tavLst>
                                    </p:anim>
                                    <p:anim calcmode="lin" valueType="num">
                                      <p:cBhvr>
                                        <p:cTn id="41" dur="1000" fill="hold"/>
                                        <p:tgtEl>
                                          <p:spTgt spid="119"/>
                                        </p:tgtEl>
                                        <p:attrNameLst>
                                          <p:attrName>ppt_y</p:attrName>
                                        </p:attrNameLst>
                                      </p:cBhvr>
                                      <p:tavLst>
                                        <p:tav tm="0">
                                          <p:val>
                                            <p:strVal val="#ppt_y+.1"/>
                                          </p:val>
                                        </p:tav>
                                        <p:tav tm="100000">
                                          <p:val>
                                            <p:strVal val="#ppt_y"/>
                                          </p:val>
                                        </p:tav>
                                      </p:tavLst>
                                    </p:anim>
                                  </p:childTnLst>
                                </p:cTn>
                              </p:par>
                            </p:childTnLst>
                          </p:cTn>
                        </p:par>
                        <p:par>
                          <p:cTn id="42" fill="hold">
                            <p:stCondLst>
                              <p:cond delay="5000"/>
                            </p:stCondLst>
                            <p:childTnLst>
                              <p:par>
                                <p:cTn id="43" presetID="37" presetClass="entr" presetSubtype="0" fill="hold" grpId="0" nodeType="afterEffect">
                                  <p:stCondLst>
                                    <p:cond delay="0"/>
                                  </p:stCondLst>
                                  <p:childTnLst>
                                    <p:set>
                                      <p:cBhvr>
                                        <p:cTn id="44" dur="1" fill="hold">
                                          <p:stCondLst>
                                            <p:cond delay="0"/>
                                          </p:stCondLst>
                                        </p:cTn>
                                        <p:tgtEl>
                                          <p:spTgt spid="97"/>
                                        </p:tgtEl>
                                        <p:attrNameLst>
                                          <p:attrName>style.visibility</p:attrName>
                                        </p:attrNameLst>
                                      </p:cBhvr>
                                      <p:to>
                                        <p:strVal val="visible"/>
                                      </p:to>
                                    </p:set>
                                    <p:animEffect transition="in" filter="fade">
                                      <p:cBhvr>
                                        <p:cTn id="45" dur="1000"/>
                                        <p:tgtEl>
                                          <p:spTgt spid="97"/>
                                        </p:tgtEl>
                                      </p:cBhvr>
                                    </p:animEffect>
                                    <p:anim calcmode="lin" valueType="num">
                                      <p:cBhvr>
                                        <p:cTn id="46" dur="1000" fill="hold"/>
                                        <p:tgtEl>
                                          <p:spTgt spid="97"/>
                                        </p:tgtEl>
                                        <p:attrNameLst>
                                          <p:attrName>ppt_x</p:attrName>
                                        </p:attrNameLst>
                                      </p:cBhvr>
                                      <p:tavLst>
                                        <p:tav tm="0">
                                          <p:val>
                                            <p:strVal val="#ppt_x"/>
                                          </p:val>
                                        </p:tav>
                                        <p:tav tm="100000">
                                          <p:val>
                                            <p:strVal val="#ppt_x"/>
                                          </p:val>
                                        </p:tav>
                                      </p:tavLst>
                                    </p:anim>
                                    <p:anim calcmode="lin" valueType="num">
                                      <p:cBhvr>
                                        <p:cTn id="47" dur="900" decel="100000" fill="hold"/>
                                        <p:tgtEl>
                                          <p:spTgt spid="97"/>
                                        </p:tgtEl>
                                        <p:attrNameLst>
                                          <p:attrName>ppt_y</p:attrName>
                                        </p:attrNameLst>
                                      </p:cBhvr>
                                      <p:tavLst>
                                        <p:tav tm="0">
                                          <p:val>
                                            <p:strVal val="#ppt_y+1"/>
                                          </p:val>
                                        </p:tav>
                                        <p:tav tm="100000">
                                          <p:val>
                                            <p:strVal val="#ppt_y-.03"/>
                                          </p:val>
                                        </p:tav>
                                      </p:tavLst>
                                    </p:anim>
                                    <p:anim calcmode="lin" valueType="num">
                                      <p:cBhvr>
                                        <p:cTn id="48" dur="100" accel="100000" fill="hold">
                                          <p:stCondLst>
                                            <p:cond delay="900"/>
                                          </p:stCondLst>
                                        </p:cTn>
                                        <p:tgtEl>
                                          <p:spTgt spid="97"/>
                                        </p:tgtEl>
                                        <p:attrNameLst>
                                          <p:attrName>ppt_y</p:attrName>
                                        </p:attrNameLst>
                                      </p:cBhvr>
                                      <p:tavLst>
                                        <p:tav tm="0">
                                          <p:val>
                                            <p:strVal val="#ppt_y-.03"/>
                                          </p:val>
                                        </p:tav>
                                        <p:tav tm="100000">
                                          <p:val>
                                            <p:strVal val="#ppt_y"/>
                                          </p:val>
                                        </p:tav>
                                      </p:tavLst>
                                    </p:anim>
                                  </p:childTnLst>
                                </p:cTn>
                              </p:par>
                            </p:childTnLst>
                          </p:cTn>
                        </p:par>
                        <p:par>
                          <p:cTn id="49" fill="hold">
                            <p:stCondLst>
                              <p:cond delay="6000"/>
                            </p:stCondLst>
                            <p:childTnLst>
                              <p:par>
                                <p:cTn id="50" presetID="53" presetClass="entr" presetSubtype="16" fill="hold" nodeType="afterEffect">
                                  <p:stCondLst>
                                    <p:cond delay="0"/>
                                  </p:stCondLst>
                                  <p:childTnLst>
                                    <p:set>
                                      <p:cBhvr>
                                        <p:cTn id="51" dur="1" fill="hold">
                                          <p:stCondLst>
                                            <p:cond delay="0"/>
                                          </p:stCondLst>
                                        </p:cTn>
                                        <p:tgtEl>
                                          <p:spTgt spid="102"/>
                                        </p:tgtEl>
                                        <p:attrNameLst>
                                          <p:attrName>style.visibility</p:attrName>
                                        </p:attrNameLst>
                                      </p:cBhvr>
                                      <p:to>
                                        <p:strVal val="visible"/>
                                      </p:to>
                                    </p:set>
                                    <p:anim calcmode="lin" valueType="num">
                                      <p:cBhvr>
                                        <p:cTn id="52" dur="500" fill="hold"/>
                                        <p:tgtEl>
                                          <p:spTgt spid="102"/>
                                        </p:tgtEl>
                                        <p:attrNameLst>
                                          <p:attrName>ppt_w</p:attrName>
                                        </p:attrNameLst>
                                      </p:cBhvr>
                                      <p:tavLst>
                                        <p:tav tm="0">
                                          <p:val>
                                            <p:fltVal val="0"/>
                                          </p:val>
                                        </p:tav>
                                        <p:tav tm="100000">
                                          <p:val>
                                            <p:strVal val="#ppt_w"/>
                                          </p:val>
                                        </p:tav>
                                      </p:tavLst>
                                    </p:anim>
                                    <p:anim calcmode="lin" valueType="num">
                                      <p:cBhvr>
                                        <p:cTn id="53" dur="500" fill="hold"/>
                                        <p:tgtEl>
                                          <p:spTgt spid="102"/>
                                        </p:tgtEl>
                                        <p:attrNameLst>
                                          <p:attrName>ppt_h</p:attrName>
                                        </p:attrNameLst>
                                      </p:cBhvr>
                                      <p:tavLst>
                                        <p:tav tm="0">
                                          <p:val>
                                            <p:fltVal val="0"/>
                                          </p:val>
                                        </p:tav>
                                        <p:tav tm="100000">
                                          <p:val>
                                            <p:strVal val="#ppt_h"/>
                                          </p:val>
                                        </p:tav>
                                      </p:tavLst>
                                    </p:anim>
                                    <p:animEffect transition="in" filter="fade">
                                      <p:cBhvr>
                                        <p:cTn id="54" dur="500"/>
                                        <p:tgtEl>
                                          <p:spTgt spid="102"/>
                                        </p:tgtEl>
                                      </p:cBhvr>
                                    </p:animEffect>
                                  </p:childTnLst>
                                </p:cTn>
                              </p:par>
                            </p:childTnLst>
                          </p:cTn>
                        </p:par>
                        <p:par>
                          <p:cTn id="55" fill="hold">
                            <p:stCondLst>
                              <p:cond delay="6500"/>
                            </p:stCondLst>
                            <p:childTnLst>
                              <p:par>
                                <p:cTn id="56" presetID="42" presetClass="entr" presetSubtype="0" fill="hold" nodeType="afterEffect">
                                  <p:stCondLst>
                                    <p:cond delay="0"/>
                                  </p:stCondLst>
                                  <p:childTnLst>
                                    <p:set>
                                      <p:cBhvr>
                                        <p:cTn id="57" dur="1" fill="hold">
                                          <p:stCondLst>
                                            <p:cond delay="0"/>
                                          </p:stCondLst>
                                        </p:cTn>
                                        <p:tgtEl>
                                          <p:spTgt spid="155"/>
                                        </p:tgtEl>
                                        <p:attrNameLst>
                                          <p:attrName>style.visibility</p:attrName>
                                        </p:attrNameLst>
                                      </p:cBhvr>
                                      <p:to>
                                        <p:strVal val="visible"/>
                                      </p:to>
                                    </p:set>
                                    <p:animEffect transition="in" filter="fade">
                                      <p:cBhvr>
                                        <p:cTn id="58" dur="1000"/>
                                        <p:tgtEl>
                                          <p:spTgt spid="155"/>
                                        </p:tgtEl>
                                      </p:cBhvr>
                                    </p:animEffect>
                                    <p:anim calcmode="lin" valueType="num">
                                      <p:cBhvr>
                                        <p:cTn id="59" dur="1000" fill="hold"/>
                                        <p:tgtEl>
                                          <p:spTgt spid="155"/>
                                        </p:tgtEl>
                                        <p:attrNameLst>
                                          <p:attrName>ppt_x</p:attrName>
                                        </p:attrNameLst>
                                      </p:cBhvr>
                                      <p:tavLst>
                                        <p:tav tm="0">
                                          <p:val>
                                            <p:strVal val="#ppt_x"/>
                                          </p:val>
                                        </p:tav>
                                        <p:tav tm="100000">
                                          <p:val>
                                            <p:strVal val="#ppt_x"/>
                                          </p:val>
                                        </p:tav>
                                      </p:tavLst>
                                    </p:anim>
                                    <p:anim calcmode="lin" valueType="num">
                                      <p:cBhvr>
                                        <p:cTn id="60" dur="1000" fill="hold"/>
                                        <p:tgtEl>
                                          <p:spTgt spid="155"/>
                                        </p:tgtEl>
                                        <p:attrNameLst>
                                          <p:attrName>ppt_y</p:attrName>
                                        </p:attrNameLst>
                                      </p:cBhvr>
                                      <p:tavLst>
                                        <p:tav tm="0">
                                          <p:val>
                                            <p:strVal val="#ppt_y+.1"/>
                                          </p:val>
                                        </p:tav>
                                        <p:tav tm="100000">
                                          <p:val>
                                            <p:strVal val="#ppt_y"/>
                                          </p:val>
                                        </p:tav>
                                      </p:tavLst>
                                    </p:anim>
                                  </p:childTnLst>
                                </p:cTn>
                              </p:par>
                            </p:childTnLst>
                          </p:cTn>
                        </p:par>
                        <p:par>
                          <p:cTn id="61" fill="hold">
                            <p:stCondLst>
                              <p:cond delay="7500"/>
                            </p:stCondLst>
                            <p:childTnLst>
                              <p:par>
                                <p:cTn id="62" presetID="37" presetClass="entr" presetSubtype="0" fill="hold" grpId="0" nodeType="afterEffect">
                                  <p:stCondLst>
                                    <p:cond delay="0"/>
                                  </p:stCondLst>
                                  <p:childTnLst>
                                    <p:set>
                                      <p:cBhvr>
                                        <p:cTn id="63" dur="1" fill="hold">
                                          <p:stCondLst>
                                            <p:cond delay="0"/>
                                          </p:stCondLst>
                                        </p:cTn>
                                        <p:tgtEl>
                                          <p:spTgt spid="98"/>
                                        </p:tgtEl>
                                        <p:attrNameLst>
                                          <p:attrName>style.visibility</p:attrName>
                                        </p:attrNameLst>
                                      </p:cBhvr>
                                      <p:to>
                                        <p:strVal val="visible"/>
                                      </p:to>
                                    </p:set>
                                    <p:animEffect transition="in" filter="fade">
                                      <p:cBhvr>
                                        <p:cTn id="64" dur="1000"/>
                                        <p:tgtEl>
                                          <p:spTgt spid="98"/>
                                        </p:tgtEl>
                                      </p:cBhvr>
                                    </p:animEffect>
                                    <p:anim calcmode="lin" valueType="num">
                                      <p:cBhvr>
                                        <p:cTn id="65" dur="1000" fill="hold"/>
                                        <p:tgtEl>
                                          <p:spTgt spid="98"/>
                                        </p:tgtEl>
                                        <p:attrNameLst>
                                          <p:attrName>ppt_x</p:attrName>
                                        </p:attrNameLst>
                                      </p:cBhvr>
                                      <p:tavLst>
                                        <p:tav tm="0">
                                          <p:val>
                                            <p:strVal val="#ppt_x"/>
                                          </p:val>
                                        </p:tav>
                                        <p:tav tm="100000">
                                          <p:val>
                                            <p:strVal val="#ppt_x"/>
                                          </p:val>
                                        </p:tav>
                                      </p:tavLst>
                                    </p:anim>
                                    <p:anim calcmode="lin" valueType="num">
                                      <p:cBhvr>
                                        <p:cTn id="66" dur="900" decel="100000" fill="hold"/>
                                        <p:tgtEl>
                                          <p:spTgt spid="98"/>
                                        </p:tgtEl>
                                        <p:attrNameLst>
                                          <p:attrName>ppt_y</p:attrName>
                                        </p:attrNameLst>
                                      </p:cBhvr>
                                      <p:tavLst>
                                        <p:tav tm="0">
                                          <p:val>
                                            <p:strVal val="#ppt_y+1"/>
                                          </p:val>
                                        </p:tav>
                                        <p:tav tm="100000">
                                          <p:val>
                                            <p:strVal val="#ppt_y-.03"/>
                                          </p:val>
                                        </p:tav>
                                      </p:tavLst>
                                    </p:anim>
                                    <p:anim calcmode="lin" valueType="num">
                                      <p:cBhvr>
                                        <p:cTn id="67" dur="100" accel="100000" fill="hold">
                                          <p:stCondLst>
                                            <p:cond delay="900"/>
                                          </p:stCondLst>
                                        </p:cTn>
                                        <p:tgtEl>
                                          <p:spTgt spid="98"/>
                                        </p:tgtEl>
                                        <p:attrNameLst>
                                          <p:attrName>ppt_y</p:attrName>
                                        </p:attrNameLst>
                                      </p:cBhvr>
                                      <p:tavLst>
                                        <p:tav tm="0">
                                          <p:val>
                                            <p:strVal val="#ppt_y-.03"/>
                                          </p:val>
                                        </p:tav>
                                        <p:tav tm="100000">
                                          <p:val>
                                            <p:strVal val="#ppt_y"/>
                                          </p:val>
                                        </p:tav>
                                      </p:tavLst>
                                    </p:anim>
                                  </p:childTnLst>
                                </p:cTn>
                              </p:par>
                            </p:childTnLst>
                          </p:cTn>
                        </p:par>
                        <p:par>
                          <p:cTn id="68" fill="hold">
                            <p:stCondLst>
                              <p:cond delay="8500"/>
                            </p:stCondLst>
                            <p:childTnLst>
                              <p:par>
                                <p:cTn id="69" presetID="53" presetClass="entr" presetSubtype="16" fill="hold" nodeType="afterEffect">
                                  <p:stCondLst>
                                    <p:cond delay="0"/>
                                  </p:stCondLst>
                                  <p:childTnLst>
                                    <p:set>
                                      <p:cBhvr>
                                        <p:cTn id="70" dur="1" fill="hold">
                                          <p:stCondLst>
                                            <p:cond delay="0"/>
                                          </p:stCondLst>
                                        </p:cTn>
                                        <p:tgtEl>
                                          <p:spTgt spid="108"/>
                                        </p:tgtEl>
                                        <p:attrNameLst>
                                          <p:attrName>style.visibility</p:attrName>
                                        </p:attrNameLst>
                                      </p:cBhvr>
                                      <p:to>
                                        <p:strVal val="visible"/>
                                      </p:to>
                                    </p:set>
                                    <p:anim calcmode="lin" valueType="num">
                                      <p:cBhvr>
                                        <p:cTn id="71" dur="500" fill="hold"/>
                                        <p:tgtEl>
                                          <p:spTgt spid="108"/>
                                        </p:tgtEl>
                                        <p:attrNameLst>
                                          <p:attrName>ppt_w</p:attrName>
                                        </p:attrNameLst>
                                      </p:cBhvr>
                                      <p:tavLst>
                                        <p:tav tm="0">
                                          <p:val>
                                            <p:fltVal val="0"/>
                                          </p:val>
                                        </p:tav>
                                        <p:tav tm="100000">
                                          <p:val>
                                            <p:strVal val="#ppt_w"/>
                                          </p:val>
                                        </p:tav>
                                      </p:tavLst>
                                    </p:anim>
                                    <p:anim calcmode="lin" valueType="num">
                                      <p:cBhvr>
                                        <p:cTn id="72" dur="500" fill="hold"/>
                                        <p:tgtEl>
                                          <p:spTgt spid="108"/>
                                        </p:tgtEl>
                                        <p:attrNameLst>
                                          <p:attrName>ppt_h</p:attrName>
                                        </p:attrNameLst>
                                      </p:cBhvr>
                                      <p:tavLst>
                                        <p:tav tm="0">
                                          <p:val>
                                            <p:fltVal val="0"/>
                                          </p:val>
                                        </p:tav>
                                        <p:tav tm="100000">
                                          <p:val>
                                            <p:strVal val="#ppt_h"/>
                                          </p:val>
                                        </p:tav>
                                      </p:tavLst>
                                    </p:anim>
                                    <p:animEffect transition="in" filter="fade">
                                      <p:cBhvr>
                                        <p:cTn id="73" dur="500"/>
                                        <p:tgtEl>
                                          <p:spTgt spid="108"/>
                                        </p:tgtEl>
                                      </p:cBhvr>
                                    </p:animEffect>
                                  </p:childTnLst>
                                </p:cTn>
                              </p:par>
                            </p:childTnLst>
                          </p:cTn>
                        </p:par>
                        <p:par>
                          <p:cTn id="74" fill="hold">
                            <p:stCondLst>
                              <p:cond delay="9000"/>
                            </p:stCondLst>
                            <p:childTnLst>
                              <p:par>
                                <p:cTn id="75" presetID="42" presetClass="entr" presetSubtype="0" fill="hold" nodeType="afterEffect">
                                  <p:stCondLst>
                                    <p:cond delay="0"/>
                                  </p:stCondLst>
                                  <p:childTnLst>
                                    <p:set>
                                      <p:cBhvr>
                                        <p:cTn id="76" dur="1" fill="hold">
                                          <p:stCondLst>
                                            <p:cond delay="0"/>
                                          </p:stCondLst>
                                        </p:cTn>
                                        <p:tgtEl>
                                          <p:spTgt spid="163"/>
                                        </p:tgtEl>
                                        <p:attrNameLst>
                                          <p:attrName>style.visibility</p:attrName>
                                        </p:attrNameLst>
                                      </p:cBhvr>
                                      <p:to>
                                        <p:strVal val="visible"/>
                                      </p:to>
                                    </p:set>
                                    <p:animEffect transition="in" filter="fade">
                                      <p:cBhvr>
                                        <p:cTn id="77" dur="1000"/>
                                        <p:tgtEl>
                                          <p:spTgt spid="163"/>
                                        </p:tgtEl>
                                      </p:cBhvr>
                                    </p:animEffect>
                                    <p:anim calcmode="lin" valueType="num">
                                      <p:cBhvr>
                                        <p:cTn id="78" dur="1000" fill="hold"/>
                                        <p:tgtEl>
                                          <p:spTgt spid="163"/>
                                        </p:tgtEl>
                                        <p:attrNameLst>
                                          <p:attrName>ppt_x</p:attrName>
                                        </p:attrNameLst>
                                      </p:cBhvr>
                                      <p:tavLst>
                                        <p:tav tm="0">
                                          <p:val>
                                            <p:strVal val="#ppt_x"/>
                                          </p:val>
                                        </p:tav>
                                        <p:tav tm="100000">
                                          <p:val>
                                            <p:strVal val="#ppt_x"/>
                                          </p:val>
                                        </p:tav>
                                      </p:tavLst>
                                    </p:anim>
                                    <p:anim calcmode="lin" valueType="num">
                                      <p:cBhvr>
                                        <p:cTn id="79" dur="1000" fill="hold"/>
                                        <p:tgtEl>
                                          <p:spTgt spid="163"/>
                                        </p:tgtEl>
                                        <p:attrNameLst>
                                          <p:attrName>ppt_y</p:attrName>
                                        </p:attrNameLst>
                                      </p:cBhvr>
                                      <p:tavLst>
                                        <p:tav tm="0">
                                          <p:val>
                                            <p:strVal val="#ppt_y+.1"/>
                                          </p:val>
                                        </p:tav>
                                        <p:tav tm="100000">
                                          <p:val>
                                            <p:strVal val="#ppt_y"/>
                                          </p:val>
                                        </p:tav>
                                      </p:tavLst>
                                    </p:anim>
                                  </p:childTnLst>
                                </p:cTn>
                              </p:par>
                            </p:childTnLst>
                          </p:cTn>
                        </p:par>
                        <p:par>
                          <p:cTn id="80" fill="hold">
                            <p:stCondLst>
                              <p:cond delay="10000"/>
                            </p:stCondLst>
                            <p:childTnLst>
                              <p:par>
                                <p:cTn id="81" presetID="1" presetClass="entr" presetSubtype="0" fill="hold" grpId="0" nodeType="afterEffect">
                                  <p:stCondLst>
                                    <p:cond delay="2000"/>
                                  </p:stCondLst>
                                  <p:childTnLst>
                                    <p:set>
                                      <p:cBhvr>
                                        <p:cTn id="82" dur="1" fill="hold">
                                          <p:stCondLst>
                                            <p:cond delay="0"/>
                                          </p:stCondLst>
                                        </p:cTn>
                                        <p:tgtEl>
                                          <p:spTgt spid="8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96" grpId="0" animBg="1"/>
      <p:bldP spid="97" grpId="0" animBg="1"/>
      <p:bldP spid="98" grpId="0" animBg="1"/>
      <p:bldP spid="80"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02</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团队成员介绍</a:t>
                </a:r>
              </a:p>
            </p:txBody>
          </p:sp>
        </p:grpSp>
      </p:grpSp>
      <p:sp>
        <p:nvSpPr>
          <p:cNvPr id="90" name="Footer Text"/>
          <p:cNvSpPr txBox="1"/>
          <p:nvPr/>
        </p:nvSpPr>
        <p:spPr>
          <a:xfrm>
            <a:off x="876285" y="1489337"/>
            <a:ext cx="5186476" cy="902683"/>
          </a:xfrm>
          <a:prstGeom prst="rect">
            <a:avLst/>
          </a:prstGeom>
          <a:noFill/>
        </p:spPr>
        <p:txBody>
          <a:bodyPr wrap="square" lIns="0" tIns="0" rIns="0" bIns="0" rtlCol="0">
            <a:spAutoFit/>
          </a:bodyPr>
          <a:lstStyle/>
          <a:p>
            <a:pPr defTabSz="1375467"/>
            <a:r>
              <a:rPr lang="en-US" sz="1867" b="1" dirty="0">
                <a:solidFill>
                  <a:srgbClr val="D43B20"/>
                </a:solidFill>
                <a:latin typeface="Agency FB" panose="020B0503020202020204" pitchFamily="34" charset="0"/>
              </a:rPr>
              <a:t>Title Goes Here</a:t>
            </a:r>
            <a:r>
              <a:rPr lang="en-US" sz="1333" dirty="0">
                <a:solidFill>
                  <a:srgbClr val="262626">
                    <a:lumMod val="50000"/>
                    <a:lumOff val="50000"/>
                  </a:srgbClr>
                </a:solidFill>
                <a:latin typeface="Agency FB" panose="020B0503020202020204" pitchFamily="34" charset="0"/>
              </a:rPr>
              <a:t/>
            </a:r>
            <a:br>
              <a:rPr lang="en-US" sz="1333" dirty="0">
                <a:solidFill>
                  <a:srgbClr val="262626">
                    <a:lumMod val="50000"/>
                    <a:lumOff val="50000"/>
                  </a:srgbClr>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There are many variations of passages of lorem ipsum available, but the majority have suffered alteration in some form, by injected humour randomize words which don't look even slightly believable. If you are going to use A passage of lorem ipsum, you need to be sure.</a:t>
            </a:r>
          </a:p>
        </p:txBody>
      </p:sp>
      <p:sp>
        <p:nvSpPr>
          <p:cNvPr id="91" name="Rectangle 26"/>
          <p:cNvSpPr/>
          <p:nvPr/>
        </p:nvSpPr>
        <p:spPr>
          <a:xfrm>
            <a:off x="902226" y="2803025"/>
            <a:ext cx="5067029" cy="966068"/>
          </a:xfrm>
          <a:prstGeom prst="rect">
            <a:avLst/>
          </a:prstGeom>
          <a:solidFill>
            <a:srgbClr val="D43B20">
              <a:alpha val="5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b="1" dirty="0">
              <a:solidFill>
                <a:srgbClr val="FFFFFF"/>
              </a:solidFill>
              <a:latin typeface="Agency FB" panose="020B0503020202020204" pitchFamily="34" charset="0"/>
            </a:endParaRPr>
          </a:p>
        </p:txBody>
      </p:sp>
      <p:sp>
        <p:nvSpPr>
          <p:cNvPr id="92" name="TextBox 27"/>
          <p:cNvSpPr txBox="1"/>
          <p:nvPr/>
        </p:nvSpPr>
        <p:spPr>
          <a:xfrm>
            <a:off x="1977196" y="2978282"/>
            <a:ext cx="3992059" cy="584712"/>
          </a:xfrm>
          <a:prstGeom prst="rect">
            <a:avLst/>
          </a:prstGeom>
          <a:noFill/>
        </p:spPr>
        <p:txBody>
          <a:bodyPr wrap="square" rtlCol="0">
            <a:spAutoFit/>
          </a:bodyPr>
          <a:lstStyle/>
          <a:p>
            <a:pPr defTabSz="1375467"/>
            <a:r>
              <a:rPr lang="en-US" sz="1600" b="1" dirty="0">
                <a:solidFill>
                  <a:srgbClr val="FFFFFF"/>
                </a:solidFill>
                <a:latin typeface="Agency FB" panose="020B0503020202020204" pitchFamily="34" charset="0"/>
              </a:rPr>
              <a:t>Title Goes here</a:t>
            </a:r>
          </a:p>
          <a:p>
            <a:pPr defTabSz="1219139">
              <a:spcBef>
                <a:spcPct val="20000"/>
              </a:spcBef>
              <a:defRPr/>
            </a:pPr>
            <a:r>
              <a:rPr lang="en-US" sz="1333" dirty="0">
                <a:solidFill>
                  <a:srgbClr val="FFFFFF"/>
                </a:solidFill>
                <a:latin typeface="Agency FB" panose="020B0503020202020204" pitchFamily="34" charset="0"/>
              </a:rPr>
              <a:t>There are many variations of the me to the heaven Two</a:t>
            </a:r>
          </a:p>
        </p:txBody>
      </p:sp>
      <p:sp>
        <p:nvSpPr>
          <p:cNvPr id="93" name="Text Placeholder 3"/>
          <p:cNvSpPr txBox="1">
            <a:spLocks/>
          </p:cNvSpPr>
          <p:nvPr/>
        </p:nvSpPr>
        <p:spPr>
          <a:xfrm>
            <a:off x="1092873" y="2957763"/>
            <a:ext cx="862416" cy="656655"/>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219139">
              <a:spcBef>
                <a:spcPct val="20000"/>
              </a:spcBef>
              <a:defRPr/>
            </a:pPr>
            <a:r>
              <a:rPr lang="en-US" sz="4267" b="1" dirty="0">
                <a:solidFill>
                  <a:srgbClr val="FFFFFF"/>
                </a:solidFill>
                <a:latin typeface="Agency FB" panose="020B0503020202020204" pitchFamily="34" charset="0"/>
              </a:rPr>
              <a:t>50%</a:t>
            </a:r>
          </a:p>
        </p:txBody>
      </p:sp>
      <p:sp>
        <p:nvSpPr>
          <p:cNvPr id="94" name="Footer Text"/>
          <p:cNvSpPr txBox="1"/>
          <p:nvPr/>
        </p:nvSpPr>
        <p:spPr>
          <a:xfrm>
            <a:off x="6256401" y="1489337"/>
            <a:ext cx="5186476" cy="902683"/>
          </a:xfrm>
          <a:prstGeom prst="rect">
            <a:avLst/>
          </a:prstGeom>
          <a:noFill/>
        </p:spPr>
        <p:txBody>
          <a:bodyPr wrap="square" lIns="0" tIns="0" rIns="0" bIns="0" rtlCol="0">
            <a:spAutoFit/>
          </a:bodyPr>
          <a:lstStyle/>
          <a:p>
            <a:pPr defTabSz="1375467"/>
            <a:r>
              <a:rPr lang="en-US" sz="1867" b="1" dirty="0">
                <a:solidFill>
                  <a:srgbClr val="759F81"/>
                </a:solidFill>
                <a:latin typeface="Agency FB" panose="020B0503020202020204" pitchFamily="34" charset="0"/>
              </a:rPr>
              <a:t>Title Goes Here</a:t>
            </a:r>
            <a:r>
              <a:rPr lang="en-US" sz="1333" dirty="0">
                <a:solidFill>
                  <a:srgbClr val="262626">
                    <a:lumMod val="50000"/>
                    <a:lumOff val="50000"/>
                  </a:srgbClr>
                </a:solidFill>
                <a:latin typeface="Agency FB" panose="020B0503020202020204" pitchFamily="34" charset="0"/>
              </a:rPr>
              <a:t/>
            </a:r>
            <a:br>
              <a:rPr lang="en-US" sz="1333" dirty="0">
                <a:solidFill>
                  <a:srgbClr val="262626">
                    <a:lumMod val="50000"/>
                    <a:lumOff val="50000"/>
                  </a:srgbClr>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There are many variations of passages of lorem ipsum available, but the majority have suffered alteration in some form, by injected humour randomize words which don't look even slightly believable. If you are going to use A passage of lorem ipsum, you need to be sure.</a:t>
            </a:r>
          </a:p>
        </p:txBody>
      </p:sp>
      <p:sp>
        <p:nvSpPr>
          <p:cNvPr id="127" name="Rectangle 20"/>
          <p:cNvSpPr/>
          <p:nvPr/>
        </p:nvSpPr>
        <p:spPr>
          <a:xfrm>
            <a:off x="6282342" y="2803025"/>
            <a:ext cx="5067029" cy="966068"/>
          </a:xfrm>
          <a:prstGeom prst="rect">
            <a:avLst/>
          </a:prstGeom>
          <a:solidFill>
            <a:srgbClr val="759F81">
              <a:alpha val="5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b="1" dirty="0">
              <a:solidFill>
                <a:srgbClr val="FFFFFF"/>
              </a:solidFill>
              <a:latin typeface="Agency FB" panose="020B0503020202020204" pitchFamily="34" charset="0"/>
            </a:endParaRPr>
          </a:p>
        </p:txBody>
      </p:sp>
      <p:sp>
        <p:nvSpPr>
          <p:cNvPr id="128" name="TextBox 21"/>
          <p:cNvSpPr txBox="1"/>
          <p:nvPr/>
        </p:nvSpPr>
        <p:spPr>
          <a:xfrm>
            <a:off x="7357312" y="2978282"/>
            <a:ext cx="3992059" cy="584712"/>
          </a:xfrm>
          <a:prstGeom prst="rect">
            <a:avLst/>
          </a:prstGeom>
          <a:noFill/>
        </p:spPr>
        <p:txBody>
          <a:bodyPr wrap="square" rtlCol="0">
            <a:spAutoFit/>
          </a:bodyPr>
          <a:lstStyle/>
          <a:p>
            <a:pPr defTabSz="1375467"/>
            <a:r>
              <a:rPr lang="en-US" sz="1600" b="1" dirty="0">
                <a:solidFill>
                  <a:srgbClr val="FFFFFF"/>
                </a:solidFill>
                <a:latin typeface="Agency FB" panose="020B0503020202020204" pitchFamily="34" charset="0"/>
              </a:rPr>
              <a:t>Title Goes here</a:t>
            </a:r>
          </a:p>
          <a:p>
            <a:pPr defTabSz="1219139">
              <a:spcBef>
                <a:spcPct val="20000"/>
              </a:spcBef>
              <a:defRPr/>
            </a:pPr>
            <a:r>
              <a:rPr lang="en-US" sz="1333" dirty="0">
                <a:solidFill>
                  <a:srgbClr val="FFFFFF"/>
                </a:solidFill>
                <a:latin typeface="Agency FB" panose="020B0503020202020204" pitchFamily="34" charset="0"/>
              </a:rPr>
              <a:t>There are many variations of the me to the heaven Two</a:t>
            </a:r>
          </a:p>
        </p:txBody>
      </p:sp>
      <p:sp>
        <p:nvSpPr>
          <p:cNvPr id="129" name="Text Placeholder 3"/>
          <p:cNvSpPr txBox="1">
            <a:spLocks/>
          </p:cNvSpPr>
          <p:nvPr/>
        </p:nvSpPr>
        <p:spPr>
          <a:xfrm>
            <a:off x="6471386" y="2957763"/>
            <a:ext cx="865622" cy="656655"/>
          </a:xfrm>
          <a:prstGeom prst="rect">
            <a:avLst/>
          </a:prstGeom>
        </p:spPr>
        <p:txBody>
          <a:bodyPr wrap="none" lIns="0" tIns="0" rIns="0" bIns="0" anchor="t" anchorCtr="0">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defTabSz="1219139">
              <a:spcBef>
                <a:spcPct val="20000"/>
              </a:spcBef>
              <a:defRPr/>
            </a:pPr>
            <a:r>
              <a:rPr lang="en-US" sz="4267" b="1" dirty="0">
                <a:solidFill>
                  <a:srgbClr val="FFFFFF"/>
                </a:solidFill>
                <a:latin typeface="Agency FB" panose="020B0503020202020204" pitchFamily="34" charset="0"/>
              </a:rPr>
              <a:t>90%</a:t>
            </a:r>
          </a:p>
        </p:txBody>
      </p:sp>
      <p:pic>
        <p:nvPicPr>
          <p:cNvPr id="130" name="图片占位符 2"/>
          <p:cNvPicPr>
            <a:picLocks noChangeAspect="1"/>
          </p:cNvPicPr>
          <p:nvPr/>
        </p:nvPicPr>
        <p:blipFill rotWithShape="1">
          <a:blip r:embed="rId3" cstate="print">
            <a:extLst>
              <a:ext uri="{28A0092B-C50C-407E-A947-70E740481C1C}">
                <a14:useLocalDpi xmlns:a14="http://schemas.microsoft.com/office/drawing/2010/main" val="0"/>
              </a:ext>
            </a:extLst>
          </a:blip>
          <a:srcRect b="40738"/>
          <a:stretch/>
        </p:blipFill>
        <p:spPr>
          <a:xfrm>
            <a:off x="902226" y="3987799"/>
            <a:ext cx="5067029" cy="2001521"/>
          </a:xfrm>
          <a:prstGeom prst="rect">
            <a:avLst/>
          </a:prstGeom>
        </p:spPr>
      </p:pic>
      <p:pic>
        <p:nvPicPr>
          <p:cNvPr id="131" name="图片占位符 4"/>
          <p:cNvPicPr>
            <a:picLocks noChangeAspect="1"/>
          </p:cNvPicPr>
          <p:nvPr/>
        </p:nvPicPr>
        <p:blipFill rotWithShape="1">
          <a:blip r:embed="rId4" cstate="print">
            <a:extLst>
              <a:ext uri="{28A0092B-C50C-407E-A947-70E740481C1C}">
                <a14:useLocalDpi xmlns:a14="http://schemas.microsoft.com/office/drawing/2010/main" val="0"/>
              </a:ext>
            </a:extLst>
          </a:blip>
          <a:srcRect b="40721"/>
          <a:stretch/>
        </p:blipFill>
        <p:spPr>
          <a:xfrm>
            <a:off x="6282342" y="3987799"/>
            <a:ext cx="5067029" cy="2001521"/>
          </a:xfrm>
          <a:prstGeom prst="rect">
            <a:avLst/>
          </a:prstGeom>
        </p:spPr>
      </p:pic>
      <p:sp>
        <p:nvSpPr>
          <p:cNvPr id="61" name="矩形 60"/>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784248733"/>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0"/>
                                        </p:tgtEl>
                                        <p:attrNameLst>
                                          <p:attrName>style.visibility</p:attrName>
                                        </p:attrNameLst>
                                      </p:cBhvr>
                                      <p:to>
                                        <p:strVal val="visible"/>
                                      </p:to>
                                    </p:set>
                                    <p:animEffect transition="in" filter="wipe(left)">
                                      <p:cBhvr>
                                        <p:cTn id="7" dur="500"/>
                                        <p:tgtEl>
                                          <p:spTgt spid="9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91"/>
                                        </p:tgtEl>
                                        <p:attrNameLst>
                                          <p:attrName>style.visibility</p:attrName>
                                        </p:attrNameLst>
                                      </p:cBhvr>
                                      <p:to>
                                        <p:strVal val="visible"/>
                                      </p:to>
                                    </p:set>
                                    <p:animEffect transition="in" filter="wipe(left)">
                                      <p:cBhvr>
                                        <p:cTn id="11" dur="500"/>
                                        <p:tgtEl>
                                          <p:spTgt spid="91"/>
                                        </p:tgtEl>
                                      </p:cBhvr>
                                    </p:animEffect>
                                  </p:childTnLst>
                                </p:cTn>
                              </p:par>
                            </p:childTnLst>
                          </p:cTn>
                        </p:par>
                        <p:par>
                          <p:cTn id="12" fill="hold">
                            <p:stCondLst>
                              <p:cond delay="1000"/>
                            </p:stCondLst>
                            <p:childTnLst>
                              <p:par>
                                <p:cTn id="13" presetID="45" presetClass="entr" presetSubtype="0" fill="hold" grpId="0" nodeType="afterEffect">
                                  <p:stCondLst>
                                    <p:cond delay="0"/>
                                  </p:stCondLst>
                                  <p:childTnLst>
                                    <p:set>
                                      <p:cBhvr>
                                        <p:cTn id="14" dur="1" fill="hold">
                                          <p:stCondLst>
                                            <p:cond delay="0"/>
                                          </p:stCondLst>
                                        </p:cTn>
                                        <p:tgtEl>
                                          <p:spTgt spid="93"/>
                                        </p:tgtEl>
                                        <p:attrNameLst>
                                          <p:attrName>style.visibility</p:attrName>
                                        </p:attrNameLst>
                                      </p:cBhvr>
                                      <p:to>
                                        <p:strVal val="visible"/>
                                      </p:to>
                                    </p:set>
                                    <p:animEffect transition="in" filter="fade">
                                      <p:cBhvr>
                                        <p:cTn id="15" dur="500"/>
                                        <p:tgtEl>
                                          <p:spTgt spid="93"/>
                                        </p:tgtEl>
                                      </p:cBhvr>
                                    </p:animEffect>
                                    <p:anim calcmode="lin" valueType="num">
                                      <p:cBhvr>
                                        <p:cTn id="16" dur="500" fill="hold"/>
                                        <p:tgtEl>
                                          <p:spTgt spid="93"/>
                                        </p:tgtEl>
                                        <p:attrNameLst>
                                          <p:attrName>ppt_w</p:attrName>
                                        </p:attrNameLst>
                                      </p:cBhvr>
                                      <p:tavLst>
                                        <p:tav tm="0" fmla="#ppt_w*sin(2.5*pi*$)">
                                          <p:val>
                                            <p:fltVal val="0"/>
                                          </p:val>
                                        </p:tav>
                                        <p:tav tm="100000">
                                          <p:val>
                                            <p:fltVal val="1"/>
                                          </p:val>
                                        </p:tav>
                                      </p:tavLst>
                                    </p:anim>
                                    <p:anim calcmode="lin" valueType="num">
                                      <p:cBhvr>
                                        <p:cTn id="17" dur="500" fill="hold"/>
                                        <p:tgtEl>
                                          <p:spTgt spid="93"/>
                                        </p:tgtEl>
                                        <p:attrNameLst>
                                          <p:attrName>ppt_h</p:attrName>
                                        </p:attrNameLst>
                                      </p:cBhvr>
                                      <p:tavLst>
                                        <p:tav tm="0">
                                          <p:val>
                                            <p:strVal val="#ppt_h"/>
                                          </p:val>
                                        </p:tav>
                                        <p:tav tm="100000">
                                          <p:val>
                                            <p:strVal val="#ppt_h"/>
                                          </p:val>
                                        </p:tav>
                                      </p:tavLst>
                                    </p:anim>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92"/>
                                        </p:tgtEl>
                                        <p:attrNameLst>
                                          <p:attrName>style.visibility</p:attrName>
                                        </p:attrNameLst>
                                      </p:cBhvr>
                                      <p:to>
                                        <p:strVal val="visible"/>
                                      </p:to>
                                    </p:set>
                                    <p:animEffect transition="in" filter="wipe(left)">
                                      <p:cBhvr>
                                        <p:cTn id="21" dur="500"/>
                                        <p:tgtEl>
                                          <p:spTgt spid="92"/>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wipe(left)">
                                      <p:cBhvr>
                                        <p:cTn id="25" dur="500"/>
                                        <p:tgtEl>
                                          <p:spTgt spid="94"/>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27"/>
                                        </p:tgtEl>
                                        <p:attrNameLst>
                                          <p:attrName>style.visibility</p:attrName>
                                        </p:attrNameLst>
                                      </p:cBhvr>
                                      <p:to>
                                        <p:strVal val="visible"/>
                                      </p:to>
                                    </p:set>
                                    <p:animEffect transition="in" filter="wipe(left)">
                                      <p:cBhvr>
                                        <p:cTn id="29" dur="500"/>
                                        <p:tgtEl>
                                          <p:spTgt spid="127"/>
                                        </p:tgtEl>
                                      </p:cBhvr>
                                    </p:animEffect>
                                  </p:childTnLst>
                                </p:cTn>
                              </p:par>
                            </p:childTnLst>
                          </p:cTn>
                        </p:par>
                        <p:par>
                          <p:cTn id="30" fill="hold">
                            <p:stCondLst>
                              <p:cond delay="3000"/>
                            </p:stCondLst>
                            <p:childTnLst>
                              <p:par>
                                <p:cTn id="31" presetID="45" presetClass="entr" presetSubtype="0" fill="hold" grpId="0" nodeType="afterEffect">
                                  <p:stCondLst>
                                    <p:cond delay="0"/>
                                  </p:stCondLst>
                                  <p:childTnLst>
                                    <p:set>
                                      <p:cBhvr>
                                        <p:cTn id="32" dur="1" fill="hold">
                                          <p:stCondLst>
                                            <p:cond delay="0"/>
                                          </p:stCondLst>
                                        </p:cTn>
                                        <p:tgtEl>
                                          <p:spTgt spid="129"/>
                                        </p:tgtEl>
                                        <p:attrNameLst>
                                          <p:attrName>style.visibility</p:attrName>
                                        </p:attrNameLst>
                                      </p:cBhvr>
                                      <p:to>
                                        <p:strVal val="visible"/>
                                      </p:to>
                                    </p:set>
                                    <p:animEffect transition="in" filter="fade">
                                      <p:cBhvr>
                                        <p:cTn id="33" dur="500"/>
                                        <p:tgtEl>
                                          <p:spTgt spid="129"/>
                                        </p:tgtEl>
                                      </p:cBhvr>
                                    </p:animEffect>
                                    <p:anim calcmode="lin" valueType="num">
                                      <p:cBhvr>
                                        <p:cTn id="34" dur="500" fill="hold"/>
                                        <p:tgtEl>
                                          <p:spTgt spid="129"/>
                                        </p:tgtEl>
                                        <p:attrNameLst>
                                          <p:attrName>ppt_w</p:attrName>
                                        </p:attrNameLst>
                                      </p:cBhvr>
                                      <p:tavLst>
                                        <p:tav tm="0" fmla="#ppt_w*sin(2.5*pi*$)">
                                          <p:val>
                                            <p:fltVal val="0"/>
                                          </p:val>
                                        </p:tav>
                                        <p:tav tm="100000">
                                          <p:val>
                                            <p:fltVal val="1"/>
                                          </p:val>
                                        </p:tav>
                                      </p:tavLst>
                                    </p:anim>
                                    <p:anim calcmode="lin" valueType="num">
                                      <p:cBhvr>
                                        <p:cTn id="35" dur="500" fill="hold"/>
                                        <p:tgtEl>
                                          <p:spTgt spid="129"/>
                                        </p:tgtEl>
                                        <p:attrNameLst>
                                          <p:attrName>ppt_h</p:attrName>
                                        </p:attrNameLst>
                                      </p:cBhvr>
                                      <p:tavLst>
                                        <p:tav tm="0">
                                          <p:val>
                                            <p:strVal val="#ppt_h"/>
                                          </p:val>
                                        </p:tav>
                                        <p:tav tm="100000">
                                          <p:val>
                                            <p:strVal val="#ppt_h"/>
                                          </p:val>
                                        </p:tav>
                                      </p:tavLst>
                                    </p:anim>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128"/>
                                        </p:tgtEl>
                                        <p:attrNameLst>
                                          <p:attrName>style.visibility</p:attrName>
                                        </p:attrNameLst>
                                      </p:cBhvr>
                                      <p:to>
                                        <p:strVal val="visible"/>
                                      </p:to>
                                    </p:set>
                                    <p:animEffect transition="in" filter="wipe(left)">
                                      <p:cBhvr>
                                        <p:cTn id="39" dur="500"/>
                                        <p:tgtEl>
                                          <p:spTgt spid="128"/>
                                        </p:tgtEl>
                                      </p:cBhvr>
                                    </p:animEffect>
                                  </p:childTnLst>
                                </p:cTn>
                              </p:par>
                            </p:childTnLst>
                          </p:cTn>
                        </p:par>
                        <p:par>
                          <p:cTn id="40" fill="hold">
                            <p:stCondLst>
                              <p:cond delay="4000"/>
                            </p:stCondLst>
                            <p:childTnLst>
                              <p:par>
                                <p:cTn id="41" presetID="53" presetClass="entr" presetSubtype="16" fill="hold" nodeType="afterEffect">
                                  <p:stCondLst>
                                    <p:cond delay="0"/>
                                  </p:stCondLst>
                                  <p:childTnLst>
                                    <p:set>
                                      <p:cBhvr>
                                        <p:cTn id="42" dur="1" fill="hold">
                                          <p:stCondLst>
                                            <p:cond delay="0"/>
                                          </p:stCondLst>
                                        </p:cTn>
                                        <p:tgtEl>
                                          <p:spTgt spid="130"/>
                                        </p:tgtEl>
                                        <p:attrNameLst>
                                          <p:attrName>style.visibility</p:attrName>
                                        </p:attrNameLst>
                                      </p:cBhvr>
                                      <p:to>
                                        <p:strVal val="visible"/>
                                      </p:to>
                                    </p:set>
                                    <p:anim calcmode="lin" valueType="num">
                                      <p:cBhvr>
                                        <p:cTn id="43" dur="500" fill="hold"/>
                                        <p:tgtEl>
                                          <p:spTgt spid="130"/>
                                        </p:tgtEl>
                                        <p:attrNameLst>
                                          <p:attrName>ppt_w</p:attrName>
                                        </p:attrNameLst>
                                      </p:cBhvr>
                                      <p:tavLst>
                                        <p:tav tm="0">
                                          <p:val>
                                            <p:fltVal val="0"/>
                                          </p:val>
                                        </p:tav>
                                        <p:tav tm="100000">
                                          <p:val>
                                            <p:strVal val="#ppt_w"/>
                                          </p:val>
                                        </p:tav>
                                      </p:tavLst>
                                    </p:anim>
                                    <p:anim calcmode="lin" valueType="num">
                                      <p:cBhvr>
                                        <p:cTn id="44" dur="500" fill="hold"/>
                                        <p:tgtEl>
                                          <p:spTgt spid="130"/>
                                        </p:tgtEl>
                                        <p:attrNameLst>
                                          <p:attrName>ppt_h</p:attrName>
                                        </p:attrNameLst>
                                      </p:cBhvr>
                                      <p:tavLst>
                                        <p:tav tm="0">
                                          <p:val>
                                            <p:fltVal val="0"/>
                                          </p:val>
                                        </p:tav>
                                        <p:tav tm="100000">
                                          <p:val>
                                            <p:strVal val="#ppt_h"/>
                                          </p:val>
                                        </p:tav>
                                      </p:tavLst>
                                    </p:anim>
                                    <p:animEffect transition="in" filter="fade">
                                      <p:cBhvr>
                                        <p:cTn id="45" dur="500"/>
                                        <p:tgtEl>
                                          <p:spTgt spid="130"/>
                                        </p:tgtEl>
                                      </p:cBhvr>
                                    </p:animEffect>
                                  </p:childTnLst>
                                </p:cTn>
                              </p:par>
                            </p:childTnLst>
                          </p:cTn>
                        </p:par>
                        <p:par>
                          <p:cTn id="46" fill="hold">
                            <p:stCondLst>
                              <p:cond delay="4500"/>
                            </p:stCondLst>
                            <p:childTnLst>
                              <p:par>
                                <p:cTn id="47" presetID="53" presetClass="entr" presetSubtype="16" fill="hold" nodeType="afterEffect">
                                  <p:stCondLst>
                                    <p:cond delay="0"/>
                                  </p:stCondLst>
                                  <p:childTnLst>
                                    <p:set>
                                      <p:cBhvr>
                                        <p:cTn id="48" dur="1" fill="hold">
                                          <p:stCondLst>
                                            <p:cond delay="0"/>
                                          </p:stCondLst>
                                        </p:cTn>
                                        <p:tgtEl>
                                          <p:spTgt spid="131"/>
                                        </p:tgtEl>
                                        <p:attrNameLst>
                                          <p:attrName>style.visibility</p:attrName>
                                        </p:attrNameLst>
                                      </p:cBhvr>
                                      <p:to>
                                        <p:strVal val="visible"/>
                                      </p:to>
                                    </p:set>
                                    <p:anim calcmode="lin" valueType="num">
                                      <p:cBhvr>
                                        <p:cTn id="49" dur="500" fill="hold"/>
                                        <p:tgtEl>
                                          <p:spTgt spid="131"/>
                                        </p:tgtEl>
                                        <p:attrNameLst>
                                          <p:attrName>ppt_w</p:attrName>
                                        </p:attrNameLst>
                                      </p:cBhvr>
                                      <p:tavLst>
                                        <p:tav tm="0">
                                          <p:val>
                                            <p:fltVal val="0"/>
                                          </p:val>
                                        </p:tav>
                                        <p:tav tm="100000">
                                          <p:val>
                                            <p:strVal val="#ppt_w"/>
                                          </p:val>
                                        </p:tav>
                                      </p:tavLst>
                                    </p:anim>
                                    <p:anim calcmode="lin" valueType="num">
                                      <p:cBhvr>
                                        <p:cTn id="50" dur="500" fill="hold"/>
                                        <p:tgtEl>
                                          <p:spTgt spid="131"/>
                                        </p:tgtEl>
                                        <p:attrNameLst>
                                          <p:attrName>ppt_h</p:attrName>
                                        </p:attrNameLst>
                                      </p:cBhvr>
                                      <p:tavLst>
                                        <p:tav tm="0">
                                          <p:val>
                                            <p:fltVal val="0"/>
                                          </p:val>
                                        </p:tav>
                                        <p:tav tm="100000">
                                          <p:val>
                                            <p:strVal val="#ppt_h"/>
                                          </p:val>
                                        </p:tav>
                                      </p:tavLst>
                                    </p:anim>
                                    <p:animEffect transition="in" filter="fade">
                                      <p:cBhvr>
                                        <p:cTn id="51" dur="500"/>
                                        <p:tgtEl>
                                          <p:spTgt spid="131"/>
                                        </p:tgtEl>
                                      </p:cBhvr>
                                    </p:animEffect>
                                  </p:childTnLst>
                                </p:cTn>
                              </p:par>
                            </p:childTnLst>
                          </p:cTn>
                        </p:par>
                        <p:par>
                          <p:cTn id="52" fill="hold">
                            <p:stCondLst>
                              <p:cond delay="5000"/>
                            </p:stCondLst>
                            <p:childTnLst>
                              <p:par>
                                <p:cTn id="53" presetID="1" presetClass="entr" presetSubtype="0" fill="hold" grpId="0" nodeType="afterEffect">
                                  <p:stCondLst>
                                    <p:cond delay="2000"/>
                                  </p:stCondLst>
                                  <p:childTnLst>
                                    <p:set>
                                      <p:cBhvr>
                                        <p:cTn id="54"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91" grpId="0" animBg="1"/>
      <p:bldP spid="92" grpId="0"/>
      <p:bldP spid="93" grpId="0"/>
      <p:bldP spid="94" grpId="0"/>
      <p:bldP spid="127" grpId="0" animBg="1"/>
      <p:bldP spid="128" grpId="0"/>
      <p:bldP spid="129" grpId="0"/>
      <p:bldP spid="61"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02</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团队成员介绍</a:t>
                </a:r>
              </a:p>
            </p:txBody>
          </p:sp>
        </p:grpSp>
      </p:grpSp>
      <p:cxnSp>
        <p:nvCxnSpPr>
          <p:cNvPr id="61" name="Straight Connector 66"/>
          <p:cNvCxnSpPr/>
          <p:nvPr/>
        </p:nvCxnSpPr>
        <p:spPr>
          <a:xfrm>
            <a:off x="6002825" y="2359627"/>
            <a:ext cx="663300"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2" name="Straight Connector 67"/>
          <p:cNvCxnSpPr/>
          <p:nvPr/>
        </p:nvCxnSpPr>
        <p:spPr>
          <a:xfrm>
            <a:off x="6002825" y="4375962"/>
            <a:ext cx="663300"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4" name="Straight Connector 68"/>
          <p:cNvCxnSpPr/>
          <p:nvPr/>
        </p:nvCxnSpPr>
        <p:spPr>
          <a:xfrm>
            <a:off x="8620306" y="2359627"/>
            <a:ext cx="663300"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8620306" y="4375962"/>
            <a:ext cx="663300"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4048643" y="1988362"/>
            <a:ext cx="1954181" cy="711200"/>
          </a:xfrm>
          <a:prstGeom prst="rect">
            <a:avLst/>
          </a:prstGeom>
          <a:noFill/>
          <a:ln w="57150">
            <a:solidFill>
              <a:srgbClr val="D43B2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r>
              <a:rPr lang="en-US" sz="2133" dirty="0">
                <a:solidFill>
                  <a:srgbClr val="D43B20"/>
                </a:solidFill>
                <a:latin typeface="Agency FB" panose="020B0503020202020204" pitchFamily="34" charset="0"/>
              </a:rPr>
              <a:t>First Stage</a:t>
            </a:r>
          </a:p>
        </p:txBody>
      </p:sp>
      <p:sp>
        <p:nvSpPr>
          <p:cNvPr id="72" name="TextBox 71"/>
          <p:cNvSpPr txBox="1"/>
          <p:nvPr/>
        </p:nvSpPr>
        <p:spPr>
          <a:xfrm>
            <a:off x="3970821" y="2801162"/>
            <a:ext cx="2109824" cy="789832"/>
          </a:xfrm>
          <a:prstGeom prst="rect">
            <a:avLst/>
          </a:prstGeom>
          <a:noFill/>
        </p:spPr>
        <p:txBody>
          <a:bodyPr wrap="square" rtlCol="0">
            <a:spAutoFit/>
          </a:bodyPr>
          <a:lstStyle/>
          <a:p>
            <a:pPr algn="ctr" defTabSz="1375467"/>
            <a:r>
              <a:rPr lang="en-US" sz="1600" b="1" dirty="0">
                <a:solidFill>
                  <a:srgbClr val="D43B20"/>
                </a:solidFill>
                <a:latin typeface="Agency FB" panose="020B0503020202020204" pitchFamily="34" charset="0"/>
              </a:rPr>
              <a:t>Title Goes here</a:t>
            </a:r>
          </a:p>
          <a:p>
            <a:pPr algn="ctr" defTabSz="1219139">
              <a:spcBef>
                <a:spcPct val="20000"/>
              </a:spcBef>
              <a:defRPr/>
            </a:pPr>
            <a:r>
              <a:rPr lang="en-US" sz="1333" dirty="0">
                <a:solidFill>
                  <a:srgbClr val="FFFFFF">
                    <a:lumMod val="65000"/>
                  </a:srgbClr>
                </a:solidFill>
                <a:latin typeface="Agency FB" panose="020B0503020202020204" pitchFamily="34" charset="0"/>
              </a:rPr>
              <a:t>There are many variations of Lorem Ipsum available, but the majority</a:t>
            </a:r>
          </a:p>
        </p:txBody>
      </p:sp>
      <p:cxnSp>
        <p:nvCxnSpPr>
          <p:cNvPr id="73" name="Straight Connector 89"/>
          <p:cNvCxnSpPr/>
          <p:nvPr/>
        </p:nvCxnSpPr>
        <p:spPr>
          <a:xfrm>
            <a:off x="3834636" y="1935398"/>
            <a:ext cx="0" cy="3901865"/>
          </a:xfrm>
          <a:prstGeom prst="line">
            <a:avLst/>
          </a:prstGeom>
          <a:ln w="19050">
            <a:solidFill>
              <a:schemeClr val="tx1">
                <a:lumMod val="75000"/>
                <a:lumOff val="2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4" name="Rectangle 90"/>
          <p:cNvSpPr/>
          <p:nvPr/>
        </p:nvSpPr>
        <p:spPr>
          <a:xfrm>
            <a:off x="810071" y="1961880"/>
            <a:ext cx="2232700" cy="3848900"/>
          </a:xfrm>
          <a:prstGeom prst="rect">
            <a:avLst/>
          </a:prstGeom>
          <a:noFill/>
          <a:ln w="28575">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133" dirty="0">
              <a:solidFill>
                <a:srgbClr val="237DB9"/>
              </a:solidFill>
              <a:latin typeface="Agency FB" panose="020B0503020202020204" pitchFamily="34" charset="0"/>
            </a:endParaRPr>
          </a:p>
        </p:txBody>
      </p:sp>
      <p:sp>
        <p:nvSpPr>
          <p:cNvPr id="75" name="Freeform 245"/>
          <p:cNvSpPr>
            <a:spLocks/>
          </p:cNvSpPr>
          <p:nvPr/>
        </p:nvSpPr>
        <p:spPr bwMode="auto">
          <a:xfrm>
            <a:off x="1650971" y="2424113"/>
            <a:ext cx="550899" cy="550899"/>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tx1">
              <a:lumMod val="75000"/>
              <a:lumOff val="25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76" name="TextBox 93"/>
          <p:cNvSpPr txBox="1"/>
          <p:nvPr/>
        </p:nvSpPr>
        <p:spPr>
          <a:xfrm>
            <a:off x="871508" y="3156744"/>
            <a:ext cx="2109824" cy="1774525"/>
          </a:xfrm>
          <a:prstGeom prst="rect">
            <a:avLst/>
          </a:prstGeom>
          <a:noFill/>
        </p:spPr>
        <p:txBody>
          <a:bodyPr wrap="square" rtlCol="0">
            <a:spAutoFit/>
          </a:bodyPr>
          <a:lstStyle/>
          <a:p>
            <a:pPr algn="ctr" defTabSz="1375467"/>
            <a:r>
              <a:rPr lang="en-US" sz="2667" b="1" dirty="0">
                <a:solidFill>
                  <a:schemeClr val="tx1">
                    <a:lumMod val="75000"/>
                    <a:lumOff val="25000"/>
                  </a:schemeClr>
                </a:solidFill>
                <a:latin typeface="Agency FB" panose="020B0503020202020204" pitchFamily="34" charset="0"/>
              </a:rPr>
              <a:t>Our Start</a:t>
            </a:r>
          </a:p>
          <a:p>
            <a:pPr algn="ctr" defTabSz="1219139">
              <a:spcBef>
                <a:spcPct val="20000"/>
              </a:spcBef>
              <a:defRPr/>
            </a:pPr>
            <a:r>
              <a:rPr lang="en-US" sz="1333" dirty="0">
                <a:solidFill>
                  <a:srgbClr val="FFFFFF">
                    <a:lumMod val="65000"/>
                  </a:srgbClr>
                </a:solidFill>
                <a:latin typeface="Agency FB" panose="020B0503020202020204" pitchFamily="34" charset="0"/>
              </a:rPr>
              <a:t>There are many variations of Lorem Ipsum available, but the majority have suffered  There The are many variations of Lorem Ipsum available, but the majority have suffered  There are more.</a:t>
            </a:r>
          </a:p>
        </p:txBody>
      </p:sp>
      <p:cxnSp>
        <p:nvCxnSpPr>
          <p:cNvPr id="77" name="Straight Connector 94"/>
          <p:cNvCxnSpPr/>
          <p:nvPr/>
        </p:nvCxnSpPr>
        <p:spPr>
          <a:xfrm>
            <a:off x="3048324" y="3886329"/>
            <a:ext cx="786315" cy="0"/>
          </a:xfrm>
          <a:prstGeom prst="line">
            <a:avLst/>
          </a:prstGeom>
          <a:ln w="19050">
            <a:solidFill>
              <a:schemeClr val="tx1">
                <a:lumMod val="75000"/>
                <a:lumOff val="2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8" name="Rectangle 95"/>
          <p:cNvSpPr/>
          <p:nvPr/>
        </p:nvSpPr>
        <p:spPr>
          <a:xfrm>
            <a:off x="4048643" y="4020362"/>
            <a:ext cx="1954181" cy="711200"/>
          </a:xfrm>
          <a:prstGeom prst="rect">
            <a:avLst/>
          </a:prstGeom>
          <a:noFill/>
          <a:ln w="57150">
            <a:solidFill>
              <a:srgbClr val="D43B2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r>
              <a:rPr lang="en-US" sz="2133" dirty="0">
                <a:solidFill>
                  <a:srgbClr val="D43B20"/>
                </a:solidFill>
                <a:latin typeface="Agency FB" panose="020B0503020202020204" pitchFamily="34" charset="0"/>
              </a:rPr>
              <a:t>Fourth Stage</a:t>
            </a:r>
          </a:p>
        </p:txBody>
      </p:sp>
      <p:sp>
        <p:nvSpPr>
          <p:cNvPr id="79" name="TextBox 96"/>
          <p:cNvSpPr txBox="1"/>
          <p:nvPr/>
        </p:nvSpPr>
        <p:spPr>
          <a:xfrm>
            <a:off x="3970821" y="4833162"/>
            <a:ext cx="2109824" cy="789832"/>
          </a:xfrm>
          <a:prstGeom prst="rect">
            <a:avLst/>
          </a:prstGeom>
          <a:noFill/>
        </p:spPr>
        <p:txBody>
          <a:bodyPr wrap="square" rtlCol="0">
            <a:spAutoFit/>
          </a:bodyPr>
          <a:lstStyle/>
          <a:p>
            <a:pPr algn="ctr" defTabSz="1375467"/>
            <a:r>
              <a:rPr lang="en-US" sz="1600" b="1" dirty="0">
                <a:solidFill>
                  <a:srgbClr val="D43B20"/>
                </a:solidFill>
                <a:latin typeface="Agency FB" panose="020B0503020202020204" pitchFamily="34" charset="0"/>
              </a:rPr>
              <a:t>Title Goes here</a:t>
            </a:r>
          </a:p>
          <a:p>
            <a:pPr algn="ctr" defTabSz="1219139">
              <a:spcBef>
                <a:spcPct val="20000"/>
              </a:spcBef>
              <a:defRPr/>
            </a:pPr>
            <a:r>
              <a:rPr lang="en-US" sz="1333" dirty="0">
                <a:solidFill>
                  <a:srgbClr val="FFFFFF">
                    <a:lumMod val="65000"/>
                  </a:srgbClr>
                </a:solidFill>
                <a:latin typeface="Agency FB" panose="020B0503020202020204" pitchFamily="34" charset="0"/>
              </a:rPr>
              <a:t>There are many variations of Lorem Ipsum available, but the majority</a:t>
            </a:r>
          </a:p>
        </p:txBody>
      </p:sp>
      <p:sp>
        <p:nvSpPr>
          <p:cNvPr id="80" name="Rectangle 97"/>
          <p:cNvSpPr/>
          <p:nvPr/>
        </p:nvSpPr>
        <p:spPr>
          <a:xfrm>
            <a:off x="6666124" y="1988362"/>
            <a:ext cx="1954181" cy="711200"/>
          </a:xfrm>
          <a:prstGeom prst="rect">
            <a:avLst/>
          </a:prstGeom>
          <a:noFill/>
          <a:ln w="57150">
            <a:solidFill>
              <a:srgbClr val="759F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r>
              <a:rPr lang="en-US" sz="2133" dirty="0">
                <a:solidFill>
                  <a:srgbClr val="759F81"/>
                </a:solidFill>
                <a:latin typeface="Agency FB" panose="020B0503020202020204" pitchFamily="34" charset="0"/>
              </a:rPr>
              <a:t>Second Stage</a:t>
            </a:r>
          </a:p>
        </p:txBody>
      </p:sp>
      <p:sp>
        <p:nvSpPr>
          <p:cNvPr id="81" name="TextBox 98"/>
          <p:cNvSpPr txBox="1"/>
          <p:nvPr/>
        </p:nvSpPr>
        <p:spPr>
          <a:xfrm>
            <a:off x="6588303" y="2801162"/>
            <a:ext cx="2109824" cy="789832"/>
          </a:xfrm>
          <a:prstGeom prst="rect">
            <a:avLst/>
          </a:prstGeom>
          <a:noFill/>
        </p:spPr>
        <p:txBody>
          <a:bodyPr wrap="square" rtlCol="0">
            <a:spAutoFit/>
          </a:bodyPr>
          <a:lstStyle/>
          <a:p>
            <a:pPr algn="ctr" defTabSz="1375467"/>
            <a:r>
              <a:rPr lang="en-US" sz="1600" b="1" dirty="0">
                <a:solidFill>
                  <a:srgbClr val="759F81"/>
                </a:solidFill>
                <a:latin typeface="Agency FB" panose="020B0503020202020204" pitchFamily="34" charset="0"/>
              </a:rPr>
              <a:t>Title Goes here</a:t>
            </a:r>
          </a:p>
          <a:p>
            <a:pPr algn="ctr" defTabSz="1219139">
              <a:spcBef>
                <a:spcPct val="20000"/>
              </a:spcBef>
              <a:defRPr/>
            </a:pPr>
            <a:r>
              <a:rPr lang="en-US" sz="1333" dirty="0">
                <a:solidFill>
                  <a:srgbClr val="FFFFFF">
                    <a:lumMod val="65000"/>
                  </a:srgbClr>
                </a:solidFill>
                <a:latin typeface="Agency FB" panose="020B0503020202020204" pitchFamily="34" charset="0"/>
              </a:rPr>
              <a:t>There are many variations of Lorem Ipsum available, but the majority</a:t>
            </a:r>
          </a:p>
        </p:txBody>
      </p:sp>
      <p:sp>
        <p:nvSpPr>
          <p:cNvPr id="82" name="Rectangle 99"/>
          <p:cNvSpPr/>
          <p:nvPr/>
        </p:nvSpPr>
        <p:spPr>
          <a:xfrm>
            <a:off x="6666124" y="4020362"/>
            <a:ext cx="1954181" cy="711200"/>
          </a:xfrm>
          <a:prstGeom prst="rect">
            <a:avLst/>
          </a:prstGeom>
          <a:noFill/>
          <a:ln w="57150">
            <a:solidFill>
              <a:srgbClr val="759F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r>
              <a:rPr lang="en-US" sz="2133" dirty="0">
                <a:solidFill>
                  <a:srgbClr val="759F81"/>
                </a:solidFill>
                <a:latin typeface="Agency FB" panose="020B0503020202020204" pitchFamily="34" charset="0"/>
              </a:rPr>
              <a:t>Fifth Stage</a:t>
            </a:r>
          </a:p>
        </p:txBody>
      </p:sp>
      <p:sp>
        <p:nvSpPr>
          <p:cNvPr id="83" name="TextBox 100"/>
          <p:cNvSpPr txBox="1"/>
          <p:nvPr/>
        </p:nvSpPr>
        <p:spPr>
          <a:xfrm>
            <a:off x="6588303" y="4833162"/>
            <a:ext cx="2109824" cy="789832"/>
          </a:xfrm>
          <a:prstGeom prst="rect">
            <a:avLst/>
          </a:prstGeom>
          <a:noFill/>
        </p:spPr>
        <p:txBody>
          <a:bodyPr wrap="square" rtlCol="0">
            <a:spAutoFit/>
          </a:bodyPr>
          <a:lstStyle/>
          <a:p>
            <a:pPr algn="ctr" defTabSz="1375467"/>
            <a:r>
              <a:rPr lang="en-US" sz="1600" b="1" dirty="0">
                <a:solidFill>
                  <a:srgbClr val="759F81"/>
                </a:solidFill>
                <a:latin typeface="Agency FB" panose="020B0503020202020204" pitchFamily="34" charset="0"/>
              </a:rPr>
              <a:t>Title Goes here</a:t>
            </a:r>
          </a:p>
          <a:p>
            <a:pPr algn="ctr" defTabSz="1219139">
              <a:spcBef>
                <a:spcPct val="20000"/>
              </a:spcBef>
              <a:defRPr/>
            </a:pPr>
            <a:r>
              <a:rPr lang="en-US" sz="1333" dirty="0">
                <a:solidFill>
                  <a:srgbClr val="FFFFFF">
                    <a:lumMod val="65000"/>
                  </a:srgbClr>
                </a:solidFill>
                <a:latin typeface="Agency FB" panose="020B0503020202020204" pitchFamily="34" charset="0"/>
              </a:rPr>
              <a:t>There are many variations of Lorem Ipsum available, but the majority</a:t>
            </a:r>
          </a:p>
        </p:txBody>
      </p:sp>
      <p:sp>
        <p:nvSpPr>
          <p:cNvPr id="84" name="Rectangle 101"/>
          <p:cNvSpPr/>
          <p:nvPr/>
        </p:nvSpPr>
        <p:spPr>
          <a:xfrm>
            <a:off x="9283606" y="1988362"/>
            <a:ext cx="1954181" cy="711200"/>
          </a:xfrm>
          <a:prstGeom prst="rect">
            <a:avLst/>
          </a:prstGeom>
          <a:no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r>
              <a:rPr lang="en-US" sz="2133" dirty="0">
                <a:solidFill>
                  <a:schemeClr val="tx1">
                    <a:lumMod val="75000"/>
                    <a:lumOff val="25000"/>
                  </a:schemeClr>
                </a:solidFill>
                <a:latin typeface="Agency FB" panose="020B0503020202020204" pitchFamily="34" charset="0"/>
              </a:rPr>
              <a:t>Third Stage</a:t>
            </a:r>
          </a:p>
        </p:txBody>
      </p:sp>
      <p:sp>
        <p:nvSpPr>
          <p:cNvPr id="85" name="TextBox 102"/>
          <p:cNvSpPr txBox="1"/>
          <p:nvPr/>
        </p:nvSpPr>
        <p:spPr>
          <a:xfrm>
            <a:off x="9205784" y="2801162"/>
            <a:ext cx="2109824" cy="789832"/>
          </a:xfrm>
          <a:prstGeom prst="rect">
            <a:avLst/>
          </a:prstGeom>
          <a:noFill/>
        </p:spPr>
        <p:txBody>
          <a:bodyPr wrap="square" rtlCol="0">
            <a:spAutoFit/>
          </a:bodyPr>
          <a:lstStyle/>
          <a:p>
            <a:pPr algn="ctr" defTabSz="1375467"/>
            <a:r>
              <a:rPr lang="en-US" sz="1600" b="1" dirty="0">
                <a:solidFill>
                  <a:schemeClr val="tx1">
                    <a:lumMod val="75000"/>
                    <a:lumOff val="25000"/>
                  </a:schemeClr>
                </a:solidFill>
                <a:latin typeface="Agency FB" panose="020B0503020202020204" pitchFamily="34" charset="0"/>
              </a:rPr>
              <a:t>Title Goes here</a:t>
            </a:r>
          </a:p>
          <a:p>
            <a:pPr algn="ctr" defTabSz="1219139">
              <a:spcBef>
                <a:spcPct val="20000"/>
              </a:spcBef>
              <a:defRPr/>
            </a:pPr>
            <a:r>
              <a:rPr lang="en-US" sz="1333" dirty="0">
                <a:solidFill>
                  <a:srgbClr val="FFFFFF">
                    <a:lumMod val="65000"/>
                  </a:srgbClr>
                </a:solidFill>
                <a:latin typeface="Agency FB" panose="020B0503020202020204" pitchFamily="34" charset="0"/>
              </a:rPr>
              <a:t>There are many variations of Lorem Ipsum available, but the majority</a:t>
            </a:r>
          </a:p>
        </p:txBody>
      </p:sp>
      <p:sp>
        <p:nvSpPr>
          <p:cNvPr id="86" name="Rectangle 103"/>
          <p:cNvSpPr/>
          <p:nvPr/>
        </p:nvSpPr>
        <p:spPr>
          <a:xfrm>
            <a:off x="9283606" y="4020362"/>
            <a:ext cx="1954181" cy="711200"/>
          </a:xfrm>
          <a:prstGeom prst="rect">
            <a:avLst/>
          </a:prstGeom>
          <a:noFill/>
          <a:ln w="571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r>
              <a:rPr lang="en-US" sz="2133" dirty="0">
                <a:solidFill>
                  <a:schemeClr val="tx1">
                    <a:lumMod val="75000"/>
                    <a:lumOff val="25000"/>
                  </a:schemeClr>
                </a:solidFill>
                <a:latin typeface="Agency FB" panose="020B0503020202020204" pitchFamily="34" charset="0"/>
              </a:rPr>
              <a:t>Sixth Stage</a:t>
            </a:r>
          </a:p>
        </p:txBody>
      </p:sp>
      <p:sp>
        <p:nvSpPr>
          <p:cNvPr id="87" name="TextBox 104"/>
          <p:cNvSpPr txBox="1"/>
          <p:nvPr/>
        </p:nvSpPr>
        <p:spPr>
          <a:xfrm>
            <a:off x="9205784" y="4833162"/>
            <a:ext cx="2109824" cy="789832"/>
          </a:xfrm>
          <a:prstGeom prst="rect">
            <a:avLst/>
          </a:prstGeom>
          <a:noFill/>
        </p:spPr>
        <p:txBody>
          <a:bodyPr wrap="square" rtlCol="0">
            <a:spAutoFit/>
          </a:bodyPr>
          <a:lstStyle/>
          <a:p>
            <a:pPr algn="ctr" defTabSz="1375467"/>
            <a:r>
              <a:rPr lang="en-US" sz="1600" b="1" dirty="0">
                <a:solidFill>
                  <a:schemeClr val="tx1">
                    <a:lumMod val="75000"/>
                    <a:lumOff val="25000"/>
                  </a:schemeClr>
                </a:solidFill>
                <a:latin typeface="Agency FB" panose="020B0503020202020204" pitchFamily="34" charset="0"/>
              </a:rPr>
              <a:t>Title Goes here</a:t>
            </a:r>
          </a:p>
          <a:p>
            <a:pPr algn="ctr" defTabSz="1219139">
              <a:spcBef>
                <a:spcPct val="20000"/>
              </a:spcBef>
              <a:defRPr/>
            </a:pPr>
            <a:r>
              <a:rPr lang="en-US" sz="1333" dirty="0">
                <a:solidFill>
                  <a:srgbClr val="FFFFFF">
                    <a:lumMod val="65000"/>
                  </a:srgbClr>
                </a:solidFill>
                <a:latin typeface="Agency FB" panose="020B0503020202020204" pitchFamily="34" charset="0"/>
              </a:rPr>
              <a:t>There are many variations of Lorem Ipsum available, but the majority</a:t>
            </a:r>
          </a:p>
        </p:txBody>
      </p:sp>
      <p:sp>
        <p:nvSpPr>
          <p:cNvPr id="88" name="矩形 87"/>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742358157"/>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74"/>
                                        </p:tgtEl>
                                        <p:attrNameLst>
                                          <p:attrName>style.visibility</p:attrName>
                                        </p:attrNameLst>
                                      </p:cBhvr>
                                      <p:to>
                                        <p:strVal val="visible"/>
                                      </p:to>
                                    </p:set>
                                    <p:anim calcmode="lin" valueType="num">
                                      <p:cBhvr>
                                        <p:cTn id="7" dur="500" fill="hold"/>
                                        <p:tgtEl>
                                          <p:spTgt spid="74"/>
                                        </p:tgtEl>
                                        <p:attrNameLst>
                                          <p:attrName>ppt_w</p:attrName>
                                        </p:attrNameLst>
                                      </p:cBhvr>
                                      <p:tavLst>
                                        <p:tav tm="0">
                                          <p:val>
                                            <p:fltVal val="0"/>
                                          </p:val>
                                        </p:tav>
                                        <p:tav tm="100000">
                                          <p:val>
                                            <p:strVal val="#ppt_w"/>
                                          </p:val>
                                        </p:tav>
                                      </p:tavLst>
                                    </p:anim>
                                    <p:anim calcmode="lin" valueType="num">
                                      <p:cBhvr>
                                        <p:cTn id="8" dur="500" fill="hold"/>
                                        <p:tgtEl>
                                          <p:spTgt spid="74"/>
                                        </p:tgtEl>
                                        <p:attrNameLst>
                                          <p:attrName>ppt_h</p:attrName>
                                        </p:attrNameLst>
                                      </p:cBhvr>
                                      <p:tavLst>
                                        <p:tav tm="0">
                                          <p:val>
                                            <p:fltVal val="0"/>
                                          </p:val>
                                        </p:tav>
                                        <p:tav tm="100000">
                                          <p:val>
                                            <p:strVal val="#ppt_h"/>
                                          </p:val>
                                        </p:tav>
                                      </p:tavLst>
                                    </p:anim>
                                    <p:animEffect transition="in" filter="fade">
                                      <p:cBhvr>
                                        <p:cTn id="9" dur="500"/>
                                        <p:tgtEl>
                                          <p:spTgt spid="74"/>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75"/>
                                        </p:tgtEl>
                                        <p:attrNameLst>
                                          <p:attrName>style.visibility</p:attrName>
                                        </p:attrNameLst>
                                      </p:cBhvr>
                                      <p:to>
                                        <p:strVal val="visible"/>
                                      </p:to>
                                    </p:set>
                                    <p:anim calcmode="lin" valueType="num">
                                      <p:cBhvr>
                                        <p:cTn id="13" dur="500" fill="hold"/>
                                        <p:tgtEl>
                                          <p:spTgt spid="75"/>
                                        </p:tgtEl>
                                        <p:attrNameLst>
                                          <p:attrName>ppt_w</p:attrName>
                                        </p:attrNameLst>
                                      </p:cBhvr>
                                      <p:tavLst>
                                        <p:tav tm="0">
                                          <p:val>
                                            <p:fltVal val="0"/>
                                          </p:val>
                                        </p:tav>
                                        <p:tav tm="100000">
                                          <p:val>
                                            <p:strVal val="#ppt_w"/>
                                          </p:val>
                                        </p:tav>
                                      </p:tavLst>
                                    </p:anim>
                                    <p:anim calcmode="lin" valueType="num">
                                      <p:cBhvr>
                                        <p:cTn id="14" dur="500" fill="hold"/>
                                        <p:tgtEl>
                                          <p:spTgt spid="75"/>
                                        </p:tgtEl>
                                        <p:attrNameLst>
                                          <p:attrName>ppt_h</p:attrName>
                                        </p:attrNameLst>
                                      </p:cBhvr>
                                      <p:tavLst>
                                        <p:tav tm="0">
                                          <p:val>
                                            <p:fltVal val="0"/>
                                          </p:val>
                                        </p:tav>
                                        <p:tav tm="100000">
                                          <p:val>
                                            <p:strVal val="#ppt_h"/>
                                          </p:val>
                                        </p:tav>
                                      </p:tavLst>
                                    </p:anim>
                                    <p:animEffect transition="in" filter="fade">
                                      <p:cBhvr>
                                        <p:cTn id="15" dur="500"/>
                                        <p:tgtEl>
                                          <p:spTgt spid="75"/>
                                        </p:tgtEl>
                                      </p:cBhvr>
                                    </p:animEffect>
                                  </p:childTnLst>
                                </p:cTn>
                              </p:par>
                              <p:par>
                                <p:cTn id="16" presetID="2" presetClass="entr" presetSubtype="4" fill="hold" grpId="0" nodeType="withEffect">
                                  <p:stCondLst>
                                    <p:cond delay="0"/>
                                  </p:stCondLst>
                                  <p:childTnLst>
                                    <p:set>
                                      <p:cBhvr>
                                        <p:cTn id="17" dur="1" fill="hold">
                                          <p:stCondLst>
                                            <p:cond delay="0"/>
                                          </p:stCondLst>
                                        </p:cTn>
                                        <p:tgtEl>
                                          <p:spTgt spid="76"/>
                                        </p:tgtEl>
                                        <p:attrNameLst>
                                          <p:attrName>style.visibility</p:attrName>
                                        </p:attrNameLst>
                                      </p:cBhvr>
                                      <p:to>
                                        <p:strVal val="visible"/>
                                      </p:to>
                                    </p:set>
                                    <p:anim calcmode="lin" valueType="num">
                                      <p:cBhvr additive="base">
                                        <p:cTn id="18" dur="500" fill="hold"/>
                                        <p:tgtEl>
                                          <p:spTgt spid="76"/>
                                        </p:tgtEl>
                                        <p:attrNameLst>
                                          <p:attrName>ppt_x</p:attrName>
                                        </p:attrNameLst>
                                      </p:cBhvr>
                                      <p:tavLst>
                                        <p:tav tm="0">
                                          <p:val>
                                            <p:strVal val="#ppt_x"/>
                                          </p:val>
                                        </p:tav>
                                        <p:tav tm="100000">
                                          <p:val>
                                            <p:strVal val="#ppt_x"/>
                                          </p:val>
                                        </p:tav>
                                      </p:tavLst>
                                    </p:anim>
                                    <p:anim calcmode="lin" valueType="num">
                                      <p:cBhvr additive="base">
                                        <p:cTn id="19" dur="500" fill="hold"/>
                                        <p:tgtEl>
                                          <p:spTgt spid="76"/>
                                        </p:tgtEl>
                                        <p:attrNameLst>
                                          <p:attrName>ppt_y</p:attrName>
                                        </p:attrNameLst>
                                      </p:cBhvr>
                                      <p:tavLst>
                                        <p:tav tm="0">
                                          <p:val>
                                            <p:strVal val="1+#ppt_h/2"/>
                                          </p:val>
                                        </p:tav>
                                        <p:tav tm="100000">
                                          <p:val>
                                            <p:strVal val="#ppt_y"/>
                                          </p:val>
                                        </p:tav>
                                      </p:tavLst>
                                    </p:anim>
                                  </p:childTnLst>
                                </p:cTn>
                              </p:par>
                            </p:childTnLst>
                          </p:cTn>
                        </p:par>
                        <p:par>
                          <p:cTn id="20" fill="hold">
                            <p:stCondLst>
                              <p:cond delay="1000"/>
                            </p:stCondLst>
                            <p:childTnLst>
                              <p:par>
                                <p:cTn id="21" presetID="22" presetClass="entr" presetSubtype="8" fill="hold" nodeType="afterEffect">
                                  <p:stCondLst>
                                    <p:cond delay="0"/>
                                  </p:stCondLst>
                                  <p:childTnLst>
                                    <p:set>
                                      <p:cBhvr>
                                        <p:cTn id="22" dur="1" fill="hold">
                                          <p:stCondLst>
                                            <p:cond delay="0"/>
                                          </p:stCondLst>
                                        </p:cTn>
                                        <p:tgtEl>
                                          <p:spTgt spid="77"/>
                                        </p:tgtEl>
                                        <p:attrNameLst>
                                          <p:attrName>style.visibility</p:attrName>
                                        </p:attrNameLst>
                                      </p:cBhvr>
                                      <p:to>
                                        <p:strVal val="visible"/>
                                      </p:to>
                                    </p:set>
                                    <p:animEffect transition="in" filter="wipe(left)">
                                      <p:cBhvr>
                                        <p:cTn id="23" dur="500"/>
                                        <p:tgtEl>
                                          <p:spTgt spid="77"/>
                                        </p:tgtEl>
                                      </p:cBhvr>
                                    </p:animEffect>
                                  </p:childTnLst>
                                </p:cTn>
                              </p:par>
                            </p:childTnLst>
                          </p:cTn>
                        </p:par>
                        <p:par>
                          <p:cTn id="24" fill="hold">
                            <p:stCondLst>
                              <p:cond delay="1500"/>
                            </p:stCondLst>
                            <p:childTnLst>
                              <p:par>
                                <p:cTn id="25" presetID="22" presetClass="entr" presetSubtype="4" fill="hold" nodeType="afterEffect">
                                  <p:stCondLst>
                                    <p:cond delay="0"/>
                                  </p:stCondLst>
                                  <p:childTnLst>
                                    <p:set>
                                      <p:cBhvr>
                                        <p:cTn id="26" dur="1" fill="hold">
                                          <p:stCondLst>
                                            <p:cond delay="0"/>
                                          </p:stCondLst>
                                        </p:cTn>
                                        <p:tgtEl>
                                          <p:spTgt spid="73"/>
                                        </p:tgtEl>
                                        <p:attrNameLst>
                                          <p:attrName>style.visibility</p:attrName>
                                        </p:attrNameLst>
                                      </p:cBhvr>
                                      <p:to>
                                        <p:strVal val="visible"/>
                                      </p:to>
                                    </p:set>
                                    <p:animEffect transition="in" filter="wipe(down)">
                                      <p:cBhvr>
                                        <p:cTn id="27" dur="500"/>
                                        <p:tgtEl>
                                          <p:spTgt spid="73"/>
                                        </p:tgtEl>
                                      </p:cBhvr>
                                    </p:animEffect>
                                  </p:childTnLst>
                                </p:cTn>
                              </p:par>
                            </p:childTnLst>
                          </p:cTn>
                        </p:par>
                        <p:par>
                          <p:cTn id="28" fill="hold">
                            <p:stCondLst>
                              <p:cond delay="2000"/>
                            </p:stCondLst>
                            <p:childTnLst>
                              <p:par>
                                <p:cTn id="29" presetID="53" presetClass="entr" presetSubtype="16" fill="hold" grpId="0" nodeType="afterEffect">
                                  <p:stCondLst>
                                    <p:cond delay="0"/>
                                  </p:stCondLst>
                                  <p:childTnLst>
                                    <p:set>
                                      <p:cBhvr>
                                        <p:cTn id="30" dur="1" fill="hold">
                                          <p:stCondLst>
                                            <p:cond delay="0"/>
                                          </p:stCondLst>
                                        </p:cTn>
                                        <p:tgtEl>
                                          <p:spTgt spid="71"/>
                                        </p:tgtEl>
                                        <p:attrNameLst>
                                          <p:attrName>style.visibility</p:attrName>
                                        </p:attrNameLst>
                                      </p:cBhvr>
                                      <p:to>
                                        <p:strVal val="visible"/>
                                      </p:to>
                                    </p:set>
                                    <p:anim calcmode="lin" valueType="num">
                                      <p:cBhvr>
                                        <p:cTn id="31" dur="500" fill="hold"/>
                                        <p:tgtEl>
                                          <p:spTgt spid="71"/>
                                        </p:tgtEl>
                                        <p:attrNameLst>
                                          <p:attrName>ppt_w</p:attrName>
                                        </p:attrNameLst>
                                      </p:cBhvr>
                                      <p:tavLst>
                                        <p:tav tm="0">
                                          <p:val>
                                            <p:fltVal val="0"/>
                                          </p:val>
                                        </p:tav>
                                        <p:tav tm="100000">
                                          <p:val>
                                            <p:strVal val="#ppt_w"/>
                                          </p:val>
                                        </p:tav>
                                      </p:tavLst>
                                    </p:anim>
                                    <p:anim calcmode="lin" valueType="num">
                                      <p:cBhvr>
                                        <p:cTn id="32" dur="500" fill="hold"/>
                                        <p:tgtEl>
                                          <p:spTgt spid="71"/>
                                        </p:tgtEl>
                                        <p:attrNameLst>
                                          <p:attrName>ppt_h</p:attrName>
                                        </p:attrNameLst>
                                      </p:cBhvr>
                                      <p:tavLst>
                                        <p:tav tm="0">
                                          <p:val>
                                            <p:fltVal val="0"/>
                                          </p:val>
                                        </p:tav>
                                        <p:tav tm="100000">
                                          <p:val>
                                            <p:strVal val="#ppt_h"/>
                                          </p:val>
                                        </p:tav>
                                      </p:tavLst>
                                    </p:anim>
                                    <p:animEffect transition="in" filter="fade">
                                      <p:cBhvr>
                                        <p:cTn id="33" dur="500"/>
                                        <p:tgtEl>
                                          <p:spTgt spid="71"/>
                                        </p:tgtEl>
                                      </p:cBhvr>
                                    </p:animEffect>
                                  </p:childTnLst>
                                </p:cTn>
                              </p:par>
                              <p:par>
                                <p:cTn id="34" presetID="2" presetClass="entr" presetSubtype="4" fill="hold" grpId="0" nodeType="withEffect">
                                  <p:stCondLst>
                                    <p:cond delay="0"/>
                                  </p:stCondLst>
                                  <p:childTnLst>
                                    <p:set>
                                      <p:cBhvr>
                                        <p:cTn id="35" dur="1" fill="hold">
                                          <p:stCondLst>
                                            <p:cond delay="0"/>
                                          </p:stCondLst>
                                        </p:cTn>
                                        <p:tgtEl>
                                          <p:spTgt spid="72"/>
                                        </p:tgtEl>
                                        <p:attrNameLst>
                                          <p:attrName>style.visibility</p:attrName>
                                        </p:attrNameLst>
                                      </p:cBhvr>
                                      <p:to>
                                        <p:strVal val="visible"/>
                                      </p:to>
                                    </p:set>
                                    <p:anim calcmode="lin" valueType="num">
                                      <p:cBhvr additive="base">
                                        <p:cTn id="36" dur="500" fill="hold"/>
                                        <p:tgtEl>
                                          <p:spTgt spid="72"/>
                                        </p:tgtEl>
                                        <p:attrNameLst>
                                          <p:attrName>ppt_x</p:attrName>
                                        </p:attrNameLst>
                                      </p:cBhvr>
                                      <p:tavLst>
                                        <p:tav tm="0">
                                          <p:val>
                                            <p:strVal val="#ppt_x"/>
                                          </p:val>
                                        </p:tav>
                                        <p:tav tm="100000">
                                          <p:val>
                                            <p:strVal val="#ppt_x"/>
                                          </p:val>
                                        </p:tav>
                                      </p:tavLst>
                                    </p:anim>
                                    <p:anim calcmode="lin" valueType="num">
                                      <p:cBhvr additive="base">
                                        <p:cTn id="37" dur="500" fill="hold"/>
                                        <p:tgtEl>
                                          <p:spTgt spid="72"/>
                                        </p:tgtEl>
                                        <p:attrNameLst>
                                          <p:attrName>ppt_y</p:attrName>
                                        </p:attrNameLst>
                                      </p:cBhvr>
                                      <p:tavLst>
                                        <p:tav tm="0">
                                          <p:val>
                                            <p:strVal val="1+#ppt_h/2"/>
                                          </p:val>
                                        </p:tav>
                                        <p:tav tm="100000">
                                          <p:val>
                                            <p:strVal val="#ppt_y"/>
                                          </p:val>
                                        </p:tav>
                                      </p:tavLst>
                                    </p:anim>
                                  </p:childTnLst>
                                </p:cTn>
                              </p:par>
                            </p:childTnLst>
                          </p:cTn>
                        </p:par>
                        <p:par>
                          <p:cTn id="38" fill="hold">
                            <p:stCondLst>
                              <p:cond delay="2500"/>
                            </p:stCondLst>
                            <p:childTnLst>
                              <p:par>
                                <p:cTn id="39" presetID="22" presetClass="entr" presetSubtype="8" fill="hold" nodeType="afterEffect">
                                  <p:stCondLst>
                                    <p:cond delay="0"/>
                                  </p:stCondLst>
                                  <p:childTnLst>
                                    <p:set>
                                      <p:cBhvr>
                                        <p:cTn id="40" dur="1" fill="hold">
                                          <p:stCondLst>
                                            <p:cond delay="0"/>
                                          </p:stCondLst>
                                        </p:cTn>
                                        <p:tgtEl>
                                          <p:spTgt spid="61"/>
                                        </p:tgtEl>
                                        <p:attrNameLst>
                                          <p:attrName>style.visibility</p:attrName>
                                        </p:attrNameLst>
                                      </p:cBhvr>
                                      <p:to>
                                        <p:strVal val="visible"/>
                                      </p:to>
                                    </p:set>
                                    <p:animEffect transition="in" filter="wipe(left)">
                                      <p:cBhvr>
                                        <p:cTn id="41" dur="500"/>
                                        <p:tgtEl>
                                          <p:spTgt spid="61"/>
                                        </p:tgtEl>
                                      </p:cBhvr>
                                    </p:animEffect>
                                  </p:childTnLst>
                                </p:cTn>
                              </p:par>
                            </p:childTnLst>
                          </p:cTn>
                        </p:par>
                        <p:par>
                          <p:cTn id="42" fill="hold">
                            <p:stCondLst>
                              <p:cond delay="3000"/>
                            </p:stCondLst>
                            <p:childTnLst>
                              <p:par>
                                <p:cTn id="43" presetID="53" presetClass="entr" presetSubtype="16" fill="hold" grpId="0" nodeType="afterEffect">
                                  <p:stCondLst>
                                    <p:cond delay="0"/>
                                  </p:stCondLst>
                                  <p:childTnLst>
                                    <p:set>
                                      <p:cBhvr>
                                        <p:cTn id="44" dur="1" fill="hold">
                                          <p:stCondLst>
                                            <p:cond delay="0"/>
                                          </p:stCondLst>
                                        </p:cTn>
                                        <p:tgtEl>
                                          <p:spTgt spid="80"/>
                                        </p:tgtEl>
                                        <p:attrNameLst>
                                          <p:attrName>style.visibility</p:attrName>
                                        </p:attrNameLst>
                                      </p:cBhvr>
                                      <p:to>
                                        <p:strVal val="visible"/>
                                      </p:to>
                                    </p:set>
                                    <p:anim calcmode="lin" valueType="num">
                                      <p:cBhvr>
                                        <p:cTn id="45" dur="500" fill="hold"/>
                                        <p:tgtEl>
                                          <p:spTgt spid="80"/>
                                        </p:tgtEl>
                                        <p:attrNameLst>
                                          <p:attrName>ppt_w</p:attrName>
                                        </p:attrNameLst>
                                      </p:cBhvr>
                                      <p:tavLst>
                                        <p:tav tm="0">
                                          <p:val>
                                            <p:fltVal val="0"/>
                                          </p:val>
                                        </p:tav>
                                        <p:tav tm="100000">
                                          <p:val>
                                            <p:strVal val="#ppt_w"/>
                                          </p:val>
                                        </p:tav>
                                      </p:tavLst>
                                    </p:anim>
                                    <p:anim calcmode="lin" valueType="num">
                                      <p:cBhvr>
                                        <p:cTn id="46" dur="500" fill="hold"/>
                                        <p:tgtEl>
                                          <p:spTgt spid="80"/>
                                        </p:tgtEl>
                                        <p:attrNameLst>
                                          <p:attrName>ppt_h</p:attrName>
                                        </p:attrNameLst>
                                      </p:cBhvr>
                                      <p:tavLst>
                                        <p:tav tm="0">
                                          <p:val>
                                            <p:fltVal val="0"/>
                                          </p:val>
                                        </p:tav>
                                        <p:tav tm="100000">
                                          <p:val>
                                            <p:strVal val="#ppt_h"/>
                                          </p:val>
                                        </p:tav>
                                      </p:tavLst>
                                    </p:anim>
                                    <p:animEffect transition="in" filter="fade">
                                      <p:cBhvr>
                                        <p:cTn id="47" dur="500"/>
                                        <p:tgtEl>
                                          <p:spTgt spid="80"/>
                                        </p:tgtEl>
                                      </p:cBhvr>
                                    </p:animEffect>
                                  </p:childTnLst>
                                </p:cTn>
                              </p:par>
                              <p:par>
                                <p:cTn id="48" presetID="2" presetClass="entr" presetSubtype="4" fill="hold" grpId="0" nodeType="withEffect">
                                  <p:stCondLst>
                                    <p:cond delay="0"/>
                                  </p:stCondLst>
                                  <p:childTnLst>
                                    <p:set>
                                      <p:cBhvr>
                                        <p:cTn id="49" dur="1" fill="hold">
                                          <p:stCondLst>
                                            <p:cond delay="0"/>
                                          </p:stCondLst>
                                        </p:cTn>
                                        <p:tgtEl>
                                          <p:spTgt spid="81"/>
                                        </p:tgtEl>
                                        <p:attrNameLst>
                                          <p:attrName>style.visibility</p:attrName>
                                        </p:attrNameLst>
                                      </p:cBhvr>
                                      <p:to>
                                        <p:strVal val="visible"/>
                                      </p:to>
                                    </p:set>
                                    <p:anim calcmode="lin" valueType="num">
                                      <p:cBhvr additive="base">
                                        <p:cTn id="50" dur="500" fill="hold"/>
                                        <p:tgtEl>
                                          <p:spTgt spid="81"/>
                                        </p:tgtEl>
                                        <p:attrNameLst>
                                          <p:attrName>ppt_x</p:attrName>
                                        </p:attrNameLst>
                                      </p:cBhvr>
                                      <p:tavLst>
                                        <p:tav tm="0">
                                          <p:val>
                                            <p:strVal val="#ppt_x"/>
                                          </p:val>
                                        </p:tav>
                                        <p:tav tm="100000">
                                          <p:val>
                                            <p:strVal val="#ppt_x"/>
                                          </p:val>
                                        </p:tav>
                                      </p:tavLst>
                                    </p:anim>
                                    <p:anim calcmode="lin" valueType="num">
                                      <p:cBhvr additive="base">
                                        <p:cTn id="51" dur="500" fill="hold"/>
                                        <p:tgtEl>
                                          <p:spTgt spid="81"/>
                                        </p:tgtEl>
                                        <p:attrNameLst>
                                          <p:attrName>ppt_y</p:attrName>
                                        </p:attrNameLst>
                                      </p:cBhvr>
                                      <p:tavLst>
                                        <p:tav tm="0">
                                          <p:val>
                                            <p:strVal val="1+#ppt_h/2"/>
                                          </p:val>
                                        </p:tav>
                                        <p:tav tm="100000">
                                          <p:val>
                                            <p:strVal val="#ppt_y"/>
                                          </p:val>
                                        </p:tav>
                                      </p:tavLst>
                                    </p:anim>
                                  </p:childTnLst>
                                </p:cTn>
                              </p:par>
                            </p:childTnLst>
                          </p:cTn>
                        </p:par>
                        <p:par>
                          <p:cTn id="52" fill="hold">
                            <p:stCondLst>
                              <p:cond delay="3500"/>
                            </p:stCondLst>
                            <p:childTnLst>
                              <p:par>
                                <p:cTn id="53" presetID="22" presetClass="entr" presetSubtype="8" fill="hold" nodeType="afterEffect">
                                  <p:stCondLst>
                                    <p:cond delay="0"/>
                                  </p:stCondLst>
                                  <p:childTnLst>
                                    <p:set>
                                      <p:cBhvr>
                                        <p:cTn id="54" dur="1" fill="hold">
                                          <p:stCondLst>
                                            <p:cond delay="0"/>
                                          </p:stCondLst>
                                        </p:cTn>
                                        <p:tgtEl>
                                          <p:spTgt spid="64"/>
                                        </p:tgtEl>
                                        <p:attrNameLst>
                                          <p:attrName>style.visibility</p:attrName>
                                        </p:attrNameLst>
                                      </p:cBhvr>
                                      <p:to>
                                        <p:strVal val="visible"/>
                                      </p:to>
                                    </p:set>
                                    <p:animEffect transition="in" filter="wipe(left)">
                                      <p:cBhvr>
                                        <p:cTn id="55" dur="500"/>
                                        <p:tgtEl>
                                          <p:spTgt spid="64"/>
                                        </p:tgtEl>
                                      </p:cBhvr>
                                    </p:animEffect>
                                  </p:childTnLst>
                                </p:cTn>
                              </p:par>
                            </p:childTnLst>
                          </p:cTn>
                        </p:par>
                        <p:par>
                          <p:cTn id="56" fill="hold">
                            <p:stCondLst>
                              <p:cond delay="4000"/>
                            </p:stCondLst>
                            <p:childTnLst>
                              <p:par>
                                <p:cTn id="57" presetID="53" presetClass="entr" presetSubtype="16" fill="hold" grpId="0" nodeType="afterEffect">
                                  <p:stCondLst>
                                    <p:cond delay="0"/>
                                  </p:stCondLst>
                                  <p:childTnLst>
                                    <p:set>
                                      <p:cBhvr>
                                        <p:cTn id="58" dur="1" fill="hold">
                                          <p:stCondLst>
                                            <p:cond delay="0"/>
                                          </p:stCondLst>
                                        </p:cTn>
                                        <p:tgtEl>
                                          <p:spTgt spid="84"/>
                                        </p:tgtEl>
                                        <p:attrNameLst>
                                          <p:attrName>style.visibility</p:attrName>
                                        </p:attrNameLst>
                                      </p:cBhvr>
                                      <p:to>
                                        <p:strVal val="visible"/>
                                      </p:to>
                                    </p:set>
                                    <p:anim calcmode="lin" valueType="num">
                                      <p:cBhvr>
                                        <p:cTn id="59" dur="500" fill="hold"/>
                                        <p:tgtEl>
                                          <p:spTgt spid="84"/>
                                        </p:tgtEl>
                                        <p:attrNameLst>
                                          <p:attrName>ppt_w</p:attrName>
                                        </p:attrNameLst>
                                      </p:cBhvr>
                                      <p:tavLst>
                                        <p:tav tm="0">
                                          <p:val>
                                            <p:fltVal val="0"/>
                                          </p:val>
                                        </p:tav>
                                        <p:tav tm="100000">
                                          <p:val>
                                            <p:strVal val="#ppt_w"/>
                                          </p:val>
                                        </p:tav>
                                      </p:tavLst>
                                    </p:anim>
                                    <p:anim calcmode="lin" valueType="num">
                                      <p:cBhvr>
                                        <p:cTn id="60" dur="500" fill="hold"/>
                                        <p:tgtEl>
                                          <p:spTgt spid="84"/>
                                        </p:tgtEl>
                                        <p:attrNameLst>
                                          <p:attrName>ppt_h</p:attrName>
                                        </p:attrNameLst>
                                      </p:cBhvr>
                                      <p:tavLst>
                                        <p:tav tm="0">
                                          <p:val>
                                            <p:fltVal val="0"/>
                                          </p:val>
                                        </p:tav>
                                        <p:tav tm="100000">
                                          <p:val>
                                            <p:strVal val="#ppt_h"/>
                                          </p:val>
                                        </p:tav>
                                      </p:tavLst>
                                    </p:anim>
                                    <p:animEffect transition="in" filter="fade">
                                      <p:cBhvr>
                                        <p:cTn id="61" dur="500"/>
                                        <p:tgtEl>
                                          <p:spTgt spid="84"/>
                                        </p:tgtEl>
                                      </p:cBhvr>
                                    </p:animEffect>
                                  </p:childTnLst>
                                </p:cTn>
                              </p:par>
                              <p:par>
                                <p:cTn id="62" presetID="2" presetClass="entr" presetSubtype="4" fill="hold" grpId="0" nodeType="withEffect">
                                  <p:stCondLst>
                                    <p:cond delay="0"/>
                                  </p:stCondLst>
                                  <p:childTnLst>
                                    <p:set>
                                      <p:cBhvr>
                                        <p:cTn id="63" dur="1" fill="hold">
                                          <p:stCondLst>
                                            <p:cond delay="0"/>
                                          </p:stCondLst>
                                        </p:cTn>
                                        <p:tgtEl>
                                          <p:spTgt spid="85"/>
                                        </p:tgtEl>
                                        <p:attrNameLst>
                                          <p:attrName>style.visibility</p:attrName>
                                        </p:attrNameLst>
                                      </p:cBhvr>
                                      <p:to>
                                        <p:strVal val="visible"/>
                                      </p:to>
                                    </p:set>
                                    <p:anim calcmode="lin" valueType="num">
                                      <p:cBhvr additive="base">
                                        <p:cTn id="64" dur="500" fill="hold"/>
                                        <p:tgtEl>
                                          <p:spTgt spid="85"/>
                                        </p:tgtEl>
                                        <p:attrNameLst>
                                          <p:attrName>ppt_x</p:attrName>
                                        </p:attrNameLst>
                                      </p:cBhvr>
                                      <p:tavLst>
                                        <p:tav tm="0">
                                          <p:val>
                                            <p:strVal val="#ppt_x"/>
                                          </p:val>
                                        </p:tav>
                                        <p:tav tm="100000">
                                          <p:val>
                                            <p:strVal val="#ppt_x"/>
                                          </p:val>
                                        </p:tav>
                                      </p:tavLst>
                                    </p:anim>
                                    <p:anim calcmode="lin" valueType="num">
                                      <p:cBhvr additive="base">
                                        <p:cTn id="65" dur="500" fill="hold"/>
                                        <p:tgtEl>
                                          <p:spTgt spid="85"/>
                                        </p:tgtEl>
                                        <p:attrNameLst>
                                          <p:attrName>ppt_y</p:attrName>
                                        </p:attrNameLst>
                                      </p:cBhvr>
                                      <p:tavLst>
                                        <p:tav tm="0">
                                          <p:val>
                                            <p:strVal val="1+#ppt_h/2"/>
                                          </p:val>
                                        </p:tav>
                                        <p:tav tm="100000">
                                          <p:val>
                                            <p:strVal val="#ppt_y"/>
                                          </p:val>
                                        </p:tav>
                                      </p:tavLst>
                                    </p:anim>
                                  </p:childTnLst>
                                </p:cTn>
                              </p:par>
                            </p:childTnLst>
                          </p:cTn>
                        </p:par>
                        <p:par>
                          <p:cTn id="66" fill="hold">
                            <p:stCondLst>
                              <p:cond delay="4500"/>
                            </p:stCondLst>
                            <p:childTnLst>
                              <p:par>
                                <p:cTn id="67" presetID="53" presetClass="entr" presetSubtype="16" fill="hold" grpId="0" nodeType="afterEffect">
                                  <p:stCondLst>
                                    <p:cond delay="0"/>
                                  </p:stCondLst>
                                  <p:childTnLst>
                                    <p:set>
                                      <p:cBhvr>
                                        <p:cTn id="68" dur="1" fill="hold">
                                          <p:stCondLst>
                                            <p:cond delay="0"/>
                                          </p:stCondLst>
                                        </p:cTn>
                                        <p:tgtEl>
                                          <p:spTgt spid="78"/>
                                        </p:tgtEl>
                                        <p:attrNameLst>
                                          <p:attrName>style.visibility</p:attrName>
                                        </p:attrNameLst>
                                      </p:cBhvr>
                                      <p:to>
                                        <p:strVal val="visible"/>
                                      </p:to>
                                    </p:set>
                                    <p:anim calcmode="lin" valueType="num">
                                      <p:cBhvr>
                                        <p:cTn id="69" dur="500" fill="hold"/>
                                        <p:tgtEl>
                                          <p:spTgt spid="78"/>
                                        </p:tgtEl>
                                        <p:attrNameLst>
                                          <p:attrName>ppt_w</p:attrName>
                                        </p:attrNameLst>
                                      </p:cBhvr>
                                      <p:tavLst>
                                        <p:tav tm="0">
                                          <p:val>
                                            <p:fltVal val="0"/>
                                          </p:val>
                                        </p:tav>
                                        <p:tav tm="100000">
                                          <p:val>
                                            <p:strVal val="#ppt_w"/>
                                          </p:val>
                                        </p:tav>
                                      </p:tavLst>
                                    </p:anim>
                                    <p:anim calcmode="lin" valueType="num">
                                      <p:cBhvr>
                                        <p:cTn id="70" dur="500" fill="hold"/>
                                        <p:tgtEl>
                                          <p:spTgt spid="78"/>
                                        </p:tgtEl>
                                        <p:attrNameLst>
                                          <p:attrName>ppt_h</p:attrName>
                                        </p:attrNameLst>
                                      </p:cBhvr>
                                      <p:tavLst>
                                        <p:tav tm="0">
                                          <p:val>
                                            <p:fltVal val="0"/>
                                          </p:val>
                                        </p:tav>
                                        <p:tav tm="100000">
                                          <p:val>
                                            <p:strVal val="#ppt_h"/>
                                          </p:val>
                                        </p:tav>
                                      </p:tavLst>
                                    </p:anim>
                                    <p:animEffect transition="in" filter="fade">
                                      <p:cBhvr>
                                        <p:cTn id="71" dur="500"/>
                                        <p:tgtEl>
                                          <p:spTgt spid="78"/>
                                        </p:tgtEl>
                                      </p:cBhvr>
                                    </p:animEffect>
                                  </p:childTnLst>
                                </p:cTn>
                              </p:par>
                              <p:par>
                                <p:cTn id="72" presetID="2" presetClass="entr" presetSubtype="4" fill="hold" grpId="0" nodeType="withEffect">
                                  <p:stCondLst>
                                    <p:cond delay="0"/>
                                  </p:stCondLst>
                                  <p:childTnLst>
                                    <p:set>
                                      <p:cBhvr>
                                        <p:cTn id="73" dur="1" fill="hold">
                                          <p:stCondLst>
                                            <p:cond delay="0"/>
                                          </p:stCondLst>
                                        </p:cTn>
                                        <p:tgtEl>
                                          <p:spTgt spid="79"/>
                                        </p:tgtEl>
                                        <p:attrNameLst>
                                          <p:attrName>style.visibility</p:attrName>
                                        </p:attrNameLst>
                                      </p:cBhvr>
                                      <p:to>
                                        <p:strVal val="visible"/>
                                      </p:to>
                                    </p:set>
                                    <p:anim calcmode="lin" valueType="num">
                                      <p:cBhvr additive="base">
                                        <p:cTn id="74" dur="500" fill="hold"/>
                                        <p:tgtEl>
                                          <p:spTgt spid="79"/>
                                        </p:tgtEl>
                                        <p:attrNameLst>
                                          <p:attrName>ppt_x</p:attrName>
                                        </p:attrNameLst>
                                      </p:cBhvr>
                                      <p:tavLst>
                                        <p:tav tm="0">
                                          <p:val>
                                            <p:strVal val="#ppt_x"/>
                                          </p:val>
                                        </p:tav>
                                        <p:tav tm="100000">
                                          <p:val>
                                            <p:strVal val="#ppt_x"/>
                                          </p:val>
                                        </p:tav>
                                      </p:tavLst>
                                    </p:anim>
                                    <p:anim calcmode="lin" valueType="num">
                                      <p:cBhvr additive="base">
                                        <p:cTn id="75" dur="500" fill="hold"/>
                                        <p:tgtEl>
                                          <p:spTgt spid="79"/>
                                        </p:tgtEl>
                                        <p:attrNameLst>
                                          <p:attrName>ppt_y</p:attrName>
                                        </p:attrNameLst>
                                      </p:cBhvr>
                                      <p:tavLst>
                                        <p:tav tm="0">
                                          <p:val>
                                            <p:strVal val="1+#ppt_h/2"/>
                                          </p:val>
                                        </p:tav>
                                        <p:tav tm="100000">
                                          <p:val>
                                            <p:strVal val="#ppt_y"/>
                                          </p:val>
                                        </p:tav>
                                      </p:tavLst>
                                    </p:anim>
                                  </p:childTnLst>
                                </p:cTn>
                              </p:par>
                            </p:childTnLst>
                          </p:cTn>
                        </p:par>
                        <p:par>
                          <p:cTn id="76" fill="hold">
                            <p:stCondLst>
                              <p:cond delay="5000"/>
                            </p:stCondLst>
                            <p:childTnLst>
                              <p:par>
                                <p:cTn id="77" presetID="22" presetClass="entr" presetSubtype="8" fill="hold" nodeType="afterEffect">
                                  <p:stCondLst>
                                    <p:cond delay="0"/>
                                  </p:stCondLst>
                                  <p:childTnLst>
                                    <p:set>
                                      <p:cBhvr>
                                        <p:cTn id="78" dur="1" fill="hold">
                                          <p:stCondLst>
                                            <p:cond delay="0"/>
                                          </p:stCondLst>
                                        </p:cTn>
                                        <p:tgtEl>
                                          <p:spTgt spid="62"/>
                                        </p:tgtEl>
                                        <p:attrNameLst>
                                          <p:attrName>style.visibility</p:attrName>
                                        </p:attrNameLst>
                                      </p:cBhvr>
                                      <p:to>
                                        <p:strVal val="visible"/>
                                      </p:to>
                                    </p:set>
                                    <p:animEffect transition="in" filter="wipe(left)">
                                      <p:cBhvr>
                                        <p:cTn id="79" dur="500"/>
                                        <p:tgtEl>
                                          <p:spTgt spid="62"/>
                                        </p:tgtEl>
                                      </p:cBhvr>
                                    </p:animEffect>
                                  </p:childTnLst>
                                </p:cTn>
                              </p:par>
                            </p:childTnLst>
                          </p:cTn>
                        </p:par>
                        <p:par>
                          <p:cTn id="80" fill="hold">
                            <p:stCondLst>
                              <p:cond delay="5500"/>
                            </p:stCondLst>
                            <p:childTnLst>
                              <p:par>
                                <p:cTn id="81" presetID="53" presetClass="entr" presetSubtype="16" fill="hold" grpId="0" nodeType="afterEffect">
                                  <p:stCondLst>
                                    <p:cond delay="0"/>
                                  </p:stCondLst>
                                  <p:childTnLst>
                                    <p:set>
                                      <p:cBhvr>
                                        <p:cTn id="82" dur="1" fill="hold">
                                          <p:stCondLst>
                                            <p:cond delay="0"/>
                                          </p:stCondLst>
                                        </p:cTn>
                                        <p:tgtEl>
                                          <p:spTgt spid="82"/>
                                        </p:tgtEl>
                                        <p:attrNameLst>
                                          <p:attrName>style.visibility</p:attrName>
                                        </p:attrNameLst>
                                      </p:cBhvr>
                                      <p:to>
                                        <p:strVal val="visible"/>
                                      </p:to>
                                    </p:set>
                                    <p:anim calcmode="lin" valueType="num">
                                      <p:cBhvr>
                                        <p:cTn id="83" dur="500" fill="hold"/>
                                        <p:tgtEl>
                                          <p:spTgt spid="82"/>
                                        </p:tgtEl>
                                        <p:attrNameLst>
                                          <p:attrName>ppt_w</p:attrName>
                                        </p:attrNameLst>
                                      </p:cBhvr>
                                      <p:tavLst>
                                        <p:tav tm="0">
                                          <p:val>
                                            <p:fltVal val="0"/>
                                          </p:val>
                                        </p:tav>
                                        <p:tav tm="100000">
                                          <p:val>
                                            <p:strVal val="#ppt_w"/>
                                          </p:val>
                                        </p:tav>
                                      </p:tavLst>
                                    </p:anim>
                                    <p:anim calcmode="lin" valueType="num">
                                      <p:cBhvr>
                                        <p:cTn id="84" dur="500" fill="hold"/>
                                        <p:tgtEl>
                                          <p:spTgt spid="82"/>
                                        </p:tgtEl>
                                        <p:attrNameLst>
                                          <p:attrName>ppt_h</p:attrName>
                                        </p:attrNameLst>
                                      </p:cBhvr>
                                      <p:tavLst>
                                        <p:tav tm="0">
                                          <p:val>
                                            <p:fltVal val="0"/>
                                          </p:val>
                                        </p:tav>
                                        <p:tav tm="100000">
                                          <p:val>
                                            <p:strVal val="#ppt_h"/>
                                          </p:val>
                                        </p:tav>
                                      </p:tavLst>
                                    </p:anim>
                                    <p:animEffect transition="in" filter="fade">
                                      <p:cBhvr>
                                        <p:cTn id="85" dur="500"/>
                                        <p:tgtEl>
                                          <p:spTgt spid="82"/>
                                        </p:tgtEl>
                                      </p:cBhvr>
                                    </p:animEffect>
                                  </p:childTnLst>
                                </p:cTn>
                              </p:par>
                              <p:par>
                                <p:cTn id="86" presetID="2" presetClass="entr" presetSubtype="4" fill="hold" grpId="0" nodeType="withEffect">
                                  <p:stCondLst>
                                    <p:cond delay="0"/>
                                  </p:stCondLst>
                                  <p:childTnLst>
                                    <p:set>
                                      <p:cBhvr>
                                        <p:cTn id="87" dur="1" fill="hold">
                                          <p:stCondLst>
                                            <p:cond delay="0"/>
                                          </p:stCondLst>
                                        </p:cTn>
                                        <p:tgtEl>
                                          <p:spTgt spid="83"/>
                                        </p:tgtEl>
                                        <p:attrNameLst>
                                          <p:attrName>style.visibility</p:attrName>
                                        </p:attrNameLst>
                                      </p:cBhvr>
                                      <p:to>
                                        <p:strVal val="visible"/>
                                      </p:to>
                                    </p:set>
                                    <p:anim calcmode="lin" valueType="num">
                                      <p:cBhvr additive="base">
                                        <p:cTn id="88" dur="500" fill="hold"/>
                                        <p:tgtEl>
                                          <p:spTgt spid="83"/>
                                        </p:tgtEl>
                                        <p:attrNameLst>
                                          <p:attrName>ppt_x</p:attrName>
                                        </p:attrNameLst>
                                      </p:cBhvr>
                                      <p:tavLst>
                                        <p:tav tm="0">
                                          <p:val>
                                            <p:strVal val="#ppt_x"/>
                                          </p:val>
                                        </p:tav>
                                        <p:tav tm="100000">
                                          <p:val>
                                            <p:strVal val="#ppt_x"/>
                                          </p:val>
                                        </p:tav>
                                      </p:tavLst>
                                    </p:anim>
                                    <p:anim calcmode="lin" valueType="num">
                                      <p:cBhvr additive="base">
                                        <p:cTn id="89" dur="500" fill="hold"/>
                                        <p:tgtEl>
                                          <p:spTgt spid="83"/>
                                        </p:tgtEl>
                                        <p:attrNameLst>
                                          <p:attrName>ppt_y</p:attrName>
                                        </p:attrNameLst>
                                      </p:cBhvr>
                                      <p:tavLst>
                                        <p:tav tm="0">
                                          <p:val>
                                            <p:strVal val="1+#ppt_h/2"/>
                                          </p:val>
                                        </p:tav>
                                        <p:tav tm="100000">
                                          <p:val>
                                            <p:strVal val="#ppt_y"/>
                                          </p:val>
                                        </p:tav>
                                      </p:tavLst>
                                    </p:anim>
                                  </p:childTnLst>
                                </p:cTn>
                              </p:par>
                            </p:childTnLst>
                          </p:cTn>
                        </p:par>
                        <p:par>
                          <p:cTn id="90" fill="hold">
                            <p:stCondLst>
                              <p:cond delay="6000"/>
                            </p:stCondLst>
                            <p:childTnLst>
                              <p:par>
                                <p:cTn id="91" presetID="22" presetClass="entr" presetSubtype="8" fill="hold" nodeType="afterEffect">
                                  <p:stCondLst>
                                    <p:cond delay="0"/>
                                  </p:stCondLst>
                                  <p:childTnLst>
                                    <p:set>
                                      <p:cBhvr>
                                        <p:cTn id="92" dur="1" fill="hold">
                                          <p:stCondLst>
                                            <p:cond delay="0"/>
                                          </p:stCondLst>
                                        </p:cTn>
                                        <p:tgtEl>
                                          <p:spTgt spid="70"/>
                                        </p:tgtEl>
                                        <p:attrNameLst>
                                          <p:attrName>style.visibility</p:attrName>
                                        </p:attrNameLst>
                                      </p:cBhvr>
                                      <p:to>
                                        <p:strVal val="visible"/>
                                      </p:to>
                                    </p:set>
                                    <p:animEffect transition="in" filter="wipe(left)">
                                      <p:cBhvr>
                                        <p:cTn id="93" dur="500"/>
                                        <p:tgtEl>
                                          <p:spTgt spid="70"/>
                                        </p:tgtEl>
                                      </p:cBhvr>
                                    </p:animEffect>
                                  </p:childTnLst>
                                </p:cTn>
                              </p:par>
                            </p:childTnLst>
                          </p:cTn>
                        </p:par>
                        <p:par>
                          <p:cTn id="94" fill="hold">
                            <p:stCondLst>
                              <p:cond delay="6500"/>
                            </p:stCondLst>
                            <p:childTnLst>
                              <p:par>
                                <p:cTn id="95" presetID="53" presetClass="entr" presetSubtype="16" fill="hold" grpId="0" nodeType="afterEffect">
                                  <p:stCondLst>
                                    <p:cond delay="0"/>
                                  </p:stCondLst>
                                  <p:childTnLst>
                                    <p:set>
                                      <p:cBhvr>
                                        <p:cTn id="96" dur="1" fill="hold">
                                          <p:stCondLst>
                                            <p:cond delay="0"/>
                                          </p:stCondLst>
                                        </p:cTn>
                                        <p:tgtEl>
                                          <p:spTgt spid="86"/>
                                        </p:tgtEl>
                                        <p:attrNameLst>
                                          <p:attrName>style.visibility</p:attrName>
                                        </p:attrNameLst>
                                      </p:cBhvr>
                                      <p:to>
                                        <p:strVal val="visible"/>
                                      </p:to>
                                    </p:set>
                                    <p:anim calcmode="lin" valueType="num">
                                      <p:cBhvr>
                                        <p:cTn id="97" dur="500" fill="hold"/>
                                        <p:tgtEl>
                                          <p:spTgt spid="86"/>
                                        </p:tgtEl>
                                        <p:attrNameLst>
                                          <p:attrName>ppt_w</p:attrName>
                                        </p:attrNameLst>
                                      </p:cBhvr>
                                      <p:tavLst>
                                        <p:tav tm="0">
                                          <p:val>
                                            <p:fltVal val="0"/>
                                          </p:val>
                                        </p:tav>
                                        <p:tav tm="100000">
                                          <p:val>
                                            <p:strVal val="#ppt_w"/>
                                          </p:val>
                                        </p:tav>
                                      </p:tavLst>
                                    </p:anim>
                                    <p:anim calcmode="lin" valueType="num">
                                      <p:cBhvr>
                                        <p:cTn id="98" dur="500" fill="hold"/>
                                        <p:tgtEl>
                                          <p:spTgt spid="86"/>
                                        </p:tgtEl>
                                        <p:attrNameLst>
                                          <p:attrName>ppt_h</p:attrName>
                                        </p:attrNameLst>
                                      </p:cBhvr>
                                      <p:tavLst>
                                        <p:tav tm="0">
                                          <p:val>
                                            <p:fltVal val="0"/>
                                          </p:val>
                                        </p:tav>
                                        <p:tav tm="100000">
                                          <p:val>
                                            <p:strVal val="#ppt_h"/>
                                          </p:val>
                                        </p:tav>
                                      </p:tavLst>
                                    </p:anim>
                                    <p:animEffect transition="in" filter="fade">
                                      <p:cBhvr>
                                        <p:cTn id="99" dur="500"/>
                                        <p:tgtEl>
                                          <p:spTgt spid="86"/>
                                        </p:tgtEl>
                                      </p:cBhvr>
                                    </p:animEffect>
                                  </p:childTnLst>
                                </p:cTn>
                              </p:par>
                              <p:par>
                                <p:cTn id="100" presetID="2" presetClass="entr" presetSubtype="4" fill="hold" grpId="0" nodeType="withEffect">
                                  <p:stCondLst>
                                    <p:cond delay="0"/>
                                  </p:stCondLst>
                                  <p:childTnLst>
                                    <p:set>
                                      <p:cBhvr>
                                        <p:cTn id="101" dur="1" fill="hold">
                                          <p:stCondLst>
                                            <p:cond delay="0"/>
                                          </p:stCondLst>
                                        </p:cTn>
                                        <p:tgtEl>
                                          <p:spTgt spid="87"/>
                                        </p:tgtEl>
                                        <p:attrNameLst>
                                          <p:attrName>style.visibility</p:attrName>
                                        </p:attrNameLst>
                                      </p:cBhvr>
                                      <p:to>
                                        <p:strVal val="visible"/>
                                      </p:to>
                                    </p:set>
                                    <p:anim calcmode="lin" valueType="num">
                                      <p:cBhvr additive="base">
                                        <p:cTn id="102" dur="500" fill="hold"/>
                                        <p:tgtEl>
                                          <p:spTgt spid="87"/>
                                        </p:tgtEl>
                                        <p:attrNameLst>
                                          <p:attrName>ppt_x</p:attrName>
                                        </p:attrNameLst>
                                      </p:cBhvr>
                                      <p:tavLst>
                                        <p:tav tm="0">
                                          <p:val>
                                            <p:strVal val="#ppt_x"/>
                                          </p:val>
                                        </p:tav>
                                        <p:tav tm="100000">
                                          <p:val>
                                            <p:strVal val="#ppt_x"/>
                                          </p:val>
                                        </p:tav>
                                      </p:tavLst>
                                    </p:anim>
                                    <p:anim calcmode="lin" valueType="num">
                                      <p:cBhvr additive="base">
                                        <p:cTn id="103" dur="500" fill="hold"/>
                                        <p:tgtEl>
                                          <p:spTgt spid="87"/>
                                        </p:tgtEl>
                                        <p:attrNameLst>
                                          <p:attrName>ppt_y</p:attrName>
                                        </p:attrNameLst>
                                      </p:cBhvr>
                                      <p:tavLst>
                                        <p:tav tm="0">
                                          <p:val>
                                            <p:strVal val="1+#ppt_h/2"/>
                                          </p:val>
                                        </p:tav>
                                        <p:tav tm="100000">
                                          <p:val>
                                            <p:strVal val="#ppt_y"/>
                                          </p:val>
                                        </p:tav>
                                      </p:tavLst>
                                    </p:anim>
                                  </p:childTnLst>
                                </p:cTn>
                              </p:par>
                            </p:childTnLst>
                          </p:cTn>
                        </p:par>
                        <p:par>
                          <p:cTn id="104" fill="hold">
                            <p:stCondLst>
                              <p:cond delay="7000"/>
                            </p:stCondLst>
                            <p:childTnLst>
                              <p:par>
                                <p:cTn id="105" presetID="1" presetClass="entr" presetSubtype="0" fill="hold" grpId="0" nodeType="afterEffect">
                                  <p:stCondLst>
                                    <p:cond delay="2000"/>
                                  </p:stCondLst>
                                  <p:childTnLst>
                                    <p:set>
                                      <p:cBhvr>
                                        <p:cTn id="106" dur="1" fill="hold">
                                          <p:stCondLst>
                                            <p:cond delay="0"/>
                                          </p:stCondLst>
                                        </p:cTn>
                                        <p:tgtEl>
                                          <p:spTgt spid="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p:bldP spid="74" grpId="0" animBg="1"/>
      <p:bldP spid="75" grpId="0" animBg="1"/>
      <p:bldP spid="76" grpId="0"/>
      <p:bldP spid="78" grpId="0" animBg="1"/>
      <p:bldP spid="79" grpId="0"/>
      <p:bldP spid="80" grpId="0" animBg="1"/>
      <p:bldP spid="81" grpId="0"/>
      <p:bldP spid="82" grpId="0" animBg="1"/>
      <p:bldP spid="83" grpId="0"/>
      <p:bldP spid="84" grpId="0" animBg="1"/>
      <p:bldP spid="85" grpId="0"/>
      <p:bldP spid="86" grpId="0" animBg="1"/>
      <p:bldP spid="87" grpId="0"/>
      <p:bldP spid="88"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02</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团队成员介绍</a:t>
                </a:r>
              </a:p>
            </p:txBody>
          </p:sp>
        </p:grpSp>
      </p:grpSp>
      <p:sp>
        <p:nvSpPr>
          <p:cNvPr id="88" name="Rounded Rectangle 30"/>
          <p:cNvSpPr/>
          <p:nvPr/>
        </p:nvSpPr>
        <p:spPr>
          <a:xfrm>
            <a:off x="622572" y="2023534"/>
            <a:ext cx="10946856" cy="3848900"/>
          </a:xfrm>
          <a:prstGeom prst="roundRect">
            <a:avLst>
              <a:gd name="adj" fmla="val 5228"/>
            </a:avLst>
          </a:prstGeom>
          <a:noFill/>
          <a:ln w="28575">
            <a:solidFill>
              <a:schemeClr val="tx1">
                <a:lumMod val="75000"/>
                <a:lumOff val="2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133" dirty="0">
              <a:solidFill>
                <a:srgbClr val="237DB9"/>
              </a:solidFill>
              <a:latin typeface="Agency FB" panose="020B0503020202020204" pitchFamily="34" charset="0"/>
            </a:endParaRPr>
          </a:p>
        </p:txBody>
      </p:sp>
      <p:cxnSp>
        <p:nvCxnSpPr>
          <p:cNvPr id="89" name="Straight Connector 33"/>
          <p:cNvCxnSpPr/>
          <p:nvPr/>
        </p:nvCxnSpPr>
        <p:spPr>
          <a:xfrm rot="16200000">
            <a:off x="3021121" y="3165595"/>
            <a:ext cx="786315" cy="0"/>
          </a:xfrm>
          <a:prstGeom prst="line">
            <a:avLst/>
          </a:prstGeom>
          <a:ln w="19050">
            <a:solidFill>
              <a:schemeClr val="tx1">
                <a:lumMod val="75000"/>
                <a:lumOff val="2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0" name="TextBox 24"/>
          <p:cNvSpPr txBox="1"/>
          <p:nvPr/>
        </p:nvSpPr>
        <p:spPr>
          <a:xfrm>
            <a:off x="753213" y="4089777"/>
            <a:ext cx="2633455" cy="1241174"/>
          </a:xfrm>
          <a:prstGeom prst="rect">
            <a:avLst/>
          </a:prstGeom>
          <a:noFill/>
        </p:spPr>
        <p:txBody>
          <a:bodyPr wrap="square" rtlCol="0">
            <a:spAutoFit/>
          </a:bodyPr>
          <a:lstStyle/>
          <a:p>
            <a:pPr algn="ctr" defTabSz="1375467"/>
            <a:r>
              <a:rPr lang="en-US" sz="1867" b="1" dirty="0">
                <a:solidFill>
                  <a:srgbClr val="D43B20"/>
                </a:solidFill>
                <a:latin typeface="Agency FB" panose="020B0503020202020204" pitchFamily="34" charset="0"/>
              </a:rPr>
              <a:t>Web Design</a:t>
            </a:r>
          </a:p>
          <a:p>
            <a:pPr algn="ctr" defTabSz="1219139">
              <a:spcBef>
                <a:spcPct val="20000"/>
              </a:spcBef>
              <a:defRPr/>
            </a:pPr>
            <a:r>
              <a:rPr lang="en-US" sz="1333" dirty="0">
                <a:solidFill>
                  <a:srgbClr val="FFFFFF">
                    <a:lumMod val="50000"/>
                  </a:srgbClr>
                </a:solidFill>
                <a:latin typeface="Agency FB" panose="020B0503020202020204" pitchFamily="34" charset="0"/>
              </a:rPr>
              <a:t>There are many variations of Lorem Ipsum available, but the majority have suffered  There are many variations of Lorem</a:t>
            </a:r>
            <a:br>
              <a:rPr lang="en-US" sz="1333" dirty="0">
                <a:solidFill>
                  <a:srgbClr val="FFFFFF">
                    <a:lumMod val="50000"/>
                  </a:srgbClr>
                </a:solidFill>
                <a:latin typeface="Agency FB" panose="020B0503020202020204" pitchFamily="34" charset="0"/>
              </a:rPr>
            </a:br>
            <a:r>
              <a:rPr lang="en-US" sz="1333" dirty="0">
                <a:solidFill>
                  <a:srgbClr val="FFFFFF">
                    <a:lumMod val="50000"/>
                  </a:srgbClr>
                </a:solidFill>
                <a:latin typeface="Agency FB" panose="020B0503020202020204" pitchFamily="34" charset="0"/>
              </a:rPr>
              <a:t>Ipsum available,</a:t>
            </a:r>
          </a:p>
        </p:txBody>
      </p:sp>
      <p:sp>
        <p:nvSpPr>
          <p:cNvPr id="91" name="Sev01"/>
          <p:cNvSpPr/>
          <p:nvPr/>
        </p:nvSpPr>
        <p:spPr>
          <a:xfrm>
            <a:off x="1390488" y="2486140"/>
            <a:ext cx="1358909" cy="1358907"/>
          </a:xfrm>
          <a:prstGeom prst="ellipse">
            <a:avLst/>
          </a:prstGeom>
          <a:noFill/>
          <a:ln w="28575">
            <a:solidFill>
              <a:srgbClr val="D43B2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5333" dirty="0">
              <a:solidFill>
                <a:srgbClr val="237DB9">
                  <a:lumMod val="50000"/>
                </a:srgbClr>
              </a:solidFill>
              <a:latin typeface="Agency FB" panose="020B0503020202020204" pitchFamily="34" charset="0"/>
            </a:endParaRPr>
          </a:p>
        </p:txBody>
      </p:sp>
      <p:sp>
        <p:nvSpPr>
          <p:cNvPr id="92" name="TextBox 26"/>
          <p:cNvSpPr txBox="1"/>
          <p:nvPr/>
        </p:nvSpPr>
        <p:spPr>
          <a:xfrm>
            <a:off x="3424917" y="4089777"/>
            <a:ext cx="2688329" cy="1241174"/>
          </a:xfrm>
          <a:prstGeom prst="rect">
            <a:avLst/>
          </a:prstGeom>
          <a:noFill/>
        </p:spPr>
        <p:txBody>
          <a:bodyPr wrap="square" rtlCol="0">
            <a:spAutoFit/>
          </a:bodyPr>
          <a:lstStyle/>
          <a:p>
            <a:pPr algn="ctr" defTabSz="1375467"/>
            <a:r>
              <a:rPr lang="en-US" sz="1867" b="1" dirty="0">
                <a:solidFill>
                  <a:srgbClr val="759F81"/>
                </a:solidFill>
                <a:latin typeface="Agency FB" panose="020B0503020202020204" pitchFamily="34" charset="0"/>
              </a:rPr>
              <a:t>Mobile Apps</a:t>
            </a:r>
          </a:p>
          <a:p>
            <a:pPr algn="ctr" defTabSz="1219139">
              <a:spcBef>
                <a:spcPct val="20000"/>
              </a:spcBef>
              <a:defRPr/>
            </a:pPr>
            <a:r>
              <a:rPr lang="en-US" sz="1333" dirty="0">
                <a:solidFill>
                  <a:srgbClr val="FFFFFF">
                    <a:lumMod val="50000"/>
                  </a:srgbClr>
                </a:solidFill>
                <a:latin typeface="Agency FB" panose="020B0503020202020204" pitchFamily="34" charset="0"/>
              </a:rPr>
              <a:t>There are many variations of Lorem Ipsum available, but the majority have suffered  There are many variations of Lorem</a:t>
            </a:r>
            <a:br>
              <a:rPr lang="en-US" sz="1333" dirty="0">
                <a:solidFill>
                  <a:srgbClr val="FFFFFF">
                    <a:lumMod val="50000"/>
                  </a:srgbClr>
                </a:solidFill>
                <a:latin typeface="Agency FB" panose="020B0503020202020204" pitchFamily="34" charset="0"/>
              </a:rPr>
            </a:br>
            <a:r>
              <a:rPr lang="en-US" sz="1333" dirty="0">
                <a:solidFill>
                  <a:srgbClr val="FFFFFF">
                    <a:lumMod val="50000"/>
                  </a:srgbClr>
                </a:solidFill>
                <a:latin typeface="Agency FB" panose="020B0503020202020204" pitchFamily="34" charset="0"/>
              </a:rPr>
              <a:t>Ipsum available</a:t>
            </a:r>
          </a:p>
        </p:txBody>
      </p:sp>
      <p:sp>
        <p:nvSpPr>
          <p:cNvPr id="93" name="Sev02"/>
          <p:cNvSpPr/>
          <p:nvPr/>
        </p:nvSpPr>
        <p:spPr>
          <a:xfrm>
            <a:off x="4089627" y="2486140"/>
            <a:ext cx="1358909" cy="1358907"/>
          </a:xfrm>
          <a:prstGeom prst="ellipse">
            <a:avLst/>
          </a:prstGeom>
          <a:noFill/>
          <a:ln w="28575">
            <a:solidFill>
              <a:srgbClr val="759F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8000" dirty="0">
              <a:solidFill>
                <a:srgbClr val="15AA96">
                  <a:lumMod val="50000"/>
                </a:srgbClr>
              </a:solidFill>
              <a:latin typeface="Agency FB" panose="020B0503020202020204" pitchFamily="34" charset="0"/>
            </a:endParaRPr>
          </a:p>
        </p:txBody>
      </p:sp>
      <p:sp>
        <p:nvSpPr>
          <p:cNvPr id="94" name="TextBox 29"/>
          <p:cNvSpPr txBox="1"/>
          <p:nvPr/>
        </p:nvSpPr>
        <p:spPr>
          <a:xfrm>
            <a:off x="6151494" y="4089777"/>
            <a:ext cx="2666389" cy="1241174"/>
          </a:xfrm>
          <a:prstGeom prst="rect">
            <a:avLst/>
          </a:prstGeom>
          <a:noFill/>
        </p:spPr>
        <p:txBody>
          <a:bodyPr wrap="square" rtlCol="0">
            <a:spAutoFit/>
          </a:bodyPr>
          <a:lstStyle/>
          <a:p>
            <a:pPr algn="ctr" defTabSz="1375467"/>
            <a:r>
              <a:rPr lang="en-US" sz="1867" b="1" dirty="0">
                <a:solidFill>
                  <a:schemeClr val="tx1">
                    <a:lumMod val="75000"/>
                    <a:lumOff val="25000"/>
                  </a:schemeClr>
                </a:solidFill>
                <a:latin typeface="Agency FB" panose="020B0503020202020204" pitchFamily="34" charset="0"/>
              </a:rPr>
              <a:t>Data Analysis</a:t>
            </a:r>
          </a:p>
          <a:p>
            <a:pPr algn="ctr" defTabSz="1219139">
              <a:spcBef>
                <a:spcPct val="20000"/>
              </a:spcBef>
              <a:defRPr/>
            </a:pPr>
            <a:r>
              <a:rPr lang="en-US" sz="1333" dirty="0">
                <a:solidFill>
                  <a:srgbClr val="FFFFFF">
                    <a:lumMod val="50000"/>
                  </a:srgbClr>
                </a:solidFill>
                <a:latin typeface="Agency FB" panose="020B0503020202020204" pitchFamily="34" charset="0"/>
              </a:rPr>
              <a:t>There are many variations of Lorem Ipsum available, but the majority have suffered  There are many variations of Lorem</a:t>
            </a:r>
            <a:br>
              <a:rPr lang="en-US" sz="1333" dirty="0">
                <a:solidFill>
                  <a:srgbClr val="FFFFFF">
                    <a:lumMod val="50000"/>
                  </a:srgbClr>
                </a:solidFill>
                <a:latin typeface="Agency FB" panose="020B0503020202020204" pitchFamily="34" charset="0"/>
              </a:rPr>
            </a:br>
            <a:r>
              <a:rPr lang="en-US" sz="1333" dirty="0">
                <a:solidFill>
                  <a:srgbClr val="FFFFFF">
                    <a:lumMod val="50000"/>
                  </a:srgbClr>
                </a:solidFill>
                <a:latin typeface="Agency FB" panose="020B0503020202020204" pitchFamily="34" charset="0"/>
              </a:rPr>
              <a:t>Ipsum available</a:t>
            </a:r>
          </a:p>
        </p:txBody>
      </p:sp>
      <p:sp>
        <p:nvSpPr>
          <p:cNvPr id="95" name="Sev03"/>
          <p:cNvSpPr/>
          <p:nvPr/>
        </p:nvSpPr>
        <p:spPr>
          <a:xfrm>
            <a:off x="6805236" y="2486140"/>
            <a:ext cx="1358909" cy="1358907"/>
          </a:xfrm>
          <a:prstGeom prst="ellipse">
            <a:avLst/>
          </a:prstGeom>
          <a:noFill/>
          <a:ln w="28575">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5333" dirty="0">
              <a:solidFill>
                <a:srgbClr val="9BB955">
                  <a:lumMod val="50000"/>
                </a:srgbClr>
              </a:solidFill>
              <a:latin typeface="Agency FB" panose="020B0503020202020204" pitchFamily="34" charset="0"/>
              <a:cs typeface="+mj-cs"/>
            </a:endParaRPr>
          </a:p>
        </p:txBody>
      </p:sp>
      <p:sp>
        <p:nvSpPr>
          <p:cNvPr id="96" name="TextBox 35"/>
          <p:cNvSpPr txBox="1"/>
          <p:nvPr/>
        </p:nvSpPr>
        <p:spPr>
          <a:xfrm>
            <a:off x="8856135" y="4089777"/>
            <a:ext cx="2556644" cy="1241174"/>
          </a:xfrm>
          <a:prstGeom prst="rect">
            <a:avLst/>
          </a:prstGeom>
          <a:noFill/>
        </p:spPr>
        <p:txBody>
          <a:bodyPr wrap="square" rtlCol="0">
            <a:spAutoFit/>
          </a:bodyPr>
          <a:lstStyle/>
          <a:p>
            <a:pPr algn="ctr" defTabSz="1375467"/>
            <a:r>
              <a:rPr lang="en-US" sz="1867" b="1" dirty="0">
                <a:solidFill>
                  <a:schemeClr val="tx1">
                    <a:lumMod val="65000"/>
                    <a:lumOff val="35000"/>
                  </a:schemeClr>
                </a:solidFill>
                <a:latin typeface="Agency FB" panose="020B0503020202020204" pitchFamily="34" charset="0"/>
              </a:rPr>
              <a:t>Management</a:t>
            </a:r>
          </a:p>
          <a:p>
            <a:pPr algn="ctr" defTabSz="1219139">
              <a:spcBef>
                <a:spcPct val="20000"/>
              </a:spcBef>
              <a:defRPr/>
            </a:pPr>
            <a:r>
              <a:rPr lang="en-US" sz="1333" dirty="0">
                <a:solidFill>
                  <a:srgbClr val="FFFFFF">
                    <a:lumMod val="50000"/>
                  </a:srgbClr>
                </a:solidFill>
                <a:latin typeface="Agency FB" panose="020B0503020202020204" pitchFamily="34" charset="0"/>
              </a:rPr>
              <a:t>There are many variations of Lorem Ipsum available, but the majority have suffered  There are many variations of Lorem</a:t>
            </a:r>
            <a:br>
              <a:rPr lang="en-US" sz="1333" dirty="0">
                <a:solidFill>
                  <a:srgbClr val="FFFFFF">
                    <a:lumMod val="50000"/>
                  </a:srgbClr>
                </a:solidFill>
                <a:latin typeface="Agency FB" panose="020B0503020202020204" pitchFamily="34" charset="0"/>
              </a:rPr>
            </a:br>
            <a:r>
              <a:rPr lang="en-US" sz="1333" dirty="0">
                <a:solidFill>
                  <a:srgbClr val="FFFFFF">
                    <a:lumMod val="50000"/>
                  </a:srgbClr>
                </a:solidFill>
                <a:latin typeface="Agency FB" panose="020B0503020202020204" pitchFamily="34" charset="0"/>
              </a:rPr>
              <a:t> Ipsum available</a:t>
            </a:r>
          </a:p>
        </p:txBody>
      </p:sp>
      <p:sp>
        <p:nvSpPr>
          <p:cNvPr id="97" name="Sev04"/>
          <p:cNvSpPr/>
          <p:nvPr/>
        </p:nvSpPr>
        <p:spPr>
          <a:xfrm>
            <a:off x="9455003" y="2486140"/>
            <a:ext cx="1358909" cy="1358907"/>
          </a:xfrm>
          <a:prstGeom prst="ellipse">
            <a:avLst/>
          </a:prstGeom>
          <a:no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5333" dirty="0">
              <a:solidFill>
                <a:srgbClr val="F19B14">
                  <a:lumMod val="50000"/>
                </a:srgbClr>
              </a:solidFill>
              <a:latin typeface="Agency FB" panose="020B0503020202020204" pitchFamily="34" charset="0"/>
            </a:endParaRPr>
          </a:p>
        </p:txBody>
      </p:sp>
      <p:sp>
        <p:nvSpPr>
          <p:cNvPr id="98" name="Freeform 52"/>
          <p:cNvSpPr>
            <a:spLocks noEditPoints="1"/>
          </p:cNvSpPr>
          <p:nvPr/>
        </p:nvSpPr>
        <p:spPr bwMode="auto">
          <a:xfrm>
            <a:off x="9825662" y="2833374"/>
            <a:ext cx="617591" cy="664441"/>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99" name="Freeform 42"/>
          <p:cNvSpPr>
            <a:spLocks noEditPoints="1"/>
          </p:cNvSpPr>
          <p:nvPr/>
        </p:nvSpPr>
        <p:spPr bwMode="auto">
          <a:xfrm>
            <a:off x="1733460" y="2875966"/>
            <a:ext cx="672960" cy="579257"/>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rgbClr val="D43B20"/>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00" name="Freeform 178"/>
          <p:cNvSpPr>
            <a:spLocks noEditPoints="1"/>
          </p:cNvSpPr>
          <p:nvPr/>
        </p:nvSpPr>
        <p:spPr bwMode="auto">
          <a:xfrm>
            <a:off x="7148208" y="2912169"/>
            <a:ext cx="672960" cy="506852"/>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tx1">
              <a:lumMod val="75000"/>
              <a:lumOff val="25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01" name="Freeform 86"/>
          <p:cNvSpPr>
            <a:spLocks noEditPoints="1"/>
          </p:cNvSpPr>
          <p:nvPr/>
        </p:nvSpPr>
        <p:spPr bwMode="auto">
          <a:xfrm>
            <a:off x="4538653" y="2777893"/>
            <a:ext cx="460857" cy="775404"/>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rgbClr val="759F8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cxnSp>
        <p:nvCxnSpPr>
          <p:cNvPr id="102" name="Straight Connector 44"/>
          <p:cNvCxnSpPr/>
          <p:nvPr/>
        </p:nvCxnSpPr>
        <p:spPr>
          <a:xfrm rot="16200000">
            <a:off x="5710231" y="3165593"/>
            <a:ext cx="786315" cy="0"/>
          </a:xfrm>
          <a:prstGeom prst="line">
            <a:avLst/>
          </a:prstGeom>
          <a:ln w="19050">
            <a:solidFill>
              <a:schemeClr val="tx1">
                <a:lumMod val="75000"/>
                <a:lumOff val="2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3" name="Straight Connector 45"/>
          <p:cNvCxnSpPr/>
          <p:nvPr/>
        </p:nvCxnSpPr>
        <p:spPr>
          <a:xfrm rot="16200000">
            <a:off x="8385813" y="3165595"/>
            <a:ext cx="786315" cy="0"/>
          </a:xfrm>
          <a:prstGeom prst="line">
            <a:avLst/>
          </a:prstGeom>
          <a:ln w="19050">
            <a:solidFill>
              <a:schemeClr val="tx1">
                <a:lumMod val="75000"/>
                <a:lumOff val="25000"/>
              </a:schemeClr>
            </a:solidFill>
            <a:prstDash val="sysDot"/>
          </a:ln>
        </p:spPr>
        <p:style>
          <a:lnRef idx="1">
            <a:schemeClr val="accent1"/>
          </a:lnRef>
          <a:fillRef idx="0">
            <a:schemeClr val="accent1"/>
          </a:fillRef>
          <a:effectRef idx="0">
            <a:schemeClr val="accent1"/>
          </a:effectRef>
          <a:fontRef idx="minor">
            <a:schemeClr val="tx1"/>
          </a:fontRef>
        </p:style>
      </p:cxnSp>
      <p:sp>
        <p:nvSpPr>
          <p:cNvPr id="61" name="矩形 60"/>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599198134"/>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grpId="0"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circle(in)">
                                      <p:cBhvr>
                                        <p:cTn id="7" dur="1200"/>
                                        <p:tgtEl>
                                          <p:spTgt spid="88"/>
                                        </p:tgtEl>
                                      </p:cBhvr>
                                    </p:animEffect>
                                  </p:childTnLst>
                                </p:cTn>
                              </p:par>
                            </p:childTnLst>
                          </p:cTn>
                        </p:par>
                        <p:par>
                          <p:cTn id="8" fill="hold">
                            <p:stCondLst>
                              <p:cond delay="1200"/>
                            </p:stCondLst>
                            <p:childTnLst>
                              <p:par>
                                <p:cTn id="9" presetID="53" presetClass="entr" presetSubtype="0" fill="hold" grpId="0" nodeType="afterEffect">
                                  <p:stCondLst>
                                    <p:cond delay="0"/>
                                  </p:stCondLst>
                                  <p:childTnLst>
                                    <p:set>
                                      <p:cBhvr>
                                        <p:cTn id="10" dur="1" fill="hold">
                                          <p:stCondLst>
                                            <p:cond delay="0"/>
                                          </p:stCondLst>
                                        </p:cTn>
                                        <p:tgtEl>
                                          <p:spTgt spid="91"/>
                                        </p:tgtEl>
                                        <p:attrNameLst>
                                          <p:attrName>style.visibility</p:attrName>
                                        </p:attrNameLst>
                                      </p:cBhvr>
                                      <p:to>
                                        <p:strVal val="visible"/>
                                      </p:to>
                                    </p:set>
                                    <p:anim calcmode="lin" valueType="num">
                                      <p:cBhvr>
                                        <p:cTn id="11" dur="500" fill="hold"/>
                                        <p:tgtEl>
                                          <p:spTgt spid="91"/>
                                        </p:tgtEl>
                                        <p:attrNameLst>
                                          <p:attrName>ppt_w</p:attrName>
                                        </p:attrNameLst>
                                      </p:cBhvr>
                                      <p:tavLst>
                                        <p:tav tm="0">
                                          <p:val>
                                            <p:fltVal val="0"/>
                                          </p:val>
                                        </p:tav>
                                        <p:tav tm="100000">
                                          <p:val>
                                            <p:strVal val="#ppt_w"/>
                                          </p:val>
                                        </p:tav>
                                      </p:tavLst>
                                    </p:anim>
                                    <p:anim calcmode="lin" valueType="num">
                                      <p:cBhvr>
                                        <p:cTn id="12" dur="500" fill="hold"/>
                                        <p:tgtEl>
                                          <p:spTgt spid="91"/>
                                        </p:tgtEl>
                                        <p:attrNameLst>
                                          <p:attrName>ppt_h</p:attrName>
                                        </p:attrNameLst>
                                      </p:cBhvr>
                                      <p:tavLst>
                                        <p:tav tm="0">
                                          <p:val>
                                            <p:fltVal val="0"/>
                                          </p:val>
                                        </p:tav>
                                        <p:tav tm="100000">
                                          <p:val>
                                            <p:strVal val="#ppt_h"/>
                                          </p:val>
                                        </p:tav>
                                      </p:tavLst>
                                    </p:anim>
                                    <p:animEffect transition="in" filter="fade">
                                      <p:cBhvr>
                                        <p:cTn id="13" dur="500"/>
                                        <p:tgtEl>
                                          <p:spTgt spid="91"/>
                                        </p:tgtEl>
                                      </p:cBhvr>
                                    </p:animEffect>
                                  </p:childTnLst>
                                </p:cTn>
                              </p:par>
                            </p:childTnLst>
                          </p:cTn>
                        </p:par>
                        <p:par>
                          <p:cTn id="14" fill="hold">
                            <p:stCondLst>
                              <p:cond delay="1700"/>
                            </p:stCondLst>
                            <p:childTnLst>
                              <p:par>
                                <p:cTn id="15" presetID="53" presetClass="entr" presetSubtype="0" fill="hold" grpId="0" nodeType="afterEffect">
                                  <p:stCondLst>
                                    <p:cond delay="0"/>
                                  </p:stCondLst>
                                  <p:childTnLst>
                                    <p:set>
                                      <p:cBhvr>
                                        <p:cTn id="16" dur="1" fill="hold">
                                          <p:stCondLst>
                                            <p:cond delay="0"/>
                                          </p:stCondLst>
                                        </p:cTn>
                                        <p:tgtEl>
                                          <p:spTgt spid="99"/>
                                        </p:tgtEl>
                                        <p:attrNameLst>
                                          <p:attrName>style.visibility</p:attrName>
                                        </p:attrNameLst>
                                      </p:cBhvr>
                                      <p:to>
                                        <p:strVal val="visible"/>
                                      </p:to>
                                    </p:set>
                                    <p:anim calcmode="lin" valueType="num">
                                      <p:cBhvr>
                                        <p:cTn id="17" dur="500" fill="hold"/>
                                        <p:tgtEl>
                                          <p:spTgt spid="99"/>
                                        </p:tgtEl>
                                        <p:attrNameLst>
                                          <p:attrName>ppt_w</p:attrName>
                                        </p:attrNameLst>
                                      </p:cBhvr>
                                      <p:tavLst>
                                        <p:tav tm="0">
                                          <p:val>
                                            <p:fltVal val="0"/>
                                          </p:val>
                                        </p:tav>
                                        <p:tav tm="100000">
                                          <p:val>
                                            <p:strVal val="#ppt_w"/>
                                          </p:val>
                                        </p:tav>
                                      </p:tavLst>
                                    </p:anim>
                                    <p:anim calcmode="lin" valueType="num">
                                      <p:cBhvr>
                                        <p:cTn id="18" dur="500" fill="hold"/>
                                        <p:tgtEl>
                                          <p:spTgt spid="99"/>
                                        </p:tgtEl>
                                        <p:attrNameLst>
                                          <p:attrName>ppt_h</p:attrName>
                                        </p:attrNameLst>
                                      </p:cBhvr>
                                      <p:tavLst>
                                        <p:tav tm="0">
                                          <p:val>
                                            <p:fltVal val="0"/>
                                          </p:val>
                                        </p:tav>
                                        <p:tav tm="100000">
                                          <p:val>
                                            <p:strVal val="#ppt_h"/>
                                          </p:val>
                                        </p:tav>
                                      </p:tavLst>
                                    </p:anim>
                                    <p:animEffect transition="in" filter="fade">
                                      <p:cBhvr>
                                        <p:cTn id="19" dur="500"/>
                                        <p:tgtEl>
                                          <p:spTgt spid="99"/>
                                        </p:tgtEl>
                                      </p:cBhvr>
                                    </p:animEffect>
                                  </p:childTnLst>
                                </p:cTn>
                              </p:par>
                              <p:par>
                                <p:cTn id="20" presetID="2" presetClass="entr" presetSubtype="4" accel="50000" decel="50000" fill="hold" grpId="0" nodeType="withEffect">
                                  <p:stCondLst>
                                    <p:cond delay="0"/>
                                  </p:stCondLst>
                                  <p:childTnLst>
                                    <p:set>
                                      <p:cBhvr>
                                        <p:cTn id="21" dur="1" fill="hold">
                                          <p:stCondLst>
                                            <p:cond delay="0"/>
                                          </p:stCondLst>
                                        </p:cTn>
                                        <p:tgtEl>
                                          <p:spTgt spid="90"/>
                                        </p:tgtEl>
                                        <p:attrNameLst>
                                          <p:attrName>style.visibility</p:attrName>
                                        </p:attrNameLst>
                                      </p:cBhvr>
                                      <p:to>
                                        <p:strVal val="visible"/>
                                      </p:to>
                                    </p:set>
                                    <p:anim calcmode="lin" valueType="num">
                                      <p:cBhvr additive="base">
                                        <p:cTn id="22" dur="1000" fill="hold"/>
                                        <p:tgtEl>
                                          <p:spTgt spid="90"/>
                                        </p:tgtEl>
                                        <p:attrNameLst>
                                          <p:attrName>ppt_x</p:attrName>
                                        </p:attrNameLst>
                                      </p:cBhvr>
                                      <p:tavLst>
                                        <p:tav tm="0">
                                          <p:val>
                                            <p:strVal val="#ppt_x"/>
                                          </p:val>
                                        </p:tav>
                                        <p:tav tm="100000">
                                          <p:val>
                                            <p:strVal val="#ppt_x"/>
                                          </p:val>
                                        </p:tav>
                                      </p:tavLst>
                                    </p:anim>
                                    <p:anim calcmode="lin" valueType="num">
                                      <p:cBhvr additive="base">
                                        <p:cTn id="23" dur="1000" fill="hold"/>
                                        <p:tgtEl>
                                          <p:spTgt spid="90"/>
                                        </p:tgtEl>
                                        <p:attrNameLst>
                                          <p:attrName>ppt_y</p:attrName>
                                        </p:attrNameLst>
                                      </p:cBhvr>
                                      <p:tavLst>
                                        <p:tav tm="0">
                                          <p:val>
                                            <p:strVal val="1+#ppt_h/2"/>
                                          </p:val>
                                        </p:tav>
                                        <p:tav tm="100000">
                                          <p:val>
                                            <p:strVal val="#ppt_y"/>
                                          </p:val>
                                        </p:tav>
                                      </p:tavLst>
                                    </p:anim>
                                  </p:childTnLst>
                                </p:cTn>
                              </p:par>
                            </p:childTnLst>
                          </p:cTn>
                        </p:par>
                        <p:par>
                          <p:cTn id="24" fill="hold">
                            <p:stCondLst>
                              <p:cond delay="2700"/>
                            </p:stCondLst>
                            <p:childTnLst>
                              <p:par>
                                <p:cTn id="25" presetID="22" presetClass="entr" presetSubtype="4" fill="hold" nodeType="afterEffect">
                                  <p:stCondLst>
                                    <p:cond delay="0"/>
                                  </p:stCondLst>
                                  <p:childTnLst>
                                    <p:set>
                                      <p:cBhvr>
                                        <p:cTn id="26" dur="1" fill="hold">
                                          <p:stCondLst>
                                            <p:cond delay="0"/>
                                          </p:stCondLst>
                                        </p:cTn>
                                        <p:tgtEl>
                                          <p:spTgt spid="89"/>
                                        </p:tgtEl>
                                        <p:attrNameLst>
                                          <p:attrName>style.visibility</p:attrName>
                                        </p:attrNameLst>
                                      </p:cBhvr>
                                      <p:to>
                                        <p:strVal val="visible"/>
                                      </p:to>
                                    </p:set>
                                    <p:animEffect transition="in" filter="wipe(down)">
                                      <p:cBhvr>
                                        <p:cTn id="27" dur="500"/>
                                        <p:tgtEl>
                                          <p:spTgt spid="89"/>
                                        </p:tgtEl>
                                      </p:cBhvr>
                                    </p:animEffect>
                                  </p:childTnLst>
                                </p:cTn>
                              </p:par>
                            </p:childTnLst>
                          </p:cTn>
                        </p:par>
                        <p:par>
                          <p:cTn id="28" fill="hold">
                            <p:stCondLst>
                              <p:cond delay="3200"/>
                            </p:stCondLst>
                            <p:childTnLst>
                              <p:par>
                                <p:cTn id="29" presetID="53" presetClass="entr" presetSubtype="0" fill="hold" grpId="0" nodeType="afterEffect">
                                  <p:stCondLst>
                                    <p:cond delay="0"/>
                                  </p:stCondLst>
                                  <p:childTnLst>
                                    <p:set>
                                      <p:cBhvr>
                                        <p:cTn id="30" dur="1" fill="hold">
                                          <p:stCondLst>
                                            <p:cond delay="0"/>
                                          </p:stCondLst>
                                        </p:cTn>
                                        <p:tgtEl>
                                          <p:spTgt spid="93"/>
                                        </p:tgtEl>
                                        <p:attrNameLst>
                                          <p:attrName>style.visibility</p:attrName>
                                        </p:attrNameLst>
                                      </p:cBhvr>
                                      <p:to>
                                        <p:strVal val="visible"/>
                                      </p:to>
                                    </p:set>
                                    <p:anim calcmode="lin" valueType="num">
                                      <p:cBhvr>
                                        <p:cTn id="31" dur="500" fill="hold"/>
                                        <p:tgtEl>
                                          <p:spTgt spid="93"/>
                                        </p:tgtEl>
                                        <p:attrNameLst>
                                          <p:attrName>ppt_w</p:attrName>
                                        </p:attrNameLst>
                                      </p:cBhvr>
                                      <p:tavLst>
                                        <p:tav tm="0">
                                          <p:val>
                                            <p:fltVal val="0"/>
                                          </p:val>
                                        </p:tav>
                                        <p:tav tm="100000">
                                          <p:val>
                                            <p:strVal val="#ppt_w"/>
                                          </p:val>
                                        </p:tav>
                                      </p:tavLst>
                                    </p:anim>
                                    <p:anim calcmode="lin" valueType="num">
                                      <p:cBhvr>
                                        <p:cTn id="32" dur="500" fill="hold"/>
                                        <p:tgtEl>
                                          <p:spTgt spid="93"/>
                                        </p:tgtEl>
                                        <p:attrNameLst>
                                          <p:attrName>ppt_h</p:attrName>
                                        </p:attrNameLst>
                                      </p:cBhvr>
                                      <p:tavLst>
                                        <p:tav tm="0">
                                          <p:val>
                                            <p:fltVal val="0"/>
                                          </p:val>
                                        </p:tav>
                                        <p:tav tm="100000">
                                          <p:val>
                                            <p:strVal val="#ppt_h"/>
                                          </p:val>
                                        </p:tav>
                                      </p:tavLst>
                                    </p:anim>
                                    <p:animEffect transition="in" filter="fade">
                                      <p:cBhvr>
                                        <p:cTn id="33" dur="500"/>
                                        <p:tgtEl>
                                          <p:spTgt spid="93"/>
                                        </p:tgtEl>
                                      </p:cBhvr>
                                    </p:animEffect>
                                  </p:childTnLst>
                                </p:cTn>
                              </p:par>
                            </p:childTnLst>
                          </p:cTn>
                        </p:par>
                        <p:par>
                          <p:cTn id="34" fill="hold">
                            <p:stCondLst>
                              <p:cond delay="3700"/>
                            </p:stCondLst>
                            <p:childTnLst>
                              <p:par>
                                <p:cTn id="35" presetID="53" presetClass="entr" presetSubtype="0" fill="hold" grpId="0" nodeType="afterEffect">
                                  <p:stCondLst>
                                    <p:cond delay="0"/>
                                  </p:stCondLst>
                                  <p:childTnLst>
                                    <p:set>
                                      <p:cBhvr>
                                        <p:cTn id="36" dur="1" fill="hold">
                                          <p:stCondLst>
                                            <p:cond delay="0"/>
                                          </p:stCondLst>
                                        </p:cTn>
                                        <p:tgtEl>
                                          <p:spTgt spid="101"/>
                                        </p:tgtEl>
                                        <p:attrNameLst>
                                          <p:attrName>style.visibility</p:attrName>
                                        </p:attrNameLst>
                                      </p:cBhvr>
                                      <p:to>
                                        <p:strVal val="visible"/>
                                      </p:to>
                                    </p:set>
                                    <p:anim calcmode="lin" valueType="num">
                                      <p:cBhvr>
                                        <p:cTn id="37" dur="500" fill="hold"/>
                                        <p:tgtEl>
                                          <p:spTgt spid="101"/>
                                        </p:tgtEl>
                                        <p:attrNameLst>
                                          <p:attrName>ppt_w</p:attrName>
                                        </p:attrNameLst>
                                      </p:cBhvr>
                                      <p:tavLst>
                                        <p:tav tm="0">
                                          <p:val>
                                            <p:fltVal val="0"/>
                                          </p:val>
                                        </p:tav>
                                        <p:tav tm="100000">
                                          <p:val>
                                            <p:strVal val="#ppt_w"/>
                                          </p:val>
                                        </p:tav>
                                      </p:tavLst>
                                    </p:anim>
                                    <p:anim calcmode="lin" valueType="num">
                                      <p:cBhvr>
                                        <p:cTn id="38" dur="500" fill="hold"/>
                                        <p:tgtEl>
                                          <p:spTgt spid="101"/>
                                        </p:tgtEl>
                                        <p:attrNameLst>
                                          <p:attrName>ppt_h</p:attrName>
                                        </p:attrNameLst>
                                      </p:cBhvr>
                                      <p:tavLst>
                                        <p:tav tm="0">
                                          <p:val>
                                            <p:fltVal val="0"/>
                                          </p:val>
                                        </p:tav>
                                        <p:tav tm="100000">
                                          <p:val>
                                            <p:strVal val="#ppt_h"/>
                                          </p:val>
                                        </p:tav>
                                      </p:tavLst>
                                    </p:anim>
                                    <p:animEffect transition="in" filter="fade">
                                      <p:cBhvr>
                                        <p:cTn id="39" dur="500"/>
                                        <p:tgtEl>
                                          <p:spTgt spid="101"/>
                                        </p:tgtEl>
                                      </p:cBhvr>
                                    </p:animEffect>
                                  </p:childTnLst>
                                </p:cTn>
                              </p:par>
                              <p:par>
                                <p:cTn id="40" presetID="2" presetClass="entr" presetSubtype="4" accel="50000" decel="50000" fill="hold" grpId="0" nodeType="withEffect">
                                  <p:stCondLst>
                                    <p:cond delay="0"/>
                                  </p:stCondLst>
                                  <p:childTnLst>
                                    <p:set>
                                      <p:cBhvr>
                                        <p:cTn id="41" dur="1" fill="hold">
                                          <p:stCondLst>
                                            <p:cond delay="0"/>
                                          </p:stCondLst>
                                        </p:cTn>
                                        <p:tgtEl>
                                          <p:spTgt spid="92"/>
                                        </p:tgtEl>
                                        <p:attrNameLst>
                                          <p:attrName>style.visibility</p:attrName>
                                        </p:attrNameLst>
                                      </p:cBhvr>
                                      <p:to>
                                        <p:strVal val="visible"/>
                                      </p:to>
                                    </p:set>
                                    <p:anim calcmode="lin" valueType="num">
                                      <p:cBhvr additive="base">
                                        <p:cTn id="42" dur="1000" fill="hold"/>
                                        <p:tgtEl>
                                          <p:spTgt spid="92"/>
                                        </p:tgtEl>
                                        <p:attrNameLst>
                                          <p:attrName>ppt_x</p:attrName>
                                        </p:attrNameLst>
                                      </p:cBhvr>
                                      <p:tavLst>
                                        <p:tav tm="0">
                                          <p:val>
                                            <p:strVal val="#ppt_x"/>
                                          </p:val>
                                        </p:tav>
                                        <p:tav tm="100000">
                                          <p:val>
                                            <p:strVal val="#ppt_x"/>
                                          </p:val>
                                        </p:tav>
                                      </p:tavLst>
                                    </p:anim>
                                    <p:anim calcmode="lin" valueType="num">
                                      <p:cBhvr additive="base">
                                        <p:cTn id="43" dur="1000" fill="hold"/>
                                        <p:tgtEl>
                                          <p:spTgt spid="92"/>
                                        </p:tgtEl>
                                        <p:attrNameLst>
                                          <p:attrName>ppt_y</p:attrName>
                                        </p:attrNameLst>
                                      </p:cBhvr>
                                      <p:tavLst>
                                        <p:tav tm="0">
                                          <p:val>
                                            <p:strVal val="1+#ppt_h/2"/>
                                          </p:val>
                                        </p:tav>
                                        <p:tav tm="100000">
                                          <p:val>
                                            <p:strVal val="#ppt_y"/>
                                          </p:val>
                                        </p:tav>
                                      </p:tavLst>
                                    </p:anim>
                                  </p:childTnLst>
                                </p:cTn>
                              </p:par>
                            </p:childTnLst>
                          </p:cTn>
                        </p:par>
                        <p:par>
                          <p:cTn id="44" fill="hold">
                            <p:stCondLst>
                              <p:cond delay="4700"/>
                            </p:stCondLst>
                            <p:childTnLst>
                              <p:par>
                                <p:cTn id="45" presetID="22" presetClass="entr" presetSubtype="4" fill="hold" nodeType="afterEffect">
                                  <p:stCondLst>
                                    <p:cond delay="0"/>
                                  </p:stCondLst>
                                  <p:childTnLst>
                                    <p:set>
                                      <p:cBhvr>
                                        <p:cTn id="46" dur="1" fill="hold">
                                          <p:stCondLst>
                                            <p:cond delay="0"/>
                                          </p:stCondLst>
                                        </p:cTn>
                                        <p:tgtEl>
                                          <p:spTgt spid="102"/>
                                        </p:tgtEl>
                                        <p:attrNameLst>
                                          <p:attrName>style.visibility</p:attrName>
                                        </p:attrNameLst>
                                      </p:cBhvr>
                                      <p:to>
                                        <p:strVal val="visible"/>
                                      </p:to>
                                    </p:set>
                                    <p:animEffect transition="in" filter="wipe(down)">
                                      <p:cBhvr>
                                        <p:cTn id="47" dur="500"/>
                                        <p:tgtEl>
                                          <p:spTgt spid="102"/>
                                        </p:tgtEl>
                                      </p:cBhvr>
                                    </p:animEffect>
                                  </p:childTnLst>
                                </p:cTn>
                              </p:par>
                            </p:childTnLst>
                          </p:cTn>
                        </p:par>
                        <p:par>
                          <p:cTn id="48" fill="hold">
                            <p:stCondLst>
                              <p:cond delay="5200"/>
                            </p:stCondLst>
                            <p:childTnLst>
                              <p:par>
                                <p:cTn id="49" presetID="53" presetClass="entr" presetSubtype="0" fill="hold" grpId="0" nodeType="afterEffect">
                                  <p:stCondLst>
                                    <p:cond delay="0"/>
                                  </p:stCondLst>
                                  <p:childTnLst>
                                    <p:set>
                                      <p:cBhvr>
                                        <p:cTn id="50" dur="1" fill="hold">
                                          <p:stCondLst>
                                            <p:cond delay="0"/>
                                          </p:stCondLst>
                                        </p:cTn>
                                        <p:tgtEl>
                                          <p:spTgt spid="95"/>
                                        </p:tgtEl>
                                        <p:attrNameLst>
                                          <p:attrName>style.visibility</p:attrName>
                                        </p:attrNameLst>
                                      </p:cBhvr>
                                      <p:to>
                                        <p:strVal val="visible"/>
                                      </p:to>
                                    </p:set>
                                    <p:anim calcmode="lin" valueType="num">
                                      <p:cBhvr>
                                        <p:cTn id="51" dur="500" fill="hold"/>
                                        <p:tgtEl>
                                          <p:spTgt spid="95"/>
                                        </p:tgtEl>
                                        <p:attrNameLst>
                                          <p:attrName>ppt_w</p:attrName>
                                        </p:attrNameLst>
                                      </p:cBhvr>
                                      <p:tavLst>
                                        <p:tav tm="0">
                                          <p:val>
                                            <p:fltVal val="0"/>
                                          </p:val>
                                        </p:tav>
                                        <p:tav tm="100000">
                                          <p:val>
                                            <p:strVal val="#ppt_w"/>
                                          </p:val>
                                        </p:tav>
                                      </p:tavLst>
                                    </p:anim>
                                    <p:anim calcmode="lin" valueType="num">
                                      <p:cBhvr>
                                        <p:cTn id="52" dur="500" fill="hold"/>
                                        <p:tgtEl>
                                          <p:spTgt spid="95"/>
                                        </p:tgtEl>
                                        <p:attrNameLst>
                                          <p:attrName>ppt_h</p:attrName>
                                        </p:attrNameLst>
                                      </p:cBhvr>
                                      <p:tavLst>
                                        <p:tav tm="0">
                                          <p:val>
                                            <p:fltVal val="0"/>
                                          </p:val>
                                        </p:tav>
                                        <p:tav tm="100000">
                                          <p:val>
                                            <p:strVal val="#ppt_h"/>
                                          </p:val>
                                        </p:tav>
                                      </p:tavLst>
                                    </p:anim>
                                    <p:animEffect transition="in" filter="fade">
                                      <p:cBhvr>
                                        <p:cTn id="53" dur="500"/>
                                        <p:tgtEl>
                                          <p:spTgt spid="95"/>
                                        </p:tgtEl>
                                      </p:cBhvr>
                                    </p:animEffect>
                                  </p:childTnLst>
                                </p:cTn>
                              </p:par>
                            </p:childTnLst>
                          </p:cTn>
                        </p:par>
                        <p:par>
                          <p:cTn id="54" fill="hold">
                            <p:stCondLst>
                              <p:cond delay="5700"/>
                            </p:stCondLst>
                            <p:childTnLst>
                              <p:par>
                                <p:cTn id="55" presetID="53" presetClass="entr" presetSubtype="0" fill="hold" grpId="0" nodeType="afterEffect">
                                  <p:stCondLst>
                                    <p:cond delay="0"/>
                                  </p:stCondLst>
                                  <p:childTnLst>
                                    <p:set>
                                      <p:cBhvr>
                                        <p:cTn id="56" dur="1" fill="hold">
                                          <p:stCondLst>
                                            <p:cond delay="0"/>
                                          </p:stCondLst>
                                        </p:cTn>
                                        <p:tgtEl>
                                          <p:spTgt spid="100"/>
                                        </p:tgtEl>
                                        <p:attrNameLst>
                                          <p:attrName>style.visibility</p:attrName>
                                        </p:attrNameLst>
                                      </p:cBhvr>
                                      <p:to>
                                        <p:strVal val="visible"/>
                                      </p:to>
                                    </p:set>
                                    <p:anim calcmode="lin" valueType="num">
                                      <p:cBhvr>
                                        <p:cTn id="57" dur="500" fill="hold"/>
                                        <p:tgtEl>
                                          <p:spTgt spid="100"/>
                                        </p:tgtEl>
                                        <p:attrNameLst>
                                          <p:attrName>ppt_w</p:attrName>
                                        </p:attrNameLst>
                                      </p:cBhvr>
                                      <p:tavLst>
                                        <p:tav tm="0">
                                          <p:val>
                                            <p:fltVal val="0"/>
                                          </p:val>
                                        </p:tav>
                                        <p:tav tm="100000">
                                          <p:val>
                                            <p:strVal val="#ppt_w"/>
                                          </p:val>
                                        </p:tav>
                                      </p:tavLst>
                                    </p:anim>
                                    <p:anim calcmode="lin" valueType="num">
                                      <p:cBhvr>
                                        <p:cTn id="58" dur="500" fill="hold"/>
                                        <p:tgtEl>
                                          <p:spTgt spid="100"/>
                                        </p:tgtEl>
                                        <p:attrNameLst>
                                          <p:attrName>ppt_h</p:attrName>
                                        </p:attrNameLst>
                                      </p:cBhvr>
                                      <p:tavLst>
                                        <p:tav tm="0">
                                          <p:val>
                                            <p:fltVal val="0"/>
                                          </p:val>
                                        </p:tav>
                                        <p:tav tm="100000">
                                          <p:val>
                                            <p:strVal val="#ppt_h"/>
                                          </p:val>
                                        </p:tav>
                                      </p:tavLst>
                                    </p:anim>
                                    <p:animEffect transition="in" filter="fade">
                                      <p:cBhvr>
                                        <p:cTn id="59" dur="500"/>
                                        <p:tgtEl>
                                          <p:spTgt spid="100"/>
                                        </p:tgtEl>
                                      </p:cBhvr>
                                    </p:animEffect>
                                  </p:childTnLst>
                                </p:cTn>
                              </p:par>
                              <p:par>
                                <p:cTn id="60" presetID="2" presetClass="entr" presetSubtype="4" accel="50000" decel="50000" fill="hold" grpId="0" nodeType="withEffect">
                                  <p:stCondLst>
                                    <p:cond delay="0"/>
                                  </p:stCondLst>
                                  <p:childTnLst>
                                    <p:set>
                                      <p:cBhvr>
                                        <p:cTn id="61" dur="1" fill="hold">
                                          <p:stCondLst>
                                            <p:cond delay="0"/>
                                          </p:stCondLst>
                                        </p:cTn>
                                        <p:tgtEl>
                                          <p:spTgt spid="94"/>
                                        </p:tgtEl>
                                        <p:attrNameLst>
                                          <p:attrName>style.visibility</p:attrName>
                                        </p:attrNameLst>
                                      </p:cBhvr>
                                      <p:to>
                                        <p:strVal val="visible"/>
                                      </p:to>
                                    </p:set>
                                    <p:anim calcmode="lin" valueType="num">
                                      <p:cBhvr additive="base">
                                        <p:cTn id="62" dur="1000" fill="hold"/>
                                        <p:tgtEl>
                                          <p:spTgt spid="94"/>
                                        </p:tgtEl>
                                        <p:attrNameLst>
                                          <p:attrName>ppt_x</p:attrName>
                                        </p:attrNameLst>
                                      </p:cBhvr>
                                      <p:tavLst>
                                        <p:tav tm="0">
                                          <p:val>
                                            <p:strVal val="#ppt_x"/>
                                          </p:val>
                                        </p:tav>
                                        <p:tav tm="100000">
                                          <p:val>
                                            <p:strVal val="#ppt_x"/>
                                          </p:val>
                                        </p:tav>
                                      </p:tavLst>
                                    </p:anim>
                                    <p:anim calcmode="lin" valueType="num">
                                      <p:cBhvr additive="base">
                                        <p:cTn id="63" dur="1000" fill="hold"/>
                                        <p:tgtEl>
                                          <p:spTgt spid="94"/>
                                        </p:tgtEl>
                                        <p:attrNameLst>
                                          <p:attrName>ppt_y</p:attrName>
                                        </p:attrNameLst>
                                      </p:cBhvr>
                                      <p:tavLst>
                                        <p:tav tm="0">
                                          <p:val>
                                            <p:strVal val="1+#ppt_h/2"/>
                                          </p:val>
                                        </p:tav>
                                        <p:tav tm="100000">
                                          <p:val>
                                            <p:strVal val="#ppt_y"/>
                                          </p:val>
                                        </p:tav>
                                      </p:tavLst>
                                    </p:anim>
                                  </p:childTnLst>
                                </p:cTn>
                              </p:par>
                            </p:childTnLst>
                          </p:cTn>
                        </p:par>
                        <p:par>
                          <p:cTn id="64" fill="hold">
                            <p:stCondLst>
                              <p:cond delay="6700"/>
                            </p:stCondLst>
                            <p:childTnLst>
                              <p:par>
                                <p:cTn id="65" presetID="22" presetClass="entr" presetSubtype="4" fill="hold" nodeType="afterEffect">
                                  <p:stCondLst>
                                    <p:cond delay="0"/>
                                  </p:stCondLst>
                                  <p:childTnLst>
                                    <p:set>
                                      <p:cBhvr>
                                        <p:cTn id="66" dur="1" fill="hold">
                                          <p:stCondLst>
                                            <p:cond delay="0"/>
                                          </p:stCondLst>
                                        </p:cTn>
                                        <p:tgtEl>
                                          <p:spTgt spid="103"/>
                                        </p:tgtEl>
                                        <p:attrNameLst>
                                          <p:attrName>style.visibility</p:attrName>
                                        </p:attrNameLst>
                                      </p:cBhvr>
                                      <p:to>
                                        <p:strVal val="visible"/>
                                      </p:to>
                                    </p:set>
                                    <p:animEffect transition="in" filter="wipe(down)">
                                      <p:cBhvr>
                                        <p:cTn id="67" dur="500"/>
                                        <p:tgtEl>
                                          <p:spTgt spid="103"/>
                                        </p:tgtEl>
                                      </p:cBhvr>
                                    </p:animEffect>
                                  </p:childTnLst>
                                </p:cTn>
                              </p:par>
                            </p:childTnLst>
                          </p:cTn>
                        </p:par>
                        <p:par>
                          <p:cTn id="68" fill="hold">
                            <p:stCondLst>
                              <p:cond delay="7200"/>
                            </p:stCondLst>
                            <p:childTnLst>
                              <p:par>
                                <p:cTn id="69" presetID="53" presetClass="entr" presetSubtype="0" fill="hold" grpId="0" nodeType="afterEffect">
                                  <p:stCondLst>
                                    <p:cond delay="0"/>
                                  </p:stCondLst>
                                  <p:childTnLst>
                                    <p:set>
                                      <p:cBhvr>
                                        <p:cTn id="70" dur="1" fill="hold">
                                          <p:stCondLst>
                                            <p:cond delay="0"/>
                                          </p:stCondLst>
                                        </p:cTn>
                                        <p:tgtEl>
                                          <p:spTgt spid="97"/>
                                        </p:tgtEl>
                                        <p:attrNameLst>
                                          <p:attrName>style.visibility</p:attrName>
                                        </p:attrNameLst>
                                      </p:cBhvr>
                                      <p:to>
                                        <p:strVal val="visible"/>
                                      </p:to>
                                    </p:set>
                                    <p:anim calcmode="lin" valueType="num">
                                      <p:cBhvr>
                                        <p:cTn id="71" dur="500" fill="hold"/>
                                        <p:tgtEl>
                                          <p:spTgt spid="97"/>
                                        </p:tgtEl>
                                        <p:attrNameLst>
                                          <p:attrName>ppt_w</p:attrName>
                                        </p:attrNameLst>
                                      </p:cBhvr>
                                      <p:tavLst>
                                        <p:tav tm="0">
                                          <p:val>
                                            <p:fltVal val="0"/>
                                          </p:val>
                                        </p:tav>
                                        <p:tav tm="100000">
                                          <p:val>
                                            <p:strVal val="#ppt_w"/>
                                          </p:val>
                                        </p:tav>
                                      </p:tavLst>
                                    </p:anim>
                                    <p:anim calcmode="lin" valueType="num">
                                      <p:cBhvr>
                                        <p:cTn id="72" dur="500" fill="hold"/>
                                        <p:tgtEl>
                                          <p:spTgt spid="97"/>
                                        </p:tgtEl>
                                        <p:attrNameLst>
                                          <p:attrName>ppt_h</p:attrName>
                                        </p:attrNameLst>
                                      </p:cBhvr>
                                      <p:tavLst>
                                        <p:tav tm="0">
                                          <p:val>
                                            <p:fltVal val="0"/>
                                          </p:val>
                                        </p:tav>
                                        <p:tav tm="100000">
                                          <p:val>
                                            <p:strVal val="#ppt_h"/>
                                          </p:val>
                                        </p:tav>
                                      </p:tavLst>
                                    </p:anim>
                                    <p:animEffect transition="in" filter="fade">
                                      <p:cBhvr>
                                        <p:cTn id="73" dur="500"/>
                                        <p:tgtEl>
                                          <p:spTgt spid="97"/>
                                        </p:tgtEl>
                                      </p:cBhvr>
                                    </p:animEffect>
                                  </p:childTnLst>
                                </p:cTn>
                              </p:par>
                            </p:childTnLst>
                          </p:cTn>
                        </p:par>
                        <p:par>
                          <p:cTn id="74" fill="hold">
                            <p:stCondLst>
                              <p:cond delay="7700"/>
                            </p:stCondLst>
                            <p:childTnLst>
                              <p:par>
                                <p:cTn id="75" presetID="53" presetClass="entr" presetSubtype="0" fill="hold" grpId="0" nodeType="afterEffect">
                                  <p:stCondLst>
                                    <p:cond delay="0"/>
                                  </p:stCondLst>
                                  <p:childTnLst>
                                    <p:set>
                                      <p:cBhvr>
                                        <p:cTn id="76" dur="1" fill="hold">
                                          <p:stCondLst>
                                            <p:cond delay="0"/>
                                          </p:stCondLst>
                                        </p:cTn>
                                        <p:tgtEl>
                                          <p:spTgt spid="98"/>
                                        </p:tgtEl>
                                        <p:attrNameLst>
                                          <p:attrName>style.visibility</p:attrName>
                                        </p:attrNameLst>
                                      </p:cBhvr>
                                      <p:to>
                                        <p:strVal val="visible"/>
                                      </p:to>
                                    </p:set>
                                    <p:anim calcmode="lin" valueType="num">
                                      <p:cBhvr>
                                        <p:cTn id="77" dur="500" fill="hold"/>
                                        <p:tgtEl>
                                          <p:spTgt spid="98"/>
                                        </p:tgtEl>
                                        <p:attrNameLst>
                                          <p:attrName>ppt_w</p:attrName>
                                        </p:attrNameLst>
                                      </p:cBhvr>
                                      <p:tavLst>
                                        <p:tav tm="0">
                                          <p:val>
                                            <p:fltVal val="0"/>
                                          </p:val>
                                        </p:tav>
                                        <p:tav tm="100000">
                                          <p:val>
                                            <p:strVal val="#ppt_w"/>
                                          </p:val>
                                        </p:tav>
                                      </p:tavLst>
                                    </p:anim>
                                    <p:anim calcmode="lin" valueType="num">
                                      <p:cBhvr>
                                        <p:cTn id="78" dur="500" fill="hold"/>
                                        <p:tgtEl>
                                          <p:spTgt spid="98"/>
                                        </p:tgtEl>
                                        <p:attrNameLst>
                                          <p:attrName>ppt_h</p:attrName>
                                        </p:attrNameLst>
                                      </p:cBhvr>
                                      <p:tavLst>
                                        <p:tav tm="0">
                                          <p:val>
                                            <p:fltVal val="0"/>
                                          </p:val>
                                        </p:tav>
                                        <p:tav tm="100000">
                                          <p:val>
                                            <p:strVal val="#ppt_h"/>
                                          </p:val>
                                        </p:tav>
                                      </p:tavLst>
                                    </p:anim>
                                    <p:animEffect transition="in" filter="fade">
                                      <p:cBhvr>
                                        <p:cTn id="79" dur="500"/>
                                        <p:tgtEl>
                                          <p:spTgt spid="98"/>
                                        </p:tgtEl>
                                      </p:cBhvr>
                                    </p:animEffect>
                                  </p:childTnLst>
                                </p:cTn>
                              </p:par>
                              <p:par>
                                <p:cTn id="80" presetID="2" presetClass="entr" presetSubtype="4" accel="50000" decel="50000" fill="hold" grpId="0" nodeType="withEffect">
                                  <p:stCondLst>
                                    <p:cond delay="0"/>
                                  </p:stCondLst>
                                  <p:childTnLst>
                                    <p:set>
                                      <p:cBhvr>
                                        <p:cTn id="81" dur="1" fill="hold">
                                          <p:stCondLst>
                                            <p:cond delay="0"/>
                                          </p:stCondLst>
                                        </p:cTn>
                                        <p:tgtEl>
                                          <p:spTgt spid="96"/>
                                        </p:tgtEl>
                                        <p:attrNameLst>
                                          <p:attrName>style.visibility</p:attrName>
                                        </p:attrNameLst>
                                      </p:cBhvr>
                                      <p:to>
                                        <p:strVal val="visible"/>
                                      </p:to>
                                    </p:set>
                                    <p:anim calcmode="lin" valueType="num">
                                      <p:cBhvr additive="base">
                                        <p:cTn id="82" dur="1000" fill="hold"/>
                                        <p:tgtEl>
                                          <p:spTgt spid="96"/>
                                        </p:tgtEl>
                                        <p:attrNameLst>
                                          <p:attrName>ppt_x</p:attrName>
                                        </p:attrNameLst>
                                      </p:cBhvr>
                                      <p:tavLst>
                                        <p:tav tm="0">
                                          <p:val>
                                            <p:strVal val="#ppt_x"/>
                                          </p:val>
                                        </p:tav>
                                        <p:tav tm="100000">
                                          <p:val>
                                            <p:strVal val="#ppt_x"/>
                                          </p:val>
                                        </p:tav>
                                      </p:tavLst>
                                    </p:anim>
                                    <p:anim calcmode="lin" valueType="num">
                                      <p:cBhvr additive="base">
                                        <p:cTn id="83" dur="1000" fill="hold"/>
                                        <p:tgtEl>
                                          <p:spTgt spid="96"/>
                                        </p:tgtEl>
                                        <p:attrNameLst>
                                          <p:attrName>ppt_y</p:attrName>
                                        </p:attrNameLst>
                                      </p:cBhvr>
                                      <p:tavLst>
                                        <p:tav tm="0">
                                          <p:val>
                                            <p:strVal val="1+#ppt_h/2"/>
                                          </p:val>
                                        </p:tav>
                                        <p:tav tm="100000">
                                          <p:val>
                                            <p:strVal val="#ppt_y"/>
                                          </p:val>
                                        </p:tav>
                                      </p:tavLst>
                                    </p:anim>
                                  </p:childTnLst>
                                </p:cTn>
                              </p:par>
                            </p:childTnLst>
                          </p:cTn>
                        </p:par>
                        <p:par>
                          <p:cTn id="84" fill="hold">
                            <p:stCondLst>
                              <p:cond delay="8700"/>
                            </p:stCondLst>
                            <p:childTnLst>
                              <p:par>
                                <p:cTn id="85" presetID="1" presetClass="entr" presetSubtype="0" fill="hold" grpId="0" nodeType="afterEffect">
                                  <p:stCondLst>
                                    <p:cond delay="2000"/>
                                  </p:stCondLst>
                                  <p:childTnLst>
                                    <p:set>
                                      <p:cBhvr>
                                        <p:cTn id="86"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animBg="1"/>
      <p:bldP spid="90" grpId="0"/>
      <p:bldP spid="91" grpId="0" animBg="1"/>
      <p:bldP spid="92" grpId="0"/>
      <p:bldP spid="93" grpId="0" animBg="1"/>
      <p:bldP spid="94" grpId="0"/>
      <p:bldP spid="95" grpId="0" animBg="1"/>
      <p:bldP spid="96" grpId="0"/>
      <p:bldP spid="97" grpId="0" animBg="1"/>
      <p:bldP spid="98" grpId="0" animBg="1"/>
      <p:bldP spid="99" grpId="0" animBg="1"/>
      <p:bldP spid="100" grpId="0" animBg="1"/>
      <p:bldP spid="101" grpId="0" animBg="1"/>
      <p:bldP spid="61"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191" name="组合 190"/>
          <p:cNvGrpSpPr/>
          <p:nvPr/>
        </p:nvGrpSpPr>
        <p:grpSpPr>
          <a:xfrm>
            <a:off x="4210698" y="4374921"/>
            <a:ext cx="3770605" cy="5326869"/>
            <a:chOff x="1048528" y="1698131"/>
            <a:chExt cx="3770605" cy="5326869"/>
          </a:xfrm>
        </p:grpSpPr>
        <p:grpSp>
          <p:nvGrpSpPr>
            <p:cNvPr id="5" name="组合 4"/>
            <p:cNvGrpSpPr/>
            <p:nvPr/>
          </p:nvGrpSpPr>
          <p:grpSpPr>
            <a:xfrm>
              <a:off x="1048528" y="1698131"/>
              <a:ext cx="3770605" cy="5326869"/>
              <a:chOff x="3740150" y="1893888"/>
              <a:chExt cx="4711700" cy="6656387"/>
            </a:xfrm>
            <a:effectLst>
              <a:outerShdw blurRad="63500" sx="102000" sy="102000" algn="ctr" rotWithShape="0">
                <a:prstClr val="black">
                  <a:alpha val="40000"/>
                </a:prstClr>
              </a:outerShdw>
            </a:effectLst>
          </p:grpSpPr>
          <p:sp>
            <p:nvSpPr>
              <p:cNvPr id="6"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1" name="文本框 60"/>
            <p:cNvSpPr txBox="1"/>
            <p:nvPr/>
          </p:nvSpPr>
          <p:spPr>
            <a:xfrm>
              <a:off x="2335463" y="2651216"/>
              <a:ext cx="1265337" cy="584775"/>
            </a:xfrm>
            <a:prstGeom prst="rect">
              <a:avLst/>
            </a:prstGeom>
            <a:noFill/>
          </p:spPr>
          <p:txBody>
            <a:bodyPr wrap="square" rtlCol="0">
              <a:spAutoFit/>
            </a:bodyPr>
            <a:lstStyle/>
            <a:p>
              <a:pPr algn="ctr"/>
              <a:r>
                <a:rPr lang="en-US" altLang="zh-CN" sz="3200" dirty="0" smtClean="0">
                  <a:solidFill>
                    <a:prstClr val="black"/>
                  </a:solidFill>
                  <a:latin typeface="造字工房力黑（非商用）常规体" pitchFamily="50" charset="-122"/>
                  <a:ea typeface="造字工房力黑（非商用）常规体" pitchFamily="50" charset="-122"/>
                </a:rPr>
                <a:t>03</a:t>
              </a:r>
              <a:endParaRPr lang="zh-CN" altLang="en-US" sz="3200" dirty="0">
                <a:solidFill>
                  <a:prstClr val="black"/>
                </a:solidFill>
                <a:latin typeface="造字工房力黑（非商用）常规体" pitchFamily="50" charset="-122"/>
                <a:ea typeface="造字工房力黑（非商用）常规体" pitchFamily="50" charset="-122"/>
              </a:endParaRPr>
            </a:p>
          </p:txBody>
        </p:sp>
        <p:sp>
          <p:nvSpPr>
            <p:cNvPr id="62" name="文本框 61"/>
            <p:cNvSpPr txBox="1"/>
            <p:nvPr/>
          </p:nvSpPr>
          <p:spPr>
            <a:xfrm>
              <a:off x="2018397" y="3079695"/>
              <a:ext cx="1855004" cy="584775"/>
            </a:xfrm>
            <a:prstGeom prst="rect">
              <a:avLst/>
            </a:prstGeom>
            <a:noFill/>
          </p:spPr>
          <p:txBody>
            <a:bodyPr wrap="square" rtlCol="0">
              <a:spAutoFit/>
            </a:bodyPr>
            <a:lstStyle/>
            <a:p>
              <a:pPr algn="ctr"/>
              <a:r>
                <a:rPr lang="zh-CN" altLang="en-US" sz="3200" dirty="0" smtClean="0">
                  <a:solidFill>
                    <a:prstClr val="black"/>
                  </a:solidFill>
                  <a:latin typeface="造字工房力黑（非商用）常规体" pitchFamily="50" charset="-122"/>
                  <a:ea typeface="造字工房力黑（非商用）常规体" pitchFamily="50" charset="-122"/>
                </a:rPr>
                <a:t>第</a:t>
              </a:r>
              <a:r>
                <a:rPr lang="zh-CN" altLang="en-US" sz="3200" dirty="0">
                  <a:solidFill>
                    <a:prstClr val="black"/>
                  </a:solidFill>
                  <a:latin typeface="造字工房力黑（非商用）常规体" pitchFamily="50" charset="-122"/>
                  <a:ea typeface="造字工房力黑（非商用）常规体" pitchFamily="50" charset="-122"/>
                </a:rPr>
                <a:t>三</a:t>
              </a:r>
              <a:r>
                <a:rPr lang="zh-CN" altLang="en-US" sz="3200" dirty="0" smtClean="0">
                  <a:solidFill>
                    <a:prstClr val="black"/>
                  </a:solidFill>
                  <a:latin typeface="造字工房力黑（非商用）常规体" pitchFamily="50" charset="-122"/>
                  <a:ea typeface="造字工房力黑（非商用）常规体" pitchFamily="50" charset="-122"/>
                </a:rPr>
                <a:t>转场</a:t>
              </a:r>
              <a:endParaRPr lang="zh-CN" altLang="en-US" sz="3200" dirty="0">
                <a:solidFill>
                  <a:prstClr val="black"/>
                </a:solidFill>
                <a:latin typeface="造字工房力黑（非商用）常规体" pitchFamily="50" charset="-122"/>
                <a:ea typeface="造字工房力黑（非商用）常规体" pitchFamily="50" charset="-122"/>
              </a:endParaRPr>
            </a:p>
          </p:txBody>
        </p:sp>
      </p:grpSp>
      <p:grpSp>
        <p:nvGrpSpPr>
          <p:cNvPr id="4" name="组合 3"/>
          <p:cNvGrpSpPr/>
          <p:nvPr/>
        </p:nvGrpSpPr>
        <p:grpSpPr>
          <a:xfrm>
            <a:off x="1683434" y="1763842"/>
            <a:ext cx="8825132" cy="1240097"/>
            <a:chOff x="2536476" y="1763842"/>
            <a:chExt cx="8825132" cy="1240097"/>
          </a:xfrm>
        </p:grpSpPr>
        <p:sp>
          <p:nvSpPr>
            <p:cNvPr id="64" name="文本框 63"/>
            <p:cNvSpPr txBox="1"/>
            <p:nvPr/>
          </p:nvSpPr>
          <p:spPr>
            <a:xfrm>
              <a:off x="5194009" y="2194377"/>
              <a:ext cx="3080663" cy="461665"/>
            </a:xfrm>
            <a:prstGeom prst="rect">
              <a:avLst/>
            </a:prstGeom>
            <a:noFill/>
          </p:spPr>
          <p:txBody>
            <a:bodyPr wrap="square" rtlCol="0">
              <a:spAutoFit/>
            </a:bodyPr>
            <a:lstStyle/>
            <a:p>
              <a:pPr algn="ctr"/>
              <a:r>
                <a:rPr lang="zh-CN" altLang="en-US" sz="2400" dirty="0" smtClean="0">
                  <a:solidFill>
                    <a:prstClr val="black">
                      <a:lumMod val="75000"/>
                      <a:lumOff val="25000"/>
                    </a:prstClr>
                  </a:solidFill>
                  <a:latin typeface="造字工房力黑（非商用）常规体" pitchFamily="50" charset="-122"/>
                  <a:ea typeface="造字工房力黑（非商用）常规体" pitchFamily="50" charset="-122"/>
                </a:rPr>
                <a:t>项目特色展示</a:t>
              </a:r>
              <a:endParaRPr lang="zh-CN" altLang="en-US" sz="2400" dirty="0">
                <a:solidFill>
                  <a:prstClr val="black">
                    <a:lumMod val="75000"/>
                    <a:lumOff val="25000"/>
                  </a:prstClr>
                </a:solidFill>
                <a:latin typeface="造字工房力黑（非商用）常规体" pitchFamily="50" charset="-122"/>
                <a:ea typeface="造字工房力黑（非商用）常规体" pitchFamily="50" charset="-122"/>
              </a:endParaRPr>
            </a:p>
          </p:txBody>
        </p:sp>
        <p:grpSp>
          <p:nvGrpSpPr>
            <p:cNvPr id="2" name="组合 1"/>
            <p:cNvGrpSpPr/>
            <p:nvPr/>
          </p:nvGrpSpPr>
          <p:grpSpPr>
            <a:xfrm>
              <a:off x="7801824" y="1763842"/>
              <a:ext cx="281371" cy="419100"/>
              <a:chOff x="11494028" y="448524"/>
              <a:chExt cx="281371" cy="419100"/>
            </a:xfrm>
          </p:grpSpPr>
          <p:sp>
            <p:nvSpPr>
              <p:cNvPr id="192" name="等腰三角形 191"/>
              <p:cNvSpPr/>
              <p:nvPr/>
            </p:nvSpPr>
            <p:spPr>
              <a:xfrm rot="12418814">
                <a:off x="11494028" y="448524"/>
                <a:ext cx="152400" cy="419100"/>
              </a:xfrm>
              <a:prstGeom prst="triangle">
                <a:avLst/>
              </a:prstGeom>
              <a:solidFill>
                <a:srgbClr val="D43B2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3" name="等腰三角形 192"/>
              <p:cNvSpPr/>
              <p:nvPr/>
            </p:nvSpPr>
            <p:spPr>
              <a:xfrm rot="14888158">
                <a:off x="11593255" y="679555"/>
                <a:ext cx="97144" cy="267145"/>
              </a:xfrm>
              <a:prstGeom prst="triangle">
                <a:avLst/>
              </a:prstGeom>
              <a:solidFill>
                <a:srgbClr val="759F8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3" name="矩形 2"/>
            <p:cNvSpPr/>
            <p:nvPr/>
          </p:nvSpPr>
          <p:spPr>
            <a:xfrm>
              <a:off x="2536476" y="2578181"/>
              <a:ext cx="8825132" cy="425758"/>
            </a:xfrm>
            <a:prstGeom prst="rect">
              <a:avLst/>
            </a:prstGeom>
          </p:spPr>
          <p:txBody>
            <a:bodyPr wrap="square">
              <a:spAutoFit/>
            </a:bodyPr>
            <a:lstStyle/>
            <a:p>
              <a:pPr algn="ctr">
                <a:lnSpc>
                  <a:spcPts val="2600"/>
                </a:lnSpc>
              </a:pPr>
              <a:r>
                <a:rPr lang="en-US" altLang="zh-CN" dirty="0">
                  <a:solidFill>
                    <a:prstClr val="black">
                      <a:lumMod val="75000"/>
                      <a:lumOff val="25000"/>
                    </a:prstClr>
                  </a:solidFill>
                  <a:latin typeface="Agency FB" panose="020B0503020202020204" pitchFamily="34" charset="0"/>
                  <a:cs typeface="Arial" panose="020B0604020202020204" pitchFamily="34" charset="0"/>
                </a:rPr>
                <a:t>The latest seven-part high definition documentary offers insights into the geographical, historical of what Chinese eat.</a:t>
              </a:r>
            </a:p>
          </p:txBody>
        </p:sp>
      </p:grpSp>
      <p:sp>
        <p:nvSpPr>
          <p:cNvPr id="37" name="矩形 36"/>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842694998"/>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000"/>
                                  </p:stCondLst>
                                  <p:childTnLst>
                                    <p:set>
                                      <p:cBhvr>
                                        <p:cTn id="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smtClean="0">
                    <a:solidFill>
                      <a:prstClr val="black"/>
                    </a:solidFill>
                    <a:latin typeface="Agency FB" panose="020B0503020202020204" pitchFamily="34" charset="0"/>
                  </a:rPr>
                  <a:t>03</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smtClean="0">
                    <a:solidFill>
                      <a:prstClr val="black">
                        <a:lumMod val="75000"/>
                        <a:lumOff val="25000"/>
                      </a:prstClr>
                    </a:solidFill>
                    <a:latin typeface="造字工房力黑（非商用）常规体" pitchFamily="50" charset="-122"/>
                    <a:ea typeface="造字工房力黑（非商用）常规体" pitchFamily="50" charset="-122"/>
                  </a:rPr>
                  <a:t>团队特色展示</a:t>
                </a:r>
                <a:endParaRPr lang="zh-CN" altLang="en-US" sz="2400" dirty="0">
                  <a:solidFill>
                    <a:prstClr val="black">
                      <a:lumMod val="75000"/>
                      <a:lumOff val="25000"/>
                    </a:prstClr>
                  </a:solidFill>
                  <a:latin typeface="造字工房力黑（非商用）常规体" pitchFamily="50" charset="-122"/>
                  <a:ea typeface="造字工房力黑（非商用）常规体" pitchFamily="50" charset="-122"/>
                </a:endParaRPr>
              </a:p>
            </p:txBody>
          </p:sp>
        </p:grpSp>
      </p:grpSp>
      <p:grpSp>
        <p:nvGrpSpPr>
          <p:cNvPr id="70" name="Group 38"/>
          <p:cNvGrpSpPr/>
          <p:nvPr/>
        </p:nvGrpSpPr>
        <p:grpSpPr>
          <a:xfrm>
            <a:off x="1006118" y="1970189"/>
            <a:ext cx="3495537" cy="691772"/>
            <a:chOff x="885153" y="1438564"/>
            <a:chExt cx="2621653" cy="518829"/>
          </a:xfrm>
        </p:grpSpPr>
        <p:sp>
          <p:nvSpPr>
            <p:cNvPr id="71" name="TextBox 6"/>
            <p:cNvSpPr txBox="1"/>
            <p:nvPr/>
          </p:nvSpPr>
          <p:spPr>
            <a:xfrm>
              <a:off x="2284115" y="1438564"/>
              <a:ext cx="1222691" cy="215492"/>
            </a:xfrm>
            <a:prstGeom prst="rect">
              <a:avLst/>
            </a:prstGeom>
            <a:noFill/>
          </p:spPr>
          <p:txBody>
            <a:bodyPr wrap="none" lIns="0" tIns="0" rIns="0" bIns="0" rtlCol="0" anchor="ctr">
              <a:spAutoFit/>
            </a:bodyPr>
            <a:lstStyle/>
            <a:p>
              <a:pPr algn="r" defTabSz="1375467"/>
              <a:r>
                <a:rPr lang="en-US" sz="1867" b="1" dirty="0">
                  <a:solidFill>
                    <a:srgbClr val="D43B20"/>
                  </a:solidFill>
                  <a:latin typeface="Agency FB" panose="020B0503020202020204" pitchFamily="34" charset="0"/>
                </a:rPr>
                <a:t>Worldwide Business</a:t>
              </a:r>
            </a:p>
          </p:txBody>
        </p:sp>
        <p:sp>
          <p:nvSpPr>
            <p:cNvPr id="72" name="TextBox 7"/>
            <p:cNvSpPr txBox="1"/>
            <p:nvPr/>
          </p:nvSpPr>
          <p:spPr>
            <a:xfrm>
              <a:off x="885153" y="1649712"/>
              <a:ext cx="2621652" cy="307681"/>
            </a:xfrm>
            <a:prstGeom prst="rect">
              <a:avLst/>
            </a:prstGeom>
            <a:noFill/>
          </p:spPr>
          <p:txBody>
            <a:bodyPr wrap="square" lIns="0" tIns="0" rIns="0" bIns="0" rtlCol="0" anchor="t">
              <a:spAutoFit/>
            </a:bodyPr>
            <a:lstStyle/>
            <a:p>
              <a:pPr algn="r" defTabSz="1219139">
                <a:spcBef>
                  <a:spcPct val="20000"/>
                </a:spcBef>
                <a:defRPr/>
              </a:pPr>
              <a:r>
                <a:rPr lang="en-US" sz="1333" dirty="0">
                  <a:solidFill>
                    <a:schemeClr val="tx1">
                      <a:lumMod val="65000"/>
                      <a:lumOff val="35000"/>
                    </a:schemeClr>
                  </a:solidFill>
                  <a:latin typeface="Agency FB" panose="020B0503020202020204" pitchFamily="34" charset="0"/>
                </a:rPr>
                <a:t>There are many variations of passages of lorem ipsum available, but the majority suffered alteration some form</a:t>
              </a:r>
            </a:p>
          </p:txBody>
        </p:sp>
      </p:grpSp>
      <p:sp>
        <p:nvSpPr>
          <p:cNvPr id="73" name="Rectangle 24"/>
          <p:cNvSpPr/>
          <p:nvPr/>
        </p:nvSpPr>
        <p:spPr>
          <a:xfrm>
            <a:off x="4704070" y="1970227"/>
            <a:ext cx="965063" cy="937433"/>
          </a:xfrm>
          <a:prstGeom prst="rect">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375467"/>
            <a:endParaRPr lang="en-US" sz="3733" b="1" dirty="0">
              <a:solidFill>
                <a:schemeClr val="tx1">
                  <a:lumMod val="65000"/>
                  <a:lumOff val="35000"/>
                </a:schemeClr>
              </a:solidFill>
              <a:latin typeface="Agency FB" panose="020B0503020202020204" pitchFamily="34" charset="0"/>
            </a:endParaRPr>
          </a:p>
        </p:txBody>
      </p:sp>
      <p:grpSp>
        <p:nvGrpSpPr>
          <p:cNvPr id="74" name="Group 39"/>
          <p:cNvGrpSpPr/>
          <p:nvPr/>
        </p:nvGrpSpPr>
        <p:grpSpPr>
          <a:xfrm>
            <a:off x="1006118" y="3326082"/>
            <a:ext cx="3495537" cy="681946"/>
            <a:chOff x="885153" y="2455490"/>
            <a:chExt cx="2621653" cy="511461"/>
          </a:xfrm>
        </p:grpSpPr>
        <p:sp>
          <p:nvSpPr>
            <p:cNvPr id="75" name="TextBox 28"/>
            <p:cNvSpPr txBox="1"/>
            <p:nvPr/>
          </p:nvSpPr>
          <p:spPr>
            <a:xfrm>
              <a:off x="1876552" y="2455490"/>
              <a:ext cx="1630254" cy="215493"/>
            </a:xfrm>
            <a:prstGeom prst="rect">
              <a:avLst/>
            </a:prstGeom>
            <a:noFill/>
          </p:spPr>
          <p:txBody>
            <a:bodyPr wrap="square" lIns="0" tIns="0" rIns="0" bIns="0" rtlCol="0" anchor="ctr">
              <a:spAutoFit/>
            </a:bodyPr>
            <a:lstStyle/>
            <a:p>
              <a:pPr algn="r" defTabSz="1375467"/>
              <a:r>
                <a:rPr lang="en-US" sz="1867" b="1" dirty="0">
                  <a:solidFill>
                    <a:srgbClr val="759F81"/>
                  </a:solidFill>
                  <a:latin typeface="Agency FB" panose="020B0503020202020204" pitchFamily="34" charset="0"/>
                </a:rPr>
                <a:t>Business To Go</a:t>
              </a:r>
            </a:p>
          </p:txBody>
        </p:sp>
        <p:sp>
          <p:nvSpPr>
            <p:cNvPr id="76" name="TextBox 29"/>
            <p:cNvSpPr txBox="1"/>
            <p:nvPr/>
          </p:nvSpPr>
          <p:spPr>
            <a:xfrm>
              <a:off x="885153" y="2659269"/>
              <a:ext cx="2621653" cy="307682"/>
            </a:xfrm>
            <a:prstGeom prst="rect">
              <a:avLst/>
            </a:prstGeom>
            <a:noFill/>
          </p:spPr>
          <p:txBody>
            <a:bodyPr wrap="square" lIns="0" tIns="0" rIns="0" bIns="0" rtlCol="0" anchor="t">
              <a:spAutoFit/>
            </a:bodyPr>
            <a:lstStyle/>
            <a:p>
              <a:pPr algn="r" defTabSz="1219139">
                <a:spcBef>
                  <a:spcPct val="20000"/>
                </a:spcBef>
                <a:defRPr/>
              </a:pPr>
              <a:r>
                <a:rPr lang="en-US" sz="1333" dirty="0">
                  <a:solidFill>
                    <a:schemeClr val="tx1">
                      <a:lumMod val="65000"/>
                      <a:lumOff val="35000"/>
                    </a:schemeClr>
                  </a:solidFill>
                  <a:latin typeface="Agency FB" panose="020B0503020202020204" pitchFamily="34" charset="0"/>
                </a:rPr>
                <a:t>There are many variations of passages of lorem ipsum available, but the majority suffered alteration some form</a:t>
              </a:r>
            </a:p>
          </p:txBody>
        </p:sp>
      </p:grpSp>
      <p:sp>
        <p:nvSpPr>
          <p:cNvPr id="77" name="Rectangle 30"/>
          <p:cNvSpPr/>
          <p:nvPr/>
        </p:nvSpPr>
        <p:spPr>
          <a:xfrm>
            <a:off x="4704070" y="3312479"/>
            <a:ext cx="965063" cy="937436"/>
          </a:xfrm>
          <a:prstGeom prst="rect">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3733" dirty="0">
              <a:solidFill>
                <a:schemeClr val="tx1">
                  <a:lumMod val="65000"/>
                  <a:lumOff val="35000"/>
                </a:schemeClr>
              </a:solidFill>
              <a:latin typeface="Agency FB" panose="020B0503020202020204" pitchFamily="34" charset="0"/>
            </a:endParaRPr>
          </a:p>
        </p:txBody>
      </p:sp>
      <p:grpSp>
        <p:nvGrpSpPr>
          <p:cNvPr id="78" name="Group 40"/>
          <p:cNvGrpSpPr/>
          <p:nvPr/>
        </p:nvGrpSpPr>
        <p:grpSpPr>
          <a:xfrm>
            <a:off x="1006118" y="4670248"/>
            <a:ext cx="3495537" cy="694646"/>
            <a:chOff x="885152" y="3463612"/>
            <a:chExt cx="2621653" cy="520985"/>
          </a:xfrm>
        </p:grpSpPr>
        <p:sp>
          <p:nvSpPr>
            <p:cNvPr id="79" name="TextBox 33"/>
            <p:cNvSpPr txBox="1"/>
            <p:nvPr/>
          </p:nvSpPr>
          <p:spPr>
            <a:xfrm>
              <a:off x="2385104" y="3463612"/>
              <a:ext cx="1121701" cy="215492"/>
            </a:xfrm>
            <a:prstGeom prst="rect">
              <a:avLst/>
            </a:prstGeom>
            <a:noFill/>
          </p:spPr>
          <p:txBody>
            <a:bodyPr wrap="none" lIns="0" tIns="0" rIns="0" bIns="0" rtlCol="0" anchor="ctr">
              <a:spAutoFit/>
            </a:bodyPr>
            <a:lstStyle/>
            <a:p>
              <a:pPr algn="r" defTabSz="1375467"/>
              <a:r>
                <a:rPr lang="en-US" sz="1867" b="1" dirty="0">
                  <a:solidFill>
                    <a:schemeClr val="tx1">
                      <a:lumMod val="65000"/>
                      <a:lumOff val="35000"/>
                    </a:schemeClr>
                  </a:solidFill>
                  <a:latin typeface="Agency FB" panose="020B0503020202020204" pitchFamily="34" charset="0"/>
                </a:rPr>
                <a:t>Creative Solutions</a:t>
              </a:r>
            </a:p>
          </p:txBody>
        </p:sp>
        <p:sp>
          <p:nvSpPr>
            <p:cNvPr id="80" name="TextBox 34"/>
            <p:cNvSpPr txBox="1"/>
            <p:nvPr/>
          </p:nvSpPr>
          <p:spPr>
            <a:xfrm>
              <a:off x="885152" y="3676916"/>
              <a:ext cx="2621653" cy="307681"/>
            </a:xfrm>
            <a:prstGeom prst="rect">
              <a:avLst/>
            </a:prstGeom>
            <a:noFill/>
          </p:spPr>
          <p:txBody>
            <a:bodyPr wrap="square" lIns="0" tIns="0" rIns="0" bIns="0" rtlCol="0" anchor="t">
              <a:spAutoFit/>
            </a:bodyPr>
            <a:lstStyle/>
            <a:p>
              <a:pPr algn="r" defTabSz="1219139">
                <a:spcBef>
                  <a:spcPct val="20000"/>
                </a:spcBef>
                <a:defRPr/>
              </a:pPr>
              <a:r>
                <a:rPr lang="en-US" sz="1333" dirty="0">
                  <a:solidFill>
                    <a:schemeClr val="tx1">
                      <a:lumMod val="65000"/>
                      <a:lumOff val="35000"/>
                    </a:schemeClr>
                  </a:solidFill>
                  <a:latin typeface="Agency FB" panose="020B0503020202020204" pitchFamily="34" charset="0"/>
                </a:rPr>
                <a:t>There are many variations of passages of lorem ipsum available, but the majority suffered alteration some form</a:t>
              </a:r>
            </a:p>
          </p:txBody>
        </p:sp>
      </p:grpSp>
      <p:sp>
        <p:nvSpPr>
          <p:cNvPr id="81" name="Rectangle 35"/>
          <p:cNvSpPr/>
          <p:nvPr/>
        </p:nvSpPr>
        <p:spPr>
          <a:xfrm>
            <a:off x="4704070" y="4656641"/>
            <a:ext cx="965063" cy="937436"/>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4267" dirty="0">
              <a:solidFill>
                <a:schemeClr val="tx1">
                  <a:lumMod val="65000"/>
                  <a:lumOff val="35000"/>
                </a:schemeClr>
              </a:solidFill>
              <a:latin typeface="Agency FB" panose="020B0503020202020204" pitchFamily="34" charset="0"/>
            </a:endParaRPr>
          </a:p>
        </p:txBody>
      </p:sp>
      <p:grpSp>
        <p:nvGrpSpPr>
          <p:cNvPr id="82" name="Group 32"/>
          <p:cNvGrpSpPr/>
          <p:nvPr/>
        </p:nvGrpSpPr>
        <p:grpSpPr>
          <a:xfrm>
            <a:off x="7611719" y="1981926"/>
            <a:ext cx="3533231" cy="681944"/>
            <a:chOff x="5638262" y="1447367"/>
            <a:chExt cx="2649923" cy="511460"/>
          </a:xfrm>
        </p:grpSpPr>
        <p:sp>
          <p:nvSpPr>
            <p:cNvPr id="83" name="TextBox 56"/>
            <p:cNvSpPr txBox="1"/>
            <p:nvPr/>
          </p:nvSpPr>
          <p:spPr>
            <a:xfrm>
              <a:off x="5638263" y="1447367"/>
              <a:ext cx="1202252" cy="215493"/>
            </a:xfrm>
            <a:prstGeom prst="rect">
              <a:avLst/>
            </a:prstGeom>
            <a:noFill/>
          </p:spPr>
          <p:txBody>
            <a:bodyPr wrap="none" lIns="0" tIns="0" rIns="0" bIns="0" rtlCol="0" anchor="ctr">
              <a:spAutoFit/>
            </a:bodyPr>
            <a:lstStyle/>
            <a:p>
              <a:pPr defTabSz="1375467"/>
              <a:r>
                <a:rPr lang="en-US" sz="1867" b="1" dirty="0">
                  <a:solidFill>
                    <a:srgbClr val="D43B20"/>
                  </a:solidFill>
                  <a:latin typeface="Agency FB" panose="020B0503020202020204" pitchFamily="34" charset="0"/>
                </a:rPr>
                <a:t>Market Assessment</a:t>
              </a:r>
            </a:p>
          </p:txBody>
        </p:sp>
        <p:sp>
          <p:nvSpPr>
            <p:cNvPr id="84" name="TextBox 57"/>
            <p:cNvSpPr txBox="1"/>
            <p:nvPr/>
          </p:nvSpPr>
          <p:spPr>
            <a:xfrm>
              <a:off x="5638262" y="1651145"/>
              <a:ext cx="2649923" cy="307682"/>
            </a:xfrm>
            <a:prstGeom prst="rect">
              <a:avLst/>
            </a:prstGeom>
            <a:noFill/>
          </p:spPr>
          <p:txBody>
            <a:bodyPr wrap="square" lIns="0" tIns="0" rIns="0" bIns="0" rtlCol="0" anchor="t">
              <a:spAutoFit/>
            </a:bodyPr>
            <a:lstStyle/>
            <a:p>
              <a:pPr defTabSz="1219139">
                <a:spcBef>
                  <a:spcPct val="20000"/>
                </a:spcBef>
                <a:defRPr/>
              </a:pPr>
              <a:r>
                <a:rPr lang="en-US" sz="1333" dirty="0">
                  <a:solidFill>
                    <a:schemeClr val="tx1">
                      <a:lumMod val="65000"/>
                      <a:lumOff val="35000"/>
                    </a:schemeClr>
                  </a:solidFill>
                  <a:latin typeface="Agency FB" panose="020B0503020202020204" pitchFamily="34" charset="0"/>
                </a:rPr>
                <a:t>There are many variations of passages of lorem ipsum available, but the majority suffered alteration some form</a:t>
              </a:r>
            </a:p>
          </p:txBody>
        </p:sp>
      </p:grpSp>
      <p:sp>
        <p:nvSpPr>
          <p:cNvPr id="85" name="Rectangle 58"/>
          <p:cNvSpPr/>
          <p:nvPr/>
        </p:nvSpPr>
        <p:spPr>
          <a:xfrm>
            <a:off x="6481933" y="1968313"/>
            <a:ext cx="965063" cy="937436"/>
          </a:xfrm>
          <a:prstGeom prst="rect">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3200" b="1" dirty="0">
              <a:solidFill>
                <a:schemeClr val="tx1">
                  <a:lumMod val="65000"/>
                  <a:lumOff val="35000"/>
                </a:schemeClr>
              </a:solidFill>
              <a:latin typeface="Agency FB" panose="020B0503020202020204" pitchFamily="34" charset="0"/>
            </a:endParaRPr>
          </a:p>
        </p:txBody>
      </p:sp>
      <p:grpSp>
        <p:nvGrpSpPr>
          <p:cNvPr id="86" name="Group 36"/>
          <p:cNvGrpSpPr/>
          <p:nvPr/>
        </p:nvGrpSpPr>
        <p:grpSpPr>
          <a:xfrm>
            <a:off x="7611719" y="3282606"/>
            <a:ext cx="3533231" cy="725423"/>
            <a:chOff x="5638262" y="2422882"/>
            <a:chExt cx="2649923" cy="544069"/>
          </a:xfrm>
        </p:grpSpPr>
        <p:sp>
          <p:nvSpPr>
            <p:cNvPr id="87" name="TextBox 60"/>
            <p:cNvSpPr txBox="1"/>
            <p:nvPr/>
          </p:nvSpPr>
          <p:spPr>
            <a:xfrm>
              <a:off x="5638263" y="2422882"/>
              <a:ext cx="1196241" cy="215493"/>
            </a:xfrm>
            <a:prstGeom prst="rect">
              <a:avLst/>
            </a:prstGeom>
            <a:noFill/>
          </p:spPr>
          <p:txBody>
            <a:bodyPr wrap="none" lIns="0" tIns="0" rIns="0" bIns="0" rtlCol="0" anchor="ctr">
              <a:spAutoFit/>
            </a:bodyPr>
            <a:lstStyle/>
            <a:p>
              <a:pPr defTabSz="1375467"/>
              <a:r>
                <a:rPr lang="en-US" sz="1867" b="1" dirty="0">
                  <a:solidFill>
                    <a:srgbClr val="759F81"/>
                  </a:solidFill>
                  <a:latin typeface="Agency FB" panose="020B0503020202020204" pitchFamily="34" charset="0"/>
                </a:rPr>
                <a:t>Regulatory Support</a:t>
              </a:r>
            </a:p>
          </p:txBody>
        </p:sp>
        <p:sp>
          <p:nvSpPr>
            <p:cNvPr id="88" name="TextBox 61"/>
            <p:cNvSpPr txBox="1"/>
            <p:nvPr/>
          </p:nvSpPr>
          <p:spPr>
            <a:xfrm>
              <a:off x="5638262" y="2659269"/>
              <a:ext cx="2649923" cy="307682"/>
            </a:xfrm>
            <a:prstGeom prst="rect">
              <a:avLst/>
            </a:prstGeom>
            <a:noFill/>
          </p:spPr>
          <p:txBody>
            <a:bodyPr wrap="square" lIns="0" tIns="0" rIns="0" bIns="0" rtlCol="0" anchor="t">
              <a:spAutoFit/>
            </a:bodyPr>
            <a:lstStyle/>
            <a:p>
              <a:pPr defTabSz="1219139">
                <a:spcBef>
                  <a:spcPct val="20000"/>
                </a:spcBef>
                <a:defRPr/>
              </a:pPr>
              <a:r>
                <a:rPr lang="en-US" sz="1333" dirty="0">
                  <a:solidFill>
                    <a:schemeClr val="tx1">
                      <a:lumMod val="65000"/>
                      <a:lumOff val="35000"/>
                    </a:schemeClr>
                  </a:solidFill>
                  <a:latin typeface="Agency FB" panose="020B0503020202020204" pitchFamily="34" charset="0"/>
                </a:rPr>
                <a:t>There are many variations of passages of lorem ipsum available, but the majority suffered alteration some form</a:t>
              </a:r>
            </a:p>
          </p:txBody>
        </p:sp>
      </p:grpSp>
      <p:sp>
        <p:nvSpPr>
          <p:cNvPr id="89" name="Rectangle 62"/>
          <p:cNvSpPr/>
          <p:nvPr/>
        </p:nvSpPr>
        <p:spPr>
          <a:xfrm>
            <a:off x="6481933" y="3312479"/>
            <a:ext cx="965063" cy="937436"/>
          </a:xfrm>
          <a:prstGeom prst="rect">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3733" dirty="0">
              <a:solidFill>
                <a:schemeClr val="tx1">
                  <a:lumMod val="65000"/>
                  <a:lumOff val="35000"/>
                </a:schemeClr>
              </a:solidFill>
              <a:latin typeface="Agency FB" panose="020B0503020202020204" pitchFamily="34" charset="0"/>
            </a:endParaRPr>
          </a:p>
        </p:txBody>
      </p:sp>
      <p:grpSp>
        <p:nvGrpSpPr>
          <p:cNvPr id="90" name="Group 37"/>
          <p:cNvGrpSpPr/>
          <p:nvPr/>
        </p:nvGrpSpPr>
        <p:grpSpPr>
          <a:xfrm>
            <a:off x="7611719" y="4657542"/>
            <a:ext cx="3533231" cy="681946"/>
            <a:chOff x="5638262" y="3454087"/>
            <a:chExt cx="2649923" cy="511461"/>
          </a:xfrm>
        </p:grpSpPr>
        <p:sp>
          <p:nvSpPr>
            <p:cNvPr id="91" name="TextBox 64"/>
            <p:cNvSpPr txBox="1"/>
            <p:nvPr/>
          </p:nvSpPr>
          <p:spPr>
            <a:xfrm>
              <a:off x="5638263" y="3454087"/>
              <a:ext cx="1348927" cy="215493"/>
            </a:xfrm>
            <a:prstGeom prst="rect">
              <a:avLst/>
            </a:prstGeom>
            <a:noFill/>
          </p:spPr>
          <p:txBody>
            <a:bodyPr wrap="none" lIns="0" tIns="0" rIns="0" bIns="0" rtlCol="0" anchor="ctr">
              <a:spAutoFit/>
            </a:bodyPr>
            <a:lstStyle/>
            <a:p>
              <a:pPr defTabSz="1375467"/>
              <a:r>
                <a:rPr lang="en-US" sz="1867" b="1" dirty="0">
                  <a:solidFill>
                    <a:schemeClr val="tx1">
                      <a:lumMod val="65000"/>
                      <a:lumOff val="35000"/>
                    </a:schemeClr>
                  </a:solidFill>
                  <a:latin typeface="Agency FB" panose="020B0503020202020204" pitchFamily="34" charset="0"/>
                </a:rPr>
                <a:t>Program Management</a:t>
              </a:r>
            </a:p>
          </p:txBody>
        </p:sp>
        <p:sp>
          <p:nvSpPr>
            <p:cNvPr id="92" name="TextBox 65"/>
            <p:cNvSpPr txBox="1"/>
            <p:nvPr/>
          </p:nvSpPr>
          <p:spPr>
            <a:xfrm>
              <a:off x="5638262" y="3657866"/>
              <a:ext cx="2649923" cy="307682"/>
            </a:xfrm>
            <a:prstGeom prst="rect">
              <a:avLst/>
            </a:prstGeom>
            <a:noFill/>
          </p:spPr>
          <p:txBody>
            <a:bodyPr wrap="square" lIns="0" tIns="0" rIns="0" bIns="0" rtlCol="0" anchor="t">
              <a:spAutoFit/>
            </a:bodyPr>
            <a:lstStyle/>
            <a:p>
              <a:pPr defTabSz="1219139">
                <a:spcBef>
                  <a:spcPct val="20000"/>
                </a:spcBef>
                <a:defRPr/>
              </a:pPr>
              <a:r>
                <a:rPr lang="en-US" sz="1333" dirty="0">
                  <a:solidFill>
                    <a:schemeClr val="tx1">
                      <a:lumMod val="65000"/>
                      <a:lumOff val="35000"/>
                    </a:schemeClr>
                  </a:solidFill>
                  <a:latin typeface="Agency FB" panose="020B0503020202020204" pitchFamily="34" charset="0"/>
                </a:rPr>
                <a:t>There are many variations of passages of lorem ipsum available, but the majority suffered alteration some form</a:t>
              </a:r>
            </a:p>
          </p:txBody>
        </p:sp>
      </p:grpSp>
      <p:sp>
        <p:nvSpPr>
          <p:cNvPr id="93" name="Rectangle 66"/>
          <p:cNvSpPr/>
          <p:nvPr/>
        </p:nvSpPr>
        <p:spPr>
          <a:xfrm>
            <a:off x="6481933" y="4656641"/>
            <a:ext cx="965063" cy="937439"/>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3200" dirty="0">
              <a:solidFill>
                <a:schemeClr val="tx1">
                  <a:lumMod val="65000"/>
                  <a:lumOff val="35000"/>
                </a:schemeClr>
              </a:solidFill>
              <a:latin typeface="Agency FB" panose="020B0503020202020204" pitchFamily="34" charset="0"/>
            </a:endParaRPr>
          </a:p>
        </p:txBody>
      </p:sp>
      <p:cxnSp>
        <p:nvCxnSpPr>
          <p:cNvPr id="94" name="Straight Connector 67"/>
          <p:cNvCxnSpPr/>
          <p:nvPr/>
        </p:nvCxnSpPr>
        <p:spPr>
          <a:xfrm flipV="1">
            <a:off x="6075532" y="1903252"/>
            <a:ext cx="0" cy="3661543"/>
          </a:xfrm>
          <a:prstGeom prst="line">
            <a:avLst/>
          </a:prstGeom>
          <a:ln w="19050">
            <a:solidFill>
              <a:schemeClr val="tx1">
                <a:lumMod val="75000"/>
                <a:lumOff val="25000"/>
              </a:schemeClr>
            </a:solidFill>
            <a:prstDash val="sysDot"/>
            <a:headEnd type="diamond"/>
            <a:tailEnd type="diamond"/>
          </a:ln>
        </p:spPr>
        <p:style>
          <a:lnRef idx="1">
            <a:schemeClr val="accent1"/>
          </a:lnRef>
          <a:fillRef idx="0">
            <a:schemeClr val="accent1"/>
          </a:fillRef>
          <a:effectRef idx="0">
            <a:schemeClr val="accent1"/>
          </a:effectRef>
          <a:fontRef idx="minor">
            <a:schemeClr val="tx1"/>
          </a:fontRef>
        </p:style>
      </p:cxnSp>
      <p:sp>
        <p:nvSpPr>
          <p:cNvPr id="95" name="Freeform 56"/>
          <p:cNvSpPr>
            <a:spLocks noEditPoints="1"/>
          </p:cNvSpPr>
          <p:nvPr/>
        </p:nvSpPr>
        <p:spPr bwMode="auto">
          <a:xfrm>
            <a:off x="6734034" y="3550768"/>
            <a:ext cx="460857" cy="460857"/>
          </a:xfrm>
          <a:custGeom>
            <a:avLst/>
            <a:gdLst/>
            <a:ahLst/>
            <a:cxnLst>
              <a:cxn ang="0">
                <a:pos x="64" y="42"/>
              </a:cxn>
              <a:cxn ang="0">
                <a:pos x="63" y="44"/>
              </a:cxn>
              <a:cxn ang="0">
                <a:pos x="33" y="64"/>
              </a:cxn>
              <a:cxn ang="0">
                <a:pos x="32" y="64"/>
              </a:cxn>
              <a:cxn ang="0">
                <a:pos x="30" y="64"/>
              </a:cxn>
              <a:cxn ang="0">
                <a:pos x="1" y="44"/>
              </a:cxn>
              <a:cxn ang="0">
                <a:pos x="0" y="42"/>
              </a:cxn>
              <a:cxn ang="0">
                <a:pos x="0" y="23"/>
              </a:cxn>
              <a:cxn ang="0">
                <a:pos x="1" y="20"/>
              </a:cxn>
              <a:cxn ang="0">
                <a:pos x="30" y="1"/>
              </a:cxn>
              <a:cxn ang="0">
                <a:pos x="32" y="0"/>
              </a:cxn>
              <a:cxn ang="0">
                <a:pos x="33" y="1"/>
              </a:cxn>
              <a:cxn ang="0">
                <a:pos x="63" y="20"/>
              </a:cxn>
              <a:cxn ang="0">
                <a:pos x="64" y="23"/>
              </a:cxn>
              <a:cxn ang="0">
                <a:pos x="64" y="42"/>
              </a:cxn>
              <a:cxn ang="0">
                <a:pos x="12" y="32"/>
              </a:cxn>
              <a:cxn ang="0">
                <a:pos x="5" y="28"/>
              </a:cxn>
              <a:cxn ang="0">
                <a:pos x="5" y="37"/>
              </a:cxn>
              <a:cxn ang="0">
                <a:pos x="12" y="32"/>
              </a:cxn>
              <a:cxn ang="0">
                <a:pos x="29" y="21"/>
              </a:cxn>
              <a:cxn ang="0">
                <a:pos x="29" y="8"/>
              </a:cxn>
              <a:cxn ang="0">
                <a:pos x="7" y="23"/>
              </a:cxn>
              <a:cxn ang="0">
                <a:pos x="17" y="29"/>
              </a:cxn>
              <a:cxn ang="0">
                <a:pos x="29" y="21"/>
              </a:cxn>
              <a:cxn ang="0">
                <a:pos x="29" y="56"/>
              </a:cxn>
              <a:cxn ang="0">
                <a:pos x="29" y="44"/>
              </a:cxn>
              <a:cxn ang="0">
                <a:pos x="17" y="36"/>
              </a:cxn>
              <a:cxn ang="0">
                <a:pos x="7" y="42"/>
              </a:cxn>
              <a:cxn ang="0">
                <a:pos x="29" y="56"/>
              </a:cxn>
              <a:cxn ang="0">
                <a:pos x="41" y="32"/>
              </a:cxn>
              <a:cxn ang="0">
                <a:pos x="32" y="26"/>
              </a:cxn>
              <a:cxn ang="0">
                <a:pos x="22" y="32"/>
              </a:cxn>
              <a:cxn ang="0">
                <a:pos x="32" y="39"/>
              </a:cxn>
              <a:cxn ang="0">
                <a:pos x="41" y="32"/>
              </a:cxn>
              <a:cxn ang="0">
                <a:pos x="56" y="23"/>
              </a:cxn>
              <a:cxn ang="0">
                <a:pos x="35" y="8"/>
              </a:cxn>
              <a:cxn ang="0">
                <a:pos x="35" y="21"/>
              </a:cxn>
              <a:cxn ang="0">
                <a:pos x="46" y="29"/>
              </a:cxn>
              <a:cxn ang="0">
                <a:pos x="56" y="23"/>
              </a:cxn>
              <a:cxn ang="0">
                <a:pos x="56" y="42"/>
              </a:cxn>
              <a:cxn ang="0">
                <a:pos x="46" y="36"/>
              </a:cxn>
              <a:cxn ang="0">
                <a:pos x="35" y="44"/>
              </a:cxn>
              <a:cxn ang="0">
                <a:pos x="35" y="56"/>
              </a:cxn>
              <a:cxn ang="0">
                <a:pos x="56" y="42"/>
              </a:cxn>
              <a:cxn ang="0">
                <a:pos x="58" y="37"/>
              </a:cxn>
              <a:cxn ang="0">
                <a:pos x="58" y="28"/>
              </a:cxn>
              <a:cxn ang="0">
                <a:pos x="51" y="32"/>
              </a:cxn>
              <a:cxn ang="0">
                <a:pos x="58" y="37"/>
              </a:cxn>
            </a:cxnLst>
            <a:rect l="0" t="0" r="r" b="b"/>
            <a:pathLst>
              <a:path w="64" h="64">
                <a:moveTo>
                  <a:pt x="64" y="42"/>
                </a:moveTo>
                <a:cubicBezTo>
                  <a:pt x="64" y="43"/>
                  <a:pt x="63" y="44"/>
                  <a:pt x="63" y="44"/>
                </a:cubicBezTo>
                <a:cubicBezTo>
                  <a:pt x="33" y="64"/>
                  <a:pt x="33" y="64"/>
                  <a:pt x="33" y="64"/>
                </a:cubicBezTo>
                <a:cubicBezTo>
                  <a:pt x="33" y="64"/>
                  <a:pt x="32" y="64"/>
                  <a:pt x="32" y="64"/>
                </a:cubicBezTo>
                <a:cubicBezTo>
                  <a:pt x="31" y="64"/>
                  <a:pt x="31" y="64"/>
                  <a:pt x="30" y="64"/>
                </a:cubicBezTo>
                <a:cubicBezTo>
                  <a:pt x="1" y="44"/>
                  <a:pt x="1" y="44"/>
                  <a:pt x="1" y="44"/>
                </a:cubicBezTo>
                <a:cubicBezTo>
                  <a:pt x="0" y="44"/>
                  <a:pt x="0" y="43"/>
                  <a:pt x="0" y="42"/>
                </a:cubicBezTo>
                <a:cubicBezTo>
                  <a:pt x="0" y="23"/>
                  <a:pt x="0" y="23"/>
                  <a:pt x="0" y="23"/>
                </a:cubicBezTo>
                <a:cubicBezTo>
                  <a:pt x="0" y="22"/>
                  <a:pt x="0" y="21"/>
                  <a:pt x="1" y="20"/>
                </a:cubicBezTo>
                <a:cubicBezTo>
                  <a:pt x="30" y="1"/>
                  <a:pt x="30" y="1"/>
                  <a:pt x="30" y="1"/>
                </a:cubicBezTo>
                <a:cubicBezTo>
                  <a:pt x="31" y="1"/>
                  <a:pt x="31" y="0"/>
                  <a:pt x="32" y="0"/>
                </a:cubicBezTo>
                <a:cubicBezTo>
                  <a:pt x="32" y="0"/>
                  <a:pt x="33" y="1"/>
                  <a:pt x="33" y="1"/>
                </a:cubicBezTo>
                <a:cubicBezTo>
                  <a:pt x="63" y="20"/>
                  <a:pt x="63" y="20"/>
                  <a:pt x="63" y="20"/>
                </a:cubicBezTo>
                <a:cubicBezTo>
                  <a:pt x="63" y="21"/>
                  <a:pt x="64" y="22"/>
                  <a:pt x="64" y="23"/>
                </a:cubicBezTo>
                <a:lnTo>
                  <a:pt x="64" y="42"/>
                </a:lnTo>
                <a:close/>
                <a:moveTo>
                  <a:pt x="12" y="32"/>
                </a:moveTo>
                <a:cubicBezTo>
                  <a:pt x="5" y="28"/>
                  <a:pt x="5" y="28"/>
                  <a:pt x="5" y="28"/>
                </a:cubicBezTo>
                <a:cubicBezTo>
                  <a:pt x="5" y="37"/>
                  <a:pt x="5" y="37"/>
                  <a:pt x="5" y="37"/>
                </a:cubicBezTo>
                <a:lnTo>
                  <a:pt x="12" y="32"/>
                </a:lnTo>
                <a:close/>
                <a:moveTo>
                  <a:pt x="29" y="21"/>
                </a:moveTo>
                <a:cubicBezTo>
                  <a:pt x="29" y="8"/>
                  <a:pt x="29" y="8"/>
                  <a:pt x="29" y="8"/>
                </a:cubicBezTo>
                <a:cubicBezTo>
                  <a:pt x="7" y="23"/>
                  <a:pt x="7" y="23"/>
                  <a:pt x="7" y="23"/>
                </a:cubicBezTo>
                <a:cubicBezTo>
                  <a:pt x="17" y="29"/>
                  <a:pt x="17" y="29"/>
                  <a:pt x="17" y="29"/>
                </a:cubicBezTo>
                <a:lnTo>
                  <a:pt x="29" y="21"/>
                </a:lnTo>
                <a:close/>
                <a:moveTo>
                  <a:pt x="29" y="56"/>
                </a:moveTo>
                <a:cubicBezTo>
                  <a:pt x="29" y="44"/>
                  <a:pt x="29" y="44"/>
                  <a:pt x="29" y="44"/>
                </a:cubicBezTo>
                <a:cubicBezTo>
                  <a:pt x="17" y="36"/>
                  <a:pt x="17" y="36"/>
                  <a:pt x="17" y="36"/>
                </a:cubicBezTo>
                <a:cubicBezTo>
                  <a:pt x="7" y="42"/>
                  <a:pt x="7" y="42"/>
                  <a:pt x="7" y="42"/>
                </a:cubicBezTo>
                <a:lnTo>
                  <a:pt x="29" y="56"/>
                </a:lnTo>
                <a:close/>
                <a:moveTo>
                  <a:pt x="41" y="32"/>
                </a:moveTo>
                <a:cubicBezTo>
                  <a:pt x="32" y="26"/>
                  <a:pt x="32" y="26"/>
                  <a:pt x="32" y="26"/>
                </a:cubicBezTo>
                <a:cubicBezTo>
                  <a:pt x="22" y="32"/>
                  <a:pt x="22" y="32"/>
                  <a:pt x="22" y="32"/>
                </a:cubicBezTo>
                <a:cubicBezTo>
                  <a:pt x="32" y="39"/>
                  <a:pt x="32" y="39"/>
                  <a:pt x="32" y="39"/>
                </a:cubicBezTo>
                <a:lnTo>
                  <a:pt x="41" y="32"/>
                </a:lnTo>
                <a:close/>
                <a:moveTo>
                  <a:pt x="56" y="23"/>
                </a:moveTo>
                <a:cubicBezTo>
                  <a:pt x="35" y="8"/>
                  <a:pt x="35" y="8"/>
                  <a:pt x="35" y="8"/>
                </a:cubicBezTo>
                <a:cubicBezTo>
                  <a:pt x="35" y="21"/>
                  <a:pt x="35" y="21"/>
                  <a:pt x="35" y="21"/>
                </a:cubicBezTo>
                <a:cubicBezTo>
                  <a:pt x="46" y="29"/>
                  <a:pt x="46" y="29"/>
                  <a:pt x="46" y="29"/>
                </a:cubicBezTo>
                <a:lnTo>
                  <a:pt x="56" y="23"/>
                </a:lnTo>
                <a:close/>
                <a:moveTo>
                  <a:pt x="56" y="42"/>
                </a:moveTo>
                <a:cubicBezTo>
                  <a:pt x="46" y="36"/>
                  <a:pt x="46" y="36"/>
                  <a:pt x="46" y="36"/>
                </a:cubicBezTo>
                <a:cubicBezTo>
                  <a:pt x="35" y="44"/>
                  <a:pt x="35" y="44"/>
                  <a:pt x="35" y="44"/>
                </a:cubicBezTo>
                <a:cubicBezTo>
                  <a:pt x="35" y="56"/>
                  <a:pt x="35" y="56"/>
                  <a:pt x="35" y="56"/>
                </a:cubicBezTo>
                <a:lnTo>
                  <a:pt x="56" y="42"/>
                </a:lnTo>
                <a:close/>
                <a:moveTo>
                  <a:pt x="58" y="37"/>
                </a:moveTo>
                <a:cubicBezTo>
                  <a:pt x="58" y="28"/>
                  <a:pt x="58" y="28"/>
                  <a:pt x="58" y="28"/>
                </a:cubicBezTo>
                <a:cubicBezTo>
                  <a:pt x="51" y="32"/>
                  <a:pt x="51" y="32"/>
                  <a:pt x="51" y="32"/>
                </a:cubicBezTo>
                <a:lnTo>
                  <a:pt x="58" y="3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chemeClr val="tx1">
                  <a:lumMod val="65000"/>
                  <a:lumOff val="35000"/>
                </a:schemeClr>
              </a:solidFill>
              <a:latin typeface="Agency FB" panose="020B0503020202020204" pitchFamily="34" charset="0"/>
            </a:endParaRPr>
          </a:p>
        </p:txBody>
      </p:sp>
      <p:sp>
        <p:nvSpPr>
          <p:cNvPr id="96" name="Freeform 5"/>
          <p:cNvSpPr>
            <a:spLocks noEditPoints="1"/>
          </p:cNvSpPr>
          <p:nvPr/>
        </p:nvSpPr>
        <p:spPr bwMode="auto">
          <a:xfrm>
            <a:off x="4939685" y="2192027"/>
            <a:ext cx="493828" cy="493828"/>
          </a:xfrm>
          <a:custGeom>
            <a:avLst/>
            <a:gdLst/>
            <a:ahLst/>
            <a:cxnLst>
              <a:cxn ang="0">
                <a:pos x="0" y="192"/>
              </a:cxn>
              <a:cxn ang="0">
                <a:pos x="255" y="135"/>
              </a:cxn>
              <a:cxn ang="0">
                <a:pos x="277" y="122"/>
              </a:cxn>
              <a:cxn ang="0">
                <a:pos x="303" y="116"/>
              </a:cxn>
              <a:cxn ang="0">
                <a:pos x="296" y="105"/>
              </a:cxn>
              <a:cxn ang="0">
                <a:pos x="278" y="89"/>
              </a:cxn>
              <a:cxn ang="0">
                <a:pos x="265" y="90"/>
              </a:cxn>
              <a:cxn ang="0">
                <a:pos x="256" y="82"/>
              </a:cxn>
              <a:cxn ang="0">
                <a:pos x="231" y="73"/>
              </a:cxn>
              <a:cxn ang="0">
                <a:pos x="234" y="98"/>
              </a:cxn>
              <a:cxn ang="0">
                <a:pos x="224" y="118"/>
              </a:cxn>
              <a:cxn ang="0">
                <a:pos x="205" y="103"/>
              </a:cxn>
              <a:cxn ang="0">
                <a:pos x="175" y="89"/>
              </a:cxn>
              <a:cxn ang="0">
                <a:pos x="183" y="68"/>
              </a:cxn>
              <a:cxn ang="0">
                <a:pos x="212" y="58"/>
              </a:cxn>
              <a:cxn ang="0">
                <a:pos x="207" y="47"/>
              </a:cxn>
              <a:cxn ang="0">
                <a:pos x="188" y="50"/>
              </a:cxn>
              <a:cxn ang="0">
                <a:pos x="168" y="37"/>
              </a:cxn>
              <a:cxn ang="0">
                <a:pos x="171" y="52"/>
              </a:cxn>
              <a:cxn ang="0">
                <a:pos x="157" y="52"/>
              </a:cxn>
              <a:cxn ang="0">
                <a:pos x="141" y="40"/>
              </a:cxn>
              <a:cxn ang="0">
                <a:pos x="126" y="47"/>
              </a:cxn>
              <a:cxn ang="0">
                <a:pos x="143" y="51"/>
              </a:cxn>
              <a:cxn ang="0">
                <a:pos x="131" y="58"/>
              </a:cxn>
              <a:cxn ang="0">
                <a:pos x="56" y="107"/>
              </a:cxn>
              <a:cxn ang="0">
                <a:pos x="65" y="118"/>
              </a:cxn>
              <a:cxn ang="0">
                <a:pos x="79" y="135"/>
              </a:cxn>
              <a:cxn ang="0">
                <a:pos x="74" y="158"/>
              </a:cxn>
              <a:cxn ang="0">
                <a:pos x="88" y="185"/>
              </a:cxn>
              <a:cxn ang="0">
                <a:pos x="108" y="214"/>
              </a:cxn>
              <a:cxn ang="0">
                <a:pos x="118" y="227"/>
              </a:cxn>
              <a:cxn ang="0">
                <a:pos x="105" y="197"/>
              </a:cxn>
              <a:cxn ang="0">
                <a:pos x="125" y="225"/>
              </a:cxn>
              <a:cxn ang="0">
                <a:pos x="150" y="255"/>
              </a:cxn>
              <a:cxn ang="0">
                <a:pos x="184" y="269"/>
              </a:cxn>
              <a:cxn ang="0">
                <a:pos x="213" y="290"/>
              </a:cxn>
              <a:cxn ang="0">
                <a:pos x="224" y="288"/>
              </a:cxn>
              <a:cxn ang="0">
                <a:pos x="212" y="268"/>
              </a:cxn>
              <a:cxn ang="0">
                <a:pos x="197" y="262"/>
              </a:cxn>
              <a:cxn ang="0">
                <a:pos x="194" y="239"/>
              </a:cxn>
              <a:cxn ang="0">
                <a:pos x="171" y="250"/>
              </a:cxn>
              <a:cxn ang="0">
                <a:pos x="168" y="210"/>
              </a:cxn>
              <a:cxn ang="0">
                <a:pos x="184" y="206"/>
              </a:cxn>
              <a:cxn ang="0">
                <a:pos x="196" y="202"/>
              </a:cxn>
              <a:cxn ang="0">
                <a:pos x="214" y="211"/>
              </a:cxn>
              <a:cxn ang="0">
                <a:pos x="221" y="205"/>
              </a:cxn>
              <a:cxn ang="0">
                <a:pos x="234" y="179"/>
              </a:cxn>
              <a:cxn ang="0">
                <a:pos x="233" y="171"/>
              </a:cxn>
              <a:cxn ang="0">
                <a:pos x="252" y="157"/>
              </a:cxn>
              <a:cxn ang="0">
                <a:pos x="266" y="143"/>
              </a:cxn>
              <a:cxn ang="0">
                <a:pos x="273" y="131"/>
              </a:cxn>
              <a:cxn ang="0">
                <a:pos x="255" y="135"/>
              </a:cxn>
              <a:cxn ang="0">
                <a:pos x="295" y="298"/>
              </a:cxn>
              <a:cxn ang="0">
                <a:pos x="272" y="288"/>
              </a:cxn>
              <a:cxn ang="0">
                <a:pos x="251" y="288"/>
              </a:cxn>
              <a:cxn ang="0">
                <a:pos x="236" y="286"/>
              </a:cxn>
              <a:cxn ang="0">
                <a:pos x="230" y="307"/>
              </a:cxn>
              <a:cxn ang="0">
                <a:pos x="223" y="335"/>
              </a:cxn>
              <a:cxn ang="0">
                <a:pos x="308" y="302"/>
              </a:cxn>
            </a:cxnLst>
            <a:rect l="0" t="0" r="r" b="b"/>
            <a:pathLst>
              <a:path w="384" h="384">
                <a:moveTo>
                  <a:pt x="384" y="192"/>
                </a:moveTo>
                <a:cubicBezTo>
                  <a:pt x="384" y="298"/>
                  <a:pt x="298" y="384"/>
                  <a:pt x="192" y="384"/>
                </a:cubicBezTo>
                <a:cubicBezTo>
                  <a:pt x="86" y="384"/>
                  <a:pt x="0" y="298"/>
                  <a:pt x="0" y="192"/>
                </a:cubicBezTo>
                <a:cubicBezTo>
                  <a:pt x="0" y="86"/>
                  <a:pt x="86" y="0"/>
                  <a:pt x="192" y="0"/>
                </a:cubicBezTo>
                <a:cubicBezTo>
                  <a:pt x="298" y="0"/>
                  <a:pt x="384" y="86"/>
                  <a:pt x="384" y="192"/>
                </a:cubicBezTo>
                <a:close/>
                <a:moveTo>
                  <a:pt x="255" y="135"/>
                </a:moveTo>
                <a:cubicBezTo>
                  <a:pt x="256" y="135"/>
                  <a:pt x="257" y="130"/>
                  <a:pt x="258" y="129"/>
                </a:cubicBezTo>
                <a:cubicBezTo>
                  <a:pt x="260" y="127"/>
                  <a:pt x="262" y="126"/>
                  <a:pt x="264" y="125"/>
                </a:cubicBezTo>
                <a:cubicBezTo>
                  <a:pt x="268" y="124"/>
                  <a:pt x="272" y="123"/>
                  <a:pt x="277" y="122"/>
                </a:cubicBezTo>
                <a:cubicBezTo>
                  <a:pt x="281" y="121"/>
                  <a:pt x="286" y="121"/>
                  <a:pt x="289" y="125"/>
                </a:cubicBezTo>
                <a:cubicBezTo>
                  <a:pt x="289" y="124"/>
                  <a:pt x="295" y="119"/>
                  <a:pt x="295" y="119"/>
                </a:cubicBezTo>
                <a:cubicBezTo>
                  <a:pt x="298" y="118"/>
                  <a:pt x="301" y="118"/>
                  <a:pt x="303" y="116"/>
                </a:cubicBezTo>
                <a:cubicBezTo>
                  <a:pt x="303" y="115"/>
                  <a:pt x="303" y="110"/>
                  <a:pt x="303" y="110"/>
                </a:cubicBezTo>
                <a:cubicBezTo>
                  <a:pt x="299" y="111"/>
                  <a:pt x="298" y="107"/>
                  <a:pt x="297" y="103"/>
                </a:cubicBezTo>
                <a:cubicBezTo>
                  <a:pt x="297" y="104"/>
                  <a:pt x="297" y="104"/>
                  <a:pt x="296" y="105"/>
                </a:cubicBezTo>
                <a:cubicBezTo>
                  <a:pt x="296" y="102"/>
                  <a:pt x="291" y="104"/>
                  <a:pt x="290" y="104"/>
                </a:cubicBezTo>
                <a:cubicBezTo>
                  <a:pt x="284" y="102"/>
                  <a:pt x="285" y="98"/>
                  <a:pt x="283" y="94"/>
                </a:cubicBezTo>
                <a:cubicBezTo>
                  <a:pt x="282" y="92"/>
                  <a:pt x="279" y="91"/>
                  <a:pt x="278" y="89"/>
                </a:cubicBezTo>
                <a:cubicBezTo>
                  <a:pt x="277" y="87"/>
                  <a:pt x="277" y="84"/>
                  <a:pt x="274" y="84"/>
                </a:cubicBezTo>
                <a:cubicBezTo>
                  <a:pt x="273" y="84"/>
                  <a:pt x="270" y="89"/>
                  <a:pt x="270" y="89"/>
                </a:cubicBezTo>
                <a:cubicBezTo>
                  <a:pt x="267" y="88"/>
                  <a:pt x="266" y="89"/>
                  <a:pt x="265" y="90"/>
                </a:cubicBezTo>
                <a:cubicBezTo>
                  <a:pt x="263" y="91"/>
                  <a:pt x="262" y="91"/>
                  <a:pt x="260" y="92"/>
                </a:cubicBezTo>
                <a:cubicBezTo>
                  <a:pt x="265" y="90"/>
                  <a:pt x="258" y="88"/>
                  <a:pt x="256" y="88"/>
                </a:cubicBezTo>
                <a:cubicBezTo>
                  <a:pt x="260" y="87"/>
                  <a:pt x="258" y="83"/>
                  <a:pt x="256" y="82"/>
                </a:cubicBezTo>
                <a:cubicBezTo>
                  <a:pt x="256" y="82"/>
                  <a:pt x="257" y="82"/>
                  <a:pt x="257" y="82"/>
                </a:cubicBezTo>
                <a:cubicBezTo>
                  <a:pt x="257" y="79"/>
                  <a:pt x="250" y="77"/>
                  <a:pt x="247" y="76"/>
                </a:cubicBezTo>
                <a:cubicBezTo>
                  <a:pt x="245" y="74"/>
                  <a:pt x="233" y="72"/>
                  <a:pt x="231" y="73"/>
                </a:cubicBezTo>
                <a:cubicBezTo>
                  <a:pt x="228" y="75"/>
                  <a:pt x="231" y="80"/>
                  <a:pt x="231" y="83"/>
                </a:cubicBezTo>
                <a:cubicBezTo>
                  <a:pt x="232" y="86"/>
                  <a:pt x="228" y="86"/>
                  <a:pt x="228" y="89"/>
                </a:cubicBezTo>
                <a:cubicBezTo>
                  <a:pt x="228" y="93"/>
                  <a:pt x="236" y="92"/>
                  <a:pt x="234" y="98"/>
                </a:cubicBezTo>
                <a:cubicBezTo>
                  <a:pt x="233" y="102"/>
                  <a:pt x="228" y="102"/>
                  <a:pt x="226" y="105"/>
                </a:cubicBezTo>
                <a:cubicBezTo>
                  <a:pt x="224" y="108"/>
                  <a:pt x="227" y="112"/>
                  <a:pt x="229" y="114"/>
                </a:cubicBezTo>
                <a:cubicBezTo>
                  <a:pt x="231" y="115"/>
                  <a:pt x="225" y="118"/>
                  <a:pt x="224" y="118"/>
                </a:cubicBezTo>
                <a:cubicBezTo>
                  <a:pt x="220" y="120"/>
                  <a:pt x="217" y="114"/>
                  <a:pt x="216" y="110"/>
                </a:cubicBezTo>
                <a:cubicBezTo>
                  <a:pt x="215" y="108"/>
                  <a:pt x="215" y="104"/>
                  <a:pt x="212" y="103"/>
                </a:cubicBezTo>
                <a:cubicBezTo>
                  <a:pt x="210" y="102"/>
                  <a:pt x="206" y="102"/>
                  <a:pt x="205" y="103"/>
                </a:cubicBezTo>
                <a:cubicBezTo>
                  <a:pt x="203" y="99"/>
                  <a:pt x="198" y="98"/>
                  <a:pt x="194" y="97"/>
                </a:cubicBezTo>
                <a:cubicBezTo>
                  <a:pt x="189" y="95"/>
                  <a:pt x="185" y="95"/>
                  <a:pt x="180" y="96"/>
                </a:cubicBezTo>
                <a:cubicBezTo>
                  <a:pt x="181" y="95"/>
                  <a:pt x="179" y="88"/>
                  <a:pt x="175" y="89"/>
                </a:cubicBezTo>
                <a:cubicBezTo>
                  <a:pt x="176" y="86"/>
                  <a:pt x="176" y="84"/>
                  <a:pt x="176" y="81"/>
                </a:cubicBezTo>
                <a:cubicBezTo>
                  <a:pt x="177" y="79"/>
                  <a:pt x="178" y="77"/>
                  <a:pt x="179" y="75"/>
                </a:cubicBezTo>
                <a:cubicBezTo>
                  <a:pt x="180" y="74"/>
                  <a:pt x="185" y="69"/>
                  <a:pt x="183" y="68"/>
                </a:cubicBezTo>
                <a:cubicBezTo>
                  <a:pt x="188" y="69"/>
                  <a:pt x="193" y="69"/>
                  <a:pt x="196" y="66"/>
                </a:cubicBezTo>
                <a:cubicBezTo>
                  <a:pt x="198" y="63"/>
                  <a:pt x="199" y="60"/>
                  <a:pt x="202" y="57"/>
                </a:cubicBezTo>
                <a:cubicBezTo>
                  <a:pt x="205" y="53"/>
                  <a:pt x="209" y="58"/>
                  <a:pt x="212" y="58"/>
                </a:cubicBezTo>
                <a:cubicBezTo>
                  <a:pt x="217" y="59"/>
                  <a:pt x="217" y="53"/>
                  <a:pt x="214" y="51"/>
                </a:cubicBezTo>
                <a:cubicBezTo>
                  <a:pt x="218" y="51"/>
                  <a:pt x="215" y="45"/>
                  <a:pt x="213" y="44"/>
                </a:cubicBezTo>
                <a:cubicBezTo>
                  <a:pt x="211" y="43"/>
                  <a:pt x="202" y="46"/>
                  <a:pt x="207" y="47"/>
                </a:cubicBezTo>
                <a:cubicBezTo>
                  <a:pt x="206" y="47"/>
                  <a:pt x="200" y="59"/>
                  <a:pt x="196" y="53"/>
                </a:cubicBezTo>
                <a:cubicBezTo>
                  <a:pt x="195" y="52"/>
                  <a:pt x="195" y="47"/>
                  <a:pt x="193" y="46"/>
                </a:cubicBezTo>
                <a:cubicBezTo>
                  <a:pt x="190" y="46"/>
                  <a:pt x="189" y="49"/>
                  <a:pt x="188" y="50"/>
                </a:cubicBezTo>
                <a:cubicBezTo>
                  <a:pt x="190" y="47"/>
                  <a:pt x="181" y="45"/>
                  <a:pt x="180" y="44"/>
                </a:cubicBezTo>
                <a:cubicBezTo>
                  <a:pt x="183" y="42"/>
                  <a:pt x="180" y="39"/>
                  <a:pt x="178" y="38"/>
                </a:cubicBezTo>
                <a:cubicBezTo>
                  <a:pt x="176" y="36"/>
                  <a:pt x="169" y="35"/>
                  <a:pt x="168" y="37"/>
                </a:cubicBezTo>
                <a:cubicBezTo>
                  <a:pt x="163" y="43"/>
                  <a:pt x="173" y="44"/>
                  <a:pt x="175" y="45"/>
                </a:cubicBezTo>
                <a:cubicBezTo>
                  <a:pt x="176" y="46"/>
                  <a:pt x="179" y="48"/>
                  <a:pt x="177" y="49"/>
                </a:cubicBezTo>
                <a:cubicBezTo>
                  <a:pt x="176" y="50"/>
                  <a:pt x="171" y="51"/>
                  <a:pt x="171" y="52"/>
                </a:cubicBezTo>
                <a:cubicBezTo>
                  <a:pt x="169" y="54"/>
                  <a:pt x="172" y="57"/>
                  <a:pt x="170" y="59"/>
                </a:cubicBezTo>
                <a:cubicBezTo>
                  <a:pt x="168" y="57"/>
                  <a:pt x="168" y="53"/>
                  <a:pt x="166" y="50"/>
                </a:cubicBezTo>
                <a:cubicBezTo>
                  <a:pt x="168" y="53"/>
                  <a:pt x="157" y="52"/>
                  <a:pt x="157" y="52"/>
                </a:cubicBezTo>
                <a:cubicBezTo>
                  <a:pt x="154" y="52"/>
                  <a:pt x="148" y="54"/>
                  <a:pt x="145" y="50"/>
                </a:cubicBezTo>
                <a:cubicBezTo>
                  <a:pt x="144" y="49"/>
                  <a:pt x="144" y="44"/>
                  <a:pt x="146" y="45"/>
                </a:cubicBezTo>
                <a:cubicBezTo>
                  <a:pt x="144" y="43"/>
                  <a:pt x="142" y="41"/>
                  <a:pt x="141" y="40"/>
                </a:cubicBezTo>
                <a:cubicBezTo>
                  <a:pt x="132" y="43"/>
                  <a:pt x="125" y="47"/>
                  <a:pt x="117" y="51"/>
                </a:cubicBezTo>
                <a:cubicBezTo>
                  <a:pt x="118" y="51"/>
                  <a:pt x="119" y="51"/>
                  <a:pt x="120" y="50"/>
                </a:cubicBezTo>
                <a:cubicBezTo>
                  <a:pt x="122" y="50"/>
                  <a:pt x="124" y="48"/>
                  <a:pt x="126" y="47"/>
                </a:cubicBezTo>
                <a:cubicBezTo>
                  <a:pt x="128" y="46"/>
                  <a:pt x="134" y="43"/>
                  <a:pt x="136" y="46"/>
                </a:cubicBezTo>
                <a:cubicBezTo>
                  <a:pt x="137" y="45"/>
                  <a:pt x="137" y="45"/>
                  <a:pt x="138" y="44"/>
                </a:cubicBezTo>
                <a:cubicBezTo>
                  <a:pt x="139" y="46"/>
                  <a:pt x="141" y="48"/>
                  <a:pt x="143" y="51"/>
                </a:cubicBezTo>
                <a:cubicBezTo>
                  <a:pt x="141" y="50"/>
                  <a:pt x="137" y="50"/>
                  <a:pt x="135" y="50"/>
                </a:cubicBezTo>
                <a:cubicBezTo>
                  <a:pt x="133" y="51"/>
                  <a:pt x="130" y="51"/>
                  <a:pt x="130" y="53"/>
                </a:cubicBezTo>
                <a:cubicBezTo>
                  <a:pt x="130" y="55"/>
                  <a:pt x="131" y="57"/>
                  <a:pt x="131" y="58"/>
                </a:cubicBezTo>
                <a:cubicBezTo>
                  <a:pt x="128" y="56"/>
                  <a:pt x="125" y="52"/>
                  <a:pt x="121" y="51"/>
                </a:cubicBezTo>
                <a:cubicBezTo>
                  <a:pt x="119" y="51"/>
                  <a:pt x="117" y="51"/>
                  <a:pt x="115" y="52"/>
                </a:cubicBezTo>
                <a:cubicBezTo>
                  <a:pt x="91" y="65"/>
                  <a:pt x="71" y="84"/>
                  <a:pt x="56" y="107"/>
                </a:cubicBezTo>
                <a:cubicBezTo>
                  <a:pt x="57" y="108"/>
                  <a:pt x="58" y="109"/>
                  <a:pt x="59" y="109"/>
                </a:cubicBezTo>
                <a:cubicBezTo>
                  <a:pt x="62" y="110"/>
                  <a:pt x="59" y="117"/>
                  <a:pt x="64" y="113"/>
                </a:cubicBezTo>
                <a:cubicBezTo>
                  <a:pt x="66" y="115"/>
                  <a:pt x="66" y="116"/>
                  <a:pt x="65" y="118"/>
                </a:cubicBezTo>
                <a:cubicBezTo>
                  <a:pt x="65" y="118"/>
                  <a:pt x="75" y="124"/>
                  <a:pt x="76" y="125"/>
                </a:cubicBezTo>
                <a:cubicBezTo>
                  <a:pt x="78" y="126"/>
                  <a:pt x="80" y="128"/>
                  <a:pt x="81" y="130"/>
                </a:cubicBezTo>
                <a:cubicBezTo>
                  <a:pt x="82" y="132"/>
                  <a:pt x="80" y="134"/>
                  <a:pt x="79" y="135"/>
                </a:cubicBezTo>
                <a:cubicBezTo>
                  <a:pt x="78" y="134"/>
                  <a:pt x="75" y="130"/>
                  <a:pt x="74" y="131"/>
                </a:cubicBezTo>
                <a:cubicBezTo>
                  <a:pt x="73" y="133"/>
                  <a:pt x="74" y="139"/>
                  <a:pt x="77" y="139"/>
                </a:cubicBezTo>
                <a:cubicBezTo>
                  <a:pt x="73" y="139"/>
                  <a:pt x="75" y="155"/>
                  <a:pt x="74" y="158"/>
                </a:cubicBezTo>
                <a:cubicBezTo>
                  <a:pt x="74" y="158"/>
                  <a:pt x="74" y="158"/>
                  <a:pt x="74" y="158"/>
                </a:cubicBezTo>
                <a:cubicBezTo>
                  <a:pt x="73" y="161"/>
                  <a:pt x="76" y="173"/>
                  <a:pt x="81" y="172"/>
                </a:cubicBezTo>
                <a:cubicBezTo>
                  <a:pt x="78" y="172"/>
                  <a:pt x="87" y="184"/>
                  <a:pt x="88" y="185"/>
                </a:cubicBezTo>
                <a:cubicBezTo>
                  <a:pt x="91" y="187"/>
                  <a:pt x="95" y="188"/>
                  <a:pt x="97" y="192"/>
                </a:cubicBezTo>
                <a:cubicBezTo>
                  <a:pt x="100" y="195"/>
                  <a:pt x="100" y="201"/>
                  <a:pt x="103" y="203"/>
                </a:cubicBezTo>
                <a:cubicBezTo>
                  <a:pt x="102" y="206"/>
                  <a:pt x="108" y="210"/>
                  <a:pt x="108" y="214"/>
                </a:cubicBezTo>
                <a:cubicBezTo>
                  <a:pt x="108" y="214"/>
                  <a:pt x="107" y="214"/>
                  <a:pt x="107" y="215"/>
                </a:cubicBezTo>
                <a:cubicBezTo>
                  <a:pt x="108" y="218"/>
                  <a:pt x="113" y="218"/>
                  <a:pt x="115" y="221"/>
                </a:cubicBezTo>
                <a:cubicBezTo>
                  <a:pt x="116" y="223"/>
                  <a:pt x="115" y="228"/>
                  <a:pt x="118" y="227"/>
                </a:cubicBezTo>
                <a:cubicBezTo>
                  <a:pt x="118" y="222"/>
                  <a:pt x="115" y="216"/>
                  <a:pt x="112" y="212"/>
                </a:cubicBezTo>
                <a:cubicBezTo>
                  <a:pt x="110" y="209"/>
                  <a:pt x="109" y="207"/>
                  <a:pt x="108" y="204"/>
                </a:cubicBezTo>
                <a:cubicBezTo>
                  <a:pt x="106" y="202"/>
                  <a:pt x="106" y="199"/>
                  <a:pt x="105" y="197"/>
                </a:cubicBezTo>
                <a:cubicBezTo>
                  <a:pt x="106" y="197"/>
                  <a:pt x="112" y="199"/>
                  <a:pt x="111" y="200"/>
                </a:cubicBezTo>
                <a:cubicBezTo>
                  <a:pt x="109" y="205"/>
                  <a:pt x="119" y="214"/>
                  <a:pt x="122" y="217"/>
                </a:cubicBezTo>
                <a:cubicBezTo>
                  <a:pt x="123" y="218"/>
                  <a:pt x="128" y="225"/>
                  <a:pt x="125" y="225"/>
                </a:cubicBezTo>
                <a:cubicBezTo>
                  <a:pt x="129" y="225"/>
                  <a:pt x="133" y="230"/>
                  <a:pt x="135" y="233"/>
                </a:cubicBezTo>
                <a:cubicBezTo>
                  <a:pt x="137" y="236"/>
                  <a:pt x="136" y="241"/>
                  <a:pt x="138" y="245"/>
                </a:cubicBezTo>
                <a:cubicBezTo>
                  <a:pt x="139" y="250"/>
                  <a:pt x="146" y="252"/>
                  <a:pt x="150" y="255"/>
                </a:cubicBezTo>
                <a:cubicBezTo>
                  <a:pt x="154" y="256"/>
                  <a:pt x="157" y="259"/>
                  <a:pt x="160" y="260"/>
                </a:cubicBezTo>
                <a:cubicBezTo>
                  <a:pt x="166" y="262"/>
                  <a:pt x="167" y="260"/>
                  <a:pt x="171" y="260"/>
                </a:cubicBezTo>
                <a:cubicBezTo>
                  <a:pt x="178" y="259"/>
                  <a:pt x="179" y="266"/>
                  <a:pt x="184" y="269"/>
                </a:cubicBezTo>
                <a:cubicBezTo>
                  <a:pt x="187" y="270"/>
                  <a:pt x="194" y="273"/>
                  <a:pt x="198" y="271"/>
                </a:cubicBezTo>
                <a:cubicBezTo>
                  <a:pt x="196" y="272"/>
                  <a:pt x="203" y="282"/>
                  <a:pt x="204" y="283"/>
                </a:cubicBezTo>
                <a:cubicBezTo>
                  <a:pt x="206" y="286"/>
                  <a:pt x="210" y="287"/>
                  <a:pt x="213" y="290"/>
                </a:cubicBezTo>
                <a:cubicBezTo>
                  <a:pt x="213" y="290"/>
                  <a:pt x="214" y="289"/>
                  <a:pt x="214" y="288"/>
                </a:cubicBezTo>
                <a:cubicBezTo>
                  <a:pt x="213" y="291"/>
                  <a:pt x="218" y="296"/>
                  <a:pt x="221" y="296"/>
                </a:cubicBezTo>
                <a:cubicBezTo>
                  <a:pt x="223" y="295"/>
                  <a:pt x="224" y="290"/>
                  <a:pt x="224" y="288"/>
                </a:cubicBezTo>
                <a:cubicBezTo>
                  <a:pt x="219" y="290"/>
                  <a:pt x="215" y="288"/>
                  <a:pt x="212" y="283"/>
                </a:cubicBezTo>
                <a:cubicBezTo>
                  <a:pt x="211" y="282"/>
                  <a:pt x="207" y="275"/>
                  <a:pt x="211" y="275"/>
                </a:cubicBezTo>
                <a:cubicBezTo>
                  <a:pt x="216" y="275"/>
                  <a:pt x="212" y="271"/>
                  <a:pt x="212" y="268"/>
                </a:cubicBezTo>
                <a:cubicBezTo>
                  <a:pt x="211" y="264"/>
                  <a:pt x="208" y="262"/>
                  <a:pt x="206" y="259"/>
                </a:cubicBezTo>
                <a:cubicBezTo>
                  <a:pt x="205" y="262"/>
                  <a:pt x="200" y="261"/>
                  <a:pt x="198" y="259"/>
                </a:cubicBezTo>
                <a:cubicBezTo>
                  <a:pt x="198" y="259"/>
                  <a:pt x="197" y="261"/>
                  <a:pt x="197" y="262"/>
                </a:cubicBezTo>
                <a:cubicBezTo>
                  <a:pt x="196" y="262"/>
                  <a:pt x="195" y="262"/>
                  <a:pt x="194" y="261"/>
                </a:cubicBezTo>
                <a:cubicBezTo>
                  <a:pt x="194" y="258"/>
                  <a:pt x="194" y="255"/>
                  <a:pt x="195" y="251"/>
                </a:cubicBezTo>
                <a:cubicBezTo>
                  <a:pt x="196" y="247"/>
                  <a:pt x="205" y="238"/>
                  <a:pt x="194" y="239"/>
                </a:cubicBezTo>
                <a:cubicBezTo>
                  <a:pt x="190" y="239"/>
                  <a:pt x="188" y="240"/>
                  <a:pt x="187" y="244"/>
                </a:cubicBezTo>
                <a:cubicBezTo>
                  <a:pt x="186" y="247"/>
                  <a:pt x="186" y="249"/>
                  <a:pt x="183" y="251"/>
                </a:cubicBezTo>
                <a:cubicBezTo>
                  <a:pt x="181" y="252"/>
                  <a:pt x="173" y="251"/>
                  <a:pt x="171" y="250"/>
                </a:cubicBezTo>
                <a:cubicBezTo>
                  <a:pt x="166" y="247"/>
                  <a:pt x="163" y="239"/>
                  <a:pt x="163" y="234"/>
                </a:cubicBezTo>
                <a:cubicBezTo>
                  <a:pt x="163" y="227"/>
                  <a:pt x="166" y="221"/>
                  <a:pt x="163" y="215"/>
                </a:cubicBezTo>
                <a:cubicBezTo>
                  <a:pt x="164" y="213"/>
                  <a:pt x="166" y="211"/>
                  <a:pt x="168" y="210"/>
                </a:cubicBezTo>
                <a:cubicBezTo>
                  <a:pt x="169" y="209"/>
                  <a:pt x="171" y="210"/>
                  <a:pt x="172" y="207"/>
                </a:cubicBezTo>
                <a:cubicBezTo>
                  <a:pt x="171" y="207"/>
                  <a:pt x="170" y="206"/>
                  <a:pt x="170" y="206"/>
                </a:cubicBezTo>
                <a:cubicBezTo>
                  <a:pt x="173" y="208"/>
                  <a:pt x="180" y="203"/>
                  <a:pt x="184" y="206"/>
                </a:cubicBezTo>
                <a:cubicBezTo>
                  <a:pt x="186" y="207"/>
                  <a:pt x="188" y="208"/>
                  <a:pt x="189" y="205"/>
                </a:cubicBezTo>
                <a:cubicBezTo>
                  <a:pt x="189" y="205"/>
                  <a:pt x="187" y="202"/>
                  <a:pt x="188" y="200"/>
                </a:cubicBezTo>
                <a:cubicBezTo>
                  <a:pt x="189" y="204"/>
                  <a:pt x="192" y="205"/>
                  <a:pt x="196" y="202"/>
                </a:cubicBezTo>
                <a:cubicBezTo>
                  <a:pt x="197" y="203"/>
                  <a:pt x="201" y="203"/>
                  <a:pt x="204" y="204"/>
                </a:cubicBezTo>
                <a:cubicBezTo>
                  <a:pt x="207" y="206"/>
                  <a:pt x="207" y="209"/>
                  <a:pt x="211" y="205"/>
                </a:cubicBezTo>
                <a:cubicBezTo>
                  <a:pt x="213" y="208"/>
                  <a:pt x="213" y="208"/>
                  <a:pt x="214" y="211"/>
                </a:cubicBezTo>
                <a:cubicBezTo>
                  <a:pt x="214" y="214"/>
                  <a:pt x="216" y="221"/>
                  <a:pt x="218" y="222"/>
                </a:cubicBezTo>
                <a:cubicBezTo>
                  <a:pt x="224" y="225"/>
                  <a:pt x="222" y="217"/>
                  <a:pt x="222" y="214"/>
                </a:cubicBezTo>
                <a:cubicBezTo>
                  <a:pt x="222" y="213"/>
                  <a:pt x="222" y="205"/>
                  <a:pt x="221" y="205"/>
                </a:cubicBezTo>
                <a:cubicBezTo>
                  <a:pt x="213" y="203"/>
                  <a:pt x="216" y="197"/>
                  <a:pt x="221" y="193"/>
                </a:cubicBezTo>
                <a:cubicBezTo>
                  <a:pt x="222" y="192"/>
                  <a:pt x="227" y="190"/>
                  <a:pt x="230" y="188"/>
                </a:cubicBezTo>
                <a:cubicBezTo>
                  <a:pt x="232" y="186"/>
                  <a:pt x="235" y="183"/>
                  <a:pt x="234" y="179"/>
                </a:cubicBezTo>
                <a:cubicBezTo>
                  <a:pt x="235" y="179"/>
                  <a:pt x="236" y="178"/>
                  <a:pt x="236" y="177"/>
                </a:cubicBezTo>
                <a:cubicBezTo>
                  <a:pt x="236" y="177"/>
                  <a:pt x="233" y="174"/>
                  <a:pt x="232" y="175"/>
                </a:cubicBezTo>
                <a:cubicBezTo>
                  <a:pt x="234" y="174"/>
                  <a:pt x="234" y="172"/>
                  <a:pt x="233" y="171"/>
                </a:cubicBezTo>
                <a:cubicBezTo>
                  <a:pt x="235" y="169"/>
                  <a:pt x="234" y="166"/>
                  <a:pt x="236" y="165"/>
                </a:cubicBezTo>
                <a:cubicBezTo>
                  <a:pt x="239" y="169"/>
                  <a:pt x="245" y="165"/>
                  <a:pt x="242" y="162"/>
                </a:cubicBezTo>
                <a:cubicBezTo>
                  <a:pt x="244" y="158"/>
                  <a:pt x="250" y="160"/>
                  <a:pt x="252" y="157"/>
                </a:cubicBezTo>
                <a:cubicBezTo>
                  <a:pt x="255" y="158"/>
                  <a:pt x="253" y="153"/>
                  <a:pt x="255" y="150"/>
                </a:cubicBezTo>
                <a:cubicBezTo>
                  <a:pt x="256" y="148"/>
                  <a:pt x="259" y="148"/>
                  <a:pt x="262" y="147"/>
                </a:cubicBezTo>
                <a:cubicBezTo>
                  <a:pt x="262" y="147"/>
                  <a:pt x="268" y="143"/>
                  <a:pt x="266" y="143"/>
                </a:cubicBezTo>
                <a:cubicBezTo>
                  <a:pt x="270" y="144"/>
                  <a:pt x="279" y="139"/>
                  <a:pt x="272" y="135"/>
                </a:cubicBezTo>
                <a:cubicBezTo>
                  <a:pt x="273" y="133"/>
                  <a:pt x="270" y="132"/>
                  <a:pt x="268" y="132"/>
                </a:cubicBezTo>
                <a:cubicBezTo>
                  <a:pt x="269" y="131"/>
                  <a:pt x="272" y="132"/>
                  <a:pt x="273" y="131"/>
                </a:cubicBezTo>
                <a:cubicBezTo>
                  <a:pt x="276" y="129"/>
                  <a:pt x="274" y="128"/>
                  <a:pt x="271" y="127"/>
                </a:cubicBezTo>
                <a:cubicBezTo>
                  <a:pt x="268" y="126"/>
                  <a:pt x="263" y="128"/>
                  <a:pt x="261" y="130"/>
                </a:cubicBezTo>
                <a:cubicBezTo>
                  <a:pt x="259" y="132"/>
                  <a:pt x="257" y="134"/>
                  <a:pt x="255" y="135"/>
                </a:cubicBezTo>
                <a:close/>
                <a:moveTo>
                  <a:pt x="308" y="302"/>
                </a:moveTo>
                <a:cubicBezTo>
                  <a:pt x="306" y="301"/>
                  <a:pt x="303" y="301"/>
                  <a:pt x="301" y="300"/>
                </a:cubicBezTo>
                <a:cubicBezTo>
                  <a:pt x="299" y="300"/>
                  <a:pt x="298" y="299"/>
                  <a:pt x="295" y="298"/>
                </a:cubicBezTo>
                <a:cubicBezTo>
                  <a:pt x="296" y="293"/>
                  <a:pt x="290" y="292"/>
                  <a:pt x="287" y="289"/>
                </a:cubicBezTo>
                <a:cubicBezTo>
                  <a:pt x="284" y="287"/>
                  <a:pt x="282" y="284"/>
                  <a:pt x="277" y="285"/>
                </a:cubicBezTo>
                <a:cubicBezTo>
                  <a:pt x="276" y="285"/>
                  <a:pt x="271" y="287"/>
                  <a:pt x="272" y="288"/>
                </a:cubicBezTo>
                <a:cubicBezTo>
                  <a:pt x="269" y="285"/>
                  <a:pt x="268" y="284"/>
                  <a:pt x="263" y="282"/>
                </a:cubicBezTo>
                <a:cubicBezTo>
                  <a:pt x="259" y="281"/>
                  <a:pt x="257" y="276"/>
                  <a:pt x="253" y="281"/>
                </a:cubicBezTo>
                <a:cubicBezTo>
                  <a:pt x="251" y="283"/>
                  <a:pt x="252" y="286"/>
                  <a:pt x="251" y="288"/>
                </a:cubicBezTo>
                <a:cubicBezTo>
                  <a:pt x="247" y="285"/>
                  <a:pt x="254" y="282"/>
                  <a:pt x="251" y="279"/>
                </a:cubicBezTo>
                <a:cubicBezTo>
                  <a:pt x="248" y="275"/>
                  <a:pt x="243" y="281"/>
                  <a:pt x="240" y="282"/>
                </a:cubicBezTo>
                <a:cubicBezTo>
                  <a:pt x="239" y="284"/>
                  <a:pt x="237" y="284"/>
                  <a:pt x="236" y="286"/>
                </a:cubicBezTo>
                <a:cubicBezTo>
                  <a:pt x="235" y="287"/>
                  <a:pt x="234" y="290"/>
                  <a:pt x="233" y="291"/>
                </a:cubicBezTo>
                <a:cubicBezTo>
                  <a:pt x="233" y="289"/>
                  <a:pt x="228" y="290"/>
                  <a:pt x="228" y="288"/>
                </a:cubicBezTo>
                <a:cubicBezTo>
                  <a:pt x="229" y="294"/>
                  <a:pt x="229" y="301"/>
                  <a:pt x="230" y="307"/>
                </a:cubicBezTo>
                <a:cubicBezTo>
                  <a:pt x="231" y="310"/>
                  <a:pt x="230" y="316"/>
                  <a:pt x="227" y="319"/>
                </a:cubicBezTo>
                <a:cubicBezTo>
                  <a:pt x="224" y="321"/>
                  <a:pt x="221" y="324"/>
                  <a:pt x="220" y="329"/>
                </a:cubicBezTo>
                <a:cubicBezTo>
                  <a:pt x="220" y="332"/>
                  <a:pt x="220" y="334"/>
                  <a:pt x="223" y="335"/>
                </a:cubicBezTo>
                <a:cubicBezTo>
                  <a:pt x="223" y="339"/>
                  <a:pt x="219" y="342"/>
                  <a:pt x="219" y="346"/>
                </a:cubicBezTo>
                <a:cubicBezTo>
                  <a:pt x="219" y="346"/>
                  <a:pt x="220" y="348"/>
                  <a:pt x="220" y="350"/>
                </a:cubicBezTo>
                <a:cubicBezTo>
                  <a:pt x="254" y="344"/>
                  <a:pt x="285" y="327"/>
                  <a:pt x="308" y="302"/>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chemeClr val="tx1">
                  <a:lumMod val="65000"/>
                  <a:lumOff val="35000"/>
                </a:schemeClr>
              </a:solidFill>
              <a:latin typeface="Agency FB" panose="020B0503020202020204" pitchFamily="34" charset="0"/>
            </a:endParaRPr>
          </a:p>
        </p:txBody>
      </p:sp>
      <p:sp>
        <p:nvSpPr>
          <p:cNvPr id="97" name="Freeform 245"/>
          <p:cNvSpPr>
            <a:spLocks/>
          </p:cNvSpPr>
          <p:nvPr/>
        </p:nvSpPr>
        <p:spPr bwMode="auto">
          <a:xfrm>
            <a:off x="4965526" y="3560120"/>
            <a:ext cx="442149" cy="442149"/>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chemeClr val="tx1">
                  <a:lumMod val="65000"/>
                  <a:lumOff val="35000"/>
                </a:schemeClr>
              </a:solidFill>
              <a:latin typeface="Agency FB" panose="020B0503020202020204" pitchFamily="34" charset="0"/>
            </a:endParaRPr>
          </a:p>
        </p:txBody>
      </p:sp>
      <p:sp>
        <p:nvSpPr>
          <p:cNvPr id="98" name="Freeform 44"/>
          <p:cNvSpPr>
            <a:spLocks noEditPoints="1"/>
          </p:cNvSpPr>
          <p:nvPr/>
        </p:nvSpPr>
        <p:spPr bwMode="auto">
          <a:xfrm>
            <a:off x="4988839" y="4836443"/>
            <a:ext cx="395520" cy="577833"/>
          </a:xfrm>
          <a:custGeom>
            <a:avLst/>
            <a:gdLst/>
            <a:ahLst/>
            <a:cxnLst>
              <a:cxn ang="0">
                <a:pos x="35" y="0"/>
              </a:cxn>
              <a:cxn ang="0">
                <a:pos x="0" y="35"/>
              </a:cxn>
              <a:cxn ang="0">
                <a:pos x="16" y="74"/>
              </a:cxn>
              <a:cxn ang="0">
                <a:pos x="35" y="102"/>
              </a:cxn>
              <a:cxn ang="0">
                <a:pos x="54" y="74"/>
              </a:cxn>
              <a:cxn ang="0">
                <a:pos x="70" y="35"/>
              </a:cxn>
              <a:cxn ang="0">
                <a:pos x="35" y="0"/>
              </a:cxn>
              <a:cxn ang="0">
                <a:pos x="43" y="87"/>
              </a:cxn>
              <a:cxn ang="0">
                <a:pos x="27" y="89"/>
              </a:cxn>
              <a:cxn ang="0">
                <a:pos x="26" y="83"/>
              </a:cxn>
              <a:cxn ang="0">
                <a:pos x="26" y="83"/>
              </a:cxn>
              <a:cxn ang="0">
                <a:pos x="45" y="80"/>
              </a:cxn>
              <a:cxn ang="0">
                <a:pos x="44" y="83"/>
              </a:cxn>
              <a:cxn ang="0">
                <a:pos x="43" y="87"/>
              </a:cxn>
              <a:cxn ang="0">
                <a:pos x="25" y="79"/>
              </a:cxn>
              <a:cxn ang="0">
                <a:pos x="23" y="73"/>
              </a:cxn>
              <a:cxn ang="0">
                <a:pos x="47" y="73"/>
              </a:cxn>
              <a:cxn ang="0">
                <a:pos x="46" y="77"/>
              </a:cxn>
              <a:cxn ang="0">
                <a:pos x="25" y="79"/>
              </a:cxn>
              <a:cxn ang="0">
                <a:pos x="35" y="96"/>
              </a:cxn>
              <a:cxn ang="0">
                <a:pos x="29" y="92"/>
              </a:cxn>
              <a:cxn ang="0">
                <a:pos x="42" y="90"/>
              </a:cxn>
              <a:cxn ang="0">
                <a:pos x="35" y="96"/>
              </a:cxn>
              <a:cxn ang="0">
                <a:pos x="50" y="67"/>
              </a:cxn>
              <a:cxn ang="0">
                <a:pos x="20" y="67"/>
              </a:cxn>
              <a:cxn ang="0">
                <a:pos x="15" y="57"/>
              </a:cxn>
              <a:cxn ang="0">
                <a:pos x="6" y="35"/>
              </a:cxn>
              <a:cxn ang="0">
                <a:pos x="35" y="6"/>
              </a:cxn>
              <a:cxn ang="0">
                <a:pos x="64" y="35"/>
              </a:cxn>
              <a:cxn ang="0">
                <a:pos x="55" y="57"/>
              </a:cxn>
              <a:cxn ang="0">
                <a:pos x="50" y="67"/>
              </a:cxn>
              <a:cxn ang="0">
                <a:pos x="50" y="67"/>
              </a:cxn>
              <a:cxn ang="0">
                <a:pos x="50" y="67"/>
              </a:cxn>
            </a:cxnLst>
            <a:rect l="0" t="0" r="r" b="b"/>
            <a:pathLst>
              <a:path w="70" h="102">
                <a:moveTo>
                  <a:pt x="35" y="0"/>
                </a:moveTo>
                <a:cubicBezTo>
                  <a:pt x="16" y="0"/>
                  <a:pt x="0" y="16"/>
                  <a:pt x="0" y="35"/>
                </a:cubicBezTo>
                <a:cubicBezTo>
                  <a:pt x="0" y="48"/>
                  <a:pt x="12" y="62"/>
                  <a:pt x="16" y="74"/>
                </a:cubicBezTo>
                <a:cubicBezTo>
                  <a:pt x="22" y="91"/>
                  <a:pt x="22" y="102"/>
                  <a:pt x="35" y="102"/>
                </a:cubicBezTo>
                <a:cubicBezTo>
                  <a:pt x="49" y="102"/>
                  <a:pt x="48" y="92"/>
                  <a:pt x="54" y="74"/>
                </a:cubicBezTo>
                <a:cubicBezTo>
                  <a:pt x="58" y="62"/>
                  <a:pt x="70" y="48"/>
                  <a:pt x="70" y="35"/>
                </a:cubicBezTo>
                <a:cubicBezTo>
                  <a:pt x="70" y="16"/>
                  <a:pt x="54" y="0"/>
                  <a:pt x="35" y="0"/>
                </a:cubicBezTo>
                <a:close/>
                <a:moveTo>
                  <a:pt x="43" y="87"/>
                </a:moveTo>
                <a:cubicBezTo>
                  <a:pt x="27" y="89"/>
                  <a:pt x="27" y="89"/>
                  <a:pt x="27" y="89"/>
                </a:cubicBezTo>
                <a:cubicBezTo>
                  <a:pt x="27" y="87"/>
                  <a:pt x="26" y="85"/>
                  <a:pt x="26" y="83"/>
                </a:cubicBezTo>
                <a:cubicBezTo>
                  <a:pt x="26" y="83"/>
                  <a:pt x="26" y="83"/>
                  <a:pt x="26" y="83"/>
                </a:cubicBezTo>
                <a:cubicBezTo>
                  <a:pt x="45" y="80"/>
                  <a:pt x="45" y="80"/>
                  <a:pt x="45" y="80"/>
                </a:cubicBezTo>
                <a:cubicBezTo>
                  <a:pt x="45" y="81"/>
                  <a:pt x="45" y="82"/>
                  <a:pt x="44" y="83"/>
                </a:cubicBezTo>
                <a:cubicBezTo>
                  <a:pt x="44" y="84"/>
                  <a:pt x="44" y="86"/>
                  <a:pt x="43" y="87"/>
                </a:cubicBezTo>
                <a:close/>
                <a:moveTo>
                  <a:pt x="25" y="79"/>
                </a:moveTo>
                <a:cubicBezTo>
                  <a:pt x="24" y="78"/>
                  <a:pt x="23" y="76"/>
                  <a:pt x="23" y="73"/>
                </a:cubicBezTo>
                <a:cubicBezTo>
                  <a:pt x="47" y="73"/>
                  <a:pt x="47" y="73"/>
                  <a:pt x="47" y="73"/>
                </a:cubicBezTo>
                <a:cubicBezTo>
                  <a:pt x="47" y="75"/>
                  <a:pt x="47" y="76"/>
                  <a:pt x="46" y="77"/>
                </a:cubicBezTo>
                <a:lnTo>
                  <a:pt x="25" y="79"/>
                </a:lnTo>
                <a:close/>
                <a:moveTo>
                  <a:pt x="35" y="96"/>
                </a:moveTo>
                <a:cubicBezTo>
                  <a:pt x="32" y="96"/>
                  <a:pt x="30" y="95"/>
                  <a:pt x="29" y="92"/>
                </a:cubicBezTo>
                <a:cubicBezTo>
                  <a:pt x="42" y="90"/>
                  <a:pt x="42" y="90"/>
                  <a:pt x="42" y="90"/>
                </a:cubicBezTo>
                <a:cubicBezTo>
                  <a:pt x="40" y="95"/>
                  <a:pt x="39" y="96"/>
                  <a:pt x="35" y="96"/>
                </a:cubicBezTo>
                <a:close/>
                <a:moveTo>
                  <a:pt x="50" y="67"/>
                </a:moveTo>
                <a:cubicBezTo>
                  <a:pt x="20" y="67"/>
                  <a:pt x="20" y="67"/>
                  <a:pt x="20" y="67"/>
                </a:cubicBezTo>
                <a:cubicBezTo>
                  <a:pt x="19" y="64"/>
                  <a:pt x="17" y="60"/>
                  <a:pt x="15" y="57"/>
                </a:cubicBezTo>
                <a:cubicBezTo>
                  <a:pt x="11" y="49"/>
                  <a:pt x="6" y="41"/>
                  <a:pt x="6" y="35"/>
                </a:cubicBezTo>
                <a:cubicBezTo>
                  <a:pt x="6" y="19"/>
                  <a:pt x="19" y="6"/>
                  <a:pt x="35" y="6"/>
                </a:cubicBezTo>
                <a:cubicBezTo>
                  <a:pt x="51" y="6"/>
                  <a:pt x="64" y="19"/>
                  <a:pt x="64" y="35"/>
                </a:cubicBezTo>
                <a:cubicBezTo>
                  <a:pt x="64" y="41"/>
                  <a:pt x="60" y="49"/>
                  <a:pt x="55" y="57"/>
                </a:cubicBezTo>
                <a:cubicBezTo>
                  <a:pt x="53" y="60"/>
                  <a:pt x="52" y="64"/>
                  <a:pt x="50" y="67"/>
                </a:cubicBezTo>
                <a:close/>
                <a:moveTo>
                  <a:pt x="50" y="67"/>
                </a:moveTo>
                <a:cubicBezTo>
                  <a:pt x="50" y="67"/>
                  <a:pt x="50" y="67"/>
                  <a:pt x="50" y="67"/>
                </a:cubicBezTo>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chemeClr val="tx1">
                  <a:lumMod val="65000"/>
                  <a:lumOff val="35000"/>
                </a:schemeClr>
              </a:solidFill>
              <a:latin typeface="Agency FB" panose="020B0503020202020204" pitchFamily="34" charset="0"/>
            </a:endParaRPr>
          </a:p>
        </p:txBody>
      </p:sp>
      <p:sp>
        <p:nvSpPr>
          <p:cNvPr id="99" name="Freeform 217"/>
          <p:cNvSpPr>
            <a:spLocks noEditPoints="1"/>
          </p:cNvSpPr>
          <p:nvPr/>
        </p:nvSpPr>
        <p:spPr bwMode="auto">
          <a:xfrm>
            <a:off x="6711875" y="2247594"/>
            <a:ext cx="505173" cy="378881"/>
          </a:xfrm>
          <a:custGeom>
            <a:avLst/>
            <a:gdLst/>
            <a:ahLst/>
            <a:cxnLst>
              <a:cxn ang="0">
                <a:pos x="78" y="58"/>
              </a:cxn>
              <a:cxn ang="0">
                <a:pos x="0" y="58"/>
              </a:cxn>
              <a:cxn ang="0">
                <a:pos x="0" y="0"/>
              </a:cxn>
              <a:cxn ang="0">
                <a:pos x="5" y="0"/>
              </a:cxn>
              <a:cxn ang="0">
                <a:pos x="5" y="53"/>
              </a:cxn>
              <a:cxn ang="0">
                <a:pos x="78" y="53"/>
              </a:cxn>
              <a:cxn ang="0">
                <a:pos x="78" y="58"/>
              </a:cxn>
              <a:cxn ang="0">
                <a:pos x="73" y="22"/>
              </a:cxn>
              <a:cxn ang="0">
                <a:pos x="71" y="23"/>
              </a:cxn>
              <a:cxn ang="0">
                <a:pos x="66" y="18"/>
              </a:cxn>
              <a:cxn ang="0">
                <a:pos x="42" y="42"/>
              </a:cxn>
              <a:cxn ang="0">
                <a:pos x="40" y="42"/>
              </a:cxn>
              <a:cxn ang="0">
                <a:pos x="31" y="34"/>
              </a:cxn>
              <a:cxn ang="0">
                <a:pos x="16" y="49"/>
              </a:cxn>
              <a:cxn ang="0">
                <a:pos x="8" y="42"/>
              </a:cxn>
              <a:cxn ang="0">
                <a:pos x="30" y="20"/>
              </a:cxn>
              <a:cxn ang="0">
                <a:pos x="32" y="20"/>
              </a:cxn>
              <a:cxn ang="0">
                <a:pos x="41" y="29"/>
              </a:cxn>
              <a:cxn ang="0">
                <a:pos x="59" y="11"/>
              </a:cxn>
              <a:cxn ang="0">
                <a:pos x="54" y="6"/>
              </a:cxn>
              <a:cxn ang="0">
                <a:pos x="55" y="4"/>
              </a:cxn>
              <a:cxn ang="0">
                <a:pos x="71" y="4"/>
              </a:cxn>
              <a:cxn ang="0">
                <a:pos x="73" y="6"/>
              </a:cxn>
              <a:cxn ang="0">
                <a:pos x="73" y="22"/>
              </a:cxn>
            </a:cxnLst>
            <a:rect l="0" t="0" r="r" b="b"/>
            <a:pathLst>
              <a:path w="78" h="58">
                <a:moveTo>
                  <a:pt x="78" y="58"/>
                </a:moveTo>
                <a:cubicBezTo>
                  <a:pt x="0" y="58"/>
                  <a:pt x="0" y="58"/>
                  <a:pt x="0" y="58"/>
                </a:cubicBezTo>
                <a:cubicBezTo>
                  <a:pt x="0" y="0"/>
                  <a:pt x="0" y="0"/>
                  <a:pt x="0" y="0"/>
                </a:cubicBezTo>
                <a:cubicBezTo>
                  <a:pt x="5" y="0"/>
                  <a:pt x="5" y="0"/>
                  <a:pt x="5" y="0"/>
                </a:cubicBezTo>
                <a:cubicBezTo>
                  <a:pt x="5" y="53"/>
                  <a:pt x="5" y="53"/>
                  <a:pt x="5" y="53"/>
                </a:cubicBezTo>
                <a:cubicBezTo>
                  <a:pt x="78" y="53"/>
                  <a:pt x="78" y="53"/>
                  <a:pt x="78" y="53"/>
                </a:cubicBezTo>
                <a:lnTo>
                  <a:pt x="78" y="58"/>
                </a:lnTo>
                <a:close/>
                <a:moveTo>
                  <a:pt x="73" y="22"/>
                </a:moveTo>
                <a:cubicBezTo>
                  <a:pt x="73" y="23"/>
                  <a:pt x="71" y="24"/>
                  <a:pt x="71" y="23"/>
                </a:cubicBezTo>
                <a:cubicBezTo>
                  <a:pt x="66" y="18"/>
                  <a:pt x="66" y="18"/>
                  <a:pt x="66" y="18"/>
                </a:cubicBezTo>
                <a:cubicBezTo>
                  <a:pt x="42" y="42"/>
                  <a:pt x="42" y="42"/>
                  <a:pt x="42" y="42"/>
                </a:cubicBezTo>
                <a:cubicBezTo>
                  <a:pt x="41" y="43"/>
                  <a:pt x="41" y="43"/>
                  <a:pt x="40" y="42"/>
                </a:cubicBezTo>
                <a:cubicBezTo>
                  <a:pt x="31" y="34"/>
                  <a:pt x="31" y="34"/>
                  <a:pt x="31" y="34"/>
                </a:cubicBezTo>
                <a:cubicBezTo>
                  <a:pt x="16" y="49"/>
                  <a:pt x="16" y="49"/>
                  <a:pt x="16" y="49"/>
                </a:cubicBezTo>
                <a:cubicBezTo>
                  <a:pt x="8" y="42"/>
                  <a:pt x="8" y="42"/>
                  <a:pt x="8" y="42"/>
                </a:cubicBezTo>
                <a:cubicBezTo>
                  <a:pt x="30" y="20"/>
                  <a:pt x="30" y="20"/>
                  <a:pt x="30" y="20"/>
                </a:cubicBezTo>
                <a:cubicBezTo>
                  <a:pt x="31" y="19"/>
                  <a:pt x="32" y="19"/>
                  <a:pt x="32" y="20"/>
                </a:cubicBezTo>
                <a:cubicBezTo>
                  <a:pt x="41" y="29"/>
                  <a:pt x="41" y="29"/>
                  <a:pt x="41" y="29"/>
                </a:cubicBezTo>
                <a:cubicBezTo>
                  <a:pt x="59" y="11"/>
                  <a:pt x="59" y="11"/>
                  <a:pt x="59" y="11"/>
                </a:cubicBezTo>
                <a:cubicBezTo>
                  <a:pt x="54" y="6"/>
                  <a:pt x="54" y="6"/>
                  <a:pt x="54" y="6"/>
                </a:cubicBezTo>
                <a:cubicBezTo>
                  <a:pt x="53" y="6"/>
                  <a:pt x="54" y="4"/>
                  <a:pt x="55" y="4"/>
                </a:cubicBezTo>
                <a:cubicBezTo>
                  <a:pt x="71" y="4"/>
                  <a:pt x="71" y="4"/>
                  <a:pt x="71" y="4"/>
                </a:cubicBezTo>
                <a:cubicBezTo>
                  <a:pt x="72" y="4"/>
                  <a:pt x="73" y="5"/>
                  <a:pt x="73" y="6"/>
                </a:cubicBezTo>
                <a:lnTo>
                  <a:pt x="73" y="2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chemeClr val="tx1">
                  <a:lumMod val="65000"/>
                  <a:lumOff val="35000"/>
                </a:schemeClr>
              </a:solidFill>
              <a:latin typeface="Agency FB" panose="020B0503020202020204" pitchFamily="34" charset="0"/>
            </a:endParaRPr>
          </a:p>
        </p:txBody>
      </p:sp>
      <p:sp>
        <p:nvSpPr>
          <p:cNvPr id="100" name="Freeform 135"/>
          <p:cNvSpPr>
            <a:spLocks noEditPoints="1"/>
          </p:cNvSpPr>
          <p:nvPr/>
        </p:nvSpPr>
        <p:spPr bwMode="auto">
          <a:xfrm>
            <a:off x="6762224" y="4935920"/>
            <a:ext cx="404481" cy="378881"/>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chemeClr val="tx1">
                  <a:lumMod val="65000"/>
                  <a:lumOff val="35000"/>
                </a:schemeClr>
              </a:solidFill>
              <a:latin typeface="Agency FB" panose="020B0503020202020204" pitchFamily="34" charset="0"/>
            </a:endParaRPr>
          </a:p>
        </p:txBody>
      </p:sp>
      <p:sp>
        <p:nvSpPr>
          <p:cNvPr id="64" name="矩形 63"/>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873769317"/>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3" fill="hold" nodeType="afterEffect">
                                  <p:stCondLst>
                                    <p:cond delay="0"/>
                                  </p:stCondLst>
                                  <p:childTnLst>
                                    <p:set>
                                      <p:cBhvr>
                                        <p:cTn id="6" dur="1" fill="hold">
                                          <p:stCondLst>
                                            <p:cond delay="0"/>
                                          </p:stCondLst>
                                        </p:cTn>
                                        <p:tgtEl>
                                          <p:spTgt spid="94"/>
                                        </p:tgtEl>
                                        <p:attrNameLst>
                                          <p:attrName>style.visibility</p:attrName>
                                        </p:attrNameLst>
                                      </p:cBhvr>
                                      <p:to>
                                        <p:strVal val="visible"/>
                                      </p:to>
                                    </p:set>
                                    <p:animEffect transition="in" filter="strips(upRight)">
                                      <p:cBhvr>
                                        <p:cTn id="7" dur="500"/>
                                        <p:tgtEl>
                                          <p:spTgt spid="94"/>
                                        </p:tgtEl>
                                      </p:cBhvr>
                                    </p:animEffect>
                                  </p:childTnLst>
                                </p:cTn>
                              </p:par>
                            </p:childTnLst>
                          </p:cTn>
                        </p:par>
                        <p:par>
                          <p:cTn id="8" fill="hold">
                            <p:stCondLst>
                              <p:cond delay="500"/>
                            </p:stCondLst>
                            <p:childTnLst>
                              <p:par>
                                <p:cTn id="9" presetID="2" presetClass="entr" presetSubtype="4" accel="50000" decel="50000" fill="hold" grpId="0" nodeType="after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500" fill="hold"/>
                                        <p:tgtEl>
                                          <p:spTgt spid="73"/>
                                        </p:tgtEl>
                                        <p:attrNameLst>
                                          <p:attrName>ppt_x</p:attrName>
                                        </p:attrNameLst>
                                      </p:cBhvr>
                                      <p:tavLst>
                                        <p:tav tm="0">
                                          <p:val>
                                            <p:strVal val="#ppt_x"/>
                                          </p:val>
                                        </p:tav>
                                        <p:tav tm="100000">
                                          <p:val>
                                            <p:strVal val="#ppt_x"/>
                                          </p:val>
                                        </p:tav>
                                      </p:tavLst>
                                    </p:anim>
                                    <p:anim calcmode="lin" valueType="num">
                                      <p:cBhvr additive="base">
                                        <p:cTn id="12" dur="500" fill="hold"/>
                                        <p:tgtEl>
                                          <p:spTgt spid="73"/>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53" presetClass="entr" presetSubtype="0" fill="hold" grpId="0" nodeType="afterEffect">
                                  <p:stCondLst>
                                    <p:cond delay="0"/>
                                  </p:stCondLst>
                                  <p:childTnLst>
                                    <p:set>
                                      <p:cBhvr>
                                        <p:cTn id="15" dur="1" fill="hold">
                                          <p:stCondLst>
                                            <p:cond delay="0"/>
                                          </p:stCondLst>
                                        </p:cTn>
                                        <p:tgtEl>
                                          <p:spTgt spid="96"/>
                                        </p:tgtEl>
                                        <p:attrNameLst>
                                          <p:attrName>style.visibility</p:attrName>
                                        </p:attrNameLst>
                                      </p:cBhvr>
                                      <p:to>
                                        <p:strVal val="visible"/>
                                      </p:to>
                                    </p:set>
                                    <p:anim calcmode="lin" valueType="num">
                                      <p:cBhvr>
                                        <p:cTn id="16" dur="500" fill="hold"/>
                                        <p:tgtEl>
                                          <p:spTgt spid="96"/>
                                        </p:tgtEl>
                                        <p:attrNameLst>
                                          <p:attrName>ppt_w</p:attrName>
                                        </p:attrNameLst>
                                      </p:cBhvr>
                                      <p:tavLst>
                                        <p:tav tm="0">
                                          <p:val>
                                            <p:fltVal val="0"/>
                                          </p:val>
                                        </p:tav>
                                        <p:tav tm="100000">
                                          <p:val>
                                            <p:strVal val="#ppt_w"/>
                                          </p:val>
                                        </p:tav>
                                      </p:tavLst>
                                    </p:anim>
                                    <p:anim calcmode="lin" valueType="num">
                                      <p:cBhvr>
                                        <p:cTn id="17" dur="500" fill="hold"/>
                                        <p:tgtEl>
                                          <p:spTgt spid="96"/>
                                        </p:tgtEl>
                                        <p:attrNameLst>
                                          <p:attrName>ppt_h</p:attrName>
                                        </p:attrNameLst>
                                      </p:cBhvr>
                                      <p:tavLst>
                                        <p:tav tm="0">
                                          <p:val>
                                            <p:fltVal val="0"/>
                                          </p:val>
                                        </p:tav>
                                        <p:tav tm="100000">
                                          <p:val>
                                            <p:strVal val="#ppt_h"/>
                                          </p:val>
                                        </p:tav>
                                      </p:tavLst>
                                    </p:anim>
                                    <p:animEffect transition="in" filter="fade">
                                      <p:cBhvr>
                                        <p:cTn id="18" dur="500"/>
                                        <p:tgtEl>
                                          <p:spTgt spid="96"/>
                                        </p:tgtEl>
                                      </p:cBhvr>
                                    </p:animEffect>
                                  </p:childTnLst>
                                </p:cTn>
                              </p:par>
                              <p:par>
                                <p:cTn id="19" presetID="2" presetClass="entr" presetSubtype="8" accel="50000" decel="50000" fill="hold" nodeType="withEffect">
                                  <p:stCondLst>
                                    <p:cond delay="0"/>
                                  </p:stCondLst>
                                  <p:childTnLst>
                                    <p:set>
                                      <p:cBhvr>
                                        <p:cTn id="20" dur="1" fill="hold">
                                          <p:stCondLst>
                                            <p:cond delay="0"/>
                                          </p:stCondLst>
                                        </p:cTn>
                                        <p:tgtEl>
                                          <p:spTgt spid="70"/>
                                        </p:tgtEl>
                                        <p:attrNameLst>
                                          <p:attrName>style.visibility</p:attrName>
                                        </p:attrNameLst>
                                      </p:cBhvr>
                                      <p:to>
                                        <p:strVal val="visible"/>
                                      </p:to>
                                    </p:set>
                                    <p:anim calcmode="lin" valueType="num">
                                      <p:cBhvr additive="base">
                                        <p:cTn id="21" dur="500" fill="hold"/>
                                        <p:tgtEl>
                                          <p:spTgt spid="70"/>
                                        </p:tgtEl>
                                        <p:attrNameLst>
                                          <p:attrName>ppt_x</p:attrName>
                                        </p:attrNameLst>
                                      </p:cBhvr>
                                      <p:tavLst>
                                        <p:tav tm="0">
                                          <p:val>
                                            <p:strVal val="0-#ppt_w/2"/>
                                          </p:val>
                                        </p:tav>
                                        <p:tav tm="100000">
                                          <p:val>
                                            <p:strVal val="#ppt_x"/>
                                          </p:val>
                                        </p:tav>
                                      </p:tavLst>
                                    </p:anim>
                                    <p:anim calcmode="lin" valueType="num">
                                      <p:cBhvr additive="base">
                                        <p:cTn id="22" dur="500" fill="hold"/>
                                        <p:tgtEl>
                                          <p:spTgt spid="70"/>
                                        </p:tgtEl>
                                        <p:attrNameLst>
                                          <p:attrName>ppt_y</p:attrName>
                                        </p:attrNameLst>
                                      </p:cBhvr>
                                      <p:tavLst>
                                        <p:tav tm="0">
                                          <p:val>
                                            <p:strVal val="#ppt_y"/>
                                          </p:val>
                                        </p:tav>
                                        <p:tav tm="100000">
                                          <p:val>
                                            <p:strVal val="#ppt_y"/>
                                          </p:val>
                                        </p:tav>
                                      </p:tavLst>
                                    </p:anim>
                                  </p:childTnLst>
                                </p:cTn>
                              </p:par>
                            </p:childTnLst>
                          </p:cTn>
                        </p:par>
                        <p:par>
                          <p:cTn id="23" fill="hold">
                            <p:stCondLst>
                              <p:cond delay="1500"/>
                            </p:stCondLst>
                            <p:childTnLst>
                              <p:par>
                                <p:cTn id="24" presetID="2" presetClass="entr" presetSubtype="4" accel="50000" decel="50000" fill="hold" grpId="0" nodeType="afterEffect">
                                  <p:stCondLst>
                                    <p:cond delay="0"/>
                                  </p:stCondLst>
                                  <p:childTnLst>
                                    <p:set>
                                      <p:cBhvr>
                                        <p:cTn id="25" dur="1" fill="hold">
                                          <p:stCondLst>
                                            <p:cond delay="0"/>
                                          </p:stCondLst>
                                        </p:cTn>
                                        <p:tgtEl>
                                          <p:spTgt spid="85"/>
                                        </p:tgtEl>
                                        <p:attrNameLst>
                                          <p:attrName>style.visibility</p:attrName>
                                        </p:attrNameLst>
                                      </p:cBhvr>
                                      <p:to>
                                        <p:strVal val="visible"/>
                                      </p:to>
                                    </p:set>
                                    <p:anim calcmode="lin" valueType="num">
                                      <p:cBhvr additive="base">
                                        <p:cTn id="26" dur="500" fill="hold"/>
                                        <p:tgtEl>
                                          <p:spTgt spid="85"/>
                                        </p:tgtEl>
                                        <p:attrNameLst>
                                          <p:attrName>ppt_x</p:attrName>
                                        </p:attrNameLst>
                                      </p:cBhvr>
                                      <p:tavLst>
                                        <p:tav tm="0">
                                          <p:val>
                                            <p:strVal val="#ppt_x"/>
                                          </p:val>
                                        </p:tav>
                                        <p:tav tm="100000">
                                          <p:val>
                                            <p:strVal val="#ppt_x"/>
                                          </p:val>
                                        </p:tav>
                                      </p:tavLst>
                                    </p:anim>
                                    <p:anim calcmode="lin" valueType="num">
                                      <p:cBhvr additive="base">
                                        <p:cTn id="27" dur="500" fill="hold"/>
                                        <p:tgtEl>
                                          <p:spTgt spid="85"/>
                                        </p:tgtEl>
                                        <p:attrNameLst>
                                          <p:attrName>ppt_y</p:attrName>
                                        </p:attrNameLst>
                                      </p:cBhvr>
                                      <p:tavLst>
                                        <p:tav tm="0">
                                          <p:val>
                                            <p:strVal val="1+#ppt_h/2"/>
                                          </p:val>
                                        </p:tav>
                                        <p:tav tm="100000">
                                          <p:val>
                                            <p:strVal val="#ppt_y"/>
                                          </p:val>
                                        </p:tav>
                                      </p:tavLst>
                                    </p:anim>
                                  </p:childTnLst>
                                </p:cTn>
                              </p:par>
                            </p:childTnLst>
                          </p:cTn>
                        </p:par>
                        <p:par>
                          <p:cTn id="28" fill="hold">
                            <p:stCondLst>
                              <p:cond delay="2000"/>
                            </p:stCondLst>
                            <p:childTnLst>
                              <p:par>
                                <p:cTn id="29" presetID="53" presetClass="entr" presetSubtype="0" fill="hold" grpId="0" nodeType="afterEffect">
                                  <p:stCondLst>
                                    <p:cond delay="0"/>
                                  </p:stCondLst>
                                  <p:childTnLst>
                                    <p:set>
                                      <p:cBhvr>
                                        <p:cTn id="30" dur="1" fill="hold">
                                          <p:stCondLst>
                                            <p:cond delay="0"/>
                                          </p:stCondLst>
                                        </p:cTn>
                                        <p:tgtEl>
                                          <p:spTgt spid="99"/>
                                        </p:tgtEl>
                                        <p:attrNameLst>
                                          <p:attrName>style.visibility</p:attrName>
                                        </p:attrNameLst>
                                      </p:cBhvr>
                                      <p:to>
                                        <p:strVal val="visible"/>
                                      </p:to>
                                    </p:set>
                                    <p:anim calcmode="lin" valueType="num">
                                      <p:cBhvr>
                                        <p:cTn id="31" dur="500" fill="hold"/>
                                        <p:tgtEl>
                                          <p:spTgt spid="99"/>
                                        </p:tgtEl>
                                        <p:attrNameLst>
                                          <p:attrName>ppt_w</p:attrName>
                                        </p:attrNameLst>
                                      </p:cBhvr>
                                      <p:tavLst>
                                        <p:tav tm="0">
                                          <p:val>
                                            <p:fltVal val="0"/>
                                          </p:val>
                                        </p:tav>
                                        <p:tav tm="100000">
                                          <p:val>
                                            <p:strVal val="#ppt_w"/>
                                          </p:val>
                                        </p:tav>
                                      </p:tavLst>
                                    </p:anim>
                                    <p:anim calcmode="lin" valueType="num">
                                      <p:cBhvr>
                                        <p:cTn id="32" dur="500" fill="hold"/>
                                        <p:tgtEl>
                                          <p:spTgt spid="99"/>
                                        </p:tgtEl>
                                        <p:attrNameLst>
                                          <p:attrName>ppt_h</p:attrName>
                                        </p:attrNameLst>
                                      </p:cBhvr>
                                      <p:tavLst>
                                        <p:tav tm="0">
                                          <p:val>
                                            <p:fltVal val="0"/>
                                          </p:val>
                                        </p:tav>
                                        <p:tav tm="100000">
                                          <p:val>
                                            <p:strVal val="#ppt_h"/>
                                          </p:val>
                                        </p:tav>
                                      </p:tavLst>
                                    </p:anim>
                                    <p:animEffect transition="in" filter="fade">
                                      <p:cBhvr>
                                        <p:cTn id="33" dur="500"/>
                                        <p:tgtEl>
                                          <p:spTgt spid="99"/>
                                        </p:tgtEl>
                                      </p:cBhvr>
                                    </p:animEffect>
                                  </p:childTnLst>
                                </p:cTn>
                              </p:par>
                              <p:par>
                                <p:cTn id="34" presetID="2" presetClass="entr" presetSubtype="2" accel="50000" decel="50000" fill="hold" nodeType="withEffect">
                                  <p:stCondLst>
                                    <p:cond delay="0"/>
                                  </p:stCondLst>
                                  <p:childTnLst>
                                    <p:set>
                                      <p:cBhvr>
                                        <p:cTn id="35" dur="1" fill="hold">
                                          <p:stCondLst>
                                            <p:cond delay="0"/>
                                          </p:stCondLst>
                                        </p:cTn>
                                        <p:tgtEl>
                                          <p:spTgt spid="82"/>
                                        </p:tgtEl>
                                        <p:attrNameLst>
                                          <p:attrName>style.visibility</p:attrName>
                                        </p:attrNameLst>
                                      </p:cBhvr>
                                      <p:to>
                                        <p:strVal val="visible"/>
                                      </p:to>
                                    </p:set>
                                    <p:anim calcmode="lin" valueType="num">
                                      <p:cBhvr additive="base">
                                        <p:cTn id="36" dur="500" fill="hold"/>
                                        <p:tgtEl>
                                          <p:spTgt spid="82"/>
                                        </p:tgtEl>
                                        <p:attrNameLst>
                                          <p:attrName>ppt_x</p:attrName>
                                        </p:attrNameLst>
                                      </p:cBhvr>
                                      <p:tavLst>
                                        <p:tav tm="0">
                                          <p:val>
                                            <p:strVal val="1+#ppt_w/2"/>
                                          </p:val>
                                        </p:tav>
                                        <p:tav tm="100000">
                                          <p:val>
                                            <p:strVal val="#ppt_x"/>
                                          </p:val>
                                        </p:tav>
                                      </p:tavLst>
                                    </p:anim>
                                    <p:anim calcmode="lin" valueType="num">
                                      <p:cBhvr additive="base">
                                        <p:cTn id="37" dur="500" fill="hold"/>
                                        <p:tgtEl>
                                          <p:spTgt spid="82"/>
                                        </p:tgtEl>
                                        <p:attrNameLst>
                                          <p:attrName>ppt_y</p:attrName>
                                        </p:attrNameLst>
                                      </p:cBhvr>
                                      <p:tavLst>
                                        <p:tav tm="0">
                                          <p:val>
                                            <p:strVal val="#ppt_y"/>
                                          </p:val>
                                        </p:tav>
                                        <p:tav tm="100000">
                                          <p:val>
                                            <p:strVal val="#ppt_y"/>
                                          </p:val>
                                        </p:tav>
                                      </p:tavLst>
                                    </p:anim>
                                  </p:childTnLst>
                                </p:cTn>
                              </p:par>
                            </p:childTnLst>
                          </p:cTn>
                        </p:par>
                        <p:par>
                          <p:cTn id="38" fill="hold">
                            <p:stCondLst>
                              <p:cond delay="2500"/>
                            </p:stCondLst>
                            <p:childTnLst>
                              <p:par>
                                <p:cTn id="39" presetID="2" presetClass="entr" presetSubtype="4" accel="50000" decel="50000" fill="hold" nodeType="afterEffect">
                                  <p:stCondLst>
                                    <p:cond delay="0"/>
                                  </p:stCondLst>
                                  <p:childTnLst>
                                    <p:set>
                                      <p:cBhvr>
                                        <p:cTn id="40" dur="1" fill="hold">
                                          <p:stCondLst>
                                            <p:cond delay="0"/>
                                          </p:stCondLst>
                                        </p:cTn>
                                        <p:tgtEl>
                                          <p:spTgt spid="77"/>
                                        </p:tgtEl>
                                        <p:attrNameLst>
                                          <p:attrName>style.visibility</p:attrName>
                                        </p:attrNameLst>
                                      </p:cBhvr>
                                      <p:to>
                                        <p:strVal val="visible"/>
                                      </p:to>
                                    </p:set>
                                    <p:anim calcmode="lin" valueType="num">
                                      <p:cBhvr additive="base">
                                        <p:cTn id="41" dur="500" fill="hold"/>
                                        <p:tgtEl>
                                          <p:spTgt spid="77"/>
                                        </p:tgtEl>
                                        <p:attrNameLst>
                                          <p:attrName>ppt_x</p:attrName>
                                        </p:attrNameLst>
                                      </p:cBhvr>
                                      <p:tavLst>
                                        <p:tav tm="0">
                                          <p:val>
                                            <p:strVal val="#ppt_x"/>
                                          </p:val>
                                        </p:tav>
                                        <p:tav tm="100000">
                                          <p:val>
                                            <p:strVal val="#ppt_x"/>
                                          </p:val>
                                        </p:tav>
                                      </p:tavLst>
                                    </p:anim>
                                    <p:anim calcmode="lin" valueType="num">
                                      <p:cBhvr additive="base">
                                        <p:cTn id="42" dur="500" fill="hold"/>
                                        <p:tgtEl>
                                          <p:spTgt spid="77"/>
                                        </p:tgtEl>
                                        <p:attrNameLst>
                                          <p:attrName>ppt_y</p:attrName>
                                        </p:attrNameLst>
                                      </p:cBhvr>
                                      <p:tavLst>
                                        <p:tav tm="0">
                                          <p:val>
                                            <p:strVal val="1+#ppt_h/2"/>
                                          </p:val>
                                        </p:tav>
                                        <p:tav tm="100000">
                                          <p:val>
                                            <p:strVal val="#ppt_y"/>
                                          </p:val>
                                        </p:tav>
                                      </p:tavLst>
                                    </p:anim>
                                  </p:childTnLst>
                                </p:cTn>
                              </p:par>
                            </p:childTnLst>
                          </p:cTn>
                        </p:par>
                        <p:par>
                          <p:cTn id="43" fill="hold">
                            <p:stCondLst>
                              <p:cond delay="3000"/>
                            </p:stCondLst>
                            <p:childTnLst>
                              <p:par>
                                <p:cTn id="44" presetID="53" presetClass="entr" presetSubtype="0" fill="hold" grpId="0" nodeType="afterEffect">
                                  <p:stCondLst>
                                    <p:cond delay="0"/>
                                  </p:stCondLst>
                                  <p:childTnLst>
                                    <p:set>
                                      <p:cBhvr>
                                        <p:cTn id="45" dur="1" fill="hold">
                                          <p:stCondLst>
                                            <p:cond delay="0"/>
                                          </p:stCondLst>
                                        </p:cTn>
                                        <p:tgtEl>
                                          <p:spTgt spid="97"/>
                                        </p:tgtEl>
                                        <p:attrNameLst>
                                          <p:attrName>style.visibility</p:attrName>
                                        </p:attrNameLst>
                                      </p:cBhvr>
                                      <p:to>
                                        <p:strVal val="visible"/>
                                      </p:to>
                                    </p:set>
                                    <p:anim calcmode="lin" valueType="num">
                                      <p:cBhvr>
                                        <p:cTn id="46" dur="500" fill="hold"/>
                                        <p:tgtEl>
                                          <p:spTgt spid="97"/>
                                        </p:tgtEl>
                                        <p:attrNameLst>
                                          <p:attrName>ppt_w</p:attrName>
                                        </p:attrNameLst>
                                      </p:cBhvr>
                                      <p:tavLst>
                                        <p:tav tm="0">
                                          <p:val>
                                            <p:fltVal val="0"/>
                                          </p:val>
                                        </p:tav>
                                        <p:tav tm="100000">
                                          <p:val>
                                            <p:strVal val="#ppt_w"/>
                                          </p:val>
                                        </p:tav>
                                      </p:tavLst>
                                    </p:anim>
                                    <p:anim calcmode="lin" valueType="num">
                                      <p:cBhvr>
                                        <p:cTn id="47" dur="500" fill="hold"/>
                                        <p:tgtEl>
                                          <p:spTgt spid="97"/>
                                        </p:tgtEl>
                                        <p:attrNameLst>
                                          <p:attrName>ppt_h</p:attrName>
                                        </p:attrNameLst>
                                      </p:cBhvr>
                                      <p:tavLst>
                                        <p:tav tm="0">
                                          <p:val>
                                            <p:fltVal val="0"/>
                                          </p:val>
                                        </p:tav>
                                        <p:tav tm="100000">
                                          <p:val>
                                            <p:strVal val="#ppt_h"/>
                                          </p:val>
                                        </p:tav>
                                      </p:tavLst>
                                    </p:anim>
                                    <p:animEffect transition="in" filter="fade">
                                      <p:cBhvr>
                                        <p:cTn id="48" dur="500"/>
                                        <p:tgtEl>
                                          <p:spTgt spid="97"/>
                                        </p:tgtEl>
                                      </p:cBhvr>
                                    </p:animEffect>
                                  </p:childTnLst>
                                </p:cTn>
                              </p:par>
                              <p:par>
                                <p:cTn id="49" presetID="2" presetClass="entr" presetSubtype="8" accel="50000" decel="50000" fill="hold" nodeType="withEffect">
                                  <p:stCondLst>
                                    <p:cond delay="0"/>
                                  </p:stCondLst>
                                  <p:childTnLst>
                                    <p:set>
                                      <p:cBhvr>
                                        <p:cTn id="50" dur="1" fill="hold">
                                          <p:stCondLst>
                                            <p:cond delay="0"/>
                                          </p:stCondLst>
                                        </p:cTn>
                                        <p:tgtEl>
                                          <p:spTgt spid="74"/>
                                        </p:tgtEl>
                                        <p:attrNameLst>
                                          <p:attrName>style.visibility</p:attrName>
                                        </p:attrNameLst>
                                      </p:cBhvr>
                                      <p:to>
                                        <p:strVal val="visible"/>
                                      </p:to>
                                    </p:set>
                                    <p:anim calcmode="lin" valueType="num">
                                      <p:cBhvr additive="base">
                                        <p:cTn id="51" dur="500" fill="hold"/>
                                        <p:tgtEl>
                                          <p:spTgt spid="74"/>
                                        </p:tgtEl>
                                        <p:attrNameLst>
                                          <p:attrName>ppt_x</p:attrName>
                                        </p:attrNameLst>
                                      </p:cBhvr>
                                      <p:tavLst>
                                        <p:tav tm="0">
                                          <p:val>
                                            <p:strVal val="0-#ppt_w/2"/>
                                          </p:val>
                                        </p:tav>
                                        <p:tav tm="100000">
                                          <p:val>
                                            <p:strVal val="#ppt_x"/>
                                          </p:val>
                                        </p:tav>
                                      </p:tavLst>
                                    </p:anim>
                                    <p:anim calcmode="lin" valueType="num">
                                      <p:cBhvr additive="base">
                                        <p:cTn id="52" dur="500" fill="hold"/>
                                        <p:tgtEl>
                                          <p:spTgt spid="74"/>
                                        </p:tgtEl>
                                        <p:attrNameLst>
                                          <p:attrName>ppt_y</p:attrName>
                                        </p:attrNameLst>
                                      </p:cBhvr>
                                      <p:tavLst>
                                        <p:tav tm="0">
                                          <p:val>
                                            <p:strVal val="#ppt_y"/>
                                          </p:val>
                                        </p:tav>
                                        <p:tav tm="100000">
                                          <p:val>
                                            <p:strVal val="#ppt_y"/>
                                          </p:val>
                                        </p:tav>
                                      </p:tavLst>
                                    </p:anim>
                                  </p:childTnLst>
                                </p:cTn>
                              </p:par>
                            </p:childTnLst>
                          </p:cTn>
                        </p:par>
                        <p:par>
                          <p:cTn id="53" fill="hold">
                            <p:stCondLst>
                              <p:cond delay="3500"/>
                            </p:stCondLst>
                            <p:childTnLst>
                              <p:par>
                                <p:cTn id="54" presetID="2" presetClass="entr" presetSubtype="4" accel="50000" decel="50000" fill="hold" grpId="0" nodeType="afterEffect">
                                  <p:stCondLst>
                                    <p:cond delay="0"/>
                                  </p:stCondLst>
                                  <p:childTnLst>
                                    <p:set>
                                      <p:cBhvr>
                                        <p:cTn id="55" dur="1" fill="hold">
                                          <p:stCondLst>
                                            <p:cond delay="0"/>
                                          </p:stCondLst>
                                        </p:cTn>
                                        <p:tgtEl>
                                          <p:spTgt spid="89"/>
                                        </p:tgtEl>
                                        <p:attrNameLst>
                                          <p:attrName>style.visibility</p:attrName>
                                        </p:attrNameLst>
                                      </p:cBhvr>
                                      <p:to>
                                        <p:strVal val="visible"/>
                                      </p:to>
                                    </p:set>
                                    <p:anim calcmode="lin" valueType="num">
                                      <p:cBhvr additive="base">
                                        <p:cTn id="56" dur="500" fill="hold"/>
                                        <p:tgtEl>
                                          <p:spTgt spid="89"/>
                                        </p:tgtEl>
                                        <p:attrNameLst>
                                          <p:attrName>ppt_x</p:attrName>
                                        </p:attrNameLst>
                                      </p:cBhvr>
                                      <p:tavLst>
                                        <p:tav tm="0">
                                          <p:val>
                                            <p:strVal val="#ppt_x"/>
                                          </p:val>
                                        </p:tav>
                                        <p:tav tm="100000">
                                          <p:val>
                                            <p:strVal val="#ppt_x"/>
                                          </p:val>
                                        </p:tav>
                                      </p:tavLst>
                                    </p:anim>
                                    <p:anim calcmode="lin" valueType="num">
                                      <p:cBhvr additive="base">
                                        <p:cTn id="57" dur="500" fill="hold"/>
                                        <p:tgtEl>
                                          <p:spTgt spid="89"/>
                                        </p:tgtEl>
                                        <p:attrNameLst>
                                          <p:attrName>ppt_y</p:attrName>
                                        </p:attrNameLst>
                                      </p:cBhvr>
                                      <p:tavLst>
                                        <p:tav tm="0">
                                          <p:val>
                                            <p:strVal val="1+#ppt_h/2"/>
                                          </p:val>
                                        </p:tav>
                                        <p:tav tm="100000">
                                          <p:val>
                                            <p:strVal val="#ppt_y"/>
                                          </p:val>
                                        </p:tav>
                                      </p:tavLst>
                                    </p:anim>
                                  </p:childTnLst>
                                </p:cTn>
                              </p:par>
                            </p:childTnLst>
                          </p:cTn>
                        </p:par>
                        <p:par>
                          <p:cTn id="58" fill="hold">
                            <p:stCondLst>
                              <p:cond delay="4000"/>
                            </p:stCondLst>
                            <p:childTnLst>
                              <p:par>
                                <p:cTn id="59" presetID="53" presetClass="entr" presetSubtype="0" fill="hold" grpId="0" nodeType="afterEffect">
                                  <p:stCondLst>
                                    <p:cond delay="0"/>
                                  </p:stCondLst>
                                  <p:childTnLst>
                                    <p:set>
                                      <p:cBhvr>
                                        <p:cTn id="60" dur="1" fill="hold">
                                          <p:stCondLst>
                                            <p:cond delay="0"/>
                                          </p:stCondLst>
                                        </p:cTn>
                                        <p:tgtEl>
                                          <p:spTgt spid="95"/>
                                        </p:tgtEl>
                                        <p:attrNameLst>
                                          <p:attrName>style.visibility</p:attrName>
                                        </p:attrNameLst>
                                      </p:cBhvr>
                                      <p:to>
                                        <p:strVal val="visible"/>
                                      </p:to>
                                    </p:set>
                                    <p:anim calcmode="lin" valueType="num">
                                      <p:cBhvr>
                                        <p:cTn id="61" dur="500" fill="hold"/>
                                        <p:tgtEl>
                                          <p:spTgt spid="95"/>
                                        </p:tgtEl>
                                        <p:attrNameLst>
                                          <p:attrName>ppt_w</p:attrName>
                                        </p:attrNameLst>
                                      </p:cBhvr>
                                      <p:tavLst>
                                        <p:tav tm="0">
                                          <p:val>
                                            <p:fltVal val="0"/>
                                          </p:val>
                                        </p:tav>
                                        <p:tav tm="100000">
                                          <p:val>
                                            <p:strVal val="#ppt_w"/>
                                          </p:val>
                                        </p:tav>
                                      </p:tavLst>
                                    </p:anim>
                                    <p:anim calcmode="lin" valueType="num">
                                      <p:cBhvr>
                                        <p:cTn id="62" dur="500" fill="hold"/>
                                        <p:tgtEl>
                                          <p:spTgt spid="95"/>
                                        </p:tgtEl>
                                        <p:attrNameLst>
                                          <p:attrName>ppt_h</p:attrName>
                                        </p:attrNameLst>
                                      </p:cBhvr>
                                      <p:tavLst>
                                        <p:tav tm="0">
                                          <p:val>
                                            <p:fltVal val="0"/>
                                          </p:val>
                                        </p:tav>
                                        <p:tav tm="100000">
                                          <p:val>
                                            <p:strVal val="#ppt_h"/>
                                          </p:val>
                                        </p:tav>
                                      </p:tavLst>
                                    </p:anim>
                                    <p:animEffect transition="in" filter="fade">
                                      <p:cBhvr>
                                        <p:cTn id="63" dur="500"/>
                                        <p:tgtEl>
                                          <p:spTgt spid="95"/>
                                        </p:tgtEl>
                                      </p:cBhvr>
                                    </p:animEffect>
                                  </p:childTnLst>
                                </p:cTn>
                              </p:par>
                              <p:par>
                                <p:cTn id="64" presetID="2" presetClass="entr" presetSubtype="2" accel="50000" decel="50000" fill="hold" nodeType="withEffect">
                                  <p:stCondLst>
                                    <p:cond delay="0"/>
                                  </p:stCondLst>
                                  <p:childTnLst>
                                    <p:set>
                                      <p:cBhvr>
                                        <p:cTn id="65" dur="1" fill="hold">
                                          <p:stCondLst>
                                            <p:cond delay="0"/>
                                          </p:stCondLst>
                                        </p:cTn>
                                        <p:tgtEl>
                                          <p:spTgt spid="86"/>
                                        </p:tgtEl>
                                        <p:attrNameLst>
                                          <p:attrName>style.visibility</p:attrName>
                                        </p:attrNameLst>
                                      </p:cBhvr>
                                      <p:to>
                                        <p:strVal val="visible"/>
                                      </p:to>
                                    </p:set>
                                    <p:anim calcmode="lin" valueType="num">
                                      <p:cBhvr additive="base">
                                        <p:cTn id="66" dur="500" fill="hold"/>
                                        <p:tgtEl>
                                          <p:spTgt spid="86"/>
                                        </p:tgtEl>
                                        <p:attrNameLst>
                                          <p:attrName>ppt_x</p:attrName>
                                        </p:attrNameLst>
                                      </p:cBhvr>
                                      <p:tavLst>
                                        <p:tav tm="0">
                                          <p:val>
                                            <p:strVal val="1+#ppt_w/2"/>
                                          </p:val>
                                        </p:tav>
                                        <p:tav tm="100000">
                                          <p:val>
                                            <p:strVal val="#ppt_x"/>
                                          </p:val>
                                        </p:tav>
                                      </p:tavLst>
                                    </p:anim>
                                    <p:anim calcmode="lin" valueType="num">
                                      <p:cBhvr additive="base">
                                        <p:cTn id="67" dur="500" fill="hold"/>
                                        <p:tgtEl>
                                          <p:spTgt spid="86"/>
                                        </p:tgtEl>
                                        <p:attrNameLst>
                                          <p:attrName>ppt_y</p:attrName>
                                        </p:attrNameLst>
                                      </p:cBhvr>
                                      <p:tavLst>
                                        <p:tav tm="0">
                                          <p:val>
                                            <p:strVal val="#ppt_y"/>
                                          </p:val>
                                        </p:tav>
                                        <p:tav tm="100000">
                                          <p:val>
                                            <p:strVal val="#ppt_y"/>
                                          </p:val>
                                        </p:tav>
                                      </p:tavLst>
                                    </p:anim>
                                  </p:childTnLst>
                                </p:cTn>
                              </p:par>
                            </p:childTnLst>
                          </p:cTn>
                        </p:par>
                        <p:par>
                          <p:cTn id="68" fill="hold">
                            <p:stCondLst>
                              <p:cond delay="4500"/>
                            </p:stCondLst>
                            <p:childTnLst>
                              <p:par>
                                <p:cTn id="69" presetID="2" presetClass="entr" presetSubtype="4" accel="50000" decel="50000" fill="hold" grpId="0" nodeType="afterEffect">
                                  <p:stCondLst>
                                    <p:cond delay="0"/>
                                  </p:stCondLst>
                                  <p:childTnLst>
                                    <p:set>
                                      <p:cBhvr>
                                        <p:cTn id="70" dur="1" fill="hold">
                                          <p:stCondLst>
                                            <p:cond delay="0"/>
                                          </p:stCondLst>
                                        </p:cTn>
                                        <p:tgtEl>
                                          <p:spTgt spid="81"/>
                                        </p:tgtEl>
                                        <p:attrNameLst>
                                          <p:attrName>style.visibility</p:attrName>
                                        </p:attrNameLst>
                                      </p:cBhvr>
                                      <p:to>
                                        <p:strVal val="visible"/>
                                      </p:to>
                                    </p:set>
                                    <p:anim calcmode="lin" valueType="num">
                                      <p:cBhvr additive="base">
                                        <p:cTn id="71" dur="500" fill="hold"/>
                                        <p:tgtEl>
                                          <p:spTgt spid="81"/>
                                        </p:tgtEl>
                                        <p:attrNameLst>
                                          <p:attrName>ppt_x</p:attrName>
                                        </p:attrNameLst>
                                      </p:cBhvr>
                                      <p:tavLst>
                                        <p:tav tm="0">
                                          <p:val>
                                            <p:strVal val="#ppt_x"/>
                                          </p:val>
                                        </p:tav>
                                        <p:tav tm="100000">
                                          <p:val>
                                            <p:strVal val="#ppt_x"/>
                                          </p:val>
                                        </p:tav>
                                      </p:tavLst>
                                    </p:anim>
                                    <p:anim calcmode="lin" valueType="num">
                                      <p:cBhvr additive="base">
                                        <p:cTn id="72" dur="500" fill="hold"/>
                                        <p:tgtEl>
                                          <p:spTgt spid="81"/>
                                        </p:tgtEl>
                                        <p:attrNameLst>
                                          <p:attrName>ppt_y</p:attrName>
                                        </p:attrNameLst>
                                      </p:cBhvr>
                                      <p:tavLst>
                                        <p:tav tm="0">
                                          <p:val>
                                            <p:strVal val="1+#ppt_h/2"/>
                                          </p:val>
                                        </p:tav>
                                        <p:tav tm="100000">
                                          <p:val>
                                            <p:strVal val="#ppt_y"/>
                                          </p:val>
                                        </p:tav>
                                      </p:tavLst>
                                    </p:anim>
                                  </p:childTnLst>
                                </p:cTn>
                              </p:par>
                            </p:childTnLst>
                          </p:cTn>
                        </p:par>
                        <p:par>
                          <p:cTn id="73" fill="hold">
                            <p:stCondLst>
                              <p:cond delay="5000"/>
                            </p:stCondLst>
                            <p:childTnLst>
                              <p:par>
                                <p:cTn id="74" presetID="53" presetClass="entr" presetSubtype="0" fill="hold" grpId="0" nodeType="afterEffect">
                                  <p:stCondLst>
                                    <p:cond delay="0"/>
                                  </p:stCondLst>
                                  <p:childTnLst>
                                    <p:set>
                                      <p:cBhvr>
                                        <p:cTn id="75" dur="1" fill="hold">
                                          <p:stCondLst>
                                            <p:cond delay="0"/>
                                          </p:stCondLst>
                                        </p:cTn>
                                        <p:tgtEl>
                                          <p:spTgt spid="98"/>
                                        </p:tgtEl>
                                        <p:attrNameLst>
                                          <p:attrName>style.visibility</p:attrName>
                                        </p:attrNameLst>
                                      </p:cBhvr>
                                      <p:to>
                                        <p:strVal val="visible"/>
                                      </p:to>
                                    </p:set>
                                    <p:anim calcmode="lin" valueType="num">
                                      <p:cBhvr>
                                        <p:cTn id="76" dur="500" fill="hold"/>
                                        <p:tgtEl>
                                          <p:spTgt spid="98"/>
                                        </p:tgtEl>
                                        <p:attrNameLst>
                                          <p:attrName>ppt_w</p:attrName>
                                        </p:attrNameLst>
                                      </p:cBhvr>
                                      <p:tavLst>
                                        <p:tav tm="0">
                                          <p:val>
                                            <p:fltVal val="0"/>
                                          </p:val>
                                        </p:tav>
                                        <p:tav tm="100000">
                                          <p:val>
                                            <p:strVal val="#ppt_w"/>
                                          </p:val>
                                        </p:tav>
                                      </p:tavLst>
                                    </p:anim>
                                    <p:anim calcmode="lin" valueType="num">
                                      <p:cBhvr>
                                        <p:cTn id="77" dur="500" fill="hold"/>
                                        <p:tgtEl>
                                          <p:spTgt spid="98"/>
                                        </p:tgtEl>
                                        <p:attrNameLst>
                                          <p:attrName>ppt_h</p:attrName>
                                        </p:attrNameLst>
                                      </p:cBhvr>
                                      <p:tavLst>
                                        <p:tav tm="0">
                                          <p:val>
                                            <p:fltVal val="0"/>
                                          </p:val>
                                        </p:tav>
                                        <p:tav tm="100000">
                                          <p:val>
                                            <p:strVal val="#ppt_h"/>
                                          </p:val>
                                        </p:tav>
                                      </p:tavLst>
                                    </p:anim>
                                    <p:animEffect transition="in" filter="fade">
                                      <p:cBhvr>
                                        <p:cTn id="78" dur="500"/>
                                        <p:tgtEl>
                                          <p:spTgt spid="98"/>
                                        </p:tgtEl>
                                      </p:cBhvr>
                                    </p:animEffect>
                                  </p:childTnLst>
                                </p:cTn>
                              </p:par>
                              <p:par>
                                <p:cTn id="79" presetID="2" presetClass="entr" presetSubtype="8" accel="50000" decel="50000" fill="hold" nodeType="withEffect">
                                  <p:stCondLst>
                                    <p:cond delay="0"/>
                                  </p:stCondLst>
                                  <p:childTnLst>
                                    <p:set>
                                      <p:cBhvr>
                                        <p:cTn id="80" dur="1" fill="hold">
                                          <p:stCondLst>
                                            <p:cond delay="0"/>
                                          </p:stCondLst>
                                        </p:cTn>
                                        <p:tgtEl>
                                          <p:spTgt spid="78"/>
                                        </p:tgtEl>
                                        <p:attrNameLst>
                                          <p:attrName>style.visibility</p:attrName>
                                        </p:attrNameLst>
                                      </p:cBhvr>
                                      <p:to>
                                        <p:strVal val="visible"/>
                                      </p:to>
                                    </p:set>
                                    <p:anim calcmode="lin" valueType="num">
                                      <p:cBhvr additive="base">
                                        <p:cTn id="81" dur="500" fill="hold"/>
                                        <p:tgtEl>
                                          <p:spTgt spid="78"/>
                                        </p:tgtEl>
                                        <p:attrNameLst>
                                          <p:attrName>ppt_x</p:attrName>
                                        </p:attrNameLst>
                                      </p:cBhvr>
                                      <p:tavLst>
                                        <p:tav tm="0">
                                          <p:val>
                                            <p:strVal val="0-#ppt_w/2"/>
                                          </p:val>
                                        </p:tav>
                                        <p:tav tm="100000">
                                          <p:val>
                                            <p:strVal val="#ppt_x"/>
                                          </p:val>
                                        </p:tav>
                                      </p:tavLst>
                                    </p:anim>
                                    <p:anim calcmode="lin" valueType="num">
                                      <p:cBhvr additive="base">
                                        <p:cTn id="82" dur="500" fill="hold"/>
                                        <p:tgtEl>
                                          <p:spTgt spid="78"/>
                                        </p:tgtEl>
                                        <p:attrNameLst>
                                          <p:attrName>ppt_y</p:attrName>
                                        </p:attrNameLst>
                                      </p:cBhvr>
                                      <p:tavLst>
                                        <p:tav tm="0">
                                          <p:val>
                                            <p:strVal val="#ppt_y"/>
                                          </p:val>
                                        </p:tav>
                                        <p:tav tm="100000">
                                          <p:val>
                                            <p:strVal val="#ppt_y"/>
                                          </p:val>
                                        </p:tav>
                                      </p:tavLst>
                                    </p:anim>
                                  </p:childTnLst>
                                </p:cTn>
                              </p:par>
                            </p:childTnLst>
                          </p:cTn>
                        </p:par>
                        <p:par>
                          <p:cTn id="83" fill="hold">
                            <p:stCondLst>
                              <p:cond delay="5500"/>
                            </p:stCondLst>
                            <p:childTnLst>
                              <p:par>
                                <p:cTn id="84" presetID="2" presetClass="entr" presetSubtype="4" accel="50000" decel="50000" fill="hold" grpId="0" nodeType="afterEffect">
                                  <p:stCondLst>
                                    <p:cond delay="0"/>
                                  </p:stCondLst>
                                  <p:childTnLst>
                                    <p:set>
                                      <p:cBhvr>
                                        <p:cTn id="85" dur="1" fill="hold">
                                          <p:stCondLst>
                                            <p:cond delay="0"/>
                                          </p:stCondLst>
                                        </p:cTn>
                                        <p:tgtEl>
                                          <p:spTgt spid="93"/>
                                        </p:tgtEl>
                                        <p:attrNameLst>
                                          <p:attrName>style.visibility</p:attrName>
                                        </p:attrNameLst>
                                      </p:cBhvr>
                                      <p:to>
                                        <p:strVal val="visible"/>
                                      </p:to>
                                    </p:set>
                                    <p:anim calcmode="lin" valueType="num">
                                      <p:cBhvr additive="base">
                                        <p:cTn id="86" dur="500" fill="hold"/>
                                        <p:tgtEl>
                                          <p:spTgt spid="93"/>
                                        </p:tgtEl>
                                        <p:attrNameLst>
                                          <p:attrName>ppt_x</p:attrName>
                                        </p:attrNameLst>
                                      </p:cBhvr>
                                      <p:tavLst>
                                        <p:tav tm="0">
                                          <p:val>
                                            <p:strVal val="#ppt_x"/>
                                          </p:val>
                                        </p:tav>
                                        <p:tav tm="100000">
                                          <p:val>
                                            <p:strVal val="#ppt_x"/>
                                          </p:val>
                                        </p:tav>
                                      </p:tavLst>
                                    </p:anim>
                                    <p:anim calcmode="lin" valueType="num">
                                      <p:cBhvr additive="base">
                                        <p:cTn id="87" dur="500" fill="hold"/>
                                        <p:tgtEl>
                                          <p:spTgt spid="93"/>
                                        </p:tgtEl>
                                        <p:attrNameLst>
                                          <p:attrName>ppt_y</p:attrName>
                                        </p:attrNameLst>
                                      </p:cBhvr>
                                      <p:tavLst>
                                        <p:tav tm="0">
                                          <p:val>
                                            <p:strVal val="1+#ppt_h/2"/>
                                          </p:val>
                                        </p:tav>
                                        <p:tav tm="100000">
                                          <p:val>
                                            <p:strVal val="#ppt_y"/>
                                          </p:val>
                                        </p:tav>
                                      </p:tavLst>
                                    </p:anim>
                                  </p:childTnLst>
                                </p:cTn>
                              </p:par>
                            </p:childTnLst>
                          </p:cTn>
                        </p:par>
                        <p:par>
                          <p:cTn id="88" fill="hold">
                            <p:stCondLst>
                              <p:cond delay="6000"/>
                            </p:stCondLst>
                            <p:childTnLst>
                              <p:par>
                                <p:cTn id="89" presetID="53" presetClass="entr" presetSubtype="0" fill="hold" grpId="0" nodeType="afterEffect">
                                  <p:stCondLst>
                                    <p:cond delay="0"/>
                                  </p:stCondLst>
                                  <p:childTnLst>
                                    <p:set>
                                      <p:cBhvr>
                                        <p:cTn id="90" dur="1" fill="hold">
                                          <p:stCondLst>
                                            <p:cond delay="0"/>
                                          </p:stCondLst>
                                        </p:cTn>
                                        <p:tgtEl>
                                          <p:spTgt spid="100"/>
                                        </p:tgtEl>
                                        <p:attrNameLst>
                                          <p:attrName>style.visibility</p:attrName>
                                        </p:attrNameLst>
                                      </p:cBhvr>
                                      <p:to>
                                        <p:strVal val="visible"/>
                                      </p:to>
                                    </p:set>
                                    <p:anim calcmode="lin" valueType="num">
                                      <p:cBhvr>
                                        <p:cTn id="91" dur="500" fill="hold"/>
                                        <p:tgtEl>
                                          <p:spTgt spid="100"/>
                                        </p:tgtEl>
                                        <p:attrNameLst>
                                          <p:attrName>ppt_w</p:attrName>
                                        </p:attrNameLst>
                                      </p:cBhvr>
                                      <p:tavLst>
                                        <p:tav tm="0">
                                          <p:val>
                                            <p:fltVal val="0"/>
                                          </p:val>
                                        </p:tav>
                                        <p:tav tm="100000">
                                          <p:val>
                                            <p:strVal val="#ppt_w"/>
                                          </p:val>
                                        </p:tav>
                                      </p:tavLst>
                                    </p:anim>
                                    <p:anim calcmode="lin" valueType="num">
                                      <p:cBhvr>
                                        <p:cTn id="92" dur="500" fill="hold"/>
                                        <p:tgtEl>
                                          <p:spTgt spid="100"/>
                                        </p:tgtEl>
                                        <p:attrNameLst>
                                          <p:attrName>ppt_h</p:attrName>
                                        </p:attrNameLst>
                                      </p:cBhvr>
                                      <p:tavLst>
                                        <p:tav tm="0">
                                          <p:val>
                                            <p:fltVal val="0"/>
                                          </p:val>
                                        </p:tav>
                                        <p:tav tm="100000">
                                          <p:val>
                                            <p:strVal val="#ppt_h"/>
                                          </p:val>
                                        </p:tav>
                                      </p:tavLst>
                                    </p:anim>
                                    <p:animEffect transition="in" filter="fade">
                                      <p:cBhvr>
                                        <p:cTn id="93" dur="500"/>
                                        <p:tgtEl>
                                          <p:spTgt spid="100"/>
                                        </p:tgtEl>
                                      </p:cBhvr>
                                    </p:animEffect>
                                  </p:childTnLst>
                                </p:cTn>
                              </p:par>
                              <p:par>
                                <p:cTn id="94" presetID="2" presetClass="entr" presetSubtype="2" accel="50000" decel="50000" fill="hold" nodeType="withEffect">
                                  <p:stCondLst>
                                    <p:cond delay="0"/>
                                  </p:stCondLst>
                                  <p:childTnLst>
                                    <p:set>
                                      <p:cBhvr>
                                        <p:cTn id="95" dur="1" fill="hold">
                                          <p:stCondLst>
                                            <p:cond delay="0"/>
                                          </p:stCondLst>
                                        </p:cTn>
                                        <p:tgtEl>
                                          <p:spTgt spid="90"/>
                                        </p:tgtEl>
                                        <p:attrNameLst>
                                          <p:attrName>style.visibility</p:attrName>
                                        </p:attrNameLst>
                                      </p:cBhvr>
                                      <p:to>
                                        <p:strVal val="visible"/>
                                      </p:to>
                                    </p:set>
                                    <p:anim calcmode="lin" valueType="num">
                                      <p:cBhvr additive="base">
                                        <p:cTn id="96" dur="500" fill="hold"/>
                                        <p:tgtEl>
                                          <p:spTgt spid="90"/>
                                        </p:tgtEl>
                                        <p:attrNameLst>
                                          <p:attrName>ppt_x</p:attrName>
                                        </p:attrNameLst>
                                      </p:cBhvr>
                                      <p:tavLst>
                                        <p:tav tm="0">
                                          <p:val>
                                            <p:strVal val="1+#ppt_w/2"/>
                                          </p:val>
                                        </p:tav>
                                        <p:tav tm="100000">
                                          <p:val>
                                            <p:strVal val="#ppt_x"/>
                                          </p:val>
                                        </p:tav>
                                      </p:tavLst>
                                    </p:anim>
                                    <p:anim calcmode="lin" valueType="num">
                                      <p:cBhvr additive="base">
                                        <p:cTn id="97" dur="500" fill="hold"/>
                                        <p:tgtEl>
                                          <p:spTgt spid="90"/>
                                        </p:tgtEl>
                                        <p:attrNameLst>
                                          <p:attrName>ppt_y</p:attrName>
                                        </p:attrNameLst>
                                      </p:cBhvr>
                                      <p:tavLst>
                                        <p:tav tm="0">
                                          <p:val>
                                            <p:strVal val="#ppt_y"/>
                                          </p:val>
                                        </p:tav>
                                        <p:tav tm="100000">
                                          <p:val>
                                            <p:strVal val="#ppt_y"/>
                                          </p:val>
                                        </p:tav>
                                      </p:tavLst>
                                    </p:anim>
                                  </p:childTnLst>
                                </p:cTn>
                              </p:par>
                            </p:childTnLst>
                          </p:cTn>
                        </p:par>
                        <p:par>
                          <p:cTn id="98" fill="hold">
                            <p:stCondLst>
                              <p:cond delay="6500"/>
                            </p:stCondLst>
                            <p:childTnLst>
                              <p:par>
                                <p:cTn id="99" presetID="1" presetClass="entr" presetSubtype="0" fill="hold" grpId="0" nodeType="afterEffect">
                                  <p:stCondLst>
                                    <p:cond delay="2000"/>
                                  </p:stCondLst>
                                  <p:childTnLst>
                                    <p:set>
                                      <p:cBhvr>
                                        <p:cTn id="100" dur="1" fill="hold">
                                          <p:stCondLst>
                                            <p:cond delay="0"/>
                                          </p:stCondLst>
                                        </p:cTn>
                                        <p:tgtEl>
                                          <p:spTgt spid="6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81" grpId="0" animBg="1"/>
      <p:bldP spid="85" grpId="0" animBg="1"/>
      <p:bldP spid="89" grpId="0" animBg="1"/>
      <p:bldP spid="93" grpId="0" animBg="1"/>
      <p:bldP spid="95" grpId="0" animBg="1"/>
      <p:bldP spid="96" grpId="0" animBg="1"/>
      <p:bldP spid="97" grpId="0" animBg="1"/>
      <p:bldP spid="98" grpId="0" animBg="1"/>
      <p:bldP spid="99" grpId="0" animBg="1"/>
      <p:bldP spid="100" grpId="0" animBg="1"/>
      <p:bldP spid="64"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03</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团队特色展示</a:t>
                </a:r>
              </a:p>
            </p:txBody>
          </p:sp>
        </p:grpSp>
      </p:grpSp>
      <p:grpSp>
        <p:nvGrpSpPr>
          <p:cNvPr id="101" name="Group 4"/>
          <p:cNvGrpSpPr/>
          <p:nvPr/>
        </p:nvGrpSpPr>
        <p:grpSpPr>
          <a:xfrm>
            <a:off x="5843689" y="1837367"/>
            <a:ext cx="5282932" cy="4340289"/>
            <a:chOff x="5646839" y="2046917"/>
            <a:chExt cx="5282932" cy="4340289"/>
          </a:xfrm>
        </p:grpSpPr>
        <p:sp>
          <p:nvSpPr>
            <p:cNvPr id="102" name="Freeform 5"/>
            <p:cNvSpPr>
              <a:spLocks noEditPoints="1"/>
            </p:cNvSpPr>
            <p:nvPr/>
          </p:nvSpPr>
          <p:spPr bwMode="auto">
            <a:xfrm>
              <a:off x="7540059" y="2084286"/>
              <a:ext cx="879810" cy="962903"/>
            </a:xfrm>
            <a:custGeom>
              <a:avLst/>
              <a:gdLst>
                <a:gd name="T0" fmla="*/ 0 w 457"/>
                <a:gd name="T1" fmla="*/ 250 h 500"/>
                <a:gd name="T2" fmla="*/ 228 w 457"/>
                <a:gd name="T3" fmla="*/ 500 h 500"/>
                <a:gd name="T4" fmla="*/ 457 w 457"/>
                <a:gd name="T5" fmla="*/ 250 h 500"/>
                <a:gd name="T6" fmla="*/ 228 w 457"/>
                <a:gd name="T7" fmla="*/ 0 h 500"/>
                <a:gd name="T8" fmla="*/ 0 w 457"/>
                <a:gd name="T9" fmla="*/ 250 h 500"/>
                <a:gd name="T10" fmla="*/ 60 w 457"/>
                <a:gd name="T11" fmla="*/ 250 h 500"/>
                <a:gd name="T12" fmla="*/ 228 w 457"/>
                <a:gd name="T13" fmla="*/ 66 h 500"/>
                <a:gd name="T14" fmla="*/ 397 w 457"/>
                <a:gd name="T15" fmla="*/ 250 h 500"/>
                <a:gd name="T16" fmla="*/ 228 w 457"/>
                <a:gd name="T17" fmla="*/ 434 h 500"/>
                <a:gd name="T18" fmla="*/ 60 w 457"/>
                <a:gd name="T19" fmla="*/ 25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 h="500">
                  <a:moveTo>
                    <a:pt x="0" y="250"/>
                  </a:moveTo>
                  <a:cubicBezTo>
                    <a:pt x="0" y="388"/>
                    <a:pt x="102" y="500"/>
                    <a:pt x="228" y="500"/>
                  </a:cubicBezTo>
                  <a:cubicBezTo>
                    <a:pt x="354" y="500"/>
                    <a:pt x="457" y="388"/>
                    <a:pt x="457" y="250"/>
                  </a:cubicBezTo>
                  <a:cubicBezTo>
                    <a:pt x="457" y="112"/>
                    <a:pt x="354" y="0"/>
                    <a:pt x="228" y="0"/>
                  </a:cubicBezTo>
                  <a:cubicBezTo>
                    <a:pt x="102" y="0"/>
                    <a:pt x="0" y="112"/>
                    <a:pt x="0" y="250"/>
                  </a:cubicBezTo>
                  <a:close/>
                  <a:moveTo>
                    <a:pt x="60" y="250"/>
                  </a:moveTo>
                  <a:cubicBezTo>
                    <a:pt x="60" y="148"/>
                    <a:pt x="135" y="66"/>
                    <a:pt x="228" y="66"/>
                  </a:cubicBezTo>
                  <a:cubicBezTo>
                    <a:pt x="321" y="66"/>
                    <a:pt x="397" y="148"/>
                    <a:pt x="397" y="250"/>
                  </a:cubicBezTo>
                  <a:cubicBezTo>
                    <a:pt x="397" y="352"/>
                    <a:pt x="321" y="434"/>
                    <a:pt x="228" y="434"/>
                  </a:cubicBezTo>
                  <a:cubicBezTo>
                    <a:pt x="135" y="434"/>
                    <a:pt x="60" y="352"/>
                    <a:pt x="60" y="250"/>
                  </a:cubicBezTo>
                  <a:close/>
                </a:path>
              </a:pathLst>
            </a:cu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03" name="Freeform 6"/>
            <p:cNvSpPr>
              <a:spLocks/>
            </p:cNvSpPr>
            <p:nvPr/>
          </p:nvSpPr>
          <p:spPr bwMode="auto">
            <a:xfrm>
              <a:off x="7264711" y="2355560"/>
              <a:ext cx="369846" cy="424427"/>
            </a:xfrm>
            <a:custGeom>
              <a:avLst/>
              <a:gdLst>
                <a:gd name="T0" fmla="*/ 192 w 192"/>
                <a:gd name="T1" fmla="*/ 58 h 220"/>
                <a:gd name="T2" fmla="*/ 134 w 192"/>
                <a:gd name="T3" fmla="*/ 0 h 220"/>
                <a:gd name="T4" fmla="*/ 58 w 192"/>
                <a:gd name="T5" fmla="*/ 0 h 220"/>
                <a:gd name="T6" fmla="*/ 0 w 192"/>
                <a:gd name="T7" fmla="*/ 58 h 220"/>
                <a:gd name="T8" fmla="*/ 0 w 192"/>
                <a:gd name="T9" fmla="*/ 162 h 220"/>
                <a:gd name="T10" fmla="*/ 58 w 192"/>
                <a:gd name="T11" fmla="*/ 220 h 220"/>
                <a:gd name="T12" fmla="*/ 134 w 192"/>
                <a:gd name="T13" fmla="*/ 220 h 220"/>
                <a:gd name="T14" fmla="*/ 192 w 192"/>
                <a:gd name="T15" fmla="*/ 162 h 220"/>
                <a:gd name="T16" fmla="*/ 192 w 192"/>
                <a:gd name="T17" fmla="*/ 5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220">
                  <a:moveTo>
                    <a:pt x="192" y="58"/>
                  </a:moveTo>
                  <a:cubicBezTo>
                    <a:pt x="192" y="26"/>
                    <a:pt x="166" y="0"/>
                    <a:pt x="134" y="0"/>
                  </a:cubicBezTo>
                  <a:cubicBezTo>
                    <a:pt x="58" y="0"/>
                    <a:pt x="58" y="0"/>
                    <a:pt x="58" y="0"/>
                  </a:cubicBezTo>
                  <a:cubicBezTo>
                    <a:pt x="26" y="0"/>
                    <a:pt x="0" y="26"/>
                    <a:pt x="0" y="58"/>
                  </a:cubicBezTo>
                  <a:cubicBezTo>
                    <a:pt x="0" y="162"/>
                    <a:pt x="0" y="162"/>
                    <a:pt x="0" y="162"/>
                  </a:cubicBezTo>
                  <a:cubicBezTo>
                    <a:pt x="0" y="194"/>
                    <a:pt x="26" y="220"/>
                    <a:pt x="58" y="220"/>
                  </a:cubicBezTo>
                  <a:cubicBezTo>
                    <a:pt x="134" y="220"/>
                    <a:pt x="134" y="220"/>
                    <a:pt x="134" y="220"/>
                  </a:cubicBezTo>
                  <a:cubicBezTo>
                    <a:pt x="166" y="220"/>
                    <a:pt x="192" y="194"/>
                    <a:pt x="192" y="162"/>
                  </a:cubicBezTo>
                  <a:lnTo>
                    <a:pt x="192" y="58"/>
                  </a:lnTo>
                  <a:close/>
                </a:path>
              </a:pathLst>
            </a:cu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04" name="Freeform 7"/>
            <p:cNvSpPr>
              <a:spLocks/>
            </p:cNvSpPr>
            <p:nvPr/>
          </p:nvSpPr>
          <p:spPr bwMode="auto">
            <a:xfrm>
              <a:off x="5646839" y="2502195"/>
              <a:ext cx="1756361" cy="146635"/>
            </a:xfrm>
            <a:custGeom>
              <a:avLst/>
              <a:gdLst>
                <a:gd name="T0" fmla="*/ 912 w 912"/>
                <a:gd name="T1" fmla="*/ 37 h 76"/>
                <a:gd name="T2" fmla="*/ 875 w 912"/>
                <a:gd name="T3" fmla="*/ 0 h 76"/>
                <a:gd name="T4" fmla="*/ 37 w 912"/>
                <a:gd name="T5" fmla="*/ 0 h 76"/>
                <a:gd name="T6" fmla="*/ 0 w 912"/>
                <a:gd name="T7" fmla="*/ 37 h 76"/>
                <a:gd name="T8" fmla="*/ 0 w 912"/>
                <a:gd name="T9" fmla="*/ 39 h 76"/>
                <a:gd name="T10" fmla="*/ 37 w 912"/>
                <a:gd name="T11" fmla="*/ 76 h 76"/>
                <a:gd name="T12" fmla="*/ 875 w 912"/>
                <a:gd name="T13" fmla="*/ 76 h 76"/>
                <a:gd name="T14" fmla="*/ 912 w 912"/>
                <a:gd name="T15" fmla="*/ 39 h 76"/>
                <a:gd name="T16" fmla="*/ 912 w 912"/>
                <a:gd name="T17" fmla="*/ 3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76">
                  <a:moveTo>
                    <a:pt x="912" y="37"/>
                  </a:moveTo>
                  <a:cubicBezTo>
                    <a:pt x="912" y="17"/>
                    <a:pt x="895" y="0"/>
                    <a:pt x="875" y="0"/>
                  </a:cubicBezTo>
                  <a:cubicBezTo>
                    <a:pt x="37" y="0"/>
                    <a:pt x="37" y="0"/>
                    <a:pt x="37" y="0"/>
                  </a:cubicBezTo>
                  <a:cubicBezTo>
                    <a:pt x="17" y="0"/>
                    <a:pt x="0" y="17"/>
                    <a:pt x="0" y="37"/>
                  </a:cubicBezTo>
                  <a:cubicBezTo>
                    <a:pt x="0" y="39"/>
                    <a:pt x="0" y="39"/>
                    <a:pt x="0" y="39"/>
                  </a:cubicBezTo>
                  <a:cubicBezTo>
                    <a:pt x="0" y="59"/>
                    <a:pt x="17" y="76"/>
                    <a:pt x="37" y="76"/>
                  </a:cubicBezTo>
                  <a:cubicBezTo>
                    <a:pt x="875" y="76"/>
                    <a:pt x="875" y="76"/>
                    <a:pt x="875" y="76"/>
                  </a:cubicBezTo>
                  <a:cubicBezTo>
                    <a:pt x="895" y="76"/>
                    <a:pt x="912" y="59"/>
                    <a:pt x="912" y="39"/>
                  </a:cubicBezTo>
                  <a:lnTo>
                    <a:pt x="912" y="37"/>
                  </a:lnTo>
                  <a:close/>
                </a:path>
              </a:pathLst>
            </a:cu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05" name="Freeform 8"/>
            <p:cNvSpPr>
              <a:spLocks/>
            </p:cNvSpPr>
            <p:nvPr/>
          </p:nvSpPr>
          <p:spPr bwMode="auto">
            <a:xfrm>
              <a:off x="6224418" y="2455761"/>
              <a:ext cx="92054" cy="262314"/>
            </a:xfrm>
            <a:custGeom>
              <a:avLst/>
              <a:gdLst>
                <a:gd name="T0" fmla="*/ 48 w 48"/>
                <a:gd name="T1" fmla="*/ 23 h 136"/>
                <a:gd name="T2" fmla="*/ 25 w 48"/>
                <a:gd name="T3" fmla="*/ 0 h 136"/>
                <a:gd name="T4" fmla="*/ 23 w 48"/>
                <a:gd name="T5" fmla="*/ 0 h 136"/>
                <a:gd name="T6" fmla="*/ 0 w 48"/>
                <a:gd name="T7" fmla="*/ 23 h 136"/>
                <a:gd name="T8" fmla="*/ 0 w 48"/>
                <a:gd name="T9" fmla="*/ 113 h 136"/>
                <a:gd name="T10" fmla="*/ 23 w 48"/>
                <a:gd name="T11" fmla="*/ 136 h 136"/>
                <a:gd name="T12" fmla="*/ 25 w 48"/>
                <a:gd name="T13" fmla="*/ 136 h 136"/>
                <a:gd name="T14" fmla="*/ 48 w 48"/>
                <a:gd name="T15" fmla="*/ 113 h 136"/>
                <a:gd name="T16" fmla="*/ 48 w 48"/>
                <a:gd name="T17" fmla="*/ 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36">
                  <a:moveTo>
                    <a:pt x="48" y="23"/>
                  </a:moveTo>
                  <a:cubicBezTo>
                    <a:pt x="48" y="10"/>
                    <a:pt x="38" y="0"/>
                    <a:pt x="25" y="0"/>
                  </a:cubicBezTo>
                  <a:cubicBezTo>
                    <a:pt x="23" y="0"/>
                    <a:pt x="23" y="0"/>
                    <a:pt x="23" y="0"/>
                  </a:cubicBezTo>
                  <a:cubicBezTo>
                    <a:pt x="10" y="0"/>
                    <a:pt x="0" y="10"/>
                    <a:pt x="0" y="23"/>
                  </a:cubicBezTo>
                  <a:cubicBezTo>
                    <a:pt x="0" y="113"/>
                    <a:pt x="0" y="113"/>
                    <a:pt x="0" y="113"/>
                  </a:cubicBezTo>
                  <a:cubicBezTo>
                    <a:pt x="0" y="126"/>
                    <a:pt x="10" y="136"/>
                    <a:pt x="23" y="136"/>
                  </a:cubicBezTo>
                  <a:cubicBezTo>
                    <a:pt x="25" y="136"/>
                    <a:pt x="25" y="136"/>
                    <a:pt x="25" y="136"/>
                  </a:cubicBezTo>
                  <a:cubicBezTo>
                    <a:pt x="38" y="136"/>
                    <a:pt x="48" y="126"/>
                    <a:pt x="48" y="113"/>
                  </a:cubicBezTo>
                  <a:lnTo>
                    <a:pt x="48" y="23"/>
                  </a:lnTo>
                  <a:close/>
                </a:path>
              </a:pathLst>
            </a:cu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06" name="Freeform 9"/>
            <p:cNvSpPr>
              <a:spLocks/>
            </p:cNvSpPr>
            <p:nvPr/>
          </p:nvSpPr>
          <p:spPr bwMode="auto">
            <a:xfrm>
              <a:off x="5761703" y="2617874"/>
              <a:ext cx="331558" cy="323411"/>
            </a:xfrm>
            <a:custGeom>
              <a:avLst/>
              <a:gdLst>
                <a:gd name="T0" fmla="*/ 45 w 172"/>
                <a:gd name="T1" fmla="*/ 0 h 168"/>
                <a:gd name="T2" fmla="*/ 128 w 172"/>
                <a:gd name="T3" fmla="*/ 0 h 168"/>
                <a:gd name="T4" fmla="*/ 172 w 172"/>
                <a:gd name="T5" fmla="*/ 42 h 168"/>
                <a:gd name="T6" fmla="*/ 172 w 172"/>
                <a:gd name="T7" fmla="*/ 121 h 168"/>
                <a:gd name="T8" fmla="*/ 140 w 172"/>
                <a:gd name="T9" fmla="*/ 164 h 168"/>
                <a:gd name="T10" fmla="*/ 140 w 172"/>
                <a:gd name="T11" fmla="*/ 91 h 168"/>
                <a:gd name="T12" fmla="*/ 120 w 172"/>
                <a:gd name="T13" fmla="*/ 72 h 168"/>
                <a:gd name="T14" fmla="*/ 118 w 172"/>
                <a:gd name="T15" fmla="*/ 72 h 168"/>
                <a:gd name="T16" fmla="*/ 100 w 172"/>
                <a:gd name="T17" fmla="*/ 91 h 168"/>
                <a:gd name="T18" fmla="*/ 100 w 172"/>
                <a:gd name="T19" fmla="*/ 168 h 168"/>
                <a:gd name="T20" fmla="*/ 64 w 172"/>
                <a:gd name="T21" fmla="*/ 168 h 168"/>
                <a:gd name="T22" fmla="*/ 64 w 172"/>
                <a:gd name="T23" fmla="*/ 91 h 168"/>
                <a:gd name="T24" fmla="*/ 45 w 172"/>
                <a:gd name="T25" fmla="*/ 72 h 168"/>
                <a:gd name="T26" fmla="*/ 43 w 172"/>
                <a:gd name="T27" fmla="*/ 72 h 168"/>
                <a:gd name="T28" fmla="*/ 24 w 172"/>
                <a:gd name="T29" fmla="*/ 91 h 168"/>
                <a:gd name="T30" fmla="*/ 24 w 172"/>
                <a:gd name="T31" fmla="*/ 162 h 168"/>
                <a:gd name="T32" fmla="*/ 0 w 172"/>
                <a:gd name="T33" fmla="*/ 121 h 168"/>
                <a:gd name="T34" fmla="*/ 0 w 172"/>
                <a:gd name="T35" fmla="*/ 42 h 168"/>
                <a:gd name="T36" fmla="*/ 45 w 172"/>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2" h="168">
                  <a:moveTo>
                    <a:pt x="45" y="0"/>
                  </a:moveTo>
                  <a:cubicBezTo>
                    <a:pt x="128" y="0"/>
                    <a:pt x="128" y="0"/>
                    <a:pt x="128" y="0"/>
                  </a:cubicBezTo>
                  <a:cubicBezTo>
                    <a:pt x="153" y="0"/>
                    <a:pt x="172" y="17"/>
                    <a:pt x="172" y="42"/>
                  </a:cubicBezTo>
                  <a:cubicBezTo>
                    <a:pt x="172" y="121"/>
                    <a:pt x="172" y="121"/>
                    <a:pt x="172" y="121"/>
                  </a:cubicBezTo>
                  <a:cubicBezTo>
                    <a:pt x="172" y="142"/>
                    <a:pt x="160" y="159"/>
                    <a:pt x="140" y="164"/>
                  </a:cubicBezTo>
                  <a:cubicBezTo>
                    <a:pt x="140" y="91"/>
                    <a:pt x="140" y="91"/>
                    <a:pt x="140" y="91"/>
                  </a:cubicBezTo>
                  <a:cubicBezTo>
                    <a:pt x="140" y="78"/>
                    <a:pt x="130" y="72"/>
                    <a:pt x="120" y="72"/>
                  </a:cubicBezTo>
                  <a:cubicBezTo>
                    <a:pt x="118" y="72"/>
                    <a:pt x="118" y="72"/>
                    <a:pt x="118" y="72"/>
                  </a:cubicBezTo>
                  <a:cubicBezTo>
                    <a:pt x="109" y="72"/>
                    <a:pt x="100" y="78"/>
                    <a:pt x="100" y="91"/>
                  </a:cubicBezTo>
                  <a:cubicBezTo>
                    <a:pt x="100" y="168"/>
                    <a:pt x="100" y="168"/>
                    <a:pt x="100" y="168"/>
                  </a:cubicBezTo>
                  <a:cubicBezTo>
                    <a:pt x="64" y="168"/>
                    <a:pt x="64" y="168"/>
                    <a:pt x="64" y="168"/>
                  </a:cubicBezTo>
                  <a:cubicBezTo>
                    <a:pt x="64" y="91"/>
                    <a:pt x="64" y="91"/>
                    <a:pt x="64" y="91"/>
                  </a:cubicBezTo>
                  <a:cubicBezTo>
                    <a:pt x="64" y="78"/>
                    <a:pt x="55" y="72"/>
                    <a:pt x="45" y="72"/>
                  </a:cubicBezTo>
                  <a:cubicBezTo>
                    <a:pt x="43" y="72"/>
                    <a:pt x="43" y="72"/>
                    <a:pt x="43" y="72"/>
                  </a:cubicBezTo>
                  <a:cubicBezTo>
                    <a:pt x="33" y="72"/>
                    <a:pt x="24" y="78"/>
                    <a:pt x="24" y="91"/>
                  </a:cubicBezTo>
                  <a:cubicBezTo>
                    <a:pt x="24" y="162"/>
                    <a:pt x="24" y="162"/>
                    <a:pt x="24" y="162"/>
                  </a:cubicBezTo>
                  <a:cubicBezTo>
                    <a:pt x="8" y="155"/>
                    <a:pt x="0" y="139"/>
                    <a:pt x="0" y="121"/>
                  </a:cubicBezTo>
                  <a:cubicBezTo>
                    <a:pt x="0" y="42"/>
                    <a:pt x="0" y="42"/>
                    <a:pt x="0" y="42"/>
                  </a:cubicBezTo>
                  <a:cubicBezTo>
                    <a:pt x="0" y="17"/>
                    <a:pt x="20" y="0"/>
                    <a:pt x="45" y="0"/>
                  </a:cubicBezTo>
                  <a:close/>
                </a:path>
              </a:pathLst>
            </a:cu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07" name="Freeform 10"/>
            <p:cNvSpPr>
              <a:spLocks/>
            </p:cNvSpPr>
            <p:nvPr/>
          </p:nvSpPr>
          <p:spPr bwMode="auto">
            <a:xfrm>
              <a:off x="7310331" y="3450434"/>
              <a:ext cx="1186929" cy="2936772"/>
            </a:xfrm>
            <a:custGeom>
              <a:avLst/>
              <a:gdLst>
                <a:gd name="T0" fmla="*/ 191 w 616"/>
                <a:gd name="T1" fmla="*/ 76 h 1524"/>
                <a:gd name="T2" fmla="*/ 287 w 616"/>
                <a:gd name="T3" fmla="*/ 7 h 1524"/>
                <a:gd name="T4" fmla="*/ 538 w 616"/>
                <a:gd name="T5" fmla="*/ 42 h 1524"/>
                <a:gd name="T6" fmla="*/ 610 w 616"/>
                <a:gd name="T7" fmla="*/ 135 h 1524"/>
                <a:gd name="T8" fmla="*/ 425 w 616"/>
                <a:gd name="T9" fmla="*/ 1445 h 1524"/>
                <a:gd name="T10" fmla="*/ 329 w 616"/>
                <a:gd name="T11" fmla="*/ 1517 h 1524"/>
                <a:gd name="T12" fmla="*/ 79 w 616"/>
                <a:gd name="T13" fmla="*/ 1482 h 1524"/>
                <a:gd name="T14" fmla="*/ 6 w 616"/>
                <a:gd name="T15" fmla="*/ 1386 h 1524"/>
                <a:gd name="T16" fmla="*/ 191 w 616"/>
                <a:gd name="T17" fmla="*/ 76 h 1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6" h="1524">
                  <a:moveTo>
                    <a:pt x="191" y="76"/>
                  </a:moveTo>
                  <a:cubicBezTo>
                    <a:pt x="198" y="30"/>
                    <a:pt x="240" y="0"/>
                    <a:pt x="287" y="7"/>
                  </a:cubicBezTo>
                  <a:cubicBezTo>
                    <a:pt x="538" y="42"/>
                    <a:pt x="538" y="42"/>
                    <a:pt x="538" y="42"/>
                  </a:cubicBezTo>
                  <a:cubicBezTo>
                    <a:pt x="584" y="49"/>
                    <a:pt x="616" y="89"/>
                    <a:pt x="610" y="135"/>
                  </a:cubicBezTo>
                  <a:cubicBezTo>
                    <a:pt x="425" y="1445"/>
                    <a:pt x="425" y="1445"/>
                    <a:pt x="425" y="1445"/>
                  </a:cubicBezTo>
                  <a:cubicBezTo>
                    <a:pt x="419" y="1492"/>
                    <a:pt x="376" y="1524"/>
                    <a:pt x="329" y="1517"/>
                  </a:cubicBezTo>
                  <a:cubicBezTo>
                    <a:pt x="79" y="1482"/>
                    <a:pt x="79" y="1482"/>
                    <a:pt x="79" y="1482"/>
                  </a:cubicBezTo>
                  <a:cubicBezTo>
                    <a:pt x="32" y="1475"/>
                    <a:pt x="0" y="1433"/>
                    <a:pt x="6" y="1386"/>
                  </a:cubicBezTo>
                  <a:lnTo>
                    <a:pt x="191" y="76"/>
                  </a:lnTo>
                  <a:close/>
                </a:path>
              </a:pathLst>
            </a:custGeom>
            <a:solidFill>
              <a:srgbClr val="D43B20"/>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08" name="Freeform 11"/>
            <p:cNvSpPr>
              <a:spLocks/>
            </p:cNvSpPr>
            <p:nvPr/>
          </p:nvSpPr>
          <p:spPr bwMode="auto">
            <a:xfrm>
              <a:off x="7886281" y="3592996"/>
              <a:ext cx="250909" cy="250094"/>
            </a:xfrm>
            <a:custGeom>
              <a:avLst/>
              <a:gdLst>
                <a:gd name="T0" fmla="*/ 118 w 130"/>
                <a:gd name="T1" fmla="*/ 43 h 130"/>
                <a:gd name="T2" fmla="*/ 43 w 130"/>
                <a:gd name="T3" fmla="*/ 12 h 130"/>
                <a:gd name="T4" fmla="*/ 12 w 130"/>
                <a:gd name="T5" fmla="*/ 86 h 130"/>
                <a:gd name="T6" fmla="*/ 86 w 130"/>
                <a:gd name="T7" fmla="*/ 118 h 130"/>
                <a:gd name="T8" fmla="*/ 118 w 130"/>
                <a:gd name="T9" fmla="*/ 43 h 130"/>
              </a:gdLst>
              <a:ahLst/>
              <a:cxnLst>
                <a:cxn ang="0">
                  <a:pos x="T0" y="T1"/>
                </a:cxn>
                <a:cxn ang="0">
                  <a:pos x="T2" y="T3"/>
                </a:cxn>
                <a:cxn ang="0">
                  <a:pos x="T4" y="T5"/>
                </a:cxn>
                <a:cxn ang="0">
                  <a:pos x="T6" y="T7"/>
                </a:cxn>
                <a:cxn ang="0">
                  <a:pos x="T8" y="T9"/>
                </a:cxn>
              </a:cxnLst>
              <a:rect l="0" t="0" r="r" b="b"/>
              <a:pathLst>
                <a:path w="130" h="130">
                  <a:moveTo>
                    <a:pt x="118" y="43"/>
                  </a:moveTo>
                  <a:cubicBezTo>
                    <a:pt x="106" y="14"/>
                    <a:pt x="73" y="0"/>
                    <a:pt x="43" y="12"/>
                  </a:cubicBezTo>
                  <a:cubicBezTo>
                    <a:pt x="14" y="24"/>
                    <a:pt x="0" y="57"/>
                    <a:pt x="12" y="86"/>
                  </a:cubicBezTo>
                  <a:cubicBezTo>
                    <a:pt x="24" y="116"/>
                    <a:pt x="57" y="130"/>
                    <a:pt x="86" y="118"/>
                  </a:cubicBezTo>
                  <a:cubicBezTo>
                    <a:pt x="116" y="106"/>
                    <a:pt x="130" y="73"/>
                    <a:pt x="118" y="43"/>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09" name="Freeform 12"/>
            <p:cNvSpPr>
              <a:spLocks/>
            </p:cNvSpPr>
            <p:nvPr/>
          </p:nvSpPr>
          <p:spPr bwMode="auto">
            <a:xfrm>
              <a:off x="7886281" y="3600328"/>
              <a:ext cx="188996" cy="225655"/>
            </a:xfrm>
            <a:custGeom>
              <a:avLst/>
              <a:gdLst>
                <a:gd name="T0" fmla="*/ 66 w 98"/>
                <a:gd name="T1" fmla="*/ 17 h 117"/>
                <a:gd name="T2" fmla="*/ 98 w 98"/>
                <a:gd name="T3" fmla="*/ 14 h 117"/>
                <a:gd name="T4" fmla="*/ 43 w 98"/>
                <a:gd name="T5" fmla="*/ 8 h 117"/>
                <a:gd name="T6" fmla="*/ 12 w 98"/>
                <a:gd name="T7" fmla="*/ 82 h 117"/>
                <a:gd name="T8" fmla="*/ 54 w 98"/>
                <a:gd name="T9" fmla="*/ 117 h 117"/>
                <a:gd name="T10" fmla="*/ 35 w 98"/>
                <a:gd name="T11" fmla="*/ 92 h 117"/>
                <a:gd name="T12" fmla="*/ 66 w 98"/>
                <a:gd name="T13" fmla="*/ 17 h 117"/>
              </a:gdLst>
              <a:ahLst/>
              <a:cxnLst>
                <a:cxn ang="0">
                  <a:pos x="T0" y="T1"/>
                </a:cxn>
                <a:cxn ang="0">
                  <a:pos x="T2" y="T3"/>
                </a:cxn>
                <a:cxn ang="0">
                  <a:pos x="T4" y="T5"/>
                </a:cxn>
                <a:cxn ang="0">
                  <a:pos x="T6" y="T7"/>
                </a:cxn>
                <a:cxn ang="0">
                  <a:pos x="T8" y="T9"/>
                </a:cxn>
                <a:cxn ang="0">
                  <a:pos x="T10" y="T11"/>
                </a:cxn>
                <a:cxn ang="0">
                  <a:pos x="T12" y="T13"/>
                </a:cxn>
              </a:cxnLst>
              <a:rect l="0" t="0" r="r" b="b"/>
              <a:pathLst>
                <a:path w="98" h="117">
                  <a:moveTo>
                    <a:pt x="66" y="17"/>
                  </a:moveTo>
                  <a:cubicBezTo>
                    <a:pt x="77" y="13"/>
                    <a:pt x="88" y="12"/>
                    <a:pt x="98" y="14"/>
                  </a:cubicBezTo>
                  <a:cubicBezTo>
                    <a:pt x="83" y="3"/>
                    <a:pt x="62" y="0"/>
                    <a:pt x="43" y="8"/>
                  </a:cubicBezTo>
                  <a:cubicBezTo>
                    <a:pt x="14" y="20"/>
                    <a:pt x="0" y="53"/>
                    <a:pt x="12" y="82"/>
                  </a:cubicBezTo>
                  <a:cubicBezTo>
                    <a:pt x="19" y="101"/>
                    <a:pt x="36" y="114"/>
                    <a:pt x="54" y="117"/>
                  </a:cubicBezTo>
                  <a:cubicBezTo>
                    <a:pt x="46" y="111"/>
                    <a:pt x="39" y="102"/>
                    <a:pt x="35" y="92"/>
                  </a:cubicBezTo>
                  <a:cubicBezTo>
                    <a:pt x="23" y="63"/>
                    <a:pt x="37" y="29"/>
                    <a:pt x="66" y="17"/>
                  </a:cubicBezTo>
                  <a:close/>
                </a:path>
              </a:pathLst>
            </a:custGeom>
            <a:solidFill>
              <a:srgbClr val="1335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10" name="Freeform 13"/>
            <p:cNvSpPr>
              <a:spLocks/>
            </p:cNvSpPr>
            <p:nvPr/>
          </p:nvSpPr>
          <p:spPr bwMode="auto">
            <a:xfrm>
              <a:off x="8165702" y="3361639"/>
              <a:ext cx="1466350" cy="2946547"/>
            </a:xfrm>
            <a:custGeom>
              <a:avLst/>
              <a:gdLst>
                <a:gd name="T0" fmla="*/ 12 w 761"/>
                <a:gd name="T1" fmla="*/ 175 h 1529"/>
                <a:gd name="T2" fmla="*/ 73 w 761"/>
                <a:gd name="T3" fmla="*/ 75 h 1529"/>
                <a:gd name="T4" fmla="*/ 319 w 761"/>
                <a:gd name="T5" fmla="*/ 12 h 1529"/>
                <a:gd name="T6" fmla="*/ 421 w 761"/>
                <a:gd name="T7" fmla="*/ 70 h 1529"/>
                <a:gd name="T8" fmla="*/ 750 w 761"/>
                <a:gd name="T9" fmla="*/ 1352 h 1529"/>
                <a:gd name="T10" fmla="*/ 689 w 761"/>
                <a:gd name="T11" fmla="*/ 1455 h 1529"/>
                <a:gd name="T12" fmla="*/ 443 w 761"/>
                <a:gd name="T13" fmla="*/ 1518 h 1529"/>
                <a:gd name="T14" fmla="*/ 340 w 761"/>
                <a:gd name="T15" fmla="*/ 1457 h 1529"/>
                <a:gd name="T16" fmla="*/ 12 w 761"/>
                <a:gd name="T17" fmla="*/ 175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1" h="1529">
                  <a:moveTo>
                    <a:pt x="12" y="175"/>
                  </a:moveTo>
                  <a:cubicBezTo>
                    <a:pt x="0" y="130"/>
                    <a:pt x="28" y="86"/>
                    <a:pt x="73" y="75"/>
                  </a:cubicBezTo>
                  <a:cubicBezTo>
                    <a:pt x="319" y="12"/>
                    <a:pt x="319" y="12"/>
                    <a:pt x="319" y="12"/>
                  </a:cubicBezTo>
                  <a:cubicBezTo>
                    <a:pt x="364" y="0"/>
                    <a:pt x="410" y="25"/>
                    <a:pt x="421" y="70"/>
                  </a:cubicBezTo>
                  <a:cubicBezTo>
                    <a:pt x="750" y="1352"/>
                    <a:pt x="750" y="1352"/>
                    <a:pt x="750" y="1352"/>
                  </a:cubicBezTo>
                  <a:cubicBezTo>
                    <a:pt x="761" y="1397"/>
                    <a:pt x="734" y="1443"/>
                    <a:pt x="689" y="1455"/>
                  </a:cubicBezTo>
                  <a:cubicBezTo>
                    <a:pt x="443" y="1518"/>
                    <a:pt x="443" y="1518"/>
                    <a:pt x="443" y="1518"/>
                  </a:cubicBezTo>
                  <a:cubicBezTo>
                    <a:pt x="398" y="1529"/>
                    <a:pt x="352" y="1502"/>
                    <a:pt x="340" y="1457"/>
                  </a:cubicBezTo>
                  <a:lnTo>
                    <a:pt x="12" y="175"/>
                  </a:lnTo>
                  <a:close/>
                </a:path>
              </a:pathLst>
            </a:custGeom>
            <a:solidFill>
              <a:srgbClr val="759F81"/>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11" name="Freeform 14"/>
            <p:cNvSpPr>
              <a:spLocks/>
            </p:cNvSpPr>
            <p:nvPr/>
          </p:nvSpPr>
          <p:spPr bwMode="auto">
            <a:xfrm>
              <a:off x="8419869" y="3562040"/>
              <a:ext cx="242762" cy="242762"/>
            </a:xfrm>
            <a:custGeom>
              <a:avLst/>
              <a:gdLst>
                <a:gd name="T0" fmla="*/ 104 w 126"/>
                <a:gd name="T1" fmla="*/ 23 h 126"/>
                <a:gd name="T2" fmla="*/ 23 w 126"/>
                <a:gd name="T3" fmla="*/ 22 h 126"/>
                <a:gd name="T4" fmla="*/ 22 w 126"/>
                <a:gd name="T5" fmla="*/ 103 h 126"/>
                <a:gd name="T6" fmla="*/ 103 w 126"/>
                <a:gd name="T7" fmla="*/ 104 h 126"/>
                <a:gd name="T8" fmla="*/ 104 w 126"/>
                <a:gd name="T9" fmla="*/ 23 h 126"/>
              </a:gdLst>
              <a:ahLst/>
              <a:cxnLst>
                <a:cxn ang="0">
                  <a:pos x="T0" y="T1"/>
                </a:cxn>
                <a:cxn ang="0">
                  <a:pos x="T2" y="T3"/>
                </a:cxn>
                <a:cxn ang="0">
                  <a:pos x="T4" y="T5"/>
                </a:cxn>
                <a:cxn ang="0">
                  <a:pos x="T6" y="T7"/>
                </a:cxn>
                <a:cxn ang="0">
                  <a:pos x="T8" y="T9"/>
                </a:cxn>
              </a:cxnLst>
              <a:rect l="0" t="0" r="r" b="b"/>
              <a:pathLst>
                <a:path w="126" h="126">
                  <a:moveTo>
                    <a:pt x="104" y="23"/>
                  </a:moveTo>
                  <a:cubicBezTo>
                    <a:pt x="82" y="1"/>
                    <a:pt x="45" y="0"/>
                    <a:pt x="23" y="22"/>
                  </a:cubicBezTo>
                  <a:cubicBezTo>
                    <a:pt x="0" y="44"/>
                    <a:pt x="0" y="81"/>
                    <a:pt x="22" y="103"/>
                  </a:cubicBezTo>
                  <a:cubicBezTo>
                    <a:pt x="44" y="126"/>
                    <a:pt x="80" y="126"/>
                    <a:pt x="103" y="104"/>
                  </a:cubicBezTo>
                  <a:cubicBezTo>
                    <a:pt x="126" y="82"/>
                    <a:pt x="126" y="46"/>
                    <a:pt x="104" y="23"/>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12" name="Freeform 15"/>
            <p:cNvSpPr>
              <a:spLocks/>
            </p:cNvSpPr>
            <p:nvPr/>
          </p:nvSpPr>
          <p:spPr bwMode="auto">
            <a:xfrm>
              <a:off x="8419869" y="3567742"/>
              <a:ext cx="146635" cy="231357"/>
            </a:xfrm>
            <a:custGeom>
              <a:avLst/>
              <a:gdLst>
                <a:gd name="T0" fmla="*/ 48 w 76"/>
                <a:gd name="T1" fmla="*/ 20 h 120"/>
                <a:gd name="T2" fmla="*/ 76 w 76"/>
                <a:gd name="T3" fmla="*/ 4 h 120"/>
                <a:gd name="T4" fmla="*/ 23 w 76"/>
                <a:gd name="T5" fmla="*/ 19 h 120"/>
                <a:gd name="T6" fmla="*/ 22 w 76"/>
                <a:gd name="T7" fmla="*/ 100 h 120"/>
                <a:gd name="T8" fmla="*/ 75 w 76"/>
                <a:gd name="T9" fmla="*/ 116 h 120"/>
                <a:gd name="T10" fmla="*/ 47 w 76"/>
                <a:gd name="T11" fmla="*/ 100 h 120"/>
                <a:gd name="T12" fmla="*/ 48 w 76"/>
                <a:gd name="T13" fmla="*/ 20 h 120"/>
              </a:gdLst>
              <a:ahLst/>
              <a:cxnLst>
                <a:cxn ang="0">
                  <a:pos x="T0" y="T1"/>
                </a:cxn>
                <a:cxn ang="0">
                  <a:pos x="T2" y="T3"/>
                </a:cxn>
                <a:cxn ang="0">
                  <a:pos x="T4" y="T5"/>
                </a:cxn>
                <a:cxn ang="0">
                  <a:pos x="T6" y="T7"/>
                </a:cxn>
                <a:cxn ang="0">
                  <a:pos x="T8" y="T9"/>
                </a:cxn>
                <a:cxn ang="0">
                  <a:pos x="T10" y="T11"/>
                </a:cxn>
                <a:cxn ang="0">
                  <a:pos x="T12" y="T13"/>
                </a:cxn>
              </a:cxnLst>
              <a:rect l="0" t="0" r="r" b="b"/>
              <a:pathLst>
                <a:path w="76" h="120">
                  <a:moveTo>
                    <a:pt x="48" y="20"/>
                  </a:moveTo>
                  <a:cubicBezTo>
                    <a:pt x="56" y="12"/>
                    <a:pt x="66" y="7"/>
                    <a:pt x="76" y="4"/>
                  </a:cubicBezTo>
                  <a:cubicBezTo>
                    <a:pt x="58" y="0"/>
                    <a:pt x="37" y="5"/>
                    <a:pt x="23" y="19"/>
                  </a:cubicBezTo>
                  <a:cubicBezTo>
                    <a:pt x="0" y="41"/>
                    <a:pt x="0" y="78"/>
                    <a:pt x="22" y="100"/>
                  </a:cubicBezTo>
                  <a:cubicBezTo>
                    <a:pt x="36" y="115"/>
                    <a:pt x="56" y="120"/>
                    <a:pt x="75" y="116"/>
                  </a:cubicBezTo>
                  <a:cubicBezTo>
                    <a:pt x="65" y="114"/>
                    <a:pt x="55" y="109"/>
                    <a:pt x="47" y="100"/>
                  </a:cubicBezTo>
                  <a:cubicBezTo>
                    <a:pt x="25" y="78"/>
                    <a:pt x="25" y="42"/>
                    <a:pt x="48" y="20"/>
                  </a:cubicBezTo>
                  <a:close/>
                </a:path>
              </a:pathLst>
            </a:custGeom>
            <a:solidFill>
              <a:srgbClr val="1335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13" name="Freeform 16"/>
            <p:cNvSpPr>
              <a:spLocks/>
            </p:cNvSpPr>
            <p:nvPr/>
          </p:nvSpPr>
          <p:spPr bwMode="auto">
            <a:xfrm>
              <a:off x="8643895" y="3047189"/>
              <a:ext cx="2285876" cy="2699712"/>
            </a:xfrm>
            <a:custGeom>
              <a:avLst/>
              <a:gdLst>
                <a:gd name="T0" fmla="*/ 28 w 1187"/>
                <a:gd name="T1" fmla="*/ 296 h 1401"/>
                <a:gd name="T2" fmla="*/ 47 w 1187"/>
                <a:gd name="T3" fmla="*/ 180 h 1401"/>
                <a:gd name="T4" fmla="*/ 250 w 1187"/>
                <a:gd name="T5" fmla="*/ 28 h 1401"/>
                <a:gd name="T6" fmla="*/ 367 w 1187"/>
                <a:gd name="T7" fmla="*/ 43 h 1401"/>
                <a:gd name="T8" fmla="*/ 1159 w 1187"/>
                <a:gd name="T9" fmla="*/ 1103 h 1401"/>
                <a:gd name="T10" fmla="*/ 1142 w 1187"/>
                <a:gd name="T11" fmla="*/ 1221 h 1401"/>
                <a:gd name="T12" fmla="*/ 939 w 1187"/>
                <a:gd name="T13" fmla="*/ 1373 h 1401"/>
                <a:gd name="T14" fmla="*/ 821 w 1187"/>
                <a:gd name="T15" fmla="*/ 1356 h 1401"/>
                <a:gd name="T16" fmla="*/ 28 w 1187"/>
                <a:gd name="T17" fmla="*/ 296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7" h="1401">
                  <a:moveTo>
                    <a:pt x="28" y="296"/>
                  </a:moveTo>
                  <a:cubicBezTo>
                    <a:pt x="0" y="259"/>
                    <a:pt x="10" y="208"/>
                    <a:pt x="47" y="180"/>
                  </a:cubicBezTo>
                  <a:cubicBezTo>
                    <a:pt x="250" y="28"/>
                    <a:pt x="250" y="28"/>
                    <a:pt x="250" y="28"/>
                  </a:cubicBezTo>
                  <a:cubicBezTo>
                    <a:pt x="287" y="0"/>
                    <a:pt x="339" y="6"/>
                    <a:pt x="367" y="43"/>
                  </a:cubicBezTo>
                  <a:cubicBezTo>
                    <a:pt x="1159" y="1103"/>
                    <a:pt x="1159" y="1103"/>
                    <a:pt x="1159" y="1103"/>
                  </a:cubicBezTo>
                  <a:cubicBezTo>
                    <a:pt x="1187" y="1140"/>
                    <a:pt x="1179" y="1193"/>
                    <a:pt x="1142" y="1221"/>
                  </a:cubicBezTo>
                  <a:cubicBezTo>
                    <a:pt x="939" y="1373"/>
                    <a:pt x="939" y="1373"/>
                    <a:pt x="939" y="1373"/>
                  </a:cubicBezTo>
                  <a:cubicBezTo>
                    <a:pt x="902" y="1401"/>
                    <a:pt x="848" y="1393"/>
                    <a:pt x="821" y="1356"/>
                  </a:cubicBezTo>
                  <a:lnTo>
                    <a:pt x="28" y="296"/>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latin typeface="Agency FB" panose="020B0503020202020204" pitchFamily="34" charset="0"/>
              </a:endParaRPr>
            </a:p>
          </p:txBody>
        </p:sp>
        <p:sp>
          <p:nvSpPr>
            <p:cNvPr id="114" name="Freeform 17"/>
            <p:cNvSpPr>
              <a:spLocks/>
            </p:cNvSpPr>
            <p:nvPr/>
          </p:nvSpPr>
          <p:spPr bwMode="auto">
            <a:xfrm>
              <a:off x="8893989" y="3324980"/>
              <a:ext cx="250094" cy="250909"/>
            </a:xfrm>
            <a:custGeom>
              <a:avLst/>
              <a:gdLst>
                <a:gd name="T0" fmla="*/ 87 w 130"/>
                <a:gd name="T1" fmla="*/ 12 h 130"/>
                <a:gd name="T2" fmla="*/ 12 w 130"/>
                <a:gd name="T3" fmla="*/ 42 h 130"/>
                <a:gd name="T4" fmla="*/ 42 w 130"/>
                <a:gd name="T5" fmla="*/ 118 h 130"/>
                <a:gd name="T6" fmla="*/ 117 w 130"/>
                <a:gd name="T7" fmla="*/ 88 h 130"/>
                <a:gd name="T8" fmla="*/ 87 w 130"/>
                <a:gd name="T9" fmla="*/ 12 h 130"/>
              </a:gdLst>
              <a:ahLst/>
              <a:cxnLst>
                <a:cxn ang="0">
                  <a:pos x="T0" y="T1"/>
                </a:cxn>
                <a:cxn ang="0">
                  <a:pos x="T2" y="T3"/>
                </a:cxn>
                <a:cxn ang="0">
                  <a:pos x="T4" y="T5"/>
                </a:cxn>
                <a:cxn ang="0">
                  <a:pos x="T6" y="T7"/>
                </a:cxn>
                <a:cxn ang="0">
                  <a:pos x="T8" y="T9"/>
                </a:cxn>
              </a:cxnLst>
              <a:rect l="0" t="0" r="r" b="b"/>
              <a:pathLst>
                <a:path w="130" h="130">
                  <a:moveTo>
                    <a:pt x="87" y="12"/>
                  </a:moveTo>
                  <a:cubicBezTo>
                    <a:pt x="58" y="0"/>
                    <a:pt x="24" y="13"/>
                    <a:pt x="12" y="42"/>
                  </a:cubicBezTo>
                  <a:cubicBezTo>
                    <a:pt x="0" y="71"/>
                    <a:pt x="13" y="105"/>
                    <a:pt x="42" y="118"/>
                  </a:cubicBezTo>
                  <a:cubicBezTo>
                    <a:pt x="71" y="130"/>
                    <a:pt x="105" y="117"/>
                    <a:pt x="117" y="88"/>
                  </a:cubicBezTo>
                  <a:cubicBezTo>
                    <a:pt x="130" y="58"/>
                    <a:pt x="116" y="25"/>
                    <a:pt x="87" y="12"/>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15" name="Freeform 18"/>
            <p:cNvSpPr>
              <a:spLocks/>
            </p:cNvSpPr>
            <p:nvPr/>
          </p:nvSpPr>
          <p:spPr bwMode="auto">
            <a:xfrm>
              <a:off x="8893989" y="3342087"/>
              <a:ext cx="186552" cy="225655"/>
            </a:xfrm>
            <a:custGeom>
              <a:avLst/>
              <a:gdLst>
                <a:gd name="T0" fmla="*/ 35 w 97"/>
                <a:gd name="T1" fmla="*/ 24 h 117"/>
                <a:gd name="T2" fmla="*/ 55 w 97"/>
                <a:gd name="T3" fmla="*/ 0 h 117"/>
                <a:gd name="T4" fmla="*/ 12 w 97"/>
                <a:gd name="T5" fmla="*/ 33 h 117"/>
                <a:gd name="T6" fmla="*/ 42 w 97"/>
                <a:gd name="T7" fmla="*/ 109 h 117"/>
                <a:gd name="T8" fmla="*/ 97 w 97"/>
                <a:gd name="T9" fmla="*/ 103 h 117"/>
                <a:gd name="T10" fmla="*/ 65 w 97"/>
                <a:gd name="T11" fmla="*/ 99 h 117"/>
                <a:gd name="T12" fmla="*/ 35 w 97"/>
                <a:gd name="T13" fmla="*/ 24 h 117"/>
              </a:gdLst>
              <a:ahLst/>
              <a:cxnLst>
                <a:cxn ang="0">
                  <a:pos x="T0" y="T1"/>
                </a:cxn>
                <a:cxn ang="0">
                  <a:pos x="T2" y="T3"/>
                </a:cxn>
                <a:cxn ang="0">
                  <a:pos x="T4" y="T5"/>
                </a:cxn>
                <a:cxn ang="0">
                  <a:pos x="T6" y="T7"/>
                </a:cxn>
                <a:cxn ang="0">
                  <a:pos x="T8" y="T9"/>
                </a:cxn>
                <a:cxn ang="0">
                  <a:pos x="T10" y="T11"/>
                </a:cxn>
                <a:cxn ang="0">
                  <a:pos x="T12" y="T13"/>
                </a:cxn>
              </a:cxnLst>
              <a:rect l="0" t="0" r="r" b="b"/>
              <a:pathLst>
                <a:path w="97" h="117">
                  <a:moveTo>
                    <a:pt x="35" y="24"/>
                  </a:moveTo>
                  <a:cubicBezTo>
                    <a:pt x="40" y="14"/>
                    <a:pt x="47" y="5"/>
                    <a:pt x="55" y="0"/>
                  </a:cubicBezTo>
                  <a:cubicBezTo>
                    <a:pt x="37" y="3"/>
                    <a:pt x="20" y="15"/>
                    <a:pt x="12" y="33"/>
                  </a:cubicBezTo>
                  <a:cubicBezTo>
                    <a:pt x="0" y="62"/>
                    <a:pt x="13" y="96"/>
                    <a:pt x="42" y="109"/>
                  </a:cubicBezTo>
                  <a:cubicBezTo>
                    <a:pt x="61" y="117"/>
                    <a:pt x="81" y="114"/>
                    <a:pt x="97" y="103"/>
                  </a:cubicBezTo>
                  <a:cubicBezTo>
                    <a:pt x="87" y="105"/>
                    <a:pt x="76" y="104"/>
                    <a:pt x="65" y="99"/>
                  </a:cubicBezTo>
                  <a:cubicBezTo>
                    <a:pt x="36" y="87"/>
                    <a:pt x="23" y="53"/>
                    <a:pt x="35" y="24"/>
                  </a:cubicBezTo>
                  <a:close/>
                </a:path>
              </a:pathLst>
            </a:custGeom>
            <a:solidFill>
              <a:srgbClr val="1335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16" name="Freeform 19"/>
            <p:cNvSpPr>
              <a:spLocks/>
            </p:cNvSpPr>
            <p:nvPr/>
          </p:nvSpPr>
          <p:spPr bwMode="auto">
            <a:xfrm>
              <a:off x="7936788" y="2837826"/>
              <a:ext cx="132786" cy="801604"/>
            </a:xfrm>
            <a:custGeom>
              <a:avLst/>
              <a:gdLst>
                <a:gd name="T0" fmla="*/ 45 w 69"/>
                <a:gd name="T1" fmla="*/ 416 h 416"/>
                <a:gd name="T2" fmla="*/ 31 w 69"/>
                <a:gd name="T3" fmla="*/ 410 h 416"/>
                <a:gd name="T4" fmla="*/ 9 w 69"/>
                <a:gd name="T5" fmla="*/ 306 h 416"/>
                <a:gd name="T6" fmla="*/ 6 w 69"/>
                <a:gd name="T7" fmla="*/ 207 h 416"/>
                <a:gd name="T8" fmla="*/ 32 w 69"/>
                <a:gd name="T9" fmla="*/ 4 h 416"/>
                <a:gd name="T10" fmla="*/ 57 w 69"/>
                <a:gd name="T11" fmla="*/ 6 h 416"/>
                <a:gd name="T12" fmla="*/ 69 w 69"/>
                <a:gd name="T13" fmla="*/ 33 h 416"/>
                <a:gd name="T14" fmla="*/ 63 w 69"/>
                <a:gd name="T15" fmla="*/ 39 h 416"/>
                <a:gd name="T16" fmla="*/ 57 w 69"/>
                <a:gd name="T17" fmla="*/ 33 h 416"/>
                <a:gd name="T18" fmla="*/ 50 w 69"/>
                <a:gd name="T19" fmla="*/ 15 h 416"/>
                <a:gd name="T20" fmla="*/ 35 w 69"/>
                <a:gd name="T21" fmla="*/ 16 h 416"/>
                <a:gd name="T22" fmla="*/ 35 w 69"/>
                <a:gd name="T23" fmla="*/ 16 h 416"/>
                <a:gd name="T24" fmla="*/ 18 w 69"/>
                <a:gd name="T25" fmla="*/ 207 h 416"/>
                <a:gd name="T26" fmla="*/ 21 w 69"/>
                <a:gd name="T27" fmla="*/ 306 h 416"/>
                <a:gd name="T28" fmla="*/ 39 w 69"/>
                <a:gd name="T29" fmla="*/ 401 h 416"/>
                <a:gd name="T30" fmla="*/ 45 w 69"/>
                <a:gd name="T31" fmla="*/ 404 h 416"/>
                <a:gd name="T32" fmla="*/ 45 w 69"/>
                <a:gd name="T33" fmla="*/ 404 h 416"/>
                <a:gd name="T34" fmla="*/ 52 w 69"/>
                <a:gd name="T35" fmla="*/ 410 h 416"/>
                <a:gd name="T36" fmla="*/ 46 w 69"/>
                <a:gd name="T37" fmla="*/ 416 h 416"/>
                <a:gd name="T38" fmla="*/ 45 w 69"/>
                <a:gd name="T39" fmla="*/ 416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9" h="416">
                  <a:moveTo>
                    <a:pt x="45" y="416"/>
                  </a:moveTo>
                  <a:cubicBezTo>
                    <a:pt x="43" y="416"/>
                    <a:pt x="38" y="415"/>
                    <a:pt x="31" y="410"/>
                  </a:cubicBezTo>
                  <a:cubicBezTo>
                    <a:pt x="16" y="395"/>
                    <a:pt x="8" y="359"/>
                    <a:pt x="9" y="306"/>
                  </a:cubicBezTo>
                  <a:cubicBezTo>
                    <a:pt x="9" y="277"/>
                    <a:pt x="8" y="243"/>
                    <a:pt x="6" y="207"/>
                  </a:cubicBezTo>
                  <a:cubicBezTo>
                    <a:pt x="1" y="87"/>
                    <a:pt x="0" y="13"/>
                    <a:pt x="32" y="4"/>
                  </a:cubicBezTo>
                  <a:cubicBezTo>
                    <a:pt x="42" y="0"/>
                    <a:pt x="50" y="1"/>
                    <a:pt x="57" y="6"/>
                  </a:cubicBezTo>
                  <a:cubicBezTo>
                    <a:pt x="69" y="14"/>
                    <a:pt x="69" y="31"/>
                    <a:pt x="69" y="33"/>
                  </a:cubicBezTo>
                  <a:cubicBezTo>
                    <a:pt x="69" y="37"/>
                    <a:pt x="67" y="39"/>
                    <a:pt x="63" y="39"/>
                  </a:cubicBezTo>
                  <a:cubicBezTo>
                    <a:pt x="60" y="39"/>
                    <a:pt x="57" y="37"/>
                    <a:pt x="57" y="33"/>
                  </a:cubicBezTo>
                  <a:cubicBezTo>
                    <a:pt x="57" y="30"/>
                    <a:pt x="56" y="19"/>
                    <a:pt x="50" y="15"/>
                  </a:cubicBezTo>
                  <a:cubicBezTo>
                    <a:pt x="47" y="13"/>
                    <a:pt x="42" y="13"/>
                    <a:pt x="35" y="16"/>
                  </a:cubicBezTo>
                  <a:cubicBezTo>
                    <a:pt x="35" y="16"/>
                    <a:pt x="35" y="16"/>
                    <a:pt x="35" y="16"/>
                  </a:cubicBezTo>
                  <a:cubicBezTo>
                    <a:pt x="11" y="22"/>
                    <a:pt x="15" y="125"/>
                    <a:pt x="18" y="207"/>
                  </a:cubicBezTo>
                  <a:cubicBezTo>
                    <a:pt x="20" y="243"/>
                    <a:pt x="21" y="277"/>
                    <a:pt x="21" y="306"/>
                  </a:cubicBezTo>
                  <a:cubicBezTo>
                    <a:pt x="20" y="372"/>
                    <a:pt x="32" y="394"/>
                    <a:pt x="39" y="401"/>
                  </a:cubicBezTo>
                  <a:cubicBezTo>
                    <a:pt x="43" y="404"/>
                    <a:pt x="45" y="404"/>
                    <a:pt x="45" y="404"/>
                  </a:cubicBezTo>
                  <a:cubicBezTo>
                    <a:pt x="45" y="404"/>
                    <a:pt x="45" y="404"/>
                    <a:pt x="45" y="404"/>
                  </a:cubicBezTo>
                  <a:cubicBezTo>
                    <a:pt x="49" y="404"/>
                    <a:pt x="51" y="406"/>
                    <a:pt x="52" y="410"/>
                  </a:cubicBezTo>
                  <a:cubicBezTo>
                    <a:pt x="52" y="413"/>
                    <a:pt x="49" y="416"/>
                    <a:pt x="46" y="416"/>
                  </a:cubicBezTo>
                  <a:cubicBezTo>
                    <a:pt x="46" y="416"/>
                    <a:pt x="46" y="416"/>
                    <a:pt x="45" y="416"/>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17" name="Freeform 20"/>
            <p:cNvSpPr>
              <a:spLocks/>
            </p:cNvSpPr>
            <p:nvPr/>
          </p:nvSpPr>
          <p:spPr bwMode="auto">
            <a:xfrm>
              <a:off x="8058169" y="3034154"/>
              <a:ext cx="53766" cy="470046"/>
            </a:xfrm>
            <a:custGeom>
              <a:avLst/>
              <a:gdLst>
                <a:gd name="T0" fmla="*/ 12 w 28"/>
                <a:gd name="T1" fmla="*/ 244 h 244"/>
                <a:gd name="T2" fmla="*/ 11 w 28"/>
                <a:gd name="T3" fmla="*/ 244 h 244"/>
                <a:gd name="T4" fmla="*/ 6 w 28"/>
                <a:gd name="T5" fmla="*/ 237 h 244"/>
                <a:gd name="T6" fmla="*/ 1 w 28"/>
                <a:gd name="T7" fmla="*/ 7 h 244"/>
                <a:gd name="T8" fmla="*/ 6 w 28"/>
                <a:gd name="T9" fmla="*/ 0 h 244"/>
                <a:gd name="T10" fmla="*/ 13 w 28"/>
                <a:gd name="T11" fmla="*/ 5 h 244"/>
                <a:gd name="T12" fmla="*/ 18 w 28"/>
                <a:gd name="T13" fmla="*/ 239 h 244"/>
                <a:gd name="T14" fmla="*/ 12 w 28"/>
                <a:gd name="T15" fmla="*/ 244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44">
                  <a:moveTo>
                    <a:pt x="12" y="244"/>
                  </a:moveTo>
                  <a:cubicBezTo>
                    <a:pt x="11" y="244"/>
                    <a:pt x="11" y="244"/>
                    <a:pt x="11" y="244"/>
                  </a:cubicBezTo>
                  <a:cubicBezTo>
                    <a:pt x="8" y="244"/>
                    <a:pt x="5" y="241"/>
                    <a:pt x="6" y="237"/>
                  </a:cubicBezTo>
                  <a:cubicBezTo>
                    <a:pt x="16" y="161"/>
                    <a:pt x="1" y="8"/>
                    <a:pt x="1" y="7"/>
                  </a:cubicBezTo>
                  <a:cubicBezTo>
                    <a:pt x="0" y="3"/>
                    <a:pt x="3" y="0"/>
                    <a:pt x="6" y="0"/>
                  </a:cubicBezTo>
                  <a:cubicBezTo>
                    <a:pt x="9" y="0"/>
                    <a:pt x="12" y="2"/>
                    <a:pt x="13" y="5"/>
                  </a:cubicBezTo>
                  <a:cubicBezTo>
                    <a:pt x="13" y="12"/>
                    <a:pt x="28" y="161"/>
                    <a:pt x="18" y="239"/>
                  </a:cubicBezTo>
                  <a:cubicBezTo>
                    <a:pt x="17" y="242"/>
                    <a:pt x="15" y="244"/>
                    <a:pt x="12" y="244"/>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18" name="Freeform 21"/>
            <p:cNvSpPr>
              <a:spLocks/>
            </p:cNvSpPr>
            <p:nvPr/>
          </p:nvSpPr>
          <p:spPr bwMode="auto">
            <a:xfrm>
              <a:off x="8050023" y="2785689"/>
              <a:ext cx="468417" cy="834190"/>
            </a:xfrm>
            <a:custGeom>
              <a:avLst/>
              <a:gdLst>
                <a:gd name="T0" fmla="*/ 238 w 243"/>
                <a:gd name="T1" fmla="*/ 431 h 433"/>
                <a:gd name="T2" fmla="*/ 222 w 243"/>
                <a:gd name="T3" fmla="*/ 430 h 433"/>
                <a:gd name="T4" fmla="*/ 151 w 243"/>
                <a:gd name="T5" fmla="*/ 333 h 433"/>
                <a:gd name="T6" fmla="*/ 100 w 243"/>
                <a:gd name="T7" fmla="*/ 232 h 433"/>
                <a:gd name="T8" fmla="*/ 23 w 243"/>
                <a:gd name="T9" fmla="*/ 11 h 433"/>
                <a:gd name="T10" fmla="*/ 47 w 243"/>
                <a:gd name="T11" fmla="*/ 1 h 433"/>
                <a:gd name="T12" fmla="*/ 72 w 243"/>
                <a:gd name="T13" fmla="*/ 25 h 433"/>
                <a:gd name="T14" fmla="*/ 69 w 243"/>
                <a:gd name="T15" fmla="*/ 34 h 433"/>
                <a:gd name="T16" fmla="*/ 61 w 243"/>
                <a:gd name="T17" fmla="*/ 30 h 433"/>
                <a:gd name="T18" fmla="*/ 46 w 243"/>
                <a:gd name="T19" fmla="*/ 15 h 433"/>
                <a:gd name="T20" fmla="*/ 33 w 243"/>
                <a:gd name="T21" fmla="*/ 21 h 433"/>
                <a:gd name="T22" fmla="*/ 32 w 243"/>
                <a:gd name="T23" fmla="*/ 22 h 433"/>
                <a:gd name="T24" fmla="*/ 111 w 243"/>
                <a:gd name="T25" fmla="*/ 226 h 433"/>
                <a:gd name="T26" fmla="*/ 162 w 243"/>
                <a:gd name="T27" fmla="*/ 328 h 433"/>
                <a:gd name="T28" fmla="*/ 225 w 243"/>
                <a:gd name="T29" fmla="*/ 417 h 433"/>
                <a:gd name="T30" fmla="*/ 232 w 243"/>
                <a:gd name="T31" fmla="*/ 418 h 433"/>
                <a:gd name="T32" fmla="*/ 232 w 243"/>
                <a:gd name="T33" fmla="*/ 418 h 433"/>
                <a:gd name="T34" fmla="*/ 241 w 243"/>
                <a:gd name="T35" fmla="*/ 421 h 433"/>
                <a:gd name="T36" fmla="*/ 239 w 243"/>
                <a:gd name="T37" fmla="*/ 430 h 433"/>
                <a:gd name="T38" fmla="*/ 238 w 243"/>
                <a:gd name="T39" fmla="*/ 431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3" h="433">
                  <a:moveTo>
                    <a:pt x="238" y="431"/>
                  </a:moveTo>
                  <a:cubicBezTo>
                    <a:pt x="236" y="432"/>
                    <a:pt x="231" y="433"/>
                    <a:pt x="222" y="430"/>
                  </a:cubicBezTo>
                  <a:cubicBezTo>
                    <a:pt x="201" y="422"/>
                    <a:pt x="177" y="388"/>
                    <a:pt x="151" y="333"/>
                  </a:cubicBezTo>
                  <a:cubicBezTo>
                    <a:pt x="137" y="302"/>
                    <a:pt x="119" y="268"/>
                    <a:pt x="100" y="232"/>
                  </a:cubicBezTo>
                  <a:cubicBezTo>
                    <a:pt x="37" y="110"/>
                    <a:pt x="0" y="34"/>
                    <a:pt x="23" y="11"/>
                  </a:cubicBezTo>
                  <a:cubicBezTo>
                    <a:pt x="31" y="3"/>
                    <a:pt x="39" y="0"/>
                    <a:pt x="47" y="1"/>
                  </a:cubicBezTo>
                  <a:cubicBezTo>
                    <a:pt x="62" y="5"/>
                    <a:pt x="71" y="23"/>
                    <a:pt x="72" y="25"/>
                  </a:cubicBezTo>
                  <a:cubicBezTo>
                    <a:pt x="73" y="28"/>
                    <a:pt x="72" y="32"/>
                    <a:pt x="69" y="34"/>
                  </a:cubicBezTo>
                  <a:cubicBezTo>
                    <a:pt x="66" y="35"/>
                    <a:pt x="63" y="34"/>
                    <a:pt x="61" y="30"/>
                  </a:cubicBezTo>
                  <a:cubicBezTo>
                    <a:pt x="59" y="26"/>
                    <a:pt x="53" y="16"/>
                    <a:pt x="46" y="15"/>
                  </a:cubicBezTo>
                  <a:cubicBezTo>
                    <a:pt x="42" y="14"/>
                    <a:pt x="37" y="16"/>
                    <a:pt x="33" y="21"/>
                  </a:cubicBezTo>
                  <a:cubicBezTo>
                    <a:pt x="32" y="21"/>
                    <a:pt x="32" y="21"/>
                    <a:pt x="32" y="22"/>
                  </a:cubicBezTo>
                  <a:cubicBezTo>
                    <a:pt x="13" y="39"/>
                    <a:pt x="67" y="143"/>
                    <a:pt x="111" y="226"/>
                  </a:cubicBezTo>
                  <a:cubicBezTo>
                    <a:pt x="130" y="263"/>
                    <a:pt x="148" y="297"/>
                    <a:pt x="162" y="328"/>
                  </a:cubicBezTo>
                  <a:cubicBezTo>
                    <a:pt x="194" y="397"/>
                    <a:pt x="215" y="413"/>
                    <a:pt x="225" y="417"/>
                  </a:cubicBezTo>
                  <a:cubicBezTo>
                    <a:pt x="230" y="419"/>
                    <a:pt x="232" y="418"/>
                    <a:pt x="232" y="418"/>
                  </a:cubicBezTo>
                  <a:cubicBezTo>
                    <a:pt x="232" y="418"/>
                    <a:pt x="232" y="418"/>
                    <a:pt x="232" y="418"/>
                  </a:cubicBezTo>
                  <a:cubicBezTo>
                    <a:pt x="235" y="417"/>
                    <a:pt x="239" y="418"/>
                    <a:pt x="241" y="421"/>
                  </a:cubicBezTo>
                  <a:cubicBezTo>
                    <a:pt x="243" y="425"/>
                    <a:pt x="242" y="429"/>
                    <a:pt x="239" y="430"/>
                  </a:cubicBezTo>
                  <a:cubicBezTo>
                    <a:pt x="239" y="430"/>
                    <a:pt x="239" y="430"/>
                    <a:pt x="238" y="431"/>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19" name="Freeform 22"/>
            <p:cNvSpPr>
              <a:spLocks/>
            </p:cNvSpPr>
            <p:nvPr/>
          </p:nvSpPr>
          <p:spPr bwMode="auto">
            <a:xfrm>
              <a:off x="8503370" y="2972242"/>
              <a:ext cx="265572" cy="509149"/>
            </a:xfrm>
            <a:custGeom>
              <a:avLst/>
              <a:gdLst>
                <a:gd name="T0" fmla="*/ 134 w 138"/>
                <a:gd name="T1" fmla="*/ 263 h 264"/>
                <a:gd name="T2" fmla="*/ 133 w 138"/>
                <a:gd name="T3" fmla="*/ 263 h 264"/>
                <a:gd name="T4" fmla="*/ 125 w 138"/>
                <a:gd name="T5" fmla="*/ 258 h 264"/>
                <a:gd name="T6" fmla="*/ 2 w 138"/>
                <a:gd name="T7" fmla="*/ 11 h 264"/>
                <a:gd name="T8" fmla="*/ 3 w 138"/>
                <a:gd name="T9" fmla="*/ 1 h 264"/>
                <a:gd name="T10" fmla="*/ 12 w 138"/>
                <a:gd name="T11" fmla="*/ 4 h 264"/>
                <a:gd name="T12" fmla="*/ 136 w 138"/>
                <a:gd name="T13" fmla="*/ 254 h 264"/>
                <a:gd name="T14" fmla="*/ 134 w 138"/>
                <a:gd name="T15" fmla="*/ 263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264">
                  <a:moveTo>
                    <a:pt x="134" y="263"/>
                  </a:moveTo>
                  <a:cubicBezTo>
                    <a:pt x="133" y="263"/>
                    <a:pt x="133" y="263"/>
                    <a:pt x="133" y="263"/>
                  </a:cubicBezTo>
                  <a:cubicBezTo>
                    <a:pt x="130" y="264"/>
                    <a:pt x="126" y="262"/>
                    <a:pt x="125" y="258"/>
                  </a:cubicBezTo>
                  <a:cubicBezTo>
                    <a:pt x="94" y="171"/>
                    <a:pt x="3" y="12"/>
                    <a:pt x="2" y="11"/>
                  </a:cubicBezTo>
                  <a:cubicBezTo>
                    <a:pt x="0" y="7"/>
                    <a:pt x="0" y="3"/>
                    <a:pt x="3" y="1"/>
                  </a:cubicBezTo>
                  <a:cubicBezTo>
                    <a:pt x="6" y="0"/>
                    <a:pt x="10" y="1"/>
                    <a:pt x="12" y="4"/>
                  </a:cubicBezTo>
                  <a:cubicBezTo>
                    <a:pt x="16" y="11"/>
                    <a:pt x="105" y="166"/>
                    <a:pt x="136" y="254"/>
                  </a:cubicBezTo>
                  <a:cubicBezTo>
                    <a:pt x="138" y="258"/>
                    <a:pt x="136" y="261"/>
                    <a:pt x="134" y="263"/>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20" name="Freeform 23"/>
            <p:cNvSpPr>
              <a:spLocks/>
            </p:cNvSpPr>
            <p:nvPr/>
          </p:nvSpPr>
          <p:spPr bwMode="auto">
            <a:xfrm>
              <a:off x="8133116" y="2670011"/>
              <a:ext cx="859444" cy="745394"/>
            </a:xfrm>
            <a:custGeom>
              <a:avLst/>
              <a:gdLst>
                <a:gd name="T0" fmla="*/ 444 w 446"/>
                <a:gd name="T1" fmla="*/ 382 h 387"/>
                <a:gd name="T2" fmla="*/ 428 w 446"/>
                <a:gd name="T3" fmla="*/ 386 h 387"/>
                <a:gd name="T4" fmla="*/ 306 w 446"/>
                <a:gd name="T5" fmla="*/ 310 h 387"/>
                <a:gd name="T6" fmla="*/ 204 w 446"/>
                <a:gd name="T7" fmla="*/ 222 h 387"/>
                <a:gd name="T8" fmla="*/ 12 w 446"/>
                <a:gd name="T9" fmla="*/ 19 h 387"/>
                <a:gd name="T10" fmla="*/ 30 w 446"/>
                <a:gd name="T11" fmla="*/ 1 h 387"/>
                <a:gd name="T12" fmla="*/ 67 w 446"/>
                <a:gd name="T13" fmla="*/ 17 h 387"/>
                <a:gd name="T14" fmla="*/ 69 w 446"/>
                <a:gd name="T15" fmla="*/ 27 h 387"/>
                <a:gd name="T16" fmla="*/ 59 w 446"/>
                <a:gd name="T17" fmla="*/ 26 h 387"/>
                <a:gd name="T18" fmla="*/ 36 w 446"/>
                <a:gd name="T19" fmla="*/ 15 h 387"/>
                <a:gd name="T20" fmla="*/ 26 w 446"/>
                <a:gd name="T21" fmla="*/ 27 h 387"/>
                <a:gd name="T22" fmla="*/ 26 w 446"/>
                <a:gd name="T23" fmla="*/ 27 h 387"/>
                <a:gd name="T24" fmla="*/ 211 w 446"/>
                <a:gd name="T25" fmla="*/ 213 h 387"/>
                <a:gd name="T26" fmla="*/ 315 w 446"/>
                <a:gd name="T27" fmla="*/ 301 h 387"/>
                <a:gd name="T28" fmla="*/ 424 w 446"/>
                <a:gd name="T29" fmla="*/ 372 h 387"/>
                <a:gd name="T30" fmla="*/ 431 w 446"/>
                <a:gd name="T31" fmla="*/ 371 h 387"/>
                <a:gd name="T32" fmla="*/ 431 w 446"/>
                <a:gd name="T33" fmla="*/ 371 h 387"/>
                <a:gd name="T34" fmla="*/ 441 w 446"/>
                <a:gd name="T35" fmla="*/ 371 h 387"/>
                <a:gd name="T36" fmla="*/ 444 w 446"/>
                <a:gd name="T37" fmla="*/ 381 h 387"/>
                <a:gd name="T38" fmla="*/ 444 w 446"/>
                <a:gd name="T39" fmla="*/ 382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6" h="387">
                  <a:moveTo>
                    <a:pt x="444" y="382"/>
                  </a:moveTo>
                  <a:cubicBezTo>
                    <a:pt x="442" y="383"/>
                    <a:pt x="438" y="387"/>
                    <a:pt x="428" y="386"/>
                  </a:cubicBezTo>
                  <a:cubicBezTo>
                    <a:pt x="403" y="385"/>
                    <a:pt x="361" y="358"/>
                    <a:pt x="306" y="310"/>
                  </a:cubicBezTo>
                  <a:cubicBezTo>
                    <a:pt x="277" y="283"/>
                    <a:pt x="241" y="254"/>
                    <a:pt x="204" y="222"/>
                  </a:cubicBezTo>
                  <a:cubicBezTo>
                    <a:pt x="77" y="117"/>
                    <a:pt x="0" y="51"/>
                    <a:pt x="12" y="19"/>
                  </a:cubicBezTo>
                  <a:cubicBezTo>
                    <a:pt x="15" y="8"/>
                    <a:pt x="21" y="2"/>
                    <a:pt x="30" y="1"/>
                  </a:cubicBezTo>
                  <a:cubicBezTo>
                    <a:pt x="47" y="0"/>
                    <a:pt x="65" y="16"/>
                    <a:pt x="67" y="17"/>
                  </a:cubicBezTo>
                  <a:cubicBezTo>
                    <a:pt x="70" y="20"/>
                    <a:pt x="71" y="25"/>
                    <a:pt x="69" y="27"/>
                  </a:cubicBezTo>
                  <a:cubicBezTo>
                    <a:pt x="67" y="30"/>
                    <a:pt x="62" y="29"/>
                    <a:pt x="59" y="26"/>
                  </a:cubicBezTo>
                  <a:cubicBezTo>
                    <a:pt x="55" y="23"/>
                    <a:pt x="44" y="15"/>
                    <a:pt x="36" y="15"/>
                  </a:cubicBezTo>
                  <a:cubicBezTo>
                    <a:pt x="31" y="16"/>
                    <a:pt x="28" y="20"/>
                    <a:pt x="26" y="27"/>
                  </a:cubicBezTo>
                  <a:cubicBezTo>
                    <a:pt x="26" y="27"/>
                    <a:pt x="26" y="27"/>
                    <a:pt x="26" y="27"/>
                  </a:cubicBezTo>
                  <a:cubicBezTo>
                    <a:pt x="17" y="51"/>
                    <a:pt x="124" y="141"/>
                    <a:pt x="211" y="213"/>
                  </a:cubicBezTo>
                  <a:cubicBezTo>
                    <a:pt x="249" y="244"/>
                    <a:pt x="285" y="274"/>
                    <a:pt x="315" y="301"/>
                  </a:cubicBezTo>
                  <a:cubicBezTo>
                    <a:pt x="382" y="361"/>
                    <a:pt x="412" y="372"/>
                    <a:pt x="424" y="372"/>
                  </a:cubicBezTo>
                  <a:cubicBezTo>
                    <a:pt x="429" y="373"/>
                    <a:pt x="431" y="371"/>
                    <a:pt x="431" y="371"/>
                  </a:cubicBezTo>
                  <a:cubicBezTo>
                    <a:pt x="431" y="371"/>
                    <a:pt x="431" y="371"/>
                    <a:pt x="431" y="371"/>
                  </a:cubicBezTo>
                  <a:cubicBezTo>
                    <a:pt x="433" y="368"/>
                    <a:pt x="438" y="368"/>
                    <a:pt x="441" y="371"/>
                  </a:cubicBezTo>
                  <a:cubicBezTo>
                    <a:pt x="445" y="374"/>
                    <a:pt x="446" y="378"/>
                    <a:pt x="444" y="381"/>
                  </a:cubicBezTo>
                  <a:cubicBezTo>
                    <a:pt x="444" y="381"/>
                    <a:pt x="444" y="381"/>
                    <a:pt x="444" y="382"/>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21" name="Freeform 24"/>
            <p:cNvSpPr>
              <a:spLocks/>
            </p:cNvSpPr>
            <p:nvPr/>
          </p:nvSpPr>
          <p:spPr bwMode="auto">
            <a:xfrm>
              <a:off x="8354698" y="2791392"/>
              <a:ext cx="549066" cy="468417"/>
            </a:xfrm>
            <a:custGeom>
              <a:avLst/>
              <a:gdLst>
                <a:gd name="T0" fmla="*/ 283 w 285"/>
                <a:gd name="T1" fmla="*/ 241 h 243"/>
                <a:gd name="T2" fmla="*/ 283 w 285"/>
                <a:gd name="T3" fmla="*/ 241 h 243"/>
                <a:gd name="T4" fmla="*/ 272 w 285"/>
                <a:gd name="T5" fmla="*/ 238 h 243"/>
                <a:gd name="T6" fmla="*/ 6 w 285"/>
                <a:gd name="T7" fmla="*/ 14 h 243"/>
                <a:gd name="T8" fmla="*/ 2 w 285"/>
                <a:gd name="T9" fmla="*/ 3 h 243"/>
                <a:gd name="T10" fmla="*/ 13 w 285"/>
                <a:gd name="T11" fmla="*/ 3 h 243"/>
                <a:gd name="T12" fmla="*/ 281 w 285"/>
                <a:gd name="T13" fmla="*/ 231 h 243"/>
                <a:gd name="T14" fmla="*/ 283 w 285"/>
                <a:gd name="T15" fmla="*/ 241 h 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5" h="243">
                  <a:moveTo>
                    <a:pt x="283" y="241"/>
                  </a:moveTo>
                  <a:cubicBezTo>
                    <a:pt x="283" y="241"/>
                    <a:pt x="283" y="241"/>
                    <a:pt x="283" y="241"/>
                  </a:cubicBezTo>
                  <a:cubicBezTo>
                    <a:pt x="280" y="243"/>
                    <a:pt x="275" y="242"/>
                    <a:pt x="272" y="238"/>
                  </a:cubicBezTo>
                  <a:cubicBezTo>
                    <a:pt x="191" y="155"/>
                    <a:pt x="8" y="15"/>
                    <a:pt x="6" y="14"/>
                  </a:cubicBezTo>
                  <a:cubicBezTo>
                    <a:pt x="2" y="11"/>
                    <a:pt x="0" y="6"/>
                    <a:pt x="2" y="3"/>
                  </a:cubicBezTo>
                  <a:cubicBezTo>
                    <a:pt x="4" y="0"/>
                    <a:pt x="9" y="0"/>
                    <a:pt x="13" y="3"/>
                  </a:cubicBezTo>
                  <a:cubicBezTo>
                    <a:pt x="20" y="9"/>
                    <a:pt x="199" y="146"/>
                    <a:pt x="281" y="231"/>
                  </a:cubicBezTo>
                  <a:cubicBezTo>
                    <a:pt x="285" y="234"/>
                    <a:pt x="285" y="238"/>
                    <a:pt x="283" y="241"/>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solidFill>
                  <a:schemeClr val="tx1">
                    <a:lumMod val="75000"/>
                    <a:lumOff val="25000"/>
                  </a:schemeClr>
                </a:solidFill>
                <a:latin typeface="Agency FB" panose="020B0503020202020204" pitchFamily="34" charset="0"/>
              </a:endParaRPr>
            </a:p>
          </p:txBody>
        </p:sp>
        <p:sp>
          <p:nvSpPr>
            <p:cNvPr id="122" name="TextBox 27"/>
            <p:cNvSpPr txBox="1"/>
            <p:nvPr/>
          </p:nvSpPr>
          <p:spPr>
            <a:xfrm>
              <a:off x="5701962" y="2046917"/>
              <a:ext cx="1160895" cy="461665"/>
            </a:xfrm>
            <a:prstGeom prst="rect">
              <a:avLst/>
            </a:prstGeom>
            <a:noFill/>
          </p:spPr>
          <p:txBody>
            <a:bodyPr wrap="none" rtlCol="0">
              <a:spAutoFit/>
            </a:bodyPr>
            <a:lstStyle/>
            <a:p>
              <a:r>
                <a:rPr lang="en-US" sz="2400" b="1" dirty="0">
                  <a:solidFill>
                    <a:schemeClr val="tx1">
                      <a:lumMod val="75000"/>
                      <a:lumOff val="25000"/>
                    </a:schemeClr>
                  </a:solidFill>
                  <a:latin typeface="Agency FB" panose="020B0503020202020204" pitchFamily="34" charset="0"/>
                </a:rPr>
                <a:t>SUCCESS</a:t>
              </a:r>
            </a:p>
          </p:txBody>
        </p:sp>
        <p:sp>
          <p:nvSpPr>
            <p:cNvPr id="123" name="TextBox 28"/>
            <p:cNvSpPr txBox="1"/>
            <p:nvPr/>
          </p:nvSpPr>
          <p:spPr>
            <a:xfrm rot="16685089">
              <a:off x="7427822" y="4942766"/>
              <a:ext cx="888385" cy="646331"/>
            </a:xfrm>
            <a:prstGeom prst="rect">
              <a:avLst/>
            </a:prstGeom>
            <a:noFill/>
          </p:spPr>
          <p:txBody>
            <a:bodyPr wrap="none" rtlCol="0">
              <a:spAutoFit/>
            </a:bodyPr>
            <a:lstStyle/>
            <a:p>
              <a:r>
                <a:rPr lang="en-US" sz="3600" b="1">
                  <a:solidFill>
                    <a:schemeClr val="bg1"/>
                  </a:solidFill>
                  <a:latin typeface="Agency FB" panose="020B0503020202020204" pitchFamily="34" charset="0"/>
                </a:rPr>
                <a:t>IDEA</a:t>
              </a:r>
            </a:p>
          </p:txBody>
        </p:sp>
        <p:sp>
          <p:nvSpPr>
            <p:cNvPr id="124" name="TextBox 29"/>
            <p:cNvSpPr txBox="1"/>
            <p:nvPr/>
          </p:nvSpPr>
          <p:spPr>
            <a:xfrm rot="4520413">
              <a:off x="8359760" y="4876863"/>
              <a:ext cx="1226618" cy="461665"/>
            </a:xfrm>
            <a:prstGeom prst="rect">
              <a:avLst/>
            </a:prstGeom>
            <a:noFill/>
          </p:spPr>
          <p:txBody>
            <a:bodyPr wrap="none" rtlCol="0">
              <a:spAutoFit/>
            </a:bodyPr>
            <a:lstStyle/>
            <a:p>
              <a:r>
                <a:rPr lang="en-US" sz="2400" b="1">
                  <a:solidFill>
                    <a:schemeClr val="bg1"/>
                  </a:solidFill>
                  <a:latin typeface="Agency FB" panose="020B0503020202020204" pitchFamily="34" charset="0"/>
                </a:rPr>
                <a:t>PLANNING</a:t>
              </a:r>
            </a:p>
          </p:txBody>
        </p:sp>
        <p:sp>
          <p:nvSpPr>
            <p:cNvPr id="125" name="TextBox 31"/>
            <p:cNvSpPr txBox="1"/>
            <p:nvPr/>
          </p:nvSpPr>
          <p:spPr>
            <a:xfrm rot="3201610">
              <a:off x="9129375" y="4303922"/>
              <a:ext cx="1505540" cy="461665"/>
            </a:xfrm>
            <a:prstGeom prst="rect">
              <a:avLst/>
            </a:prstGeom>
            <a:noFill/>
          </p:spPr>
          <p:txBody>
            <a:bodyPr wrap="none" rtlCol="0">
              <a:spAutoFit/>
            </a:bodyPr>
            <a:lstStyle/>
            <a:p>
              <a:r>
                <a:rPr lang="en-US" sz="2400" b="1">
                  <a:solidFill>
                    <a:schemeClr val="bg1"/>
                  </a:solidFill>
                  <a:latin typeface="Agency FB" panose="020B0503020202020204" pitchFamily="34" charset="0"/>
                </a:rPr>
                <a:t>REALIZATION</a:t>
              </a:r>
            </a:p>
          </p:txBody>
        </p:sp>
      </p:grpSp>
      <p:sp>
        <p:nvSpPr>
          <p:cNvPr id="126" name="Rectangle 40"/>
          <p:cNvSpPr/>
          <p:nvPr/>
        </p:nvSpPr>
        <p:spPr>
          <a:xfrm>
            <a:off x="2120559" y="1712221"/>
            <a:ext cx="3172347" cy="646331"/>
          </a:xfrm>
          <a:prstGeom prst="rect">
            <a:avLst/>
          </a:prstGeom>
        </p:spPr>
        <p:txBody>
          <a:bodyPr wrap="square">
            <a:spAutoFit/>
          </a:bodyPr>
          <a:lstStyle/>
          <a:p>
            <a:r>
              <a:rPr lang="en-US" sz="1200">
                <a:solidFill>
                  <a:schemeClr val="tx1">
                    <a:lumMod val="75000"/>
                    <a:lumOff val="25000"/>
                  </a:schemeClr>
                </a:solidFill>
                <a:latin typeface="Agency FB" panose="020B0503020202020204" pitchFamily="34" charset="0"/>
              </a:rPr>
              <a:t>Lorem ipsum dolor sit amet, consectetuer adipiscing elit, sed diam nonummy nibh euismod tincidunt ut laoreet dolore magna aliquam erat volutpat. </a:t>
            </a:r>
          </a:p>
        </p:txBody>
      </p:sp>
      <p:sp>
        <p:nvSpPr>
          <p:cNvPr id="127" name="Rectangle 41"/>
          <p:cNvSpPr/>
          <p:nvPr/>
        </p:nvSpPr>
        <p:spPr>
          <a:xfrm>
            <a:off x="2120559" y="4760071"/>
            <a:ext cx="3172347" cy="646331"/>
          </a:xfrm>
          <a:prstGeom prst="rect">
            <a:avLst/>
          </a:prstGeom>
        </p:spPr>
        <p:txBody>
          <a:bodyPr wrap="square">
            <a:spAutoFit/>
          </a:bodyPr>
          <a:lstStyle/>
          <a:p>
            <a:r>
              <a:rPr lang="en-US" sz="1200">
                <a:solidFill>
                  <a:schemeClr val="tx1">
                    <a:lumMod val="75000"/>
                    <a:lumOff val="25000"/>
                  </a:schemeClr>
                </a:solidFill>
                <a:latin typeface="Agency FB" panose="020B0503020202020204" pitchFamily="34" charset="0"/>
              </a:rPr>
              <a:t>Lorem ipsum dolor sit amet, consectetuer adipiscing elit, sed diam nonummy nibh euismod tincidunt ut laoreet dolore magna aliquam erat volutpat. </a:t>
            </a:r>
          </a:p>
        </p:txBody>
      </p:sp>
      <p:sp>
        <p:nvSpPr>
          <p:cNvPr id="128" name="Rectangle 42"/>
          <p:cNvSpPr/>
          <p:nvPr/>
        </p:nvSpPr>
        <p:spPr>
          <a:xfrm>
            <a:off x="2120559" y="2724677"/>
            <a:ext cx="3172347" cy="646331"/>
          </a:xfrm>
          <a:prstGeom prst="rect">
            <a:avLst/>
          </a:prstGeom>
        </p:spPr>
        <p:txBody>
          <a:bodyPr wrap="square">
            <a:spAutoFit/>
          </a:bodyPr>
          <a:lstStyle/>
          <a:p>
            <a:r>
              <a:rPr lang="en-US" sz="1200">
                <a:solidFill>
                  <a:schemeClr val="tx1">
                    <a:lumMod val="75000"/>
                    <a:lumOff val="25000"/>
                  </a:schemeClr>
                </a:solidFill>
                <a:latin typeface="Agency FB" panose="020B0503020202020204" pitchFamily="34" charset="0"/>
              </a:rPr>
              <a:t>Lorem ipsum dolor sit amet, consectetuer adipiscing elit, sed diam nonummy nibh euismod tincidunt ut laoreet dolore magna aliquam erat volutpat. </a:t>
            </a:r>
          </a:p>
        </p:txBody>
      </p:sp>
      <p:sp>
        <p:nvSpPr>
          <p:cNvPr id="129" name="Rectangle 43"/>
          <p:cNvSpPr/>
          <p:nvPr/>
        </p:nvSpPr>
        <p:spPr>
          <a:xfrm>
            <a:off x="2120559" y="3744121"/>
            <a:ext cx="3172347" cy="646331"/>
          </a:xfrm>
          <a:prstGeom prst="rect">
            <a:avLst/>
          </a:prstGeom>
        </p:spPr>
        <p:txBody>
          <a:bodyPr wrap="square">
            <a:spAutoFit/>
          </a:bodyPr>
          <a:lstStyle/>
          <a:p>
            <a:r>
              <a:rPr lang="en-US" sz="1200">
                <a:solidFill>
                  <a:schemeClr val="tx1">
                    <a:lumMod val="75000"/>
                    <a:lumOff val="25000"/>
                  </a:schemeClr>
                </a:solidFill>
                <a:latin typeface="Agency FB" panose="020B0503020202020204" pitchFamily="34" charset="0"/>
              </a:rPr>
              <a:t>Lorem ipsum dolor sit amet, consectetuer adipiscing elit, sed diam nonummy nibh euismod tincidunt ut laoreet dolore magna aliquam erat volutpat. </a:t>
            </a:r>
          </a:p>
        </p:txBody>
      </p:sp>
      <p:grpSp>
        <p:nvGrpSpPr>
          <p:cNvPr id="130" name="Group 36"/>
          <p:cNvGrpSpPr/>
          <p:nvPr/>
        </p:nvGrpSpPr>
        <p:grpSpPr>
          <a:xfrm>
            <a:off x="1287254" y="4797719"/>
            <a:ext cx="755703" cy="755703"/>
            <a:chOff x="1090404" y="5007269"/>
            <a:chExt cx="755703" cy="755703"/>
          </a:xfrm>
        </p:grpSpPr>
        <p:sp>
          <p:nvSpPr>
            <p:cNvPr id="131" name="Oval 35"/>
            <p:cNvSpPr/>
            <p:nvPr/>
          </p:nvSpPr>
          <p:spPr>
            <a:xfrm>
              <a:off x="1090404" y="5007269"/>
              <a:ext cx="755703" cy="755703"/>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75000"/>
                    <a:lumOff val="25000"/>
                  </a:schemeClr>
                </a:solidFill>
                <a:latin typeface="Agency FB" panose="020B0503020202020204" pitchFamily="34" charset="0"/>
              </a:endParaRPr>
            </a:p>
          </p:txBody>
        </p:sp>
        <p:sp>
          <p:nvSpPr>
            <p:cNvPr id="132" name="Freeform 44"/>
            <p:cNvSpPr>
              <a:spLocks noEditPoints="1"/>
            </p:cNvSpPr>
            <p:nvPr/>
          </p:nvSpPr>
          <p:spPr bwMode="auto">
            <a:xfrm>
              <a:off x="1272655" y="5228639"/>
              <a:ext cx="391200" cy="312961"/>
            </a:xfrm>
            <a:custGeom>
              <a:avLst/>
              <a:gdLst>
                <a:gd name="T0" fmla="*/ 0 w 205"/>
                <a:gd name="T1" fmla="*/ 24 h 164"/>
                <a:gd name="T2" fmla="*/ 22 w 205"/>
                <a:gd name="T3" fmla="*/ 24 h 164"/>
                <a:gd name="T4" fmla="*/ 28 w 205"/>
                <a:gd name="T5" fmla="*/ 0 h 164"/>
                <a:gd name="T6" fmla="*/ 52 w 205"/>
                <a:gd name="T7" fmla="*/ 0 h 164"/>
                <a:gd name="T8" fmla="*/ 61 w 205"/>
                <a:gd name="T9" fmla="*/ 24 h 164"/>
                <a:gd name="T10" fmla="*/ 143 w 205"/>
                <a:gd name="T11" fmla="*/ 24 h 164"/>
                <a:gd name="T12" fmla="*/ 151 w 205"/>
                <a:gd name="T13" fmla="*/ 0 h 164"/>
                <a:gd name="T14" fmla="*/ 175 w 205"/>
                <a:gd name="T15" fmla="*/ 0 h 164"/>
                <a:gd name="T16" fmla="*/ 184 w 205"/>
                <a:gd name="T17" fmla="*/ 24 h 164"/>
                <a:gd name="T18" fmla="*/ 203 w 205"/>
                <a:gd name="T19" fmla="*/ 24 h 164"/>
                <a:gd name="T20" fmla="*/ 203 w 205"/>
                <a:gd name="T21" fmla="*/ 54 h 164"/>
                <a:gd name="T22" fmla="*/ 0 w 205"/>
                <a:gd name="T23" fmla="*/ 54 h 164"/>
                <a:gd name="T24" fmla="*/ 0 w 205"/>
                <a:gd name="T25" fmla="*/ 24 h 164"/>
                <a:gd name="T26" fmla="*/ 0 w 205"/>
                <a:gd name="T27" fmla="*/ 24 h 164"/>
                <a:gd name="T28" fmla="*/ 80 w 205"/>
                <a:gd name="T29" fmla="*/ 74 h 164"/>
                <a:gd name="T30" fmla="*/ 123 w 205"/>
                <a:gd name="T31" fmla="*/ 74 h 164"/>
                <a:gd name="T32" fmla="*/ 110 w 205"/>
                <a:gd name="T33" fmla="*/ 108 h 164"/>
                <a:gd name="T34" fmla="*/ 132 w 205"/>
                <a:gd name="T35" fmla="*/ 108 h 164"/>
                <a:gd name="T36" fmla="*/ 91 w 205"/>
                <a:gd name="T37" fmla="*/ 149 h 164"/>
                <a:gd name="T38" fmla="*/ 97 w 205"/>
                <a:gd name="T39" fmla="*/ 128 h 164"/>
                <a:gd name="T40" fmla="*/ 76 w 205"/>
                <a:gd name="T41" fmla="*/ 115 h 164"/>
                <a:gd name="T42" fmla="*/ 80 w 205"/>
                <a:gd name="T43" fmla="*/ 74 h 164"/>
                <a:gd name="T44" fmla="*/ 80 w 205"/>
                <a:gd name="T45" fmla="*/ 74 h 164"/>
                <a:gd name="T46" fmla="*/ 0 w 205"/>
                <a:gd name="T47" fmla="*/ 138 h 164"/>
                <a:gd name="T48" fmla="*/ 0 w 205"/>
                <a:gd name="T49" fmla="*/ 164 h 164"/>
                <a:gd name="T50" fmla="*/ 205 w 205"/>
                <a:gd name="T51" fmla="*/ 164 h 164"/>
                <a:gd name="T52" fmla="*/ 205 w 205"/>
                <a:gd name="T53" fmla="*/ 138 h 164"/>
                <a:gd name="T54" fmla="*/ 188 w 205"/>
                <a:gd name="T55" fmla="*/ 138 h 164"/>
                <a:gd name="T56" fmla="*/ 188 w 205"/>
                <a:gd name="T57" fmla="*/ 63 h 164"/>
                <a:gd name="T58" fmla="*/ 15 w 205"/>
                <a:gd name="T59" fmla="*/ 63 h 164"/>
                <a:gd name="T60" fmla="*/ 15 w 205"/>
                <a:gd name="T61" fmla="*/ 138 h 164"/>
                <a:gd name="T62" fmla="*/ 0 w 205"/>
                <a:gd name="T63" fmla="*/ 13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 h="164">
                  <a:moveTo>
                    <a:pt x="0" y="24"/>
                  </a:moveTo>
                  <a:lnTo>
                    <a:pt x="22" y="24"/>
                  </a:lnTo>
                  <a:lnTo>
                    <a:pt x="28" y="0"/>
                  </a:lnTo>
                  <a:lnTo>
                    <a:pt x="52" y="0"/>
                  </a:lnTo>
                  <a:lnTo>
                    <a:pt x="61" y="24"/>
                  </a:lnTo>
                  <a:lnTo>
                    <a:pt x="143" y="24"/>
                  </a:lnTo>
                  <a:lnTo>
                    <a:pt x="151" y="0"/>
                  </a:lnTo>
                  <a:lnTo>
                    <a:pt x="175" y="0"/>
                  </a:lnTo>
                  <a:lnTo>
                    <a:pt x="184" y="24"/>
                  </a:lnTo>
                  <a:lnTo>
                    <a:pt x="203" y="24"/>
                  </a:lnTo>
                  <a:lnTo>
                    <a:pt x="203" y="54"/>
                  </a:lnTo>
                  <a:lnTo>
                    <a:pt x="0" y="54"/>
                  </a:lnTo>
                  <a:lnTo>
                    <a:pt x="0" y="24"/>
                  </a:lnTo>
                  <a:lnTo>
                    <a:pt x="0" y="24"/>
                  </a:lnTo>
                  <a:close/>
                  <a:moveTo>
                    <a:pt x="80" y="74"/>
                  </a:moveTo>
                  <a:lnTo>
                    <a:pt x="123" y="74"/>
                  </a:lnTo>
                  <a:lnTo>
                    <a:pt x="110" y="108"/>
                  </a:lnTo>
                  <a:lnTo>
                    <a:pt x="132" y="108"/>
                  </a:lnTo>
                  <a:lnTo>
                    <a:pt x="91" y="149"/>
                  </a:lnTo>
                  <a:lnTo>
                    <a:pt x="97" y="128"/>
                  </a:lnTo>
                  <a:lnTo>
                    <a:pt x="76" y="115"/>
                  </a:lnTo>
                  <a:lnTo>
                    <a:pt x="80" y="74"/>
                  </a:lnTo>
                  <a:lnTo>
                    <a:pt x="80" y="74"/>
                  </a:lnTo>
                  <a:close/>
                  <a:moveTo>
                    <a:pt x="0" y="138"/>
                  </a:moveTo>
                  <a:lnTo>
                    <a:pt x="0" y="164"/>
                  </a:lnTo>
                  <a:lnTo>
                    <a:pt x="205" y="164"/>
                  </a:lnTo>
                  <a:lnTo>
                    <a:pt x="205" y="138"/>
                  </a:lnTo>
                  <a:lnTo>
                    <a:pt x="188" y="138"/>
                  </a:lnTo>
                  <a:lnTo>
                    <a:pt x="188" y="63"/>
                  </a:lnTo>
                  <a:lnTo>
                    <a:pt x="15" y="63"/>
                  </a:lnTo>
                  <a:lnTo>
                    <a:pt x="15" y="138"/>
                  </a:lnTo>
                  <a:lnTo>
                    <a:pt x="0" y="138"/>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chemeClr val="tx1">
                    <a:lumMod val="75000"/>
                    <a:lumOff val="25000"/>
                  </a:schemeClr>
                </a:solidFill>
                <a:latin typeface="Agency FB" panose="020B0503020202020204" pitchFamily="34" charset="0"/>
              </a:endParaRPr>
            </a:p>
          </p:txBody>
        </p:sp>
      </p:grpSp>
      <p:grpSp>
        <p:nvGrpSpPr>
          <p:cNvPr id="133" name="Group 6"/>
          <p:cNvGrpSpPr/>
          <p:nvPr/>
        </p:nvGrpSpPr>
        <p:grpSpPr>
          <a:xfrm>
            <a:off x="1287254" y="2765819"/>
            <a:ext cx="755703" cy="755703"/>
            <a:chOff x="1090404" y="2975369"/>
            <a:chExt cx="755703" cy="755703"/>
          </a:xfrm>
        </p:grpSpPr>
        <p:sp>
          <p:nvSpPr>
            <p:cNvPr id="134" name="Oval 33"/>
            <p:cNvSpPr/>
            <p:nvPr/>
          </p:nvSpPr>
          <p:spPr>
            <a:xfrm>
              <a:off x="1090404" y="2975369"/>
              <a:ext cx="755703" cy="755703"/>
            </a:xfrm>
            <a:prstGeom prst="ellipse">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75000"/>
                    <a:lumOff val="25000"/>
                  </a:schemeClr>
                </a:solidFill>
                <a:latin typeface="Agency FB" panose="020B0503020202020204" pitchFamily="34" charset="0"/>
              </a:endParaRPr>
            </a:p>
          </p:txBody>
        </p:sp>
        <p:sp>
          <p:nvSpPr>
            <p:cNvPr id="135" name="Freeform 45"/>
            <p:cNvSpPr>
              <a:spLocks noEditPoints="1"/>
            </p:cNvSpPr>
            <p:nvPr/>
          </p:nvSpPr>
          <p:spPr bwMode="auto">
            <a:xfrm>
              <a:off x="1275263" y="3162713"/>
              <a:ext cx="374026" cy="374026"/>
            </a:xfrm>
            <a:custGeom>
              <a:avLst/>
              <a:gdLst>
                <a:gd name="T0" fmla="*/ 46 w 91"/>
                <a:gd name="T1" fmla="*/ 0 h 91"/>
                <a:gd name="T2" fmla="*/ 78 w 91"/>
                <a:gd name="T3" fmla="*/ 14 h 91"/>
                <a:gd name="T4" fmla="*/ 91 w 91"/>
                <a:gd name="T5" fmla="*/ 46 h 91"/>
                <a:gd name="T6" fmla="*/ 78 w 91"/>
                <a:gd name="T7" fmla="*/ 78 h 91"/>
                <a:gd name="T8" fmla="*/ 46 w 91"/>
                <a:gd name="T9" fmla="*/ 91 h 91"/>
                <a:gd name="T10" fmla="*/ 13 w 91"/>
                <a:gd name="T11" fmla="*/ 78 h 91"/>
                <a:gd name="T12" fmla="*/ 0 w 91"/>
                <a:gd name="T13" fmla="*/ 46 h 91"/>
                <a:gd name="T14" fmla="*/ 13 w 91"/>
                <a:gd name="T15" fmla="*/ 14 h 91"/>
                <a:gd name="T16" fmla="*/ 46 w 91"/>
                <a:gd name="T17" fmla="*/ 0 h 91"/>
                <a:gd name="T18" fmla="*/ 63 w 91"/>
                <a:gd name="T19" fmla="*/ 51 h 91"/>
                <a:gd name="T20" fmla="*/ 64 w 91"/>
                <a:gd name="T21" fmla="*/ 41 h 91"/>
                <a:gd name="T22" fmla="*/ 52 w 91"/>
                <a:gd name="T23" fmla="*/ 34 h 91"/>
                <a:gd name="T24" fmla="*/ 41 w 91"/>
                <a:gd name="T25" fmla="*/ 27 h 91"/>
                <a:gd name="T26" fmla="*/ 32 w 91"/>
                <a:gd name="T27" fmla="*/ 32 h 91"/>
                <a:gd name="T28" fmla="*/ 32 w 91"/>
                <a:gd name="T29" fmla="*/ 46 h 91"/>
                <a:gd name="T30" fmla="*/ 32 w 91"/>
                <a:gd name="T31" fmla="*/ 59 h 91"/>
                <a:gd name="T32" fmla="*/ 40 w 91"/>
                <a:gd name="T33" fmla="*/ 65 h 91"/>
                <a:gd name="T34" fmla="*/ 52 w 91"/>
                <a:gd name="T35" fmla="*/ 58 h 91"/>
                <a:gd name="T36" fmla="*/ 63 w 91"/>
                <a:gd name="T37" fmla="*/ 51 h 91"/>
                <a:gd name="T38" fmla="*/ 66 w 91"/>
                <a:gd name="T39" fmla="*/ 25 h 91"/>
                <a:gd name="T40" fmla="*/ 46 w 91"/>
                <a:gd name="T41" fmla="*/ 16 h 91"/>
                <a:gd name="T42" fmla="*/ 25 w 91"/>
                <a:gd name="T43" fmla="*/ 25 h 91"/>
                <a:gd name="T44" fmla="*/ 16 w 91"/>
                <a:gd name="T45" fmla="*/ 46 h 91"/>
                <a:gd name="T46" fmla="*/ 25 w 91"/>
                <a:gd name="T47" fmla="*/ 67 h 91"/>
                <a:gd name="T48" fmla="*/ 46 w 91"/>
                <a:gd name="T49" fmla="*/ 75 h 91"/>
                <a:gd name="T50" fmla="*/ 66 w 91"/>
                <a:gd name="T51" fmla="*/ 67 h 91"/>
                <a:gd name="T52" fmla="*/ 75 w 91"/>
                <a:gd name="T53" fmla="*/ 46 h 91"/>
                <a:gd name="T54" fmla="*/ 66 w 91"/>
                <a:gd name="T55" fmla="*/ 2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1" h="91">
                  <a:moveTo>
                    <a:pt x="46" y="0"/>
                  </a:moveTo>
                  <a:cubicBezTo>
                    <a:pt x="58" y="0"/>
                    <a:pt x="70" y="5"/>
                    <a:pt x="78" y="14"/>
                  </a:cubicBezTo>
                  <a:cubicBezTo>
                    <a:pt x="86" y="22"/>
                    <a:pt x="91" y="33"/>
                    <a:pt x="91" y="46"/>
                  </a:cubicBezTo>
                  <a:cubicBezTo>
                    <a:pt x="91" y="58"/>
                    <a:pt x="86" y="70"/>
                    <a:pt x="78" y="78"/>
                  </a:cubicBezTo>
                  <a:cubicBezTo>
                    <a:pt x="70" y="86"/>
                    <a:pt x="58" y="91"/>
                    <a:pt x="46" y="91"/>
                  </a:cubicBezTo>
                  <a:cubicBezTo>
                    <a:pt x="33" y="91"/>
                    <a:pt x="22" y="86"/>
                    <a:pt x="13" y="78"/>
                  </a:cubicBezTo>
                  <a:cubicBezTo>
                    <a:pt x="5" y="70"/>
                    <a:pt x="0" y="58"/>
                    <a:pt x="0" y="46"/>
                  </a:cubicBezTo>
                  <a:cubicBezTo>
                    <a:pt x="0" y="33"/>
                    <a:pt x="5" y="22"/>
                    <a:pt x="13" y="14"/>
                  </a:cubicBezTo>
                  <a:cubicBezTo>
                    <a:pt x="22" y="5"/>
                    <a:pt x="33" y="0"/>
                    <a:pt x="46" y="0"/>
                  </a:cubicBezTo>
                  <a:close/>
                  <a:moveTo>
                    <a:pt x="63" y="51"/>
                  </a:moveTo>
                  <a:cubicBezTo>
                    <a:pt x="68" y="48"/>
                    <a:pt x="69" y="44"/>
                    <a:pt x="64" y="41"/>
                  </a:cubicBezTo>
                  <a:cubicBezTo>
                    <a:pt x="60" y="39"/>
                    <a:pt x="56" y="36"/>
                    <a:pt x="52" y="34"/>
                  </a:cubicBezTo>
                  <a:cubicBezTo>
                    <a:pt x="48" y="32"/>
                    <a:pt x="44" y="30"/>
                    <a:pt x="41" y="27"/>
                  </a:cubicBezTo>
                  <a:cubicBezTo>
                    <a:pt x="36" y="25"/>
                    <a:pt x="32" y="26"/>
                    <a:pt x="32" y="32"/>
                  </a:cubicBezTo>
                  <a:cubicBezTo>
                    <a:pt x="32" y="36"/>
                    <a:pt x="32" y="41"/>
                    <a:pt x="32" y="46"/>
                  </a:cubicBezTo>
                  <a:cubicBezTo>
                    <a:pt x="32" y="50"/>
                    <a:pt x="32" y="55"/>
                    <a:pt x="32" y="59"/>
                  </a:cubicBezTo>
                  <a:cubicBezTo>
                    <a:pt x="32" y="64"/>
                    <a:pt x="35" y="67"/>
                    <a:pt x="40" y="65"/>
                  </a:cubicBezTo>
                  <a:cubicBezTo>
                    <a:pt x="44" y="62"/>
                    <a:pt x="48" y="60"/>
                    <a:pt x="52" y="58"/>
                  </a:cubicBezTo>
                  <a:cubicBezTo>
                    <a:pt x="56" y="55"/>
                    <a:pt x="60" y="53"/>
                    <a:pt x="63" y="51"/>
                  </a:cubicBezTo>
                  <a:close/>
                  <a:moveTo>
                    <a:pt x="66" y="25"/>
                  </a:moveTo>
                  <a:cubicBezTo>
                    <a:pt x="61" y="20"/>
                    <a:pt x="54" y="16"/>
                    <a:pt x="46" y="16"/>
                  </a:cubicBezTo>
                  <a:cubicBezTo>
                    <a:pt x="38" y="16"/>
                    <a:pt x="30" y="20"/>
                    <a:pt x="25" y="25"/>
                  </a:cubicBezTo>
                  <a:cubicBezTo>
                    <a:pt x="20" y="30"/>
                    <a:pt x="16" y="38"/>
                    <a:pt x="16" y="46"/>
                  </a:cubicBezTo>
                  <a:cubicBezTo>
                    <a:pt x="16" y="54"/>
                    <a:pt x="20" y="61"/>
                    <a:pt x="25" y="67"/>
                  </a:cubicBezTo>
                  <a:cubicBezTo>
                    <a:pt x="30" y="72"/>
                    <a:pt x="38" y="75"/>
                    <a:pt x="46" y="75"/>
                  </a:cubicBezTo>
                  <a:cubicBezTo>
                    <a:pt x="54" y="75"/>
                    <a:pt x="61" y="72"/>
                    <a:pt x="66" y="67"/>
                  </a:cubicBezTo>
                  <a:cubicBezTo>
                    <a:pt x="72" y="61"/>
                    <a:pt x="75" y="54"/>
                    <a:pt x="75" y="46"/>
                  </a:cubicBezTo>
                  <a:cubicBezTo>
                    <a:pt x="75" y="38"/>
                    <a:pt x="72" y="30"/>
                    <a:pt x="66" y="25"/>
                  </a:cubicBez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chemeClr val="tx1">
                    <a:lumMod val="75000"/>
                    <a:lumOff val="25000"/>
                  </a:schemeClr>
                </a:solidFill>
                <a:latin typeface="Agency FB" panose="020B0503020202020204" pitchFamily="34" charset="0"/>
              </a:endParaRPr>
            </a:p>
          </p:txBody>
        </p:sp>
      </p:grpSp>
      <p:grpSp>
        <p:nvGrpSpPr>
          <p:cNvPr id="136" name="Group 30"/>
          <p:cNvGrpSpPr/>
          <p:nvPr/>
        </p:nvGrpSpPr>
        <p:grpSpPr>
          <a:xfrm>
            <a:off x="1287254" y="3781769"/>
            <a:ext cx="755703" cy="755703"/>
            <a:chOff x="1090404" y="3991319"/>
            <a:chExt cx="755703" cy="755703"/>
          </a:xfrm>
        </p:grpSpPr>
        <p:sp>
          <p:nvSpPr>
            <p:cNvPr id="137" name="Oval 34"/>
            <p:cNvSpPr/>
            <p:nvPr/>
          </p:nvSpPr>
          <p:spPr>
            <a:xfrm>
              <a:off x="1090404" y="3991319"/>
              <a:ext cx="755703" cy="755703"/>
            </a:xfrm>
            <a:prstGeom prst="ellipse">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75000"/>
                    <a:lumOff val="25000"/>
                  </a:schemeClr>
                </a:solidFill>
                <a:latin typeface="Agency FB" panose="020B0503020202020204" pitchFamily="34" charset="0"/>
              </a:endParaRPr>
            </a:p>
          </p:txBody>
        </p:sp>
        <p:sp>
          <p:nvSpPr>
            <p:cNvPr id="138" name="Freeform 46"/>
            <p:cNvSpPr>
              <a:spLocks noEditPoints="1"/>
            </p:cNvSpPr>
            <p:nvPr/>
          </p:nvSpPr>
          <p:spPr bwMode="auto">
            <a:xfrm>
              <a:off x="1261205" y="4214220"/>
              <a:ext cx="402650" cy="366393"/>
            </a:xfrm>
            <a:custGeom>
              <a:avLst/>
              <a:gdLst>
                <a:gd name="T0" fmla="*/ 78 w 98"/>
                <a:gd name="T1" fmla="*/ 37 h 89"/>
                <a:gd name="T2" fmla="*/ 70 w 98"/>
                <a:gd name="T3" fmla="*/ 21 h 89"/>
                <a:gd name="T4" fmla="*/ 49 w 98"/>
                <a:gd name="T5" fmla="*/ 13 h 89"/>
                <a:gd name="T6" fmla="*/ 28 w 98"/>
                <a:gd name="T7" fmla="*/ 21 h 89"/>
                <a:gd name="T8" fmla="*/ 20 w 98"/>
                <a:gd name="T9" fmla="*/ 37 h 89"/>
                <a:gd name="T10" fmla="*/ 29 w 98"/>
                <a:gd name="T11" fmla="*/ 45 h 89"/>
                <a:gd name="T12" fmla="*/ 37 w 98"/>
                <a:gd name="T13" fmla="*/ 68 h 89"/>
                <a:gd name="T14" fmla="*/ 29 w 98"/>
                <a:gd name="T15" fmla="*/ 85 h 89"/>
                <a:gd name="T16" fmla="*/ 18 w 98"/>
                <a:gd name="T17" fmla="*/ 89 h 89"/>
                <a:gd name="T18" fmla="*/ 17 w 98"/>
                <a:gd name="T19" fmla="*/ 88 h 89"/>
                <a:gd name="T20" fmla="*/ 1 w 98"/>
                <a:gd name="T21" fmla="*/ 42 h 89"/>
                <a:gd name="T22" fmla="*/ 1 w 98"/>
                <a:gd name="T23" fmla="*/ 41 h 89"/>
                <a:gd name="T24" fmla="*/ 7 w 98"/>
                <a:gd name="T25" fmla="*/ 38 h 89"/>
                <a:gd name="T26" fmla="*/ 19 w 98"/>
                <a:gd name="T27" fmla="*/ 12 h 89"/>
                <a:gd name="T28" fmla="*/ 49 w 98"/>
                <a:gd name="T29" fmla="*/ 0 h 89"/>
                <a:gd name="T30" fmla="*/ 79 w 98"/>
                <a:gd name="T31" fmla="*/ 12 h 89"/>
                <a:gd name="T32" fmla="*/ 92 w 98"/>
                <a:gd name="T33" fmla="*/ 39 h 89"/>
                <a:gd name="T34" fmla="*/ 97 w 98"/>
                <a:gd name="T35" fmla="*/ 41 h 89"/>
                <a:gd name="T36" fmla="*/ 97 w 98"/>
                <a:gd name="T37" fmla="*/ 42 h 89"/>
                <a:gd name="T38" fmla="*/ 81 w 98"/>
                <a:gd name="T39" fmla="*/ 88 h 89"/>
                <a:gd name="T40" fmla="*/ 80 w 98"/>
                <a:gd name="T41" fmla="*/ 89 h 89"/>
                <a:gd name="T42" fmla="*/ 69 w 98"/>
                <a:gd name="T43" fmla="*/ 85 h 89"/>
                <a:gd name="T44" fmla="*/ 61 w 98"/>
                <a:gd name="T45" fmla="*/ 68 h 89"/>
                <a:gd name="T46" fmla="*/ 69 w 98"/>
                <a:gd name="T47" fmla="*/ 45 h 89"/>
                <a:gd name="T48" fmla="*/ 78 w 98"/>
                <a:gd name="T49" fmla="*/ 37 h 89"/>
                <a:gd name="T50" fmla="*/ 9 w 98"/>
                <a:gd name="T51" fmla="*/ 49 h 89"/>
                <a:gd name="T52" fmla="*/ 19 w 98"/>
                <a:gd name="T53" fmla="*/ 77 h 89"/>
                <a:gd name="T54" fmla="*/ 23 w 98"/>
                <a:gd name="T55" fmla="*/ 75 h 89"/>
                <a:gd name="T56" fmla="*/ 13 w 98"/>
                <a:gd name="T57" fmla="*/ 48 h 89"/>
                <a:gd name="T58" fmla="*/ 9 w 98"/>
                <a:gd name="T59" fmla="*/ 49 h 89"/>
                <a:gd name="T60" fmla="*/ 89 w 98"/>
                <a:gd name="T61" fmla="*/ 49 h 89"/>
                <a:gd name="T62" fmla="*/ 85 w 98"/>
                <a:gd name="T63" fmla="*/ 48 h 89"/>
                <a:gd name="T64" fmla="*/ 75 w 98"/>
                <a:gd name="T65" fmla="*/ 75 h 89"/>
                <a:gd name="T66" fmla="*/ 79 w 98"/>
                <a:gd name="T67" fmla="*/ 77 h 89"/>
                <a:gd name="T68" fmla="*/ 89 w 98"/>
                <a:gd name="T69" fmla="*/ 4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8" h="89">
                  <a:moveTo>
                    <a:pt x="78" y="37"/>
                  </a:moveTo>
                  <a:cubicBezTo>
                    <a:pt x="77" y="31"/>
                    <a:pt x="74" y="26"/>
                    <a:pt x="70" y="21"/>
                  </a:cubicBezTo>
                  <a:cubicBezTo>
                    <a:pt x="65" y="16"/>
                    <a:pt x="57" y="13"/>
                    <a:pt x="49" y="13"/>
                  </a:cubicBezTo>
                  <a:cubicBezTo>
                    <a:pt x="41" y="13"/>
                    <a:pt x="34" y="16"/>
                    <a:pt x="28" y="21"/>
                  </a:cubicBezTo>
                  <a:cubicBezTo>
                    <a:pt x="24" y="26"/>
                    <a:pt x="21" y="31"/>
                    <a:pt x="20" y="37"/>
                  </a:cubicBezTo>
                  <a:cubicBezTo>
                    <a:pt x="24" y="38"/>
                    <a:pt x="27" y="40"/>
                    <a:pt x="29" y="45"/>
                  </a:cubicBezTo>
                  <a:cubicBezTo>
                    <a:pt x="37" y="68"/>
                    <a:pt x="37" y="68"/>
                    <a:pt x="37" y="68"/>
                  </a:cubicBezTo>
                  <a:cubicBezTo>
                    <a:pt x="39" y="75"/>
                    <a:pt x="36" y="82"/>
                    <a:pt x="29" y="85"/>
                  </a:cubicBezTo>
                  <a:cubicBezTo>
                    <a:pt x="18" y="89"/>
                    <a:pt x="18" y="89"/>
                    <a:pt x="18" y="89"/>
                  </a:cubicBezTo>
                  <a:cubicBezTo>
                    <a:pt x="17" y="88"/>
                    <a:pt x="17" y="88"/>
                    <a:pt x="17" y="88"/>
                  </a:cubicBezTo>
                  <a:cubicBezTo>
                    <a:pt x="4" y="75"/>
                    <a:pt x="0" y="59"/>
                    <a:pt x="1" y="42"/>
                  </a:cubicBezTo>
                  <a:cubicBezTo>
                    <a:pt x="1" y="41"/>
                    <a:pt x="1" y="41"/>
                    <a:pt x="1" y="41"/>
                  </a:cubicBezTo>
                  <a:cubicBezTo>
                    <a:pt x="3" y="40"/>
                    <a:pt x="5" y="39"/>
                    <a:pt x="7" y="38"/>
                  </a:cubicBezTo>
                  <a:cubicBezTo>
                    <a:pt x="8" y="28"/>
                    <a:pt x="12" y="19"/>
                    <a:pt x="19" y="12"/>
                  </a:cubicBezTo>
                  <a:cubicBezTo>
                    <a:pt x="27" y="4"/>
                    <a:pt x="38" y="0"/>
                    <a:pt x="49" y="0"/>
                  </a:cubicBezTo>
                  <a:cubicBezTo>
                    <a:pt x="61" y="0"/>
                    <a:pt x="71" y="4"/>
                    <a:pt x="79" y="12"/>
                  </a:cubicBezTo>
                  <a:cubicBezTo>
                    <a:pt x="86" y="19"/>
                    <a:pt x="91" y="29"/>
                    <a:pt x="92" y="39"/>
                  </a:cubicBezTo>
                  <a:cubicBezTo>
                    <a:pt x="94" y="39"/>
                    <a:pt x="95" y="40"/>
                    <a:pt x="97" y="41"/>
                  </a:cubicBezTo>
                  <a:cubicBezTo>
                    <a:pt x="97" y="42"/>
                    <a:pt x="97" y="42"/>
                    <a:pt x="97" y="42"/>
                  </a:cubicBezTo>
                  <a:cubicBezTo>
                    <a:pt x="98" y="59"/>
                    <a:pt x="94" y="75"/>
                    <a:pt x="81" y="88"/>
                  </a:cubicBezTo>
                  <a:cubicBezTo>
                    <a:pt x="80" y="89"/>
                    <a:pt x="80" y="89"/>
                    <a:pt x="80" y="89"/>
                  </a:cubicBezTo>
                  <a:cubicBezTo>
                    <a:pt x="69" y="85"/>
                    <a:pt x="69" y="85"/>
                    <a:pt x="69" y="85"/>
                  </a:cubicBezTo>
                  <a:cubicBezTo>
                    <a:pt x="62" y="82"/>
                    <a:pt x="58" y="75"/>
                    <a:pt x="61" y="68"/>
                  </a:cubicBezTo>
                  <a:cubicBezTo>
                    <a:pt x="69" y="45"/>
                    <a:pt x="69" y="45"/>
                    <a:pt x="69" y="45"/>
                  </a:cubicBezTo>
                  <a:cubicBezTo>
                    <a:pt x="71" y="40"/>
                    <a:pt x="74" y="38"/>
                    <a:pt x="78" y="37"/>
                  </a:cubicBezTo>
                  <a:close/>
                  <a:moveTo>
                    <a:pt x="9" y="49"/>
                  </a:moveTo>
                  <a:cubicBezTo>
                    <a:pt x="9" y="60"/>
                    <a:pt x="12" y="70"/>
                    <a:pt x="19" y="77"/>
                  </a:cubicBezTo>
                  <a:cubicBezTo>
                    <a:pt x="20" y="76"/>
                    <a:pt x="21" y="76"/>
                    <a:pt x="23" y="75"/>
                  </a:cubicBezTo>
                  <a:cubicBezTo>
                    <a:pt x="20" y="66"/>
                    <a:pt x="16" y="57"/>
                    <a:pt x="13" y="48"/>
                  </a:cubicBezTo>
                  <a:cubicBezTo>
                    <a:pt x="12" y="49"/>
                    <a:pt x="10" y="49"/>
                    <a:pt x="9" y="49"/>
                  </a:cubicBezTo>
                  <a:close/>
                  <a:moveTo>
                    <a:pt x="89" y="49"/>
                  </a:moveTo>
                  <a:cubicBezTo>
                    <a:pt x="88" y="49"/>
                    <a:pt x="86" y="49"/>
                    <a:pt x="85" y="48"/>
                  </a:cubicBezTo>
                  <a:cubicBezTo>
                    <a:pt x="81" y="57"/>
                    <a:pt x="78" y="66"/>
                    <a:pt x="75" y="75"/>
                  </a:cubicBezTo>
                  <a:cubicBezTo>
                    <a:pt x="77" y="76"/>
                    <a:pt x="78" y="76"/>
                    <a:pt x="79" y="77"/>
                  </a:cubicBezTo>
                  <a:cubicBezTo>
                    <a:pt x="86" y="70"/>
                    <a:pt x="89" y="60"/>
                    <a:pt x="89" y="49"/>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chemeClr val="tx1">
                    <a:lumMod val="75000"/>
                    <a:lumOff val="25000"/>
                  </a:schemeClr>
                </a:solidFill>
                <a:latin typeface="Agency FB" panose="020B0503020202020204" pitchFamily="34" charset="0"/>
              </a:endParaRPr>
            </a:p>
          </p:txBody>
        </p:sp>
      </p:grpSp>
      <p:grpSp>
        <p:nvGrpSpPr>
          <p:cNvPr id="139" name="Group 5"/>
          <p:cNvGrpSpPr/>
          <p:nvPr/>
        </p:nvGrpSpPr>
        <p:grpSpPr>
          <a:xfrm>
            <a:off x="1287254" y="1749869"/>
            <a:ext cx="755703" cy="755703"/>
            <a:chOff x="1090404" y="1959419"/>
            <a:chExt cx="755703" cy="755703"/>
          </a:xfrm>
        </p:grpSpPr>
        <p:sp>
          <p:nvSpPr>
            <p:cNvPr id="140" name="Oval 32"/>
            <p:cNvSpPr/>
            <p:nvPr/>
          </p:nvSpPr>
          <p:spPr>
            <a:xfrm>
              <a:off x="1090404" y="1959419"/>
              <a:ext cx="755703" cy="755703"/>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75000"/>
                    <a:lumOff val="25000"/>
                  </a:schemeClr>
                </a:solidFill>
                <a:latin typeface="Agency FB" panose="020B0503020202020204" pitchFamily="34" charset="0"/>
              </a:endParaRPr>
            </a:p>
          </p:txBody>
        </p:sp>
        <p:sp>
          <p:nvSpPr>
            <p:cNvPr id="141" name="Freeform 47"/>
            <p:cNvSpPr>
              <a:spLocks noEditPoints="1"/>
            </p:cNvSpPr>
            <p:nvPr/>
          </p:nvSpPr>
          <p:spPr bwMode="auto">
            <a:xfrm>
              <a:off x="1300185" y="2195687"/>
              <a:ext cx="337768" cy="330136"/>
            </a:xfrm>
            <a:custGeom>
              <a:avLst/>
              <a:gdLst>
                <a:gd name="T0" fmla="*/ 74 w 82"/>
                <a:gd name="T1" fmla="*/ 6 h 80"/>
                <a:gd name="T2" fmla="*/ 67 w 82"/>
                <a:gd name="T3" fmla="*/ 27 h 80"/>
                <a:gd name="T4" fmla="*/ 65 w 82"/>
                <a:gd name="T5" fmla="*/ 30 h 80"/>
                <a:gd name="T6" fmla="*/ 75 w 82"/>
                <a:gd name="T7" fmla="*/ 71 h 80"/>
                <a:gd name="T8" fmla="*/ 66 w 82"/>
                <a:gd name="T9" fmla="*/ 80 h 80"/>
                <a:gd name="T10" fmla="*/ 44 w 82"/>
                <a:gd name="T11" fmla="*/ 50 h 80"/>
                <a:gd name="T12" fmla="*/ 36 w 82"/>
                <a:gd name="T13" fmla="*/ 57 h 80"/>
                <a:gd name="T14" fmla="*/ 39 w 82"/>
                <a:gd name="T15" fmla="*/ 70 h 80"/>
                <a:gd name="T16" fmla="*/ 34 w 82"/>
                <a:gd name="T17" fmla="*/ 75 h 80"/>
                <a:gd name="T18" fmla="*/ 26 w 82"/>
                <a:gd name="T19" fmla="*/ 61 h 80"/>
                <a:gd name="T20" fmla="*/ 21 w 82"/>
                <a:gd name="T21" fmla="*/ 67 h 80"/>
                <a:gd name="T22" fmla="*/ 16 w 82"/>
                <a:gd name="T23" fmla="*/ 62 h 80"/>
                <a:gd name="T24" fmla="*/ 21 w 82"/>
                <a:gd name="T25" fmla="*/ 57 h 80"/>
                <a:gd name="T26" fmla="*/ 7 w 82"/>
                <a:gd name="T27" fmla="*/ 50 h 80"/>
                <a:gd name="T28" fmla="*/ 12 w 82"/>
                <a:gd name="T29" fmla="*/ 44 h 80"/>
                <a:gd name="T30" fmla="*/ 25 w 82"/>
                <a:gd name="T31" fmla="*/ 47 h 80"/>
                <a:gd name="T32" fmla="*/ 32 w 82"/>
                <a:gd name="T33" fmla="*/ 39 h 80"/>
                <a:gd name="T34" fmla="*/ 0 w 82"/>
                <a:gd name="T35" fmla="*/ 18 h 80"/>
                <a:gd name="T36" fmla="*/ 9 w 82"/>
                <a:gd name="T37" fmla="*/ 8 h 80"/>
                <a:gd name="T38" fmla="*/ 51 w 82"/>
                <a:gd name="T39" fmla="*/ 16 h 80"/>
                <a:gd name="T40" fmla="*/ 53 w 82"/>
                <a:gd name="T41" fmla="*/ 13 h 80"/>
                <a:gd name="T42" fmla="*/ 74 w 82"/>
                <a:gd name="T43" fmla="*/ 6 h 80"/>
                <a:gd name="T44" fmla="*/ 82 w 82"/>
                <a:gd name="T45" fmla="*/ 50 h 80"/>
                <a:gd name="T46" fmla="*/ 74 w 82"/>
                <a:gd name="T47" fmla="*/ 42 h 80"/>
                <a:gd name="T48" fmla="*/ 72 w 82"/>
                <a:gd name="T49" fmla="*/ 44 h 80"/>
                <a:gd name="T50" fmla="*/ 76 w 82"/>
                <a:gd name="T51" fmla="*/ 57 h 80"/>
                <a:gd name="T52" fmla="*/ 82 w 82"/>
                <a:gd name="T53" fmla="*/ 50 h 80"/>
                <a:gd name="T54" fmla="*/ 29 w 82"/>
                <a:gd name="T55" fmla="*/ 0 h 80"/>
                <a:gd name="T56" fmla="*/ 23 w 82"/>
                <a:gd name="T57" fmla="*/ 7 h 80"/>
                <a:gd name="T58" fmla="*/ 36 w 82"/>
                <a:gd name="T59" fmla="*/ 10 h 80"/>
                <a:gd name="T60" fmla="*/ 37 w 82"/>
                <a:gd name="T61" fmla="*/ 8 h 80"/>
                <a:gd name="T62" fmla="*/ 29 w 82"/>
                <a:gd name="T6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80">
                  <a:moveTo>
                    <a:pt x="74" y="6"/>
                  </a:moveTo>
                  <a:cubicBezTo>
                    <a:pt x="76" y="15"/>
                    <a:pt x="74" y="21"/>
                    <a:pt x="67" y="27"/>
                  </a:cubicBezTo>
                  <a:cubicBezTo>
                    <a:pt x="65" y="30"/>
                    <a:pt x="65" y="30"/>
                    <a:pt x="65" y="30"/>
                  </a:cubicBezTo>
                  <a:cubicBezTo>
                    <a:pt x="75" y="71"/>
                    <a:pt x="75" y="71"/>
                    <a:pt x="75" y="71"/>
                  </a:cubicBezTo>
                  <a:cubicBezTo>
                    <a:pt x="66" y="80"/>
                    <a:pt x="66" y="80"/>
                    <a:pt x="66" y="80"/>
                  </a:cubicBezTo>
                  <a:cubicBezTo>
                    <a:pt x="44" y="50"/>
                    <a:pt x="44" y="50"/>
                    <a:pt x="44" y="50"/>
                  </a:cubicBezTo>
                  <a:cubicBezTo>
                    <a:pt x="36" y="57"/>
                    <a:pt x="36" y="57"/>
                    <a:pt x="36" y="57"/>
                  </a:cubicBezTo>
                  <a:cubicBezTo>
                    <a:pt x="39" y="70"/>
                    <a:pt x="39" y="70"/>
                    <a:pt x="39" y="70"/>
                  </a:cubicBezTo>
                  <a:cubicBezTo>
                    <a:pt x="34" y="75"/>
                    <a:pt x="34" y="75"/>
                    <a:pt x="34" y="75"/>
                  </a:cubicBezTo>
                  <a:cubicBezTo>
                    <a:pt x="26" y="61"/>
                    <a:pt x="26" y="61"/>
                    <a:pt x="26" y="61"/>
                  </a:cubicBezTo>
                  <a:cubicBezTo>
                    <a:pt x="21" y="67"/>
                    <a:pt x="21" y="67"/>
                    <a:pt x="21" y="67"/>
                  </a:cubicBezTo>
                  <a:cubicBezTo>
                    <a:pt x="16" y="62"/>
                    <a:pt x="16" y="62"/>
                    <a:pt x="16" y="62"/>
                  </a:cubicBezTo>
                  <a:cubicBezTo>
                    <a:pt x="21" y="57"/>
                    <a:pt x="21" y="57"/>
                    <a:pt x="21" y="57"/>
                  </a:cubicBezTo>
                  <a:cubicBezTo>
                    <a:pt x="7" y="50"/>
                    <a:pt x="7" y="50"/>
                    <a:pt x="7" y="50"/>
                  </a:cubicBezTo>
                  <a:cubicBezTo>
                    <a:pt x="12" y="44"/>
                    <a:pt x="12" y="44"/>
                    <a:pt x="12" y="44"/>
                  </a:cubicBezTo>
                  <a:cubicBezTo>
                    <a:pt x="25" y="47"/>
                    <a:pt x="25" y="47"/>
                    <a:pt x="25" y="47"/>
                  </a:cubicBezTo>
                  <a:cubicBezTo>
                    <a:pt x="32" y="39"/>
                    <a:pt x="32" y="39"/>
                    <a:pt x="32" y="39"/>
                  </a:cubicBezTo>
                  <a:cubicBezTo>
                    <a:pt x="0" y="18"/>
                    <a:pt x="0" y="18"/>
                    <a:pt x="0" y="18"/>
                  </a:cubicBezTo>
                  <a:cubicBezTo>
                    <a:pt x="9" y="8"/>
                    <a:pt x="9" y="8"/>
                    <a:pt x="9" y="8"/>
                  </a:cubicBezTo>
                  <a:cubicBezTo>
                    <a:pt x="51" y="16"/>
                    <a:pt x="51" y="16"/>
                    <a:pt x="51" y="16"/>
                  </a:cubicBezTo>
                  <a:cubicBezTo>
                    <a:pt x="53" y="13"/>
                    <a:pt x="53" y="13"/>
                    <a:pt x="53" y="13"/>
                  </a:cubicBezTo>
                  <a:cubicBezTo>
                    <a:pt x="60" y="5"/>
                    <a:pt x="67" y="4"/>
                    <a:pt x="74" y="6"/>
                  </a:cubicBezTo>
                  <a:close/>
                  <a:moveTo>
                    <a:pt x="82" y="50"/>
                  </a:moveTo>
                  <a:cubicBezTo>
                    <a:pt x="74" y="42"/>
                    <a:pt x="74" y="42"/>
                    <a:pt x="74" y="42"/>
                  </a:cubicBezTo>
                  <a:cubicBezTo>
                    <a:pt x="72" y="44"/>
                    <a:pt x="72" y="44"/>
                    <a:pt x="72" y="44"/>
                  </a:cubicBezTo>
                  <a:cubicBezTo>
                    <a:pt x="76" y="57"/>
                    <a:pt x="76" y="57"/>
                    <a:pt x="76" y="57"/>
                  </a:cubicBezTo>
                  <a:cubicBezTo>
                    <a:pt x="82" y="50"/>
                    <a:pt x="82" y="50"/>
                    <a:pt x="82" y="50"/>
                  </a:cubicBezTo>
                  <a:close/>
                  <a:moveTo>
                    <a:pt x="29" y="0"/>
                  </a:moveTo>
                  <a:cubicBezTo>
                    <a:pt x="23" y="7"/>
                    <a:pt x="23" y="7"/>
                    <a:pt x="23" y="7"/>
                  </a:cubicBezTo>
                  <a:cubicBezTo>
                    <a:pt x="36" y="10"/>
                    <a:pt x="36" y="10"/>
                    <a:pt x="36" y="10"/>
                  </a:cubicBezTo>
                  <a:cubicBezTo>
                    <a:pt x="37" y="8"/>
                    <a:pt x="37" y="8"/>
                    <a:pt x="37" y="8"/>
                  </a:cubicBezTo>
                  <a:lnTo>
                    <a:pt x="29" y="0"/>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chemeClr val="tx1">
                    <a:lumMod val="75000"/>
                    <a:lumOff val="25000"/>
                  </a:schemeClr>
                </a:solidFill>
                <a:latin typeface="Agency FB" panose="020B0503020202020204" pitchFamily="34" charset="0"/>
              </a:endParaRPr>
            </a:p>
          </p:txBody>
        </p:sp>
      </p:grpSp>
      <p:sp>
        <p:nvSpPr>
          <p:cNvPr id="73" name="矩形 72"/>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972592143"/>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after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p:cTn id="7" dur="1000" fill="hold"/>
                                        <p:tgtEl>
                                          <p:spTgt spid="101"/>
                                        </p:tgtEl>
                                        <p:attrNameLst>
                                          <p:attrName>ppt_w</p:attrName>
                                        </p:attrNameLst>
                                      </p:cBhvr>
                                      <p:tavLst>
                                        <p:tav tm="0">
                                          <p:val>
                                            <p:fltVal val="0"/>
                                          </p:val>
                                        </p:tav>
                                        <p:tav tm="100000">
                                          <p:val>
                                            <p:strVal val="#ppt_w"/>
                                          </p:val>
                                        </p:tav>
                                      </p:tavLst>
                                    </p:anim>
                                    <p:anim calcmode="lin" valueType="num">
                                      <p:cBhvr>
                                        <p:cTn id="8" dur="1000" fill="hold"/>
                                        <p:tgtEl>
                                          <p:spTgt spid="101"/>
                                        </p:tgtEl>
                                        <p:attrNameLst>
                                          <p:attrName>ppt_h</p:attrName>
                                        </p:attrNameLst>
                                      </p:cBhvr>
                                      <p:tavLst>
                                        <p:tav tm="0">
                                          <p:val>
                                            <p:fltVal val="0"/>
                                          </p:val>
                                        </p:tav>
                                        <p:tav tm="100000">
                                          <p:val>
                                            <p:strVal val="#ppt_h"/>
                                          </p:val>
                                        </p:tav>
                                      </p:tavLst>
                                    </p:anim>
                                    <p:anim calcmode="lin" valueType="num">
                                      <p:cBhvr>
                                        <p:cTn id="9" dur="1000" fill="hold"/>
                                        <p:tgtEl>
                                          <p:spTgt spid="101"/>
                                        </p:tgtEl>
                                        <p:attrNameLst>
                                          <p:attrName>style.rotation</p:attrName>
                                        </p:attrNameLst>
                                      </p:cBhvr>
                                      <p:tavLst>
                                        <p:tav tm="0">
                                          <p:val>
                                            <p:fltVal val="90"/>
                                          </p:val>
                                        </p:tav>
                                        <p:tav tm="100000">
                                          <p:val>
                                            <p:fltVal val="0"/>
                                          </p:val>
                                        </p:tav>
                                      </p:tavLst>
                                    </p:anim>
                                    <p:animEffect transition="in" filter="fade">
                                      <p:cBhvr>
                                        <p:cTn id="10" dur="1000"/>
                                        <p:tgtEl>
                                          <p:spTgt spid="101"/>
                                        </p:tgtEl>
                                      </p:cBhvr>
                                    </p:animEffect>
                                  </p:childTnLst>
                                </p:cTn>
                              </p:par>
                            </p:childTnLst>
                          </p:cTn>
                        </p:par>
                        <p:par>
                          <p:cTn id="11" fill="hold">
                            <p:stCondLst>
                              <p:cond delay="1000"/>
                            </p:stCondLst>
                            <p:childTnLst>
                              <p:par>
                                <p:cTn id="12" presetID="14" presetClass="entr" presetSubtype="10" fill="hold" nodeType="afterEffect">
                                  <p:stCondLst>
                                    <p:cond delay="0"/>
                                  </p:stCondLst>
                                  <p:childTnLst>
                                    <p:set>
                                      <p:cBhvr>
                                        <p:cTn id="13" dur="1" fill="hold">
                                          <p:stCondLst>
                                            <p:cond delay="0"/>
                                          </p:stCondLst>
                                        </p:cTn>
                                        <p:tgtEl>
                                          <p:spTgt spid="139"/>
                                        </p:tgtEl>
                                        <p:attrNameLst>
                                          <p:attrName>style.visibility</p:attrName>
                                        </p:attrNameLst>
                                      </p:cBhvr>
                                      <p:to>
                                        <p:strVal val="visible"/>
                                      </p:to>
                                    </p:set>
                                    <p:animEffect transition="in" filter="randombar(horizontal)">
                                      <p:cBhvr>
                                        <p:cTn id="14" dur="500"/>
                                        <p:tgtEl>
                                          <p:spTgt spid="139"/>
                                        </p:tgtEl>
                                      </p:cBhvr>
                                    </p:animEffect>
                                  </p:childTnLst>
                                </p:cTn>
                              </p:par>
                            </p:childTnLst>
                          </p:cTn>
                        </p:par>
                        <p:par>
                          <p:cTn id="15" fill="hold">
                            <p:stCondLst>
                              <p:cond delay="1500"/>
                            </p:stCondLst>
                            <p:childTnLst>
                              <p:par>
                                <p:cTn id="16" presetID="14" presetClass="entr" presetSubtype="10" fill="hold" grpId="0" nodeType="afterEffect">
                                  <p:stCondLst>
                                    <p:cond delay="0"/>
                                  </p:stCondLst>
                                  <p:childTnLst>
                                    <p:set>
                                      <p:cBhvr>
                                        <p:cTn id="17" dur="1" fill="hold">
                                          <p:stCondLst>
                                            <p:cond delay="0"/>
                                          </p:stCondLst>
                                        </p:cTn>
                                        <p:tgtEl>
                                          <p:spTgt spid="126"/>
                                        </p:tgtEl>
                                        <p:attrNameLst>
                                          <p:attrName>style.visibility</p:attrName>
                                        </p:attrNameLst>
                                      </p:cBhvr>
                                      <p:to>
                                        <p:strVal val="visible"/>
                                      </p:to>
                                    </p:set>
                                    <p:animEffect transition="in" filter="randombar(horizontal)">
                                      <p:cBhvr>
                                        <p:cTn id="18" dur="500"/>
                                        <p:tgtEl>
                                          <p:spTgt spid="126"/>
                                        </p:tgtEl>
                                      </p:cBhvr>
                                    </p:animEffect>
                                  </p:childTnLst>
                                </p:cTn>
                              </p:par>
                            </p:childTnLst>
                          </p:cTn>
                        </p:par>
                        <p:par>
                          <p:cTn id="19" fill="hold">
                            <p:stCondLst>
                              <p:cond delay="2000"/>
                            </p:stCondLst>
                            <p:childTnLst>
                              <p:par>
                                <p:cTn id="20" presetID="14" presetClass="entr" presetSubtype="10" fill="hold" nodeType="afterEffect">
                                  <p:stCondLst>
                                    <p:cond delay="0"/>
                                  </p:stCondLst>
                                  <p:childTnLst>
                                    <p:set>
                                      <p:cBhvr>
                                        <p:cTn id="21" dur="1" fill="hold">
                                          <p:stCondLst>
                                            <p:cond delay="0"/>
                                          </p:stCondLst>
                                        </p:cTn>
                                        <p:tgtEl>
                                          <p:spTgt spid="133"/>
                                        </p:tgtEl>
                                        <p:attrNameLst>
                                          <p:attrName>style.visibility</p:attrName>
                                        </p:attrNameLst>
                                      </p:cBhvr>
                                      <p:to>
                                        <p:strVal val="visible"/>
                                      </p:to>
                                    </p:set>
                                    <p:animEffect transition="in" filter="randombar(horizontal)">
                                      <p:cBhvr>
                                        <p:cTn id="22" dur="500"/>
                                        <p:tgtEl>
                                          <p:spTgt spid="133"/>
                                        </p:tgtEl>
                                      </p:cBhvr>
                                    </p:animEffect>
                                  </p:childTnLst>
                                </p:cTn>
                              </p:par>
                            </p:childTnLst>
                          </p:cTn>
                        </p:par>
                        <p:par>
                          <p:cTn id="23" fill="hold">
                            <p:stCondLst>
                              <p:cond delay="2500"/>
                            </p:stCondLst>
                            <p:childTnLst>
                              <p:par>
                                <p:cTn id="24" presetID="14" presetClass="entr" presetSubtype="10" fill="hold" grpId="0" nodeType="afterEffect">
                                  <p:stCondLst>
                                    <p:cond delay="0"/>
                                  </p:stCondLst>
                                  <p:childTnLst>
                                    <p:set>
                                      <p:cBhvr>
                                        <p:cTn id="25" dur="1" fill="hold">
                                          <p:stCondLst>
                                            <p:cond delay="0"/>
                                          </p:stCondLst>
                                        </p:cTn>
                                        <p:tgtEl>
                                          <p:spTgt spid="128"/>
                                        </p:tgtEl>
                                        <p:attrNameLst>
                                          <p:attrName>style.visibility</p:attrName>
                                        </p:attrNameLst>
                                      </p:cBhvr>
                                      <p:to>
                                        <p:strVal val="visible"/>
                                      </p:to>
                                    </p:set>
                                    <p:animEffect transition="in" filter="randombar(horizontal)">
                                      <p:cBhvr>
                                        <p:cTn id="26" dur="500"/>
                                        <p:tgtEl>
                                          <p:spTgt spid="128"/>
                                        </p:tgtEl>
                                      </p:cBhvr>
                                    </p:animEffect>
                                  </p:childTnLst>
                                </p:cTn>
                              </p:par>
                            </p:childTnLst>
                          </p:cTn>
                        </p:par>
                        <p:par>
                          <p:cTn id="27" fill="hold">
                            <p:stCondLst>
                              <p:cond delay="3000"/>
                            </p:stCondLst>
                            <p:childTnLst>
                              <p:par>
                                <p:cTn id="28" presetID="14" presetClass="entr" presetSubtype="10" fill="hold" nodeType="afterEffect">
                                  <p:stCondLst>
                                    <p:cond delay="0"/>
                                  </p:stCondLst>
                                  <p:childTnLst>
                                    <p:set>
                                      <p:cBhvr>
                                        <p:cTn id="29" dur="1" fill="hold">
                                          <p:stCondLst>
                                            <p:cond delay="0"/>
                                          </p:stCondLst>
                                        </p:cTn>
                                        <p:tgtEl>
                                          <p:spTgt spid="136"/>
                                        </p:tgtEl>
                                        <p:attrNameLst>
                                          <p:attrName>style.visibility</p:attrName>
                                        </p:attrNameLst>
                                      </p:cBhvr>
                                      <p:to>
                                        <p:strVal val="visible"/>
                                      </p:to>
                                    </p:set>
                                    <p:animEffect transition="in" filter="randombar(horizontal)">
                                      <p:cBhvr>
                                        <p:cTn id="30" dur="500"/>
                                        <p:tgtEl>
                                          <p:spTgt spid="136"/>
                                        </p:tgtEl>
                                      </p:cBhvr>
                                    </p:animEffect>
                                  </p:childTnLst>
                                </p:cTn>
                              </p:par>
                            </p:childTnLst>
                          </p:cTn>
                        </p:par>
                        <p:par>
                          <p:cTn id="31" fill="hold">
                            <p:stCondLst>
                              <p:cond delay="3500"/>
                            </p:stCondLst>
                            <p:childTnLst>
                              <p:par>
                                <p:cTn id="32" presetID="14" presetClass="entr" presetSubtype="10" fill="hold" grpId="0" nodeType="afterEffect">
                                  <p:stCondLst>
                                    <p:cond delay="0"/>
                                  </p:stCondLst>
                                  <p:childTnLst>
                                    <p:set>
                                      <p:cBhvr>
                                        <p:cTn id="33" dur="1" fill="hold">
                                          <p:stCondLst>
                                            <p:cond delay="0"/>
                                          </p:stCondLst>
                                        </p:cTn>
                                        <p:tgtEl>
                                          <p:spTgt spid="129"/>
                                        </p:tgtEl>
                                        <p:attrNameLst>
                                          <p:attrName>style.visibility</p:attrName>
                                        </p:attrNameLst>
                                      </p:cBhvr>
                                      <p:to>
                                        <p:strVal val="visible"/>
                                      </p:to>
                                    </p:set>
                                    <p:animEffect transition="in" filter="randombar(horizontal)">
                                      <p:cBhvr>
                                        <p:cTn id="34" dur="500"/>
                                        <p:tgtEl>
                                          <p:spTgt spid="129"/>
                                        </p:tgtEl>
                                      </p:cBhvr>
                                    </p:animEffect>
                                  </p:childTnLst>
                                </p:cTn>
                              </p:par>
                            </p:childTnLst>
                          </p:cTn>
                        </p:par>
                        <p:par>
                          <p:cTn id="35" fill="hold">
                            <p:stCondLst>
                              <p:cond delay="4000"/>
                            </p:stCondLst>
                            <p:childTnLst>
                              <p:par>
                                <p:cTn id="36" presetID="14" presetClass="entr" presetSubtype="10" fill="hold" nodeType="after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randombar(horizontal)">
                                      <p:cBhvr>
                                        <p:cTn id="38" dur="500"/>
                                        <p:tgtEl>
                                          <p:spTgt spid="130"/>
                                        </p:tgtEl>
                                      </p:cBhvr>
                                    </p:animEffect>
                                  </p:childTnLst>
                                </p:cTn>
                              </p:par>
                            </p:childTnLst>
                          </p:cTn>
                        </p:par>
                        <p:par>
                          <p:cTn id="39" fill="hold">
                            <p:stCondLst>
                              <p:cond delay="4500"/>
                            </p:stCondLst>
                            <p:childTnLst>
                              <p:par>
                                <p:cTn id="40" presetID="14" presetClass="entr" presetSubtype="10" fill="hold" grpId="0" nodeType="afterEffect">
                                  <p:stCondLst>
                                    <p:cond delay="0"/>
                                  </p:stCondLst>
                                  <p:childTnLst>
                                    <p:set>
                                      <p:cBhvr>
                                        <p:cTn id="41" dur="1" fill="hold">
                                          <p:stCondLst>
                                            <p:cond delay="0"/>
                                          </p:stCondLst>
                                        </p:cTn>
                                        <p:tgtEl>
                                          <p:spTgt spid="127"/>
                                        </p:tgtEl>
                                        <p:attrNameLst>
                                          <p:attrName>style.visibility</p:attrName>
                                        </p:attrNameLst>
                                      </p:cBhvr>
                                      <p:to>
                                        <p:strVal val="visible"/>
                                      </p:to>
                                    </p:set>
                                    <p:animEffect transition="in" filter="randombar(horizontal)">
                                      <p:cBhvr>
                                        <p:cTn id="42" dur="500"/>
                                        <p:tgtEl>
                                          <p:spTgt spid="127"/>
                                        </p:tgtEl>
                                      </p:cBhvr>
                                    </p:animEffect>
                                  </p:childTnLst>
                                </p:cTn>
                              </p:par>
                            </p:childTnLst>
                          </p:cTn>
                        </p:par>
                        <p:par>
                          <p:cTn id="43" fill="hold">
                            <p:stCondLst>
                              <p:cond delay="5000"/>
                            </p:stCondLst>
                            <p:childTnLst>
                              <p:par>
                                <p:cTn id="44" presetID="1" presetClass="entr" presetSubtype="0" fill="hold" grpId="0" nodeType="afterEffect">
                                  <p:stCondLst>
                                    <p:cond delay="2000"/>
                                  </p:stCondLst>
                                  <p:childTnLst>
                                    <p:set>
                                      <p:cBhvr>
                                        <p:cTn id="45" dur="1" fill="hold">
                                          <p:stCondLst>
                                            <p:cond delay="0"/>
                                          </p:stCondLst>
                                        </p:cTn>
                                        <p:tgtEl>
                                          <p:spTgt spid="7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P spid="127" grpId="0"/>
      <p:bldP spid="128" grpId="0"/>
      <p:bldP spid="129" grpId="0"/>
      <p:bldP spid="73"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03</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团队特色展示</a:t>
                </a:r>
              </a:p>
            </p:txBody>
          </p:sp>
        </p:grpSp>
      </p:grpSp>
      <p:grpSp>
        <p:nvGrpSpPr>
          <p:cNvPr id="73" name="Group 50"/>
          <p:cNvGrpSpPr/>
          <p:nvPr/>
        </p:nvGrpSpPr>
        <p:grpSpPr>
          <a:xfrm>
            <a:off x="2463801" y="1794439"/>
            <a:ext cx="3566184" cy="1485276"/>
            <a:chOff x="1847851" y="1398216"/>
            <a:chExt cx="2674638" cy="1113957"/>
          </a:xfrm>
        </p:grpSpPr>
        <p:sp>
          <p:nvSpPr>
            <p:cNvPr id="74" name="Flowchart: Merge 18"/>
            <p:cNvSpPr/>
            <p:nvPr/>
          </p:nvSpPr>
          <p:spPr>
            <a:xfrm rot="4500000">
              <a:off x="2609410" y="936612"/>
              <a:ext cx="814002" cy="2337120"/>
            </a:xfrm>
            <a:prstGeom prst="flowChartMerg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75" name="Oval 27"/>
            <p:cNvSpPr/>
            <p:nvPr/>
          </p:nvSpPr>
          <p:spPr>
            <a:xfrm>
              <a:off x="3702473" y="1398216"/>
              <a:ext cx="820016" cy="820016"/>
            </a:xfrm>
            <a:prstGeom prst="ellipse">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76" name="Freeform 34"/>
            <p:cNvSpPr>
              <a:spLocks noEditPoints="1"/>
            </p:cNvSpPr>
            <p:nvPr/>
          </p:nvSpPr>
          <p:spPr bwMode="auto">
            <a:xfrm>
              <a:off x="3964453" y="1680807"/>
              <a:ext cx="296056" cy="254834"/>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grpSp>
      <p:grpSp>
        <p:nvGrpSpPr>
          <p:cNvPr id="77" name="Group 52"/>
          <p:cNvGrpSpPr/>
          <p:nvPr/>
        </p:nvGrpSpPr>
        <p:grpSpPr>
          <a:xfrm>
            <a:off x="2463803" y="4456532"/>
            <a:ext cx="3566183" cy="1480719"/>
            <a:chOff x="1847852" y="3394786"/>
            <a:chExt cx="2674637" cy="1110539"/>
          </a:xfrm>
        </p:grpSpPr>
        <p:sp>
          <p:nvSpPr>
            <p:cNvPr id="78" name="Flowchart: Merge 19"/>
            <p:cNvSpPr/>
            <p:nvPr/>
          </p:nvSpPr>
          <p:spPr>
            <a:xfrm rot="17100000" flipV="1">
              <a:off x="2609411" y="2633227"/>
              <a:ext cx="814002" cy="2337120"/>
            </a:xfrm>
            <a:prstGeom prst="flowChartMerg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79" name="Oval 28"/>
            <p:cNvSpPr/>
            <p:nvPr/>
          </p:nvSpPr>
          <p:spPr>
            <a:xfrm>
              <a:off x="3702473" y="3685309"/>
              <a:ext cx="820016" cy="820016"/>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80" name="Freeform 178"/>
            <p:cNvSpPr>
              <a:spLocks noEditPoints="1"/>
            </p:cNvSpPr>
            <p:nvPr/>
          </p:nvSpPr>
          <p:spPr bwMode="auto">
            <a:xfrm>
              <a:off x="3964453" y="3983828"/>
              <a:ext cx="296056" cy="222979"/>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grpSp>
      <p:grpSp>
        <p:nvGrpSpPr>
          <p:cNvPr id="81" name="Group 51"/>
          <p:cNvGrpSpPr/>
          <p:nvPr/>
        </p:nvGrpSpPr>
        <p:grpSpPr>
          <a:xfrm>
            <a:off x="2463804" y="3333867"/>
            <a:ext cx="3566181" cy="1093355"/>
            <a:chOff x="1847853" y="2552788"/>
            <a:chExt cx="2674636" cy="820016"/>
          </a:xfrm>
        </p:grpSpPr>
        <p:sp>
          <p:nvSpPr>
            <p:cNvPr id="82" name="Flowchart: Merge 20"/>
            <p:cNvSpPr/>
            <p:nvPr/>
          </p:nvSpPr>
          <p:spPr>
            <a:xfrm rot="16200000" flipV="1">
              <a:off x="2609412" y="1795115"/>
              <a:ext cx="814002" cy="2337120"/>
            </a:xfrm>
            <a:prstGeom prst="flowChartMerg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83" name="Oval 29"/>
            <p:cNvSpPr/>
            <p:nvPr/>
          </p:nvSpPr>
          <p:spPr>
            <a:xfrm>
              <a:off x="3702473" y="2552788"/>
              <a:ext cx="820016" cy="820016"/>
            </a:xfrm>
            <a:prstGeom prst="ellipse">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84" name="Freeform 86"/>
            <p:cNvSpPr>
              <a:spLocks noEditPoints="1"/>
            </p:cNvSpPr>
            <p:nvPr/>
          </p:nvSpPr>
          <p:spPr bwMode="auto">
            <a:xfrm>
              <a:off x="4011109" y="2792234"/>
              <a:ext cx="202744" cy="341124"/>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grpSp>
      <p:sp>
        <p:nvSpPr>
          <p:cNvPr id="85" name="Oval 26"/>
          <p:cNvSpPr/>
          <p:nvPr/>
        </p:nvSpPr>
        <p:spPr>
          <a:xfrm>
            <a:off x="838201" y="3132958"/>
            <a:ext cx="1625600" cy="162560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86" name="Freeform 245"/>
          <p:cNvSpPr>
            <a:spLocks/>
          </p:cNvSpPr>
          <p:nvPr/>
        </p:nvSpPr>
        <p:spPr bwMode="auto">
          <a:xfrm>
            <a:off x="1329648" y="3408606"/>
            <a:ext cx="608616" cy="608616"/>
          </a:xfrm>
          <a:custGeom>
            <a:avLst/>
            <a:gdLst/>
            <a:ahLst/>
            <a:cxnLst>
              <a:cxn ang="0">
                <a:pos x="68" y="3"/>
              </a:cxn>
              <a:cxn ang="0">
                <a:pos x="58" y="61"/>
              </a:cxn>
              <a:cxn ang="0">
                <a:pos x="57" y="63"/>
              </a:cxn>
              <a:cxn ang="0">
                <a:pos x="56" y="63"/>
              </a:cxn>
              <a:cxn ang="0">
                <a:pos x="55" y="63"/>
              </a:cxn>
              <a:cxn ang="0">
                <a:pos x="38" y="56"/>
              </a:cxn>
              <a:cxn ang="0">
                <a:pos x="28" y="67"/>
              </a:cxn>
              <a:cxn ang="0">
                <a:pos x="26" y="68"/>
              </a:cxn>
              <a:cxn ang="0">
                <a:pos x="26" y="68"/>
              </a:cxn>
              <a:cxn ang="0">
                <a:pos x="24" y="65"/>
              </a:cxn>
              <a:cxn ang="0">
                <a:pos x="24" y="52"/>
              </a:cxn>
              <a:cxn ang="0">
                <a:pos x="57" y="12"/>
              </a:cxn>
              <a:cxn ang="0">
                <a:pos x="16" y="47"/>
              </a:cxn>
              <a:cxn ang="0">
                <a:pos x="1" y="41"/>
              </a:cxn>
              <a:cxn ang="0">
                <a:pos x="0" y="39"/>
              </a:cxn>
              <a:cxn ang="0">
                <a:pos x="1" y="36"/>
              </a:cxn>
              <a:cxn ang="0">
                <a:pos x="64" y="0"/>
              </a:cxn>
              <a:cxn ang="0">
                <a:pos x="65" y="0"/>
              </a:cxn>
              <a:cxn ang="0">
                <a:pos x="67" y="0"/>
              </a:cxn>
              <a:cxn ang="0">
                <a:pos x="68" y="3"/>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8" y="56"/>
                  <a:pt x="38" y="56"/>
                  <a:pt x="38" y="56"/>
                </a:cubicBezTo>
                <a:cubicBezTo>
                  <a:pt x="28" y="67"/>
                  <a:pt x="28" y="67"/>
                  <a:pt x="28" y="67"/>
                </a:cubicBezTo>
                <a:cubicBezTo>
                  <a:pt x="28" y="67"/>
                  <a:pt x="27" y="68"/>
                  <a:pt x="26" y="68"/>
                </a:cubicBezTo>
                <a:cubicBezTo>
                  <a:pt x="26" y="68"/>
                  <a:pt x="26" y="68"/>
                  <a:pt x="26" y="68"/>
                </a:cubicBezTo>
                <a:cubicBezTo>
                  <a:pt x="25" y="67"/>
                  <a:pt x="24" y="66"/>
                  <a:pt x="24" y="65"/>
                </a:cubicBezTo>
                <a:cubicBezTo>
                  <a:pt x="24" y="52"/>
                  <a:pt x="24" y="52"/>
                  <a:pt x="24" y="52"/>
                </a:cubicBezTo>
                <a:cubicBezTo>
                  <a:pt x="57" y="12"/>
                  <a:pt x="57" y="12"/>
                  <a:pt x="57" y="12"/>
                </a:cubicBezTo>
                <a:cubicBezTo>
                  <a:pt x="16" y="47"/>
                  <a:pt x="16" y="47"/>
                  <a:pt x="16" y="47"/>
                </a:cubicBezTo>
                <a:cubicBezTo>
                  <a:pt x="1" y="41"/>
                  <a:pt x="1" y="41"/>
                  <a:pt x="1" y="41"/>
                </a:cubicBezTo>
                <a:cubicBezTo>
                  <a:pt x="0" y="40"/>
                  <a:pt x="0" y="40"/>
                  <a:pt x="0" y="39"/>
                </a:cubicBezTo>
                <a:cubicBezTo>
                  <a:pt x="0" y="38"/>
                  <a:pt x="0" y="37"/>
                  <a:pt x="1" y="36"/>
                </a:cubicBezTo>
                <a:cubicBezTo>
                  <a:pt x="64" y="0"/>
                  <a:pt x="64" y="0"/>
                  <a:pt x="64" y="0"/>
                </a:cubicBezTo>
                <a:cubicBezTo>
                  <a:pt x="65" y="0"/>
                  <a:pt x="65" y="0"/>
                  <a:pt x="65" y="0"/>
                </a:cubicBezTo>
                <a:cubicBezTo>
                  <a:pt x="66" y="0"/>
                  <a:pt x="66" y="0"/>
                  <a:pt x="67" y="0"/>
                </a:cubicBezTo>
                <a:cubicBezTo>
                  <a:pt x="68" y="1"/>
                  <a:pt x="68" y="2"/>
                  <a:pt x="68" y="3"/>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87" name="Text Placeholder 3"/>
          <p:cNvSpPr txBox="1">
            <a:spLocks/>
          </p:cNvSpPr>
          <p:nvPr/>
        </p:nvSpPr>
        <p:spPr>
          <a:xfrm>
            <a:off x="979425" y="4164131"/>
            <a:ext cx="1343153" cy="246221"/>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spcBef>
                <a:spcPct val="20000"/>
              </a:spcBef>
              <a:defRPr/>
            </a:pPr>
            <a:r>
              <a:rPr lang="en-US" b="1" dirty="0">
                <a:solidFill>
                  <a:srgbClr val="FFFFFF"/>
                </a:solidFill>
                <a:latin typeface="Agency FB" panose="020B0503020202020204" pitchFamily="34" charset="0"/>
              </a:rPr>
              <a:t>Title Goes Here</a:t>
            </a:r>
            <a:endParaRPr lang="en-US" sz="1333" dirty="0">
              <a:solidFill>
                <a:srgbClr val="FFFFFF"/>
              </a:solidFill>
              <a:latin typeface="Agency FB" panose="020B0503020202020204" pitchFamily="34" charset="0"/>
            </a:endParaRPr>
          </a:p>
        </p:txBody>
      </p:sp>
      <p:grpSp>
        <p:nvGrpSpPr>
          <p:cNvPr id="88" name="Group 22"/>
          <p:cNvGrpSpPr/>
          <p:nvPr/>
        </p:nvGrpSpPr>
        <p:grpSpPr>
          <a:xfrm>
            <a:off x="6426201" y="1885950"/>
            <a:ext cx="4838699" cy="863048"/>
            <a:chOff x="648100" y="3562350"/>
            <a:chExt cx="3583374" cy="914400"/>
          </a:xfrm>
        </p:grpSpPr>
        <p:sp>
          <p:nvSpPr>
            <p:cNvPr id="89" name="Rectangle 23"/>
            <p:cNvSpPr/>
            <p:nvPr/>
          </p:nvSpPr>
          <p:spPr>
            <a:xfrm>
              <a:off x="800500" y="3562350"/>
              <a:ext cx="3430974" cy="914400"/>
            </a:xfrm>
            <a:prstGeom prst="rect">
              <a:avLst/>
            </a:prstGeom>
            <a:solidFill>
              <a:schemeClr val="tx2">
                <a:lumMod val="10000"/>
                <a:lumOff val="9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90" name="Rectangle 24"/>
            <p:cNvSpPr/>
            <p:nvPr/>
          </p:nvSpPr>
          <p:spPr>
            <a:xfrm>
              <a:off x="648100" y="3562350"/>
              <a:ext cx="152400" cy="914400"/>
            </a:xfrm>
            <a:prstGeom prst="rect">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grpSp>
      <p:sp>
        <p:nvSpPr>
          <p:cNvPr id="91" name="Footer Text"/>
          <p:cNvSpPr txBox="1"/>
          <p:nvPr/>
        </p:nvSpPr>
        <p:spPr>
          <a:xfrm>
            <a:off x="6671516" y="1968661"/>
            <a:ext cx="4519565" cy="697563"/>
          </a:xfrm>
          <a:prstGeom prst="rect">
            <a:avLst/>
          </a:prstGeom>
          <a:noFill/>
        </p:spPr>
        <p:txBody>
          <a:bodyPr wrap="square" lIns="0" tIns="0" rIns="0" bIns="0" rtlCol="0">
            <a:spAutoFit/>
          </a:bodyPr>
          <a:lstStyle/>
          <a:p>
            <a:pPr defTabSz="1375467"/>
            <a:r>
              <a:rPr lang="en-US" sz="1867" b="1" dirty="0">
                <a:solidFill>
                  <a:srgbClr val="D43B20"/>
                </a:solidFill>
                <a:latin typeface="Agency FB" panose="020B0503020202020204" pitchFamily="34" charset="0"/>
              </a:rPr>
              <a:t>Title Goes Here</a:t>
            </a:r>
            <a:r>
              <a:rPr lang="en-US" sz="1333" dirty="0">
                <a:solidFill>
                  <a:srgbClr val="262626">
                    <a:lumMod val="75000"/>
                    <a:lumOff val="25000"/>
                  </a:srgbClr>
                </a:solidFill>
                <a:latin typeface="Agency FB" panose="020B0503020202020204" pitchFamily="34" charset="0"/>
              </a:rPr>
              <a:t/>
            </a:r>
            <a:br>
              <a:rPr lang="en-US" sz="1333" dirty="0">
                <a:solidFill>
                  <a:srgbClr val="262626">
                    <a:lumMod val="75000"/>
                    <a:lumOff val="25000"/>
                  </a:srgbClr>
                </a:solidFill>
                <a:latin typeface="Agency FB" panose="020B0503020202020204" pitchFamily="34" charset="0"/>
              </a:rPr>
            </a:br>
            <a:r>
              <a:rPr lang="en-US" sz="1333" dirty="0">
                <a:solidFill>
                  <a:srgbClr val="262626">
                    <a:lumMod val="75000"/>
                    <a:lumOff val="25000"/>
                  </a:srgbClr>
                </a:solidFill>
                <a:latin typeface="Agency FB" panose="020B0503020202020204" pitchFamily="34" charset="0"/>
              </a:rPr>
              <a:t>of lorem ipsum available, but the majority have suffered alteration in some form, by injected humour randomized words.</a:t>
            </a:r>
          </a:p>
        </p:txBody>
      </p:sp>
      <p:grpSp>
        <p:nvGrpSpPr>
          <p:cNvPr id="92" name="Group 33"/>
          <p:cNvGrpSpPr/>
          <p:nvPr/>
        </p:nvGrpSpPr>
        <p:grpSpPr>
          <a:xfrm>
            <a:off x="6426201" y="3409950"/>
            <a:ext cx="4838699" cy="863048"/>
            <a:chOff x="648100" y="3562350"/>
            <a:chExt cx="3583374" cy="914400"/>
          </a:xfrm>
        </p:grpSpPr>
        <p:sp>
          <p:nvSpPr>
            <p:cNvPr id="93" name="Rectangle 38"/>
            <p:cNvSpPr/>
            <p:nvPr/>
          </p:nvSpPr>
          <p:spPr>
            <a:xfrm>
              <a:off x="800500" y="3562350"/>
              <a:ext cx="3430974" cy="914400"/>
            </a:xfrm>
            <a:prstGeom prst="rect">
              <a:avLst/>
            </a:prstGeom>
            <a:solidFill>
              <a:schemeClr val="tx2">
                <a:lumMod val="10000"/>
                <a:lumOff val="9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94" name="Rectangle 39"/>
            <p:cNvSpPr/>
            <p:nvPr/>
          </p:nvSpPr>
          <p:spPr>
            <a:xfrm>
              <a:off x="648100" y="3562350"/>
              <a:ext cx="152400" cy="914400"/>
            </a:xfrm>
            <a:prstGeom prst="rect">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grpSp>
      <p:sp>
        <p:nvSpPr>
          <p:cNvPr id="95" name="Footer Text"/>
          <p:cNvSpPr txBox="1"/>
          <p:nvPr/>
        </p:nvSpPr>
        <p:spPr>
          <a:xfrm>
            <a:off x="6671516" y="3492661"/>
            <a:ext cx="4519565" cy="697563"/>
          </a:xfrm>
          <a:prstGeom prst="rect">
            <a:avLst/>
          </a:prstGeom>
          <a:noFill/>
        </p:spPr>
        <p:txBody>
          <a:bodyPr wrap="square" lIns="0" tIns="0" rIns="0" bIns="0" rtlCol="0">
            <a:spAutoFit/>
          </a:bodyPr>
          <a:lstStyle/>
          <a:p>
            <a:pPr defTabSz="1375467"/>
            <a:r>
              <a:rPr lang="en-US" sz="1867" b="1" dirty="0">
                <a:solidFill>
                  <a:srgbClr val="759F81"/>
                </a:solidFill>
                <a:latin typeface="Agency FB" panose="020B0503020202020204" pitchFamily="34" charset="0"/>
              </a:rPr>
              <a:t>Title Goes Here</a:t>
            </a:r>
            <a:r>
              <a:rPr lang="en-US" sz="1333" dirty="0">
                <a:solidFill>
                  <a:srgbClr val="262626">
                    <a:lumMod val="75000"/>
                    <a:lumOff val="25000"/>
                  </a:srgbClr>
                </a:solidFill>
                <a:latin typeface="Agency FB" panose="020B0503020202020204" pitchFamily="34" charset="0"/>
              </a:rPr>
              <a:t/>
            </a:r>
            <a:br>
              <a:rPr lang="en-US" sz="1333" dirty="0">
                <a:solidFill>
                  <a:srgbClr val="262626">
                    <a:lumMod val="75000"/>
                    <a:lumOff val="25000"/>
                  </a:srgbClr>
                </a:solidFill>
                <a:latin typeface="Agency FB" panose="020B0503020202020204" pitchFamily="34" charset="0"/>
              </a:rPr>
            </a:br>
            <a:r>
              <a:rPr lang="en-US" sz="1333" dirty="0">
                <a:solidFill>
                  <a:srgbClr val="262626">
                    <a:lumMod val="75000"/>
                    <a:lumOff val="25000"/>
                  </a:srgbClr>
                </a:solidFill>
                <a:latin typeface="Agency FB" panose="020B0503020202020204" pitchFamily="34" charset="0"/>
              </a:rPr>
              <a:t>of lorem ipsum available, but the majority have suffered alteration in some form, by injected humour randomized words.</a:t>
            </a:r>
          </a:p>
        </p:txBody>
      </p:sp>
      <p:grpSp>
        <p:nvGrpSpPr>
          <p:cNvPr id="96" name="Group 43"/>
          <p:cNvGrpSpPr/>
          <p:nvPr/>
        </p:nvGrpSpPr>
        <p:grpSpPr>
          <a:xfrm>
            <a:off x="6426201" y="5022850"/>
            <a:ext cx="4838699" cy="863048"/>
            <a:chOff x="648100" y="3562350"/>
            <a:chExt cx="3583374" cy="914400"/>
          </a:xfrm>
        </p:grpSpPr>
        <p:sp>
          <p:nvSpPr>
            <p:cNvPr id="97" name="Rectangle 45"/>
            <p:cNvSpPr/>
            <p:nvPr/>
          </p:nvSpPr>
          <p:spPr>
            <a:xfrm>
              <a:off x="800500" y="3562350"/>
              <a:ext cx="3430974" cy="914400"/>
            </a:xfrm>
            <a:prstGeom prst="rect">
              <a:avLst/>
            </a:prstGeom>
            <a:solidFill>
              <a:schemeClr val="tx2">
                <a:lumMod val="10000"/>
                <a:lumOff val="9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98" name="Rectangle 46"/>
            <p:cNvSpPr/>
            <p:nvPr/>
          </p:nvSpPr>
          <p:spPr>
            <a:xfrm>
              <a:off x="648100" y="3562350"/>
              <a:ext cx="152400" cy="9144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grpSp>
      <p:sp>
        <p:nvSpPr>
          <p:cNvPr id="99" name="Footer Text"/>
          <p:cNvSpPr txBox="1"/>
          <p:nvPr/>
        </p:nvSpPr>
        <p:spPr>
          <a:xfrm>
            <a:off x="6671516" y="5105561"/>
            <a:ext cx="4519565" cy="697563"/>
          </a:xfrm>
          <a:prstGeom prst="rect">
            <a:avLst/>
          </a:prstGeom>
          <a:noFill/>
        </p:spPr>
        <p:txBody>
          <a:bodyPr wrap="square" lIns="0" tIns="0" rIns="0" bIns="0" rtlCol="0">
            <a:spAutoFit/>
          </a:bodyPr>
          <a:lstStyle/>
          <a:p>
            <a:pPr defTabSz="1375467"/>
            <a:r>
              <a:rPr lang="en-US" sz="1867" b="1" dirty="0">
                <a:solidFill>
                  <a:schemeClr val="tx1">
                    <a:lumMod val="75000"/>
                    <a:lumOff val="25000"/>
                  </a:schemeClr>
                </a:solidFill>
                <a:latin typeface="Agency FB" panose="020B0503020202020204" pitchFamily="34" charset="0"/>
              </a:rPr>
              <a:t>Title Goes Here</a:t>
            </a:r>
            <a:r>
              <a:rPr lang="en-US" sz="1333" dirty="0">
                <a:solidFill>
                  <a:srgbClr val="262626">
                    <a:lumMod val="75000"/>
                    <a:lumOff val="25000"/>
                  </a:srgbClr>
                </a:solidFill>
                <a:latin typeface="Agency FB" panose="020B0503020202020204" pitchFamily="34" charset="0"/>
              </a:rPr>
              <a:t/>
            </a:r>
            <a:br>
              <a:rPr lang="en-US" sz="1333" dirty="0">
                <a:solidFill>
                  <a:srgbClr val="262626">
                    <a:lumMod val="75000"/>
                    <a:lumOff val="25000"/>
                  </a:srgbClr>
                </a:solidFill>
                <a:latin typeface="Agency FB" panose="020B0503020202020204" pitchFamily="34" charset="0"/>
              </a:rPr>
            </a:br>
            <a:r>
              <a:rPr lang="en-US" sz="1333" dirty="0">
                <a:solidFill>
                  <a:srgbClr val="262626">
                    <a:lumMod val="75000"/>
                    <a:lumOff val="25000"/>
                  </a:srgbClr>
                </a:solidFill>
                <a:latin typeface="Agency FB" panose="020B0503020202020204" pitchFamily="34" charset="0"/>
              </a:rPr>
              <a:t>of lorem ipsum available, but the majority have suffered alteration in some form, by injected humour randomized words.</a:t>
            </a:r>
          </a:p>
        </p:txBody>
      </p:sp>
      <p:sp>
        <p:nvSpPr>
          <p:cNvPr id="61" name="矩形 60"/>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4152018194"/>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85"/>
                                        </p:tgtEl>
                                        <p:attrNameLst>
                                          <p:attrName>style.visibility</p:attrName>
                                        </p:attrNameLst>
                                      </p:cBhvr>
                                      <p:to>
                                        <p:strVal val="visible"/>
                                      </p:to>
                                    </p:set>
                                    <p:anim calcmode="lin" valueType="num">
                                      <p:cBhvr>
                                        <p:cTn id="7" dur="500" fill="hold"/>
                                        <p:tgtEl>
                                          <p:spTgt spid="85"/>
                                        </p:tgtEl>
                                        <p:attrNameLst>
                                          <p:attrName>ppt_w</p:attrName>
                                        </p:attrNameLst>
                                      </p:cBhvr>
                                      <p:tavLst>
                                        <p:tav tm="0">
                                          <p:val>
                                            <p:fltVal val="0"/>
                                          </p:val>
                                        </p:tav>
                                        <p:tav tm="100000">
                                          <p:val>
                                            <p:strVal val="#ppt_w"/>
                                          </p:val>
                                        </p:tav>
                                      </p:tavLst>
                                    </p:anim>
                                    <p:anim calcmode="lin" valueType="num">
                                      <p:cBhvr>
                                        <p:cTn id="8" dur="500" fill="hold"/>
                                        <p:tgtEl>
                                          <p:spTgt spid="85"/>
                                        </p:tgtEl>
                                        <p:attrNameLst>
                                          <p:attrName>ppt_h</p:attrName>
                                        </p:attrNameLst>
                                      </p:cBhvr>
                                      <p:tavLst>
                                        <p:tav tm="0">
                                          <p:val>
                                            <p:fltVal val="0"/>
                                          </p:val>
                                        </p:tav>
                                        <p:tav tm="100000">
                                          <p:val>
                                            <p:strVal val="#ppt_h"/>
                                          </p:val>
                                        </p:tav>
                                      </p:tavLst>
                                    </p:anim>
                                    <p:animEffect transition="in" filter="fade">
                                      <p:cBhvr>
                                        <p:cTn id="9" dur="500"/>
                                        <p:tgtEl>
                                          <p:spTgt spid="85"/>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86"/>
                                        </p:tgtEl>
                                        <p:attrNameLst>
                                          <p:attrName>style.visibility</p:attrName>
                                        </p:attrNameLst>
                                      </p:cBhvr>
                                      <p:to>
                                        <p:strVal val="visible"/>
                                      </p:to>
                                    </p:set>
                                    <p:anim calcmode="lin" valueType="num">
                                      <p:cBhvr>
                                        <p:cTn id="13" dur="500" fill="hold"/>
                                        <p:tgtEl>
                                          <p:spTgt spid="86"/>
                                        </p:tgtEl>
                                        <p:attrNameLst>
                                          <p:attrName>ppt_w</p:attrName>
                                        </p:attrNameLst>
                                      </p:cBhvr>
                                      <p:tavLst>
                                        <p:tav tm="0">
                                          <p:val>
                                            <p:fltVal val="0"/>
                                          </p:val>
                                        </p:tav>
                                        <p:tav tm="100000">
                                          <p:val>
                                            <p:strVal val="#ppt_w"/>
                                          </p:val>
                                        </p:tav>
                                      </p:tavLst>
                                    </p:anim>
                                    <p:anim calcmode="lin" valueType="num">
                                      <p:cBhvr>
                                        <p:cTn id="14" dur="500" fill="hold"/>
                                        <p:tgtEl>
                                          <p:spTgt spid="86"/>
                                        </p:tgtEl>
                                        <p:attrNameLst>
                                          <p:attrName>ppt_h</p:attrName>
                                        </p:attrNameLst>
                                      </p:cBhvr>
                                      <p:tavLst>
                                        <p:tav tm="0">
                                          <p:val>
                                            <p:fltVal val="0"/>
                                          </p:val>
                                        </p:tav>
                                        <p:tav tm="100000">
                                          <p:val>
                                            <p:strVal val="#ppt_h"/>
                                          </p:val>
                                        </p:tav>
                                      </p:tavLst>
                                    </p:anim>
                                    <p:animEffect transition="in" filter="fade">
                                      <p:cBhvr>
                                        <p:cTn id="15" dur="500"/>
                                        <p:tgtEl>
                                          <p:spTgt spid="86"/>
                                        </p:tgtEl>
                                      </p:cBhvr>
                                    </p:animEffect>
                                  </p:childTnLst>
                                </p:cTn>
                              </p:par>
                            </p:childTnLst>
                          </p:cTn>
                        </p:par>
                        <p:par>
                          <p:cTn id="16" fill="hold">
                            <p:stCondLst>
                              <p:cond delay="1000"/>
                            </p:stCondLst>
                            <p:childTnLst>
                              <p:par>
                                <p:cTn id="17" presetID="22" presetClass="entr" presetSubtype="4" fill="hold" grpId="0" nodeType="afterEffect">
                                  <p:stCondLst>
                                    <p:cond delay="0"/>
                                  </p:stCondLst>
                                  <p:childTnLst>
                                    <p:set>
                                      <p:cBhvr>
                                        <p:cTn id="18" dur="1" fill="hold">
                                          <p:stCondLst>
                                            <p:cond delay="0"/>
                                          </p:stCondLst>
                                        </p:cTn>
                                        <p:tgtEl>
                                          <p:spTgt spid="87"/>
                                        </p:tgtEl>
                                        <p:attrNameLst>
                                          <p:attrName>style.visibility</p:attrName>
                                        </p:attrNameLst>
                                      </p:cBhvr>
                                      <p:to>
                                        <p:strVal val="visible"/>
                                      </p:to>
                                    </p:set>
                                    <p:animEffect transition="in" filter="wipe(down)">
                                      <p:cBhvr>
                                        <p:cTn id="19" dur="500"/>
                                        <p:tgtEl>
                                          <p:spTgt spid="87"/>
                                        </p:tgtEl>
                                      </p:cBhvr>
                                    </p:animEffect>
                                  </p:childTnLst>
                                </p:cTn>
                              </p:par>
                            </p:childTnLst>
                          </p:cTn>
                        </p:par>
                        <p:par>
                          <p:cTn id="20" fill="hold">
                            <p:stCondLst>
                              <p:cond delay="1500"/>
                            </p:stCondLst>
                            <p:childTnLst>
                              <p:par>
                                <p:cTn id="21" presetID="22" presetClass="entr" presetSubtype="8" fill="hold" nodeType="afterEffect">
                                  <p:stCondLst>
                                    <p:cond delay="0"/>
                                  </p:stCondLst>
                                  <p:childTnLst>
                                    <p:set>
                                      <p:cBhvr>
                                        <p:cTn id="22" dur="1" fill="hold">
                                          <p:stCondLst>
                                            <p:cond delay="0"/>
                                          </p:stCondLst>
                                        </p:cTn>
                                        <p:tgtEl>
                                          <p:spTgt spid="73"/>
                                        </p:tgtEl>
                                        <p:attrNameLst>
                                          <p:attrName>style.visibility</p:attrName>
                                        </p:attrNameLst>
                                      </p:cBhvr>
                                      <p:to>
                                        <p:strVal val="visible"/>
                                      </p:to>
                                    </p:set>
                                    <p:animEffect transition="in" filter="wipe(left)">
                                      <p:cBhvr>
                                        <p:cTn id="23" dur="500"/>
                                        <p:tgtEl>
                                          <p:spTgt spid="73"/>
                                        </p:tgtEl>
                                      </p:cBhvr>
                                    </p:animEffect>
                                  </p:childTnLst>
                                </p:cTn>
                              </p:par>
                            </p:childTnLst>
                          </p:cTn>
                        </p:par>
                        <p:par>
                          <p:cTn id="24" fill="hold">
                            <p:stCondLst>
                              <p:cond delay="2000"/>
                            </p:stCondLst>
                            <p:childTnLst>
                              <p:par>
                                <p:cTn id="25" presetID="2" presetClass="entr" presetSubtype="4" accel="50000" decel="50000" fill="hold" nodeType="afterEffect">
                                  <p:stCondLst>
                                    <p:cond delay="0"/>
                                  </p:stCondLst>
                                  <p:childTnLst>
                                    <p:set>
                                      <p:cBhvr>
                                        <p:cTn id="26" dur="1" fill="hold">
                                          <p:stCondLst>
                                            <p:cond delay="0"/>
                                          </p:stCondLst>
                                        </p:cTn>
                                        <p:tgtEl>
                                          <p:spTgt spid="88"/>
                                        </p:tgtEl>
                                        <p:attrNameLst>
                                          <p:attrName>style.visibility</p:attrName>
                                        </p:attrNameLst>
                                      </p:cBhvr>
                                      <p:to>
                                        <p:strVal val="visible"/>
                                      </p:to>
                                    </p:set>
                                    <p:anim calcmode="lin" valueType="num">
                                      <p:cBhvr additive="base">
                                        <p:cTn id="27" dur="500" fill="hold"/>
                                        <p:tgtEl>
                                          <p:spTgt spid="88"/>
                                        </p:tgtEl>
                                        <p:attrNameLst>
                                          <p:attrName>ppt_x</p:attrName>
                                        </p:attrNameLst>
                                      </p:cBhvr>
                                      <p:tavLst>
                                        <p:tav tm="0">
                                          <p:val>
                                            <p:strVal val="#ppt_x"/>
                                          </p:val>
                                        </p:tav>
                                        <p:tav tm="100000">
                                          <p:val>
                                            <p:strVal val="#ppt_x"/>
                                          </p:val>
                                        </p:tav>
                                      </p:tavLst>
                                    </p:anim>
                                    <p:anim calcmode="lin" valueType="num">
                                      <p:cBhvr additive="base">
                                        <p:cTn id="28" dur="500" fill="hold"/>
                                        <p:tgtEl>
                                          <p:spTgt spid="88"/>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2" presetClass="entr" presetSubtype="8" fill="hold" grpId="0" nodeType="afterEffect">
                                  <p:stCondLst>
                                    <p:cond delay="0"/>
                                  </p:stCondLst>
                                  <p:childTnLst>
                                    <p:set>
                                      <p:cBhvr>
                                        <p:cTn id="31" dur="1" fill="hold">
                                          <p:stCondLst>
                                            <p:cond delay="0"/>
                                          </p:stCondLst>
                                        </p:cTn>
                                        <p:tgtEl>
                                          <p:spTgt spid="91"/>
                                        </p:tgtEl>
                                        <p:attrNameLst>
                                          <p:attrName>style.visibility</p:attrName>
                                        </p:attrNameLst>
                                      </p:cBhvr>
                                      <p:to>
                                        <p:strVal val="visible"/>
                                      </p:to>
                                    </p:set>
                                    <p:animEffect transition="in" filter="wipe(left)">
                                      <p:cBhvr>
                                        <p:cTn id="32" dur="500"/>
                                        <p:tgtEl>
                                          <p:spTgt spid="91"/>
                                        </p:tgtEl>
                                      </p:cBhvr>
                                    </p:animEffect>
                                  </p:childTnLst>
                                </p:cTn>
                              </p:par>
                            </p:childTnLst>
                          </p:cTn>
                        </p:par>
                        <p:par>
                          <p:cTn id="33" fill="hold">
                            <p:stCondLst>
                              <p:cond delay="3000"/>
                            </p:stCondLst>
                            <p:childTnLst>
                              <p:par>
                                <p:cTn id="34" presetID="22" presetClass="entr" presetSubtype="8" fill="hold" nodeType="afterEffect">
                                  <p:stCondLst>
                                    <p:cond delay="0"/>
                                  </p:stCondLst>
                                  <p:childTnLst>
                                    <p:set>
                                      <p:cBhvr>
                                        <p:cTn id="35" dur="1" fill="hold">
                                          <p:stCondLst>
                                            <p:cond delay="0"/>
                                          </p:stCondLst>
                                        </p:cTn>
                                        <p:tgtEl>
                                          <p:spTgt spid="81"/>
                                        </p:tgtEl>
                                        <p:attrNameLst>
                                          <p:attrName>style.visibility</p:attrName>
                                        </p:attrNameLst>
                                      </p:cBhvr>
                                      <p:to>
                                        <p:strVal val="visible"/>
                                      </p:to>
                                    </p:set>
                                    <p:animEffect transition="in" filter="wipe(left)">
                                      <p:cBhvr>
                                        <p:cTn id="36" dur="500"/>
                                        <p:tgtEl>
                                          <p:spTgt spid="81"/>
                                        </p:tgtEl>
                                      </p:cBhvr>
                                    </p:animEffect>
                                  </p:childTnLst>
                                </p:cTn>
                              </p:par>
                            </p:childTnLst>
                          </p:cTn>
                        </p:par>
                        <p:par>
                          <p:cTn id="37" fill="hold">
                            <p:stCondLst>
                              <p:cond delay="3500"/>
                            </p:stCondLst>
                            <p:childTnLst>
                              <p:par>
                                <p:cTn id="38" presetID="2" presetClass="entr" presetSubtype="4" accel="50000" decel="50000" fill="hold" nodeType="afterEffect">
                                  <p:stCondLst>
                                    <p:cond delay="0"/>
                                  </p:stCondLst>
                                  <p:childTnLst>
                                    <p:set>
                                      <p:cBhvr>
                                        <p:cTn id="39" dur="1" fill="hold">
                                          <p:stCondLst>
                                            <p:cond delay="0"/>
                                          </p:stCondLst>
                                        </p:cTn>
                                        <p:tgtEl>
                                          <p:spTgt spid="92"/>
                                        </p:tgtEl>
                                        <p:attrNameLst>
                                          <p:attrName>style.visibility</p:attrName>
                                        </p:attrNameLst>
                                      </p:cBhvr>
                                      <p:to>
                                        <p:strVal val="visible"/>
                                      </p:to>
                                    </p:set>
                                    <p:anim calcmode="lin" valueType="num">
                                      <p:cBhvr additive="base">
                                        <p:cTn id="40" dur="500" fill="hold"/>
                                        <p:tgtEl>
                                          <p:spTgt spid="92"/>
                                        </p:tgtEl>
                                        <p:attrNameLst>
                                          <p:attrName>ppt_x</p:attrName>
                                        </p:attrNameLst>
                                      </p:cBhvr>
                                      <p:tavLst>
                                        <p:tav tm="0">
                                          <p:val>
                                            <p:strVal val="#ppt_x"/>
                                          </p:val>
                                        </p:tav>
                                        <p:tav tm="100000">
                                          <p:val>
                                            <p:strVal val="#ppt_x"/>
                                          </p:val>
                                        </p:tav>
                                      </p:tavLst>
                                    </p:anim>
                                    <p:anim calcmode="lin" valueType="num">
                                      <p:cBhvr additive="base">
                                        <p:cTn id="41" dur="500" fill="hold"/>
                                        <p:tgtEl>
                                          <p:spTgt spid="92"/>
                                        </p:tgtEl>
                                        <p:attrNameLst>
                                          <p:attrName>ppt_y</p:attrName>
                                        </p:attrNameLst>
                                      </p:cBhvr>
                                      <p:tavLst>
                                        <p:tav tm="0">
                                          <p:val>
                                            <p:strVal val="1+#ppt_h/2"/>
                                          </p:val>
                                        </p:tav>
                                        <p:tav tm="100000">
                                          <p:val>
                                            <p:strVal val="#ppt_y"/>
                                          </p:val>
                                        </p:tav>
                                      </p:tavLst>
                                    </p:anim>
                                  </p:childTnLst>
                                </p:cTn>
                              </p:par>
                            </p:childTnLst>
                          </p:cTn>
                        </p:par>
                        <p:par>
                          <p:cTn id="42" fill="hold">
                            <p:stCondLst>
                              <p:cond delay="4000"/>
                            </p:stCondLst>
                            <p:childTnLst>
                              <p:par>
                                <p:cTn id="43" presetID="22" presetClass="entr" presetSubtype="8" fill="hold" grpId="0" nodeType="afterEffect">
                                  <p:stCondLst>
                                    <p:cond delay="0"/>
                                  </p:stCondLst>
                                  <p:childTnLst>
                                    <p:set>
                                      <p:cBhvr>
                                        <p:cTn id="44" dur="1" fill="hold">
                                          <p:stCondLst>
                                            <p:cond delay="0"/>
                                          </p:stCondLst>
                                        </p:cTn>
                                        <p:tgtEl>
                                          <p:spTgt spid="95"/>
                                        </p:tgtEl>
                                        <p:attrNameLst>
                                          <p:attrName>style.visibility</p:attrName>
                                        </p:attrNameLst>
                                      </p:cBhvr>
                                      <p:to>
                                        <p:strVal val="visible"/>
                                      </p:to>
                                    </p:set>
                                    <p:animEffect transition="in" filter="wipe(left)">
                                      <p:cBhvr>
                                        <p:cTn id="45" dur="500"/>
                                        <p:tgtEl>
                                          <p:spTgt spid="95"/>
                                        </p:tgtEl>
                                      </p:cBhvr>
                                    </p:animEffect>
                                  </p:childTnLst>
                                </p:cTn>
                              </p:par>
                            </p:childTnLst>
                          </p:cTn>
                        </p:par>
                        <p:par>
                          <p:cTn id="46" fill="hold">
                            <p:stCondLst>
                              <p:cond delay="4500"/>
                            </p:stCondLst>
                            <p:childTnLst>
                              <p:par>
                                <p:cTn id="47" presetID="22" presetClass="entr" presetSubtype="8" fill="hold" nodeType="afterEffect">
                                  <p:stCondLst>
                                    <p:cond delay="0"/>
                                  </p:stCondLst>
                                  <p:childTnLst>
                                    <p:set>
                                      <p:cBhvr>
                                        <p:cTn id="48" dur="1" fill="hold">
                                          <p:stCondLst>
                                            <p:cond delay="0"/>
                                          </p:stCondLst>
                                        </p:cTn>
                                        <p:tgtEl>
                                          <p:spTgt spid="77"/>
                                        </p:tgtEl>
                                        <p:attrNameLst>
                                          <p:attrName>style.visibility</p:attrName>
                                        </p:attrNameLst>
                                      </p:cBhvr>
                                      <p:to>
                                        <p:strVal val="visible"/>
                                      </p:to>
                                    </p:set>
                                    <p:animEffect transition="in" filter="wipe(left)">
                                      <p:cBhvr>
                                        <p:cTn id="49" dur="500"/>
                                        <p:tgtEl>
                                          <p:spTgt spid="77"/>
                                        </p:tgtEl>
                                      </p:cBhvr>
                                    </p:animEffect>
                                  </p:childTnLst>
                                </p:cTn>
                              </p:par>
                            </p:childTnLst>
                          </p:cTn>
                        </p:par>
                        <p:par>
                          <p:cTn id="50" fill="hold">
                            <p:stCondLst>
                              <p:cond delay="5000"/>
                            </p:stCondLst>
                            <p:childTnLst>
                              <p:par>
                                <p:cTn id="51" presetID="2" presetClass="entr" presetSubtype="4" accel="50000" decel="50000" fill="hold" nodeType="afterEffect">
                                  <p:stCondLst>
                                    <p:cond delay="0"/>
                                  </p:stCondLst>
                                  <p:childTnLst>
                                    <p:set>
                                      <p:cBhvr>
                                        <p:cTn id="52" dur="1" fill="hold">
                                          <p:stCondLst>
                                            <p:cond delay="0"/>
                                          </p:stCondLst>
                                        </p:cTn>
                                        <p:tgtEl>
                                          <p:spTgt spid="96"/>
                                        </p:tgtEl>
                                        <p:attrNameLst>
                                          <p:attrName>style.visibility</p:attrName>
                                        </p:attrNameLst>
                                      </p:cBhvr>
                                      <p:to>
                                        <p:strVal val="visible"/>
                                      </p:to>
                                    </p:set>
                                    <p:anim calcmode="lin" valueType="num">
                                      <p:cBhvr additive="base">
                                        <p:cTn id="53" dur="500" fill="hold"/>
                                        <p:tgtEl>
                                          <p:spTgt spid="96"/>
                                        </p:tgtEl>
                                        <p:attrNameLst>
                                          <p:attrName>ppt_x</p:attrName>
                                        </p:attrNameLst>
                                      </p:cBhvr>
                                      <p:tavLst>
                                        <p:tav tm="0">
                                          <p:val>
                                            <p:strVal val="#ppt_x"/>
                                          </p:val>
                                        </p:tav>
                                        <p:tav tm="100000">
                                          <p:val>
                                            <p:strVal val="#ppt_x"/>
                                          </p:val>
                                        </p:tav>
                                      </p:tavLst>
                                    </p:anim>
                                    <p:anim calcmode="lin" valueType="num">
                                      <p:cBhvr additive="base">
                                        <p:cTn id="54" dur="500" fill="hold"/>
                                        <p:tgtEl>
                                          <p:spTgt spid="96"/>
                                        </p:tgtEl>
                                        <p:attrNameLst>
                                          <p:attrName>ppt_y</p:attrName>
                                        </p:attrNameLst>
                                      </p:cBhvr>
                                      <p:tavLst>
                                        <p:tav tm="0">
                                          <p:val>
                                            <p:strVal val="1+#ppt_h/2"/>
                                          </p:val>
                                        </p:tav>
                                        <p:tav tm="100000">
                                          <p:val>
                                            <p:strVal val="#ppt_y"/>
                                          </p:val>
                                        </p:tav>
                                      </p:tavLst>
                                    </p:anim>
                                  </p:childTnLst>
                                </p:cTn>
                              </p:par>
                            </p:childTnLst>
                          </p:cTn>
                        </p:par>
                        <p:par>
                          <p:cTn id="55" fill="hold">
                            <p:stCondLst>
                              <p:cond delay="5500"/>
                            </p:stCondLst>
                            <p:childTnLst>
                              <p:par>
                                <p:cTn id="56" presetID="22" presetClass="entr" presetSubtype="8" fill="hold" grpId="0" nodeType="afterEffect">
                                  <p:stCondLst>
                                    <p:cond delay="0"/>
                                  </p:stCondLst>
                                  <p:childTnLst>
                                    <p:set>
                                      <p:cBhvr>
                                        <p:cTn id="57" dur="1" fill="hold">
                                          <p:stCondLst>
                                            <p:cond delay="0"/>
                                          </p:stCondLst>
                                        </p:cTn>
                                        <p:tgtEl>
                                          <p:spTgt spid="99"/>
                                        </p:tgtEl>
                                        <p:attrNameLst>
                                          <p:attrName>style.visibility</p:attrName>
                                        </p:attrNameLst>
                                      </p:cBhvr>
                                      <p:to>
                                        <p:strVal val="visible"/>
                                      </p:to>
                                    </p:set>
                                    <p:animEffect transition="in" filter="wipe(left)">
                                      <p:cBhvr>
                                        <p:cTn id="58" dur="500"/>
                                        <p:tgtEl>
                                          <p:spTgt spid="99"/>
                                        </p:tgtEl>
                                      </p:cBhvr>
                                    </p:animEffect>
                                  </p:childTnLst>
                                </p:cTn>
                              </p:par>
                            </p:childTnLst>
                          </p:cTn>
                        </p:par>
                        <p:par>
                          <p:cTn id="59" fill="hold">
                            <p:stCondLst>
                              <p:cond delay="6000"/>
                            </p:stCondLst>
                            <p:childTnLst>
                              <p:par>
                                <p:cTn id="60" presetID="1" presetClass="entr" presetSubtype="0" fill="hold" grpId="0" nodeType="afterEffect">
                                  <p:stCondLst>
                                    <p:cond delay="2000"/>
                                  </p:stCondLst>
                                  <p:childTnLst>
                                    <p:set>
                                      <p:cBhvr>
                                        <p:cTn id="61"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animBg="1"/>
      <p:bldP spid="86" grpId="0" animBg="1"/>
      <p:bldP spid="87" grpId="0"/>
      <p:bldP spid="91" grpId="0"/>
      <p:bldP spid="95" grpId="0"/>
      <p:bldP spid="99" grpId="0"/>
      <p:bldP spid="61"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03</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团队特色展示</a:t>
                </a:r>
              </a:p>
            </p:txBody>
          </p:sp>
        </p:grpSp>
      </p:grpSp>
      <p:sp>
        <p:nvSpPr>
          <p:cNvPr id="61" name="Oval 1"/>
          <p:cNvSpPr/>
          <p:nvPr/>
        </p:nvSpPr>
        <p:spPr>
          <a:xfrm>
            <a:off x="4692516" y="1689100"/>
            <a:ext cx="2743200" cy="274320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latin typeface="Agency FB" panose="020B0503020202020204" pitchFamily="34" charset="0"/>
            </a:endParaRPr>
          </a:p>
        </p:txBody>
      </p:sp>
      <p:sp>
        <p:nvSpPr>
          <p:cNvPr id="62" name="TextBox 44"/>
          <p:cNvSpPr txBox="1"/>
          <p:nvPr/>
        </p:nvSpPr>
        <p:spPr>
          <a:xfrm>
            <a:off x="5009204" y="2272793"/>
            <a:ext cx="2109824" cy="1545103"/>
          </a:xfrm>
          <a:prstGeom prst="rect">
            <a:avLst/>
          </a:prstGeom>
          <a:noFill/>
        </p:spPr>
        <p:txBody>
          <a:bodyPr wrap="square" rtlCol="0">
            <a:spAutoFit/>
          </a:bodyPr>
          <a:lstStyle/>
          <a:p>
            <a:pPr algn="ctr" defTabSz="1375467"/>
            <a:r>
              <a:rPr lang="en-US" sz="7200" b="1" dirty="0">
                <a:solidFill>
                  <a:srgbClr val="FFFFFF"/>
                </a:solidFill>
                <a:latin typeface="Agency FB" panose="020B0503020202020204" pitchFamily="34" charset="0"/>
              </a:rPr>
              <a:t>3B</a:t>
            </a:r>
          </a:p>
          <a:p>
            <a:pPr algn="ctr" defTabSz="1219139">
              <a:spcBef>
                <a:spcPct val="20000"/>
              </a:spcBef>
              <a:defRPr/>
            </a:pPr>
            <a:r>
              <a:rPr lang="en-US" sz="1867" dirty="0">
                <a:solidFill>
                  <a:srgbClr val="FFFFFF"/>
                </a:solidFill>
                <a:latin typeface="Agency FB" panose="020B0503020202020204" pitchFamily="34" charset="0"/>
              </a:rPr>
              <a:t>App Users</a:t>
            </a:r>
          </a:p>
        </p:txBody>
      </p:sp>
      <p:sp>
        <p:nvSpPr>
          <p:cNvPr id="64" name="Right Brace 53"/>
          <p:cNvSpPr/>
          <p:nvPr/>
        </p:nvSpPr>
        <p:spPr>
          <a:xfrm flipH="1">
            <a:off x="2980150" y="1821033"/>
            <a:ext cx="134837" cy="944139"/>
          </a:xfrm>
          <a:prstGeom prst="rightBrace">
            <a:avLst>
              <a:gd name="adj1" fmla="val 54159"/>
              <a:gd name="adj2" fmla="val 50000"/>
            </a:avLst>
          </a:prstGeom>
          <a:ln w="19050">
            <a:solidFill>
              <a:srgbClr val="D43B20"/>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a:endParaRPr lang="en-US" sz="2667">
              <a:solidFill>
                <a:srgbClr val="262626"/>
              </a:solidFill>
              <a:latin typeface="Agency FB" panose="020B0503020202020204" pitchFamily="34" charset="0"/>
            </a:endParaRPr>
          </a:p>
        </p:txBody>
      </p:sp>
      <p:sp>
        <p:nvSpPr>
          <p:cNvPr id="70" name="TextBox 54"/>
          <p:cNvSpPr txBox="1"/>
          <p:nvPr/>
        </p:nvSpPr>
        <p:spPr>
          <a:xfrm>
            <a:off x="678234" y="1780143"/>
            <a:ext cx="2193495" cy="994952"/>
          </a:xfrm>
          <a:prstGeom prst="rect">
            <a:avLst/>
          </a:prstGeom>
          <a:noFill/>
        </p:spPr>
        <p:txBody>
          <a:bodyPr wrap="square" rtlCol="0">
            <a:spAutoFit/>
          </a:bodyPr>
          <a:lstStyle/>
          <a:p>
            <a:pPr algn="r" defTabSz="1375467"/>
            <a:r>
              <a:rPr lang="en-US" sz="1600" b="1" dirty="0">
                <a:solidFill>
                  <a:srgbClr val="D43B20"/>
                </a:solidFill>
                <a:latin typeface="Agency FB" panose="020B0503020202020204" pitchFamily="34" charset="0"/>
              </a:rPr>
              <a:t>Title Goes Here</a:t>
            </a:r>
          </a:p>
          <a:p>
            <a:pPr algn="r" defTabSz="1219139">
              <a:spcBef>
                <a:spcPct val="20000"/>
              </a:spcBef>
              <a:defRPr/>
            </a:pPr>
            <a:r>
              <a:rPr lang="en-US" sz="1333" dirty="0">
                <a:solidFill>
                  <a:srgbClr val="FFFFFF">
                    <a:lumMod val="65000"/>
                  </a:srgbClr>
                </a:solidFill>
                <a:latin typeface="Agency FB" panose="020B0503020202020204" pitchFamily="34" charset="0"/>
              </a:rPr>
              <a:t>There are many variations of Lorem Ipsum available, but the majority</a:t>
            </a:r>
            <a:r>
              <a:rPr lang="ar-SY" sz="1333" dirty="0">
                <a:solidFill>
                  <a:srgbClr val="FFFFFF">
                    <a:lumMod val="65000"/>
                  </a:srgbClr>
                </a:solidFill>
                <a:latin typeface="Agency FB" panose="020B0503020202020204" pitchFamily="34" charset="0"/>
              </a:rPr>
              <a:t> </a:t>
            </a:r>
            <a:r>
              <a:rPr lang="en-US" sz="1333" dirty="0">
                <a:solidFill>
                  <a:srgbClr val="FFFFFF">
                    <a:lumMod val="65000"/>
                  </a:srgbClr>
                </a:solidFill>
                <a:latin typeface="Agency FB" panose="020B0503020202020204" pitchFamily="34" charset="0"/>
              </a:rPr>
              <a:t>There are many</a:t>
            </a:r>
          </a:p>
        </p:txBody>
      </p:sp>
      <p:grpSp>
        <p:nvGrpSpPr>
          <p:cNvPr id="71" name="Group 55"/>
          <p:cNvGrpSpPr/>
          <p:nvPr/>
        </p:nvGrpSpPr>
        <p:grpSpPr>
          <a:xfrm>
            <a:off x="3188416" y="1845821"/>
            <a:ext cx="894571" cy="894567"/>
            <a:chOff x="2698285" y="1935805"/>
            <a:chExt cx="670928" cy="670925"/>
          </a:xfrm>
        </p:grpSpPr>
        <p:sp>
          <p:nvSpPr>
            <p:cNvPr id="72" name="Oval 56"/>
            <p:cNvSpPr/>
            <p:nvPr/>
          </p:nvSpPr>
          <p:spPr>
            <a:xfrm>
              <a:off x="2698285" y="1935805"/>
              <a:ext cx="670928" cy="670925"/>
            </a:xfrm>
            <a:prstGeom prst="ellipse">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1467" b="1" dirty="0">
                <a:solidFill>
                  <a:srgbClr val="FFFFFF"/>
                </a:solidFill>
                <a:latin typeface="Agency FB" panose="020B0503020202020204" pitchFamily="34" charset="0"/>
              </a:endParaRPr>
            </a:p>
          </p:txBody>
        </p:sp>
        <p:grpSp>
          <p:nvGrpSpPr>
            <p:cNvPr id="100" name="Group 66"/>
            <p:cNvGrpSpPr/>
            <p:nvPr/>
          </p:nvGrpSpPr>
          <p:grpSpPr>
            <a:xfrm>
              <a:off x="2866758" y="2094679"/>
              <a:ext cx="333983" cy="353177"/>
              <a:chOff x="1497013" y="1843088"/>
              <a:chExt cx="276226" cy="292100"/>
            </a:xfrm>
            <a:solidFill>
              <a:schemeClr val="bg1"/>
            </a:solidFill>
          </p:grpSpPr>
          <p:sp>
            <p:nvSpPr>
              <p:cNvPr id="101" name="Freeform 23"/>
              <p:cNvSpPr>
                <a:spLocks noEditPoints="1"/>
              </p:cNvSpPr>
              <p:nvPr/>
            </p:nvSpPr>
            <p:spPr bwMode="auto">
              <a:xfrm>
                <a:off x="1663701" y="1951038"/>
                <a:ext cx="109538" cy="184150"/>
              </a:xfrm>
              <a:custGeom>
                <a:avLst/>
                <a:gdLst/>
                <a:ahLst/>
                <a:cxnLst>
                  <a:cxn ang="0">
                    <a:pos x="22" y="0"/>
                  </a:cxn>
                  <a:cxn ang="0">
                    <a:pos x="0" y="22"/>
                  </a:cxn>
                  <a:cxn ang="0">
                    <a:pos x="7" y="38"/>
                  </a:cxn>
                  <a:cxn ang="0">
                    <a:pos x="7" y="73"/>
                  </a:cxn>
                  <a:cxn ang="0">
                    <a:pos x="22" y="58"/>
                  </a:cxn>
                  <a:cxn ang="0">
                    <a:pos x="36" y="73"/>
                  </a:cxn>
                  <a:cxn ang="0">
                    <a:pos x="36" y="38"/>
                  </a:cxn>
                  <a:cxn ang="0">
                    <a:pos x="43" y="22"/>
                  </a:cxn>
                  <a:cxn ang="0">
                    <a:pos x="22" y="0"/>
                  </a:cxn>
                  <a:cxn ang="0">
                    <a:pos x="22" y="37"/>
                  </a:cxn>
                  <a:cxn ang="0">
                    <a:pos x="7" y="22"/>
                  </a:cxn>
                  <a:cxn ang="0">
                    <a:pos x="22" y="7"/>
                  </a:cxn>
                  <a:cxn ang="0">
                    <a:pos x="36" y="22"/>
                  </a:cxn>
                  <a:cxn ang="0">
                    <a:pos x="22" y="37"/>
                  </a:cxn>
                </a:cxnLst>
                <a:rect l="0" t="0" r="r" b="b"/>
                <a:pathLst>
                  <a:path w="43" h="73">
                    <a:moveTo>
                      <a:pt x="22" y="0"/>
                    </a:moveTo>
                    <a:cubicBezTo>
                      <a:pt x="10" y="0"/>
                      <a:pt x="0" y="10"/>
                      <a:pt x="0" y="22"/>
                    </a:cubicBezTo>
                    <a:cubicBezTo>
                      <a:pt x="0" y="28"/>
                      <a:pt x="3" y="34"/>
                      <a:pt x="7" y="38"/>
                    </a:cubicBezTo>
                    <a:cubicBezTo>
                      <a:pt x="7" y="73"/>
                      <a:pt x="7" y="73"/>
                      <a:pt x="7" y="73"/>
                    </a:cubicBezTo>
                    <a:cubicBezTo>
                      <a:pt x="22" y="58"/>
                      <a:pt x="22" y="58"/>
                      <a:pt x="22" y="58"/>
                    </a:cubicBezTo>
                    <a:cubicBezTo>
                      <a:pt x="36" y="73"/>
                      <a:pt x="36" y="73"/>
                      <a:pt x="36" y="73"/>
                    </a:cubicBezTo>
                    <a:cubicBezTo>
                      <a:pt x="36" y="38"/>
                      <a:pt x="36" y="38"/>
                      <a:pt x="36" y="38"/>
                    </a:cubicBezTo>
                    <a:cubicBezTo>
                      <a:pt x="40" y="34"/>
                      <a:pt x="43" y="28"/>
                      <a:pt x="43" y="22"/>
                    </a:cubicBezTo>
                    <a:cubicBezTo>
                      <a:pt x="43" y="10"/>
                      <a:pt x="34" y="0"/>
                      <a:pt x="22" y="0"/>
                    </a:cubicBezTo>
                    <a:close/>
                    <a:moveTo>
                      <a:pt x="22" y="37"/>
                    </a:moveTo>
                    <a:cubicBezTo>
                      <a:pt x="14" y="37"/>
                      <a:pt x="7" y="30"/>
                      <a:pt x="7" y="22"/>
                    </a:cubicBezTo>
                    <a:cubicBezTo>
                      <a:pt x="7" y="14"/>
                      <a:pt x="14" y="7"/>
                      <a:pt x="22" y="7"/>
                    </a:cubicBezTo>
                    <a:cubicBezTo>
                      <a:pt x="30" y="7"/>
                      <a:pt x="36" y="14"/>
                      <a:pt x="36" y="22"/>
                    </a:cubicBezTo>
                    <a:cubicBezTo>
                      <a:pt x="36" y="30"/>
                      <a:pt x="30" y="37"/>
                      <a:pt x="22" y="3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sp>
            <p:nvSpPr>
              <p:cNvPr id="102" name="Freeform 24"/>
              <p:cNvSpPr>
                <a:spLocks/>
              </p:cNvSpPr>
              <p:nvPr/>
            </p:nvSpPr>
            <p:spPr bwMode="auto">
              <a:xfrm>
                <a:off x="1497013" y="1843088"/>
                <a:ext cx="239713" cy="292100"/>
              </a:xfrm>
              <a:custGeom>
                <a:avLst/>
                <a:gdLst/>
                <a:ahLst/>
                <a:cxnLst>
                  <a:cxn ang="0">
                    <a:pos x="78" y="160"/>
                  </a:cxn>
                  <a:cxn ang="0">
                    <a:pos x="24" y="160"/>
                  </a:cxn>
                  <a:cxn ang="0">
                    <a:pos x="24" y="22"/>
                  </a:cxn>
                  <a:cxn ang="0">
                    <a:pos x="89" y="22"/>
                  </a:cxn>
                  <a:cxn ang="0">
                    <a:pos x="123" y="57"/>
                  </a:cxn>
                  <a:cxn ang="0">
                    <a:pos x="151" y="57"/>
                  </a:cxn>
                  <a:cxn ang="0">
                    <a:pos x="151" y="52"/>
                  </a:cxn>
                  <a:cxn ang="0">
                    <a:pos x="99" y="0"/>
                  </a:cxn>
                  <a:cxn ang="0">
                    <a:pos x="0" y="0"/>
                  </a:cxn>
                  <a:cxn ang="0">
                    <a:pos x="0" y="184"/>
                  </a:cxn>
                  <a:cxn ang="0">
                    <a:pos x="101" y="184"/>
                  </a:cxn>
                  <a:cxn ang="0">
                    <a:pos x="78" y="162"/>
                  </a:cxn>
                  <a:cxn ang="0">
                    <a:pos x="78" y="160"/>
                  </a:cxn>
                </a:cxnLst>
                <a:rect l="0" t="0" r="r" b="b"/>
                <a:pathLst>
                  <a:path w="151" h="184">
                    <a:moveTo>
                      <a:pt x="78" y="160"/>
                    </a:moveTo>
                    <a:lnTo>
                      <a:pt x="24" y="160"/>
                    </a:lnTo>
                    <a:lnTo>
                      <a:pt x="24" y="22"/>
                    </a:lnTo>
                    <a:lnTo>
                      <a:pt x="89" y="22"/>
                    </a:lnTo>
                    <a:lnTo>
                      <a:pt x="123" y="57"/>
                    </a:lnTo>
                    <a:lnTo>
                      <a:pt x="151" y="57"/>
                    </a:lnTo>
                    <a:lnTo>
                      <a:pt x="151" y="52"/>
                    </a:lnTo>
                    <a:lnTo>
                      <a:pt x="99" y="0"/>
                    </a:lnTo>
                    <a:lnTo>
                      <a:pt x="0" y="0"/>
                    </a:lnTo>
                    <a:lnTo>
                      <a:pt x="0" y="184"/>
                    </a:lnTo>
                    <a:lnTo>
                      <a:pt x="101" y="184"/>
                    </a:lnTo>
                    <a:lnTo>
                      <a:pt x="78" y="162"/>
                    </a:lnTo>
                    <a:lnTo>
                      <a:pt x="78" y="16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sp>
            <p:nvSpPr>
              <p:cNvPr id="103" name="Rectangle 25"/>
              <p:cNvSpPr>
                <a:spLocks noChangeArrowheads="1"/>
              </p:cNvSpPr>
              <p:nvPr/>
            </p:nvSpPr>
            <p:spPr bwMode="auto">
              <a:xfrm>
                <a:off x="1552576" y="1933575"/>
                <a:ext cx="93663" cy="17463"/>
              </a:xfrm>
              <a:prstGeom prst="rect">
                <a:avLst/>
              </a:prstGeom>
              <a:grpFill/>
              <a:ln w="9525">
                <a:noFill/>
                <a:miter lim="800000"/>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sp>
            <p:nvSpPr>
              <p:cNvPr id="104" name="Rectangle 26"/>
              <p:cNvSpPr>
                <a:spLocks noChangeArrowheads="1"/>
              </p:cNvSpPr>
              <p:nvPr/>
            </p:nvSpPr>
            <p:spPr bwMode="auto">
              <a:xfrm>
                <a:off x="1552576" y="1968500"/>
                <a:ext cx="93663" cy="20638"/>
              </a:xfrm>
              <a:prstGeom prst="rect">
                <a:avLst/>
              </a:prstGeom>
              <a:grpFill/>
              <a:ln w="9525">
                <a:noFill/>
                <a:miter lim="800000"/>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sp>
            <p:nvSpPr>
              <p:cNvPr id="105" name="Rectangle 27"/>
              <p:cNvSpPr>
                <a:spLocks noChangeArrowheads="1"/>
              </p:cNvSpPr>
              <p:nvPr/>
            </p:nvSpPr>
            <p:spPr bwMode="auto">
              <a:xfrm>
                <a:off x="1552576" y="2006600"/>
                <a:ext cx="93663" cy="17463"/>
              </a:xfrm>
              <a:prstGeom prst="rect">
                <a:avLst/>
              </a:prstGeom>
              <a:grpFill/>
              <a:ln w="9525">
                <a:noFill/>
                <a:miter lim="800000"/>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grpSp>
      </p:grpSp>
      <p:grpSp>
        <p:nvGrpSpPr>
          <p:cNvPr id="106" name="Group 110"/>
          <p:cNvGrpSpPr/>
          <p:nvPr/>
        </p:nvGrpSpPr>
        <p:grpSpPr>
          <a:xfrm>
            <a:off x="3201312" y="3344090"/>
            <a:ext cx="894571" cy="894567"/>
            <a:chOff x="2705526" y="3227565"/>
            <a:chExt cx="670928" cy="670925"/>
          </a:xfrm>
        </p:grpSpPr>
        <p:sp>
          <p:nvSpPr>
            <p:cNvPr id="107" name="Oval 111"/>
            <p:cNvSpPr/>
            <p:nvPr/>
          </p:nvSpPr>
          <p:spPr>
            <a:xfrm>
              <a:off x="2705526" y="3227565"/>
              <a:ext cx="670928" cy="670925"/>
            </a:xfrm>
            <a:prstGeom prst="ellipse">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1467" b="1" dirty="0">
                <a:solidFill>
                  <a:srgbClr val="FFFFFF"/>
                </a:solidFill>
                <a:latin typeface="Agency FB" panose="020B0503020202020204" pitchFamily="34" charset="0"/>
              </a:endParaRPr>
            </a:p>
          </p:txBody>
        </p:sp>
        <p:sp>
          <p:nvSpPr>
            <p:cNvPr id="108" name="Freeform 133"/>
            <p:cNvSpPr>
              <a:spLocks/>
            </p:cNvSpPr>
            <p:nvPr/>
          </p:nvSpPr>
          <p:spPr bwMode="auto">
            <a:xfrm>
              <a:off x="2874055" y="3394297"/>
              <a:ext cx="333871" cy="337461"/>
            </a:xfrm>
            <a:custGeom>
              <a:avLst/>
              <a:gdLst/>
              <a:ahLst/>
              <a:cxnLst>
                <a:cxn ang="0">
                  <a:pos x="112" y="89"/>
                </a:cxn>
                <a:cxn ang="0">
                  <a:pos x="86" y="75"/>
                </a:cxn>
                <a:cxn ang="0">
                  <a:pos x="72" y="69"/>
                </a:cxn>
                <a:cxn ang="0">
                  <a:pos x="72" y="58"/>
                </a:cxn>
                <a:cxn ang="0">
                  <a:pos x="77" y="45"/>
                </a:cxn>
                <a:cxn ang="0">
                  <a:pos x="83" y="38"/>
                </a:cxn>
                <a:cxn ang="0">
                  <a:pos x="79" y="30"/>
                </a:cxn>
                <a:cxn ang="0">
                  <a:pos x="80" y="18"/>
                </a:cxn>
                <a:cxn ang="0">
                  <a:pos x="58" y="0"/>
                </a:cxn>
                <a:cxn ang="0">
                  <a:pos x="35" y="18"/>
                </a:cxn>
                <a:cxn ang="0">
                  <a:pos x="36" y="30"/>
                </a:cxn>
                <a:cxn ang="0">
                  <a:pos x="33" y="38"/>
                </a:cxn>
                <a:cxn ang="0">
                  <a:pos x="38" y="45"/>
                </a:cxn>
                <a:cxn ang="0">
                  <a:pos x="44" y="58"/>
                </a:cxn>
                <a:cxn ang="0">
                  <a:pos x="44" y="69"/>
                </a:cxn>
                <a:cxn ang="0">
                  <a:pos x="30" y="75"/>
                </a:cxn>
                <a:cxn ang="0">
                  <a:pos x="4" y="89"/>
                </a:cxn>
                <a:cxn ang="0">
                  <a:pos x="1" y="116"/>
                </a:cxn>
                <a:cxn ang="0">
                  <a:pos x="114" y="116"/>
                </a:cxn>
                <a:cxn ang="0">
                  <a:pos x="112" y="89"/>
                </a:cxn>
              </a:cxnLst>
              <a:rect l="0" t="0" r="r" b="b"/>
              <a:pathLst>
                <a:path w="115" h="116">
                  <a:moveTo>
                    <a:pt x="112" y="89"/>
                  </a:moveTo>
                  <a:cubicBezTo>
                    <a:pt x="109" y="83"/>
                    <a:pt x="97" y="80"/>
                    <a:pt x="86" y="75"/>
                  </a:cubicBezTo>
                  <a:cubicBezTo>
                    <a:pt x="75" y="71"/>
                    <a:pt x="72" y="69"/>
                    <a:pt x="72" y="69"/>
                  </a:cubicBezTo>
                  <a:cubicBezTo>
                    <a:pt x="72" y="58"/>
                    <a:pt x="72" y="58"/>
                    <a:pt x="72" y="58"/>
                  </a:cubicBezTo>
                  <a:cubicBezTo>
                    <a:pt x="72" y="58"/>
                    <a:pt x="76" y="55"/>
                    <a:pt x="77" y="45"/>
                  </a:cubicBezTo>
                  <a:cubicBezTo>
                    <a:pt x="80" y="45"/>
                    <a:pt x="83" y="41"/>
                    <a:pt x="83" y="38"/>
                  </a:cubicBezTo>
                  <a:cubicBezTo>
                    <a:pt x="83" y="36"/>
                    <a:pt x="83" y="29"/>
                    <a:pt x="79" y="30"/>
                  </a:cubicBezTo>
                  <a:cubicBezTo>
                    <a:pt x="80" y="25"/>
                    <a:pt x="81" y="20"/>
                    <a:pt x="80" y="18"/>
                  </a:cubicBezTo>
                  <a:cubicBezTo>
                    <a:pt x="80" y="9"/>
                    <a:pt x="71" y="0"/>
                    <a:pt x="58" y="0"/>
                  </a:cubicBezTo>
                  <a:cubicBezTo>
                    <a:pt x="45" y="0"/>
                    <a:pt x="36" y="9"/>
                    <a:pt x="35" y="18"/>
                  </a:cubicBezTo>
                  <a:cubicBezTo>
                    <a:pt x="35" y="20"/>
                    <a:pt x="35" y="25"/>
                    <a:pt x="36" y="30"/>
                  </a:cubicBezTo>
                  <a:cubicBezTo>
                    <a:pt x="33" y="29"/>
                    <a:pt x="32" y="36"/>
                    <a:pt x="33" y="38"/>
                  </a:cubicBezTo>
                  <a:cubicBezTo>
                    <a:pt x="33" y="41"/>
                    <a:pt x="35" y="45"/>
                    <a:pt x="38" y="45"/>
                  </a:cubicBezTo>
                  <a:cubicBezTo>
                    <a:pt x="39" y="55"/>
                    <a:pt x="44" y="58"/>
                    <a:pt x="44" y="58"/>
                  </a:cubicBezTo>
                  <a:cubicBezTo>
                    <a:pt x="44" y="69"/>
                    <a:pt x="44" y="69"/>
                    <a:pt x="44" y="69"/>
                  </a:cubicBezTo>
                  <a:cubicBezTo>
                    <a:pt x="44" y="69"/>
                    <a:pt x="41" y="71"/>
                    <a:pt x="30" y="75"/>
                  </a:cubicBezTo>
                  <a:cubicBezTo>
                    <a:pt x="18" y="80"/>
                    <a:pt x="7" y="83"/>
                    <a:pt x="4" y="89"/>
                  </a:cubicBezTo>
                  <a:cubicBezTo>
                    <a:pt x="0" y="93"/>
                    <a:pt x="1" y="116"/>
                    <a:pt x="1" y="116"/>
                  </a:cubicBezTo>
                  <a:cubicBezTo>
                    <a:pt x="114" y="116"/>
                    <a:pt x="114" y="116"/>
                    <a:pt x="114" y="116"/>
                  </a:cubicBezTo>
                  <a:cubicBezTo>
                    <a:pt x="114" y="116"/>
                    <a:pt x="115" y="93"/>
                    <a:pt x="112" y="8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grpSp>
      <p:sp>
        <p:nvSpPr>
          <p:cNvPr id="109" name="Right Brace 113"/>
          <p:cNvSpPr/>
          <p:nvPr/>
        </p:nvSpPr>
        <p:spPr>
          <a:xfrm flipH="1">
            <a:off x="2980150" y="3319303"/>
            <a:ext cx="134837" cy="944139"/>
          </a:xfrm>
          <a:prstGeom prst="rightBrace">
            <a:avLst>
              <a:gd name="adj1" fmla="val 54159"/>
              <a:gd name="adj2" fmla="val 50000"/>
            </a:avLst>
          </a:prstGeom>
          <a:ln w="19050">
            <a:solidFill>
              <a:srgbClr val="759F8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a:endParaRPr lang="en-US" sz="2667">
              <a:solidFill>
                <a:srgbClr val="262626"/>
              </a:solidFill>
              <a:latin typeface="Agency FB" panose="020B0503020202020204" pitchFamily="34" charset="0"/>
            </a:endParaRPr>
          </a:p>
        </p:txBody>
      </p:sp>
      <p:sp>
        <p:nvSpPr>
          <p:cNvPr id="110" name="TextBox 114"/>
          <p:cNvSpPr txBox="1"/>
          <p:nvPr/>
        </p:nvSpPr>
        <p:spPr>
          <a:xfrm>
            <a:off x="678234" y="3278412"/>
            <a:ext cx="2193495" cy="994952"/>
          </a:xfrm>
          <a:prstGeom prst="rect">
            <a:avLst/>
          </a:prstGeom>
          <a:noFill/>
        </p:spPr>
        <p:txBody>
          <a:bodyPr wrap="square" rtlCol="0">
            <a:spAutoFit/>
          </a:bodyPr>
          <a:lstStyle/>
          <a:p>
            <a:pPr algn="r" defTabSz="1375467"/>
            <a:r>
              <a:rPr lang="en-US" sz="1600" b="1" dirty="0">
                <a:solidFill>
                  <a:srgbClr val="759F81"/>
                </a:solidFill>
                <a:latin typeface="Agency FB" panose="020B0503020202020204" pitchFamily="34" charset="0"/>
              </a:rPr>
              <a:t>Title Goes Here</a:t>
            </a:r>
          </a:p>
          <a:p>
            <a:pPr algn="r" defTabSz="1219139">
              <a:spcBef>
                <a:spcPct val="20000"/>
              </a:spcBef>
              <a:defRPr/>
            </a:pPr>
            <a:r>
              <a:rPr lang="en-US" sz="1333" dirty="0">
                <a:solidFill>
                  <a:srgbClr val="FFFFFF">
                    <a:lumMod val="65000"/>
                  </a:srgbClr>
                </a:solidFill>
                <a:latin typeface="Agency FB" panose="020B0503020202020204" pitchFamily="34" charset="0"/>
              </a:rPr>
              <a:t>There are many variations of Lorem Ipsum available, but the majority</a:t>
            </a:r>
            <a:r>
              <a:rPr lang="ar-SY" sz="1333" dirty="0">
                <a:solidFill>
                  <a:srgbClr val="FFFFFF">
                    <a:lumMod val="65000"/>
                  </a:srgbClr>
                </a:solidFill>
                <a:latin typeface="Agency FB" panose="020B0503020202020204" pitchFamily="34" charset="0"/>
              </a:rPr>
              <a:t> </a:t>
            </a:r>
            <a:r>
              <a:rPr lang="en-US" sz="1333" dirty="0">
                <a:solidFill>
                  <a:srgbClr val="FFFFFF">
                    <a:lumMod val="65000"/>
                  </a:srgbClr>
                </a:solidFill>
                <a:latin typeface="Agency FB" panose="020B0503020202020204" pitchFamily="34" charset="0"/>
              </a:rPr>
              <a:t>There are many</a:t>
            </a:r>
          </a:p>
        </p:txBody>
      </p:sp>
      <p:sp>
        <p:nvSpPr>
          <p:cNvPr id="111" name="Right Brace 115"/>
          <p:cNvSpPr/>
          <p:nvPr/>
        </p:nvSpPr>
        <p:spPr>
          <a:xfrm>
            <a:off x="8984575" y="1821033"/>
            <a:ext cx="134837" cy="944139"/>
          </a:xfrm>
          <a:prstGeom prst="rightBrace">
            <a:avLst>
              <a:gd name="adj1" fmla="val 54159"/>
              <a:gd name="adj2" fmla="val 50000"/>
            </a:avLst>
          </a:prstGeom>
          <a:ln w="19050">
            <a:solidFill>
              <a:srgbClr val="D43B20"/>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a:endParaRPr lang="en-US" sz="2667">
              <a:solidFill>
                <a:srgbClr val="262626"/>
              </a:solidFill>
              <a:latin typeface="Agency FB" panose="020B0503020202020204" pitchFamily="34" charset="0"/>
            </a:endParaRPr>
          </a:p>
        </p:txBody>
      </p:sp>
      <p:sp>
        <p:nvSpPr>
          <p:cNvPr id="112" name="TextBox 116"/>
          <p:cNvSpPr txBox="1"/>
          <p:nvPr/>
        </p:nvSpPr>
        <p:spPr>
          <a:xfrm>
            <a:off x="9178681" y="1780143"/>
            <a:ext cx="2193495" cy="994952"/>
          </a:xfrm>
          <a:prstGeom prst="rect">
            <a:avLst/>
          </a:prstGeom>
          <a:noFill/>
        </p:spPr>
        <p:txBody>
          <a:bodyPr wrap="square" rtlCol="0">
            <a:spAutoFit/>
          </a:bodyPr>
          <a:lstStyle/>
          <a:p>
            <a:pPr defTabSz="1375467"/>
            <a:r>
              <a:rPr lang="en-US" sz="1600" b="1" dirty="0">
                <a:solidFill>
                  <a:srgbClr val="D43B20"/>
                </a:solidFill>
                <a:latin typeface="Agency FB" panose="020B0503020202020204" pitchFamily="34" charset="0"/>
              </a:rPr>
              <a:t>Title Goes Here</a:t>
            </a:r>
          </a:p>
          <a:p>
            <a:pPr defTabSz="1219139">
              <a:spcBef>
                <a:spcPct val="20000"/>
              </a:spcBef>
              <a:defRPr/>
            </a:pPr>
            <a:r>
              <a:rPr lang="en-US" sz="1333" dirty="0">
                <a:solidFill>
                  <a:srgbClr val="FFFFFF">
                    <a:lumMod val="65000"/>
                  </a:srgbClr>
                </a:solidFill>
                <a:latin typeface="Agency FB" panose="020B0503020202020204" pitchFamily="34" charset="0"/>
              </a:rPr>
              <a:t>There are many variations of Lorem Ipsum available, but the majority</a:t>
            </a:r>
            <a:r>
              <a:rPr lang="ar-SY" sz="1333" dirty="0">
                <a:solidFill>
                  <a:srgbClr val="FFFFFF">
                    <a:lumMod val="65000"/>
                  </a:srgbClr>
                </a:solidFill>
                <a:latin typeface="Agency FB" panose="020B0503020202020204" pitchFamily="34" charset="0"/>
              </a:rPr>
              <a:t> </a:t>
            </a:r>
            <a:r>
              <a:rPr lang="en-US" sz="1333" dirty="0">
                <a:solidFill>
                  <a:srgbClr val="FFFFFF">
                    <a:lumMod val="65000"/>
                  </a:srgbClr>
                </a:solidFill>
                <a:latin typeface="Agency FB" panose="020B0503020202020204" pitchFamily="34" charset="0"/>
              </a:rPr>
              <a:t>There are many</a:t>
            </a:r>
          </a:p>
        </p:txBody>
      </p:sp>
      <p:grpSp>
        <p:nvGrpSpPr>
          <p:cNvPr id="113" name="Group 117"/>
          <p:cNvGrpSpPr/>
          <p:nvPr/>
        </p:nvGrpSpPr>
        <p:grpSpPr>
          <a:xfrm>
            <a:off x="8007431" y="1845821"/>
            <a:ext cx="894571" cy="894567"/>
            <a:chOff x="5824121" y="1942880"/>
            <a:chExt cx="670928" cy="670925"/>
          </a:xfrm>
        </p:grpSpPr>
        <p:sp>
          <p:nvSpPr>
            <p:cNvPr id="114" name="Oval 118"/>
            <p:cNvSpPr/>
            <p:nvPr/>
          </p:nvSpPr>
          <p:spPr>
            <a:xfrm>
              <a:off x="5824121" y="1942880"/>
              <a:ext cx="670928" cy="670925"/>
            </a:xfrm>
            <a:prstGeom prst="ellipse">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1467" b="1" dirty="0">
                <a:solidFill>
                  <a:srgbClr val="FFFFFF"/>
                </a:solidFill>
                <a:latin typeface="Agency FB" panose="020B0503020202020204" pitchFamily="34" charset="0"/>
              </a:endParaRPr>
            </a:p>
          </p:txBody>
        </p:sp>
        <p:sp>
          <p:nvSpPr>
            <p:cNvPr id="115" name="Freeform 153"/>
            <p:cNvSpPr>
              <a:spLocks/>
            </p:cNvSpPr>
            <p:nvPr/>
          </p:nvSpPr>
          <p:spPr bwMode="auto">
            <a:xfrm>
              <a:off x="5969271" y="2089074"/>
              <a:ext cx="380628" cy="378537"/>
            </a:xfrm>
            <a:custGeom>
              <a:avLst/>
              <a:gdLst/>
              <a:ahLst/>
              <a:cxnLst>
                <a:cxn ang="0">
                  <a:pos x="91" y="89"/>
                </a:cxn>
                <a:cxn ang="0">
                  <a:pos x="80" y="98"/>
                </a:cxn>
                <a:cxn ang="0">
                  <a:pos x="43" y="98"/>
                </a:cxn>
                <a:cxn ang="0">
                  <a:pos x="38" y="91"/>
                </a:cxn>
                <a:cxn ang="0">
                  <a:pos x="43" y="76"/>
                </a:cxn>
                <a:cxn ang="0">
                  <a:pos x="101" y="76"/>
                </a:cxn>
                <a:cxn ang="0">
                  <a:pos x="113" y="26"/>
                </a:cxn>
                <a:cxn ang="0">
                  <a:pos x="21" y="13"/>
                </a:cxn>
                <a:cxn ang="0">
                  <a:pos x="13" y="8"/>
                </a:cxn>
                <a:cxn ang="0">
                  <a:pos x="14" y="7"/>
                </a:cxn>
                <a:cxn ang="0">
                  <a:pos x="7" y="0"/>
                </a:cxn>
                <a:cxn ang="0">
                  <a:pos x="0" y="7"/>
                </a:cxn>
                <a:cxn ang="0">
                  <a:pos x="7" y="14"/>
                </a:cxn>
                <a:cxn ang="0">
                  <a:pos x="8" y="14"/>
                </a:cxn>
                <a:cxn ang="0">
                  <a:pos x="17" y="19"/>
                </a:cxn>
                <a:cxn ang="0">
                  <a:pos x="31" y="76"/>
                </a:cxn>
                <a:cxn ang="0">
                  <a:pos x="35" y="76"/>
                </a:cxn>
                <a:cxn ang="0">
                  <a:pos x="31" y="88"/>
                </a:cxn>
                <a:cxn ang="0">
                  <a:pos x="31" y="88"/>
                </a:cxn>
                <a:cxn ang="0">
                  <a:pos x="19" y="100"/>
                </a:cxn>
                <a:cxn ang="0">
                  <a:pos x="31" y="112"/>
                </a:cxn>
                <a:cxn ang="0">
                  <a:pos x="42" y="105"/>
                </a:cxn>
                <a:cxn ang="0">
                  <a:pos x="80" y="105"/>
                </a:cxn>
                <a:cxn ang="0">
                  <a:pos x="91" y="112"/>
                </a:cxn>
                <a:cxn ang="0">
                  <a:pos x="103" y="101"/>
                </a:cxn>
                <a:cxn ang="0">
                  <a:pos x="91" y="89"/>
                </a:cxn>
              </a:cxnLst>
              <a:rect l="0" t="0" r="r" b="b"/>
              <a:pathLst>
                <a:path w="113" h="112">
                  <a:moveTo>
                    <a:pt x="91" y="89"/>
                  </a:moveTo>
                  <a:cubicBezTo>
                    <a:pt x="86" y="89"/>
                    <a:pt x="81" y="93"/>
                    <a:pt x="80" y="98"/>
                  </a:cubicBezTo>
                  <a:cubicBezTo>
                    <a:pt x="43" y="98"/>
                    <a:pt x="43" y="98"/>
                    <a:pt x="43" y="98"/>
                  </a:cubicBezTo>
                  <a:cubicBezTo>
                    <a:pt x="42" y="95"/>
                    <a:pt x="41" y="92"/>
                    <a:pt x="38" y="91"/>
                  </a:cubicBezTo>
                  <a:cubicBezTo>
                    <a:pt x="43" y="76"/>
                    <a:pt x="43" y="76"/>
                    <a:pt x="43" y="76"/>
                  </a:cubicBezTo>
                  <a:cubicBezTo>
                    <a:pt x="101" y="76"/>
                    <a:pt x="101" y="76"/>
                    <a:pt x="101" y="76"/>
                  </a:cubicBezTo>
                  <a:cubicBezTo>
                    <a:pt x="113" y="26"/>
                    <a:pt x="113" y="26"/>
                    <a:pt x="113" y="26"/>
                  </a:cubicBezTo>
                  <a:cubicBezTo>
                    <a:pt x="21" y="13"/>
                    <a:pt x="21" y="13"/>
                    <a:pt x="21" y="13"/>
                  </a:cubicBezTo>
                  <a:cubicBezTo>
                    <a:pt x="13" y="8"/>
                    <a:pt x="13" y="8"/>
                    <a:pt x="13" y="8"/>
                  </a:cubicBezTo>
                  <a:cubicBezTo>
                    <a:pt x="14" y="7"/>
                    <a:pt x="14" y="7"/>
                    <a:pt x="14" y="7"/>
                  </a:cubicBezTo>
                  <a:cubicBezTo>
                    <a:pt x="14" y="3"/>
                    <a:pt x="10" y="0"/>
                    <a:pt x="7" y="0"/>
                  </a:cubicBezTo>
                  <a:cubicBezTo>
                    <a:pt x="3" y="0"/>
                    <a:pt x="0" y="3"/>
                    <a:pt x="0" y="7"/>
                  </a:cubicBezTo>
                  <a:cubicBezTo>
                    <a:pt x="0" y="11"/>
                    <a:pt x="3" y="14"/>
                    <a:pt x="7" y="14"/>
                  </a:cubicBezTo>
                  <a:cubicBezTo>
                    <a:pt x="8" y="14"/>
                    <a:pt x="8" y="14"/>
                    <a:pt x="8" y="14"/>
                  </a:cubicBezTo>
                  <a:cubicBezTo>
                    <a:pt x="17" y="19"/>
                    <a:pt x="17" y="19"/>
                    <a:pt x="17" y="19"/>
                  </a:cubicBezTo>
                  <a:cubicBezTo>
                    <a:pt x="31" y="76"/>
                    <a:pt x="31" y="76"/>
                    <a:pt x="31" y="76"/>
                  </a:cubicBezTo>
                  <a:cubicBezTo>
                    <a:pt x="35" y="76"/>
                    <a:pt x="35" y="76"/>
                    <a:pt x="35" y="76"/>
                  </a:cubicBezTo>
                  <a:cubicBezTo>
                    <a:pt x="31" y="88"/>
                    <a:pt x="31" y="88"/>
                    <a:pt x="31" y="88"/>
                  </a:cubicBezTo>
                  <a:cubicBezTo>
                    <a:pt x="31" y="88"/>
                    <a:pt x="31" y="88"/>
                    <a:pt x="31" y="88"/>
                  </a:cubicBezTo>
                  <a:cubicBezTo>
                    <a:pt x="24" y="88"/>
                    <a:pt x="19" y="94"/>
                    <a:pt x="19" y="100"/>
                  </a:cubicBezTo>
                  <a:cubicBezTo>
                    <a:pt x="19" y="107"/>
                    <a:pt x="24" y="112"/>
                    <a:pt x="31" y="112"/>
                  </a:cubicBezTo>
                  <a:cubicBezTo>
                    <a:pt x="36" y="112"/>
                    <a:pt x="40" y="109"/>
                    <a:pt x="42" y="105"/>
                  </a:cubicBezTo>
                  <a:cubicBezTo>
                    <a:pt x="80" y="105"/>
                    <a:pt x="80" y="105"/>
                    <a:pt x="80" y="105"/>
                  </a:cubicBezTo>
                  <a:cubicBezTo>
                    <a:pt x="82" y="109"/>
                    <a:pt x="86" y="112"/>
                    <a:pt x="91" y="112"/>
                  </a:cubicBezTo>
                  <a:cubicBezTo>
                    <a:pt x="98" y="112"/>
                    <a:pt x="103" y="107"/>
                    <a:pt x="103" y="101"/>
                  </a:cubicBezTo>
                  <a:cubicBezTo>
                    <a:pt x="103" y="94"/>
                    <a:pt x="98" y="89"/>
                    <a:pt x="91" y="8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grpSp>
      <p:sp>
        <p:nvSpPr>
          <p:cNvPr id="116" name="Right Brace 120"/>
          <p:cNvSpPr/>
          <p:nvPr/>
        </p:nvSpPr>
        <p:spPr>
          <a:xfrm>
            <a:off x="8984575" y="3319303"/>
            <a:ext cx="134837" cy="944139"/>
          </a:xfrm>
          <a:prstGeom prst="rightBrace">
            <a:avLst>
              <a:gd name="adj1" fmla="val 54159"/>
              <a:gd name="adj2" fmla="val 50000"/>
            </a:avLst>
          </a:prstGeom>
          <a:ln w="19050">
            <a:solidFill>
              <a:srgbClr val="759F8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a:endParaRPr lang="en-US" sz="2667">
              <a:solidFill>
                <a:srgbClr val="262626"/>
              </a:solidFill>
              <a:latin typeface="Agency FB" panose="020B0503020202020204" pitchFamily="34" charset="0"/>
            </a:endParaRPr>
          </a:p>
        </p:txBody>
      </p:sp>
      <p:sp>
        <p:nvSpPr>
          <p:cNvPr id="117" name="TextBox 121"/>
          <p:cNvSpPr txBox="1"/>
          <p:nvPr/>
        </p:nvSpPr>
        <p:spPr>
          <a:xfrm>
            <a:off x="9178681" y="3278412"/>
            <a:ext cx="2193495" cy="994952"/>
          </a:xfrm>
          <a:prstGeom prst="rect">
            <a:avLst/>
          </a:prstGeom>
          <a:noFill/>
        </p:spPr>
        <p:txBody>
          <a:bodyPr wrap="square" rtlCol="0">
            <a:spAutoFit/>
          </a:bodyPr>
          <a:lstStyle/>
          <a:p>
            <a:pPr defTabSz="1375467"/>
            <a:r>
              <a:rPr lang="en-US" sz="1600" b="1" dirty="0">
                <a:solidFill>
                  <a:srgbClr val="759F81"/>
                </a:solidFill>
                <a:latin typeface="Agency FB" panose="020B0503020202020204" pitchFamily="34" charset="0"/>
              </a:rPr>
              <a:t>Title Goes Here</a:t>
            </a:r>
          </a:p>
          <a:p>
            <a:pPr defTabSz="1219139">
              <a:spcBef>
                <a:spcPct val="20000"/>
              </a:spcBef>
              <a:defRPr/>
            </a:pPr>
            <a:r>
              <a:rPr lang="en-US" sz="1333" dirty="0">
                <a:solidFill>
                  <a:srgbClr val="FFFFFF">
                    <a:lumMod val="65000"/>
                  </a:srgbClr>
                </a:solidFill>
                <a:latin typeface="Agency FB" panose="020B0503020202020204" pitchFamily="34" charset="0"/>
              </a:rPr>
              <a:t>There are many variations of Lorem Ipsum available, but the majority</a:t>
            </a:r>
            <a:r>
              <a:rPr lang="ar-SY" sz="1333" dirty="0">
                <a:solidFill>
                  <a:srgbClr val="FFFFFF">
                    <a:lumMod val="65000"/>
                  </a:srgbClr>
                </a:solidFill>
                <a:latin typeface="Agency FB" panose="020B0503020202020204" pitchFamily="34" charset="0"/>
              </a:rPr>
              <a:t> </a:t>
            </a:r>
            <a:r>
              <a:rPr lang="en-US" sz="1333" dirty="0">
                <a:solidFill>
                  <a:srgbClr val="FFFFFF">
                    <a:lumMod val="65000"/>
                  </a:srgbClr>
                </a:solidFill>
                <a:latin typeface="Agency FB" panose="020B0503020202020204" pitchFamily="34" charset="0"/>
              </a:rPr>
              <a:t>There are many</a:t>
            </a:r>
          </a:p>
        </p:txBody>
      </p:sp>
      <p:grpSp>
        <p:nvGrpSpPr>
          <p:cNvPr id="118" name="Group 122"/>
          <p:cNvGrpSpPr/>
          <p:nvPr/>
        </p:nvGrpSpPr>
        <p:grpSpPr>
          <a:xfrm>
            <a:off x="8030736" y="3344090"/>
            <a:ext cx="894571" cy="894567"/>
            <a:chOff x="6805387" y="2574709"/>
            <a:chExt cx="670928" cy="670925"/>
          </a:xfrm>
        </p:grpSpPr>
        <p:sp>
          <p:nvSpPr>
            <p:cNvPr id="119" name="Oval 123"/>
            <p:cNvSpPr/>
            <p:nvPr/>
          </p:nvSpPr>
          <p:spPr>
            <a:xfrm>
              <a:off x="6805387" y="2574709"/>
              <a:ext cx="670928" cy="670925"/>
            </a:xfrm>
            <a:prstGeom prst="ellipse">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1467" b="1" dirty="0">
                <a:solidFill>
                  <a:srgbClr val="FFFFFF"/>
                </a:solidFill>
                <a:latin typeface="Agency FB" panose="020B0503020202020204" pitchFamily="34" charset="0"/>
              </a:endParaRPr>
            </a:p>
          </p:txBody>
        </p:sp>
        <p:sp>
          <p:nvSpPr>
            <p:cNvPr id="120" name="Freeform 18"/>
            <p:cNvSpPr>
              <a:spLocks noEditPoints="1"/>
            </p:cNvSpPr>
            <p:nvPr/>
          </p:nvSpPr>
          <p:spPr bwMode="auto">
            <a:xfrm>
              <a:off x="7015778" y="2705131"/>
              <a:ext cx="288246" cy="391031"/>
            </a:xfrm>
            <a:custGeom>
              <a:avLst/>
              <a:gdLst/>
              <a:ahLst/>
              <a:cxnLst>
                <a:cxn ang="0">
                  <a:pos x="73" y="43"/>
                </a:cxn>
                <a:cxn ang="0">
                  <a:pos x="73" y="33"/>
                </a:cxn>
                <a:cxn ang="0">
                  <a:pos x="40" y="0"/>
                </a:cxn>
                <a:cxn ang="0">
                  <a:pos x="7" y="33"/>
                </a:cxn>
                <a:cxn ang="0">
                  <a:pos x="7" y="43"/>
                </a:cxn>
                <a:cxn ang="0">
                  <a:pos x="0" y="43"/>
                </a:cxn>
                <a:cxn ang="0">
                  <a:pos x="0" y="108"/>
                </a:cxn>
                <a:cxn ang="0">
                  <a:pos x="80" y="108"/>
                </a:cxn>
                <a:cxn ang="0">
                  <a:pos x="80" y="43"/>
                </a:cxn>
                <a:cxn ang="0">
                  <a:pos x="73" y="43"/>
                </a:cxn>
                <a:cxn ang="0">
                  <a:pos x="45" y="94"/>
                </a:cxn>
                <a:cxn ang="0">
                  <a:pos x="33" y="94"/>
                </a:cxn>
                <a:cxn ang="0">
                  <a:pos x="36" y="77"/>
                </a:cxn>
                <a:cxn ang="0">
                  <a:pos x="33" y="72"/>
                </a:cxn>
                <a:cxn ang="0">
                  <a:pos x="39" y="66"/>
                </a:cxn>
                <a:cxn ang="0">
                  <a:pos x="45" y="72"/>
                </a:cxn>
                <a:cxn ang="0">
                  <a:pos x="42" y="77"/>
                </a:cxn>
                <a:cxn ang="0">
                  <a:pos x="45" y="94"/>
                </a:cxn>
                <a:cxn ang="0">
                  <a:pos x="58" y="43"/>
                </a:cxn>
                <a:cxn ang="0">
                  <a:pos x="22" y="43"/>
                </a:cxn>
                <a:cxn ang="0">
                  <a:pos x="22" y="33"/>
                </a:cxn>
                <a:cxn ang="0">
                  <a:pos x="40" y="15"/>
                </a:cxn>
                <a:cxn ang="0">
                  <a:pos x="58" y="33"/>
                </a:cxn>
                <a:cxn ang="0">
                  <a:pos x="58" y="43"/>
                </a:cxn>
              </a:cxnLst>
              <a:rect l="0" t="0" r="r" b="b"/>
              <a:pathLst>
                <a:path w="80" h="108">
                  <a:moveTo>
                    <a:pt x="73" y="43"/>
                  </a:moveTo>
                  <a:cubicBezTo>
                    <a:pt x="73" y="33"/>
                    <a:pt x="73" y="33"/>
                    <a:pt x="73" y="33"/>
                  </a:cubicBezTo>
                  <a:cubicBezTo>
                    <a:pt x="73" y="15"/>
                    <a:pt x="58" y="0"/>
                    <a:pt x="40" y="0"/>
                  </a:cubicBezTo>
                  <a:cubicBezTo>
                    <a:pt x="22" y="0"/>
                    <a:pt x="7" y="15"/>
                    <a:pt x="7" y="33"/>
                  </a:cubicBezTo>
                  <a:cubicBezTo>
                    <a:pt x="7" y="43"/>
                    <a:pt x="7" y="43"/>
                    <a:pt x="7" y="43"/>
                  </a:cubicBezTo>
                  <a:cubicBezTo>
                    <a:pt x="0" y="43"/>
                    <a:pt x="0" y="43"/>
                    <a:pt x="0" y="43"/>
                  </a:cubicBezTo>
                  <a:cubicBezTo>
                    <a:pt x="0" y="108"/>
                    <a:pt x="0" y="108"/>
                    <a:pt x="0" y="108"/>
                  </a:cubicBezTo>
                  <a:cubicBezTo>
                    <a:pt x="80" y="108"/>
                    <a:pt x="80" y="108"/>
                    <a:pt x="80" y="108"/>
                  </a:cubicBezTo>
                  <a:cubicBezTo>
                    <a:pt x="80" y="43"/>
                    <a:pt x="80" y="43"/>
                    <a:pt x="80" y="43"/>
                  </a:cubicBezTo>
                  <a:lnTo>
                    <a:pt x="73" y="43"/>
                  </a:lnTo>
                  <a:close/>
                  <a:moveTo>
                    <a:pt x="45" y="94"/>
                  </a:moveTo>
                  <a:cubicBezTo>
                    <a:pt x="33" y="94"/>
                    <a:pt x="33" y="94"/>
                    <a:pt x="33" y="94"/>
                  </a:cubicBezTo>
                  <a:cubicBezTo>
                    <a:pt x="36" y="77"/>
                    <a:pt x="36" y="77"/>
                    <a:pt x="36" y="77"/>
                  </a:cubicBezTo>
                  <a:cubicBezTo>
                    <a:pt x="34" y="76"/>
                    <a:pt x="33" y="74"/>
                    <a:pt x="33" y="72"/>
                  </a:cubicBezTo>
                  <a:cubicBezTo>
                    <a:pt x="33" y="69"/>
                    <a:pt x="36" y="66"/>
                    <a:pt x="39" y="66"/>
                  </a:cubicBezTo>
                  <a:cubicBezTo>
                    <a:pt x="42" y="66"/>
                    <a:pt x="45" y="69"/>
                    <a:pt x="45" y="72"/>
                  </a:cubicBezTo>
                  <a:cubicBezTo>
                    <a:pt x="45" y="74"/>
                    <a:pt x="44" y="76"/>
                    <a:pt x="42" y="77"/>
                  </a:cubicBezTo>
                  <a:lnTo>
                    <a:pt x="45" y="94"/>
                  </a:lnTo>
                  <a:close/>
                  <a:moveTo>
                    <a:pt x="58" y="43"/>
                  </a:moveTo>
                  <a:cubicBezTo>
                    <a:pt x="22" y="43"/>
                    <a:pt x="22" y="43"/>
                    <a:pt x="22" y="43"/>
                  </a:cubicBezTo>
                  <a:cubicBezTo>
                    <a:pt x="22" y="33"/>
                    <a:pt x="22" y="33"/>
                    <a:pt x="22" y="33"/>
                  </a:cubicBezTo>
                  <a:cubicBezTo>
                    <a:pt x="22" y="23"/>
                    <a:pt x="30" y="15"/>
                    <a:pt x="40" y="15"/>
                  </a:cubicBezTo>
                  <a:cubicBezTo>
                    <a:pt x="50" y="15"/>
                    <a:pt x="58" y="23"/>
                    <a:pt x="58" y="33"/>
                  </a:cubicBezTo>
                  <a:lnTo>
                    <a:pt x="58" y="43"/>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grpSp>
      <p:sp>
        <p:nvSpPr>
          <p:cNvPr id="121" name="Rectangle 125"/>
          <p:cNvSpPr/>
          <p:nvPr/>
        </p:nvSpPr>
        <p:spPr>
          <a:xfrm>
            <a:off x="691204" y="4864642"/>
            <a:ext cx="10769600" cy="1199503"/>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b="1" dirty="0">
              <a:solidFill>
                <a:srgbClr val="FFFFFF"/>
              </a:solidFill>
              <a:latin typeface="Agency FB" panose="020B0503020202020204" pitchFamily="34" charset="0"/>
            </a:endParaRPr>
          </a:p>
        </p:txBody>
      </p:sp>
      <p:grpSp>
        <p:nvGrpSpPr>
          <p:cNvPr id="122" name="Group 68"/>
          <p:cNvGrpSpPr/>
          <p:nvPr/>
        </p:nvGrpSpPr>
        <p:grpSpPr>
          <a:xfrm>
            <a:off x="815529" y="5046127"/>
            <a:ext cx="835976" cy="835976"/>
            <a:chOff x="1028276" y="1427062"/>
            <a:chExt cx="839890" cy="839890"/>
          </a:xfrm>
        </p:grpSpPr>
        <p:sp>
          <p:nvSpPr>
            <p:cNvPr id="123" name="Oval 127"/>
            <p:cNvSpPr/>
            <p:nvPr/>
          </p:nvSpPr>
          <p:spPr>
            <a:xfrm>
              <a:off x="1028276" y="1427062"/>
              <a:ext cx="839890" cy="839890"/>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1867" dirty="0">
                <a:solidFill>
                  <a:srgbClr val="FFFFFF"/>
                </a:solidFill>
                <a:latin typeface="Agency FB" panose="020B0503020202020204" pitchFamily="34" charset="0"/>
              </a:endParaRPr>
            </a:p>
          </p:txBody>
        </p:sp>
        <p:sp>
          <p:nvSpPr>
            <p:cNvPr id="124" name="Freeform 42"/>
            <p:cNvSpPr>
              <a:spLocks noEditPoints="1"/>
            </p:cNvSpPr>
            <p:nvPr/>
          </p:nvSpPr>
          <p:spPr bwMode="auto">
            <a:xfrm>
              <a:off x="1296250" y="1716194"/>
              <a:ext cx="303948" cy="261626"/>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grpSp>
      <p:sp>
        <p:nvSpPr>
          <p:cNvPr id="125" name="Right Brace 129"/>
          <p:cNvSpPr/>
          <p:nvPr/>
        </p:nvSpPr>
        <p:spPr>
          <a:xfrm>
            <a:off x="1918231" y="4992045"/>
            <a:ext cx="134837" cy="944139"/>
          </a:xfrm>
          <a:prstGeom prst="rightBrace">
            <a:avLst>
              <a:gd name="adj1" fmla="val 54159"/>
              <a:gd name="adj2" fmla="val 50000"/>
            </a:avLst>
          </a:prstGeom>
          <a:ln w="190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a:endParaRPr lang="en-US" sz="2667">
              <a:solidFill>
                <a:srgbClr val="262626"/>
              </a:solidFill>
              <a:latin typeface="Agency FB" panose="020B0503020202020204" pitchFamily="34" charset="0"/>
            </a:endParaRPr>
          </a:p>
        </p:txBody>
      </p:sp>
      <p:sp>
        <p:nvSpPr>
          <p:cNvPr id="126" name="Text Placeholder 3"/>
          <p:cNvSpPr txBox="1">
            <a:spLocks/>
          </p:cNvSpPr>
          <p:nvPr/>
        </p:nvSpPr>
        <p:spPr>
          <a:xfrm>
            <a:off x="2278671" y="5002452"/>
            <a:ext cx="9009413" cy="92352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spcBef>
                <a:spcPct val="20000"/>
              </a:spcBef>
              <a:defRPr/>
            </a:pPr>
            <a:r>
              <a:rPr lang="en-US" b="1" dirty="0">
                <a:solidFill>
                  <a:srgbClr val="FFFFFF"/>
                </a:solidFill>
                <a:latin typeface="Agency FB" panose="020B0503020202020204" pitchFamily="34" charset="0"/>
                <a:cs typeface="+mj-cs"/>
              </a:rPr>
              <a:t>Title Goes here</a:t>
            </a:r>
            <a:r>
              <a:rPr lang="en-US" sz="1467" dirty="0">
                <a:solidFill>
                  <a:srgbClr val="FFFFFF"/>
                </a:solidFill>
                <a:latin typeface="Agency FB" panose="020B0503020202020204" pitchFamily="34" charset="0"/>
                <a:cs typeface="+mj-cs"/>
              </a:rPr>
              <a:t/>
            </a:r>
            <a:br>
              <a:rPr lang="en-US" sz="1467" dirty="0">
                <a:solidFill>
                  <a:srgbClr val="FFFFFF"/>
                </a:solidFill>
                <a:latin typeface="Agency FB" panose="020B0503020202020204" pitchFamily="34" charset="0"/>
                <a:cs typeface="+mj-cs"/>
              </a:rPr>
            </a:br>
            <a:r>
              <a:rPr lang="en-US" sz="1467" dirty="0">
                <a:solidFill>
                  <a:srgbClr val="FFFFFF"/>
                </a:solidFill>
                <a:latin typeface="Agency FB" panose="020B0503020202020204" pitchFamily="34" charset="0"/>
                <a:cs typeface="+mj-cs"/>
              </a:rPr>
              <a:t>There are many variations of passages but the majority have alteration in. </a:t>
            </a:r>
            <a:r>
              <a:rPr lang="en-US" sz="1467" dirty="0">
                <a:solidFill>
                  <a:srgbClr val="FFFFFF"/>
                </a:solidFill>
                <a:latin typeface="Agency FB" panose="020B0503020202020204" pitchFamily="34" charset="0"/>
              </a:rPr>
              <a:t>There are many variations of Lorem Ipsum of the . available, but the majority There are many There are many variations of Lorem Ipsum available, but the</a:t>
            </a:r>
            <a:br>
              <a:rPr lang="en-US" sz="1467" dirty="0">
                <a:solidFill>
                  <a:srgbClr val="FFFFFF"/>
                </a:solidFill>
                <a:latin typeface="Agency FB" panose="020B0503020202020204" pitchFamily="34" charset="0"/>
              </a:rPr>
            </a:br>
            <a:r>
              <a:rPr lang="en-US" sz="1467" dirty="0">
                <a:solidFill>
                  <a:srgbClr val="FFFFFF"/>
                </a:solidFill>
                <a:latin typeface="Agency FB" panose="020B0503020202020204" pitchFamily="34" charset="0"/>
              </a:rPr>
              <a:t> majority There are many</a:t>
            </a:r>
          </a:p>
        </p:txBody>
      </p:sp>
      <p:sp>
        <p:nvSpPr>
          <p:cNvPr id="73" name="矩形 72"/>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333767736"/>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5" presetClass="entr" presetSubtype="0" fill="hold" grpId="0" nodeType="click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fade">
                                      <p:cBhvr>
                                        <p:cTn id="7" dur="1750"/>
                                        <p:tgtEl>
                                          <p:spTgt spid="61"/>
                                        </p:tgtEl>
                                      </p:cBhvr>
                                    </p:animEffect>
                                    <p:anim calcmode="lin" valueType="num">
                                      <p:cBhvr>
                                        <p:cTn id="8" dur="1750" fill="hold"/>
                                        <p:tgtEl>
                                          <p:spTgt spid="61"/>
                                        </p:tgtEl>
                                        <p:attrNameLst>
                                          <p:attrName>ppt_w</p:attrName>
                                        </p:attrNameLst>
                                      </p:cBhvr>
                                      <p:tavLst>
                                        <p:tav tm="0" fmla="#ppt_w*sin(2.5*pi*$)">
                                          <p:val>
                                            <p:fltVal val="0"/>
                                          </p:val>
                                        </p:tav>
                                        <p:tav tm="100000">
                                          <p:val>
                                            <p:fltVal val="1"/>
                                          </p:val>
                                        </p:tav>
                                      </p:tavLst>
                                    </p:anim>
                                    <p:anim calcmode="lin" valueType="num">
                                      <p:cBhvr>
                                        <p:cTn id="9" dur="1750" fill="hold"/>
                                        <p:tgtEl>
                                          <p:spTgt spid="61"/>
                                        </p:tgtEl>
                                        <p:attrNameLst>
                                          <p:attrName>ppt_h</p:attrName>
                                        </p:attrNameLst>
                                      </p:cBhvr>
                                      <p:tavLst>
                                        <p:tav tm="0">
                                          <p:val>
                                            <p:strVal val="#ppt_h"/>
                                          </p:val>
                                        </p:tav>
                                        <p:tav tm="100000">
                                          <p:val>
                                            <p:strVal val="#ppt_h"/>
                                          </p:val>
                                        </p:tav>
                                      </p:tavLst>
                                    </p:anim>
                                  </p:childTnLst>
                                </p:cTn>
                              </p:par>
                            </p:childTnLst>
                          </p:cTn>
                        </p:par>
                        <p:par>
                          <p:cTn id="10" fill="hold">
                            <p:stCondLst>
                              <p:cond delay="1750"/>
                            </p:stCondLst>
                            <p:childTnLst>
                              <p:par>
                                <p:cTn id="11" presetID="53" presetClass="entr" presetSubtype="16" fill="hold" grpId="0" nodeType="afterEffect">
                                  <p:stCondLst>
                                    <p:cond delay="0"/>
                                  </p:stCondLst>
                                  <p:childTnLst>
                                    <p:set>
                                      <p:cBhvr>
                                        <p:cTn id="12" dur="1" fill="hold">
                                          <p:stCondLst>
                                            <p:cond delay="0"/>
                                          </p:stCondLst>
                                        </p:cTn>
                                        <p:tgtEl>
                                          <p:spTgt spid="62"/>
                                        </p:tgtEl>
                                        <p:attrNameLst>
                                          <p:attrName>style.visibility</p:attrName>
                                        </p:attrNameLst>
                                      </p:cBhvr>
                                      <p:to>
                                        <p:strVal val="visible"/>
                                      </p:to>
                                    </p:set>
                                    <p:anim calcmode="lin" valueType="num">
                                      <p:cBhvr>
                                        <p:cTn id="13" dur="500" fill="hold"/>
                                        <p:tgtEl>
                                          <p:spTgt spid="62"/>
                                        </p:tgtEl>
                                        <p:attrNameLst>
                                          <p:attrName>ppt_w</p:attrName>
                                        </p:attrNameLst>
                                      </p:cBhvr>
                                      <p:tavLst>
                                        <p:tav tm="0">
                                          <p:val>
                                            <p:fltVal val="0"/>
                                          </p:val>
                                        </p:tav>
                                        <p:tav tm="100000">
                                          <p:val>
                                            <p:strVal val="#ppt_w"/>
                                          </p:val>
                                        </p:tav>
                                      </p:tavLst>
                                    </p:anim>
                                    <p:anim calcmode="lin" valueType="num">
                                      <p:cBhvr>
                                        <p:cTn id="14" dur="500" fill="hold"/>
                                        <p:tgtEl>
                                          <p:spTgt spid="62"/>
                                        </p:tgtEl>
                                        <p:attrNameLst>
                                          <p:attrName>ppt_h</p:attrName>
                                        </p:attrNameLst>
                                      </p:cBhvr>
                                      <p:tavLst>
                                        <p:tav tm="0">
                                          <p:val>
                                            <p:fltVal val="0"/>
                                          </p:val>
                                        </p:tav>
                                        <p:tav tm="100000">
                                          <p:val>
                                            <p:strVal val="#ppt_h"/>
                                          </p:val>
                                        </p:tav>
                                      </p:tavLst>
                                    </p:anim>
                                    <p:animEffect transition="in" filter="fade">
                                      <p:cBhvr>
                                        <p:cTn id="15" dur="500"/>
                                        <p:tgtEl>
                                          <p:spTgt spid="62"/>
                                        </p:tgtEl>
                                      </p:cBhvr>
                                    </p:animEffect>
                                  </p:childTnLst>
                                </p:cTn>
                              </p:par>
                            </p:childTnLst>
                          </p:cTn>
                        </p:par>
                        <p:par>
                          <p:cTn id="16" fill="hold">
                            <p:stCondLst>
                              <p:cond delay="2250"/>
                            </p:stCondLst>
                            <p:childTnLst>
                              <p:par>
                                <p:cTn id="17" presetID="53" presetClass="entr" presetSubtype="0" fill="hold" nodeType="afterEffect">
                                  <p:stCondLst>
                                    <p:cond delay="0"/>
                                  </p:stCondLst>
                                  <p:childTnLst>
                                    <p:set>
                                      <p:cBhvr>
                                        <p:cTn id="18" dur="1" fill="hold">
                                          <p:stCondLst>
                                            <p:cond delay="0"/>
                                          </p:stCondLst>
                                        </p:cTn>
                                        <p:tgtEl>
                                          <p:spTgt spid="71"/>
                                        </p:tgtEl>
                                        <p:attrNameLst>
                                          <p:attrName>style.visibility</p:attrName>
                                        </p:attrNameLst>
                                      </p:cBhvr>
                                      <p:to>
                                        <p:strVal val="visible"/>
                                      </p:to>
                                    </p:set>
                                    <p:anim calcmode="lin" valueType="num">
                                      <p:cBhvr>
                                        <p:cTn id="19" dur="500" fill="hold"/>
                                        <p:tgtEl>
                                          <p:spTgt spid="71"/>
                                        </p:tgtEl>
                                        <p:attrNameLst>
                                          <p:attrName>ppt_w</p:attrName>
                                        </p:attrNameLst>
                                      </p:cBhvr>
                                      <p:tavLst>
                                        <p:tav tm="0">
                                          <p:val>
                                            <p:fltVal val="0"/>
                                          </p:val>
                                        </p:tav>
                                        <p:tav tm="100000">
                                          <p:val>
                                            <p:strVal val="#ppt_w"/>
                                          </p:val>
                                        </p:tav>
                                      </p:tavLst>
                                    </p:anim>
                                    <p:anim calcmode="lin" valueType="num">
                                      <p:cBhvr>
                                        <p:cTn id="20" dur="500" fill="hold"/>
                                        <p:tgtEl>
                                          <p:spTgt spid="71"/>
                                        </p:tgtEl>
                                        <p:attrNameLst>
                                          <p:attrName>ppt_h</p:attrName>
                                        </p:attrNameLst>
                                      </p:cBhvr>
                                      <p:tavLst>
                                        <p:tav tm="0">
                                          <p:val>
                                            <p:fltVal val="0"/>
                                          </p:val>
                                        </p:tav>
                                        <p:tav tm="100000">
                                          <p:val>
                                            <p:strVal val="#ppt_h"/>
                                          </p:val>
                                        </p:tav>
                                      </p:tavLst>
                                    </p:anim>
                                    <p:animEffect transition="in" filter="fade">
                                      <p:cBhvr>
                                        <p:cTn id="21" dur="500"/>
                                        <p:tgtEl>
                                          <p:spTgt spid="71"/>
                                        </p:tgtEl>
                                      </p:cBhvr>
                                    </p:animEffect>
                                  </p:childTnLst>
                                </p:cTn>
                              </p:par>
                            </p:childTnLst>
                          </p:cTn>
                        </p:par>
                        <p:par>
                          <p:cTn id="22" fill="hold">
                            <p:stCondLst>
                              <p:cond delay="2750"/>
                            </p:stCondLst>
                            <p:childTnLst>
                              <p:par>
                                <p:cTn id="23" presetID="22" presetClass="entr" presetSubtype="2" fill="hold" grpId="0" nodeType="afterEffect">
                                  <p:stCondLst>
                                    <p:cond delay="0"/>
                                  </p:stCondLst>
                                  <p:childTnLst>
                                    <p:set>
                                      <p:cBhvr>
                                        <p:cTn id="24" dur="1" fill="hold">
                                          <p:stCondLst>
                                            <p:cond delay="0"/>
                                          </p:stCondLst>
                                        </p:cTn>
                                        <p:tgtEl>
                                          <p:spTgt spid="64"/>
                                        </p:tgtEl>
                                        <p:attrNameLst>
                                          <p:attrName>style.visibility</p:attrName>
                                        </p:attrNameLst>
                                      </p:cBhvr>
                                      <p:to>
                                        <p:strVal val="visible"/>
                                      </p:to>
                                    </p:set>
                                    <p:animEffect transition="in" filter="wipe(right)">
                                      <p:cBhvr>
                                        <p:cTn id="25" dur="500"/>
                                        <p:tgtEl>
                                          <p:spTgt spid="64"/>
                                        </p:tgtEl>
                                      </p:cBhvr>
                                    </p:animEffect>
                                  </p:childTnLst>
                                </p:cTn>
                              </p:par>
                            </p:childTnLst>
                          </p:cTn>
                        </p:par>
                        <p:par>
                          <p:cTn id="26" fill="hold">
                            <p:stCondLst>
                              <p:cond delay="3250"/>
                            </p:stCondLst>
                            <p:childTnLst>
                              <p:par>
                                <p:cTn id="27" presetID="22" presetClass="entr" presetSubtype="2" fill="hold" grpId="0" nodeType="afterEffect">
                                  <p:stCondLst>
                                    <p:cond delay="0"/>
                                  </p:stCondLst>
                                  <p:childTnLst>
                                    <p:set>
                                      <p:cBhvr>
                                        <p:cTn id="28" dur="1" fill="hold">
                                          <p:stCondLst>
                                            <p:cond delay="0"/>
                                          </p:stCondLst>
                                        </p:cTn>
                                        <p:tgtEl>
                                          <p:spTgt spid="70"/>
                                        </p:tgtEl>
                                        <p:attrNameLst>
                                          <p:attrName>style.visibility</p:attrName>
                                        </p:attrNameLst>
                                      </p:cBhvr>
                                      <p:to>
                                        <p:strVal val="visible"/>
                                      </p:to>
                                    </p:set>
                                    <p:animEffect transition="in" filter="wipe(right)">
                                      <p:cBhvr>
                                        <p:cTn id="29" dur="500"/>
                                        <p:tgtEl>
                                          <p:spTgt spid="70"/>
                                        </p:tgtEl>
                                      </p:cBhvr>
                                    </p:animEffect>
                                  </p:childTnLst>
                                </p:cTn>
                              </p:par>
                            </p:childTnLst>
                          </p:cTn>
                        </p:par>
                        <p:par>
                          <p:cTn id="30" fill="hold">
                            <p:stCondLst>
                              <p:cond delay="3750"/>
                            </p:stCondLst>
                            <p:childTnLst>
                              <p:par>
                                <p:cTn id="31" presetID="53" presetClass="entr" presetSubtype="0" fill="hold" nodeType="afterEffect">
                                  <p:stCondLst>
                                    <p:cond delay="0"/>
                                  </p:stCondLst>
                                  <p:childTnLst>
                                    <p:set>
                                      <p:cBhvr>
                                        <p:cTn id="32" dur="1" fill="hold">
                                          <p:stCondLst>
                                            <p:cond delay="0"/>
                                          </p:stCondLst>
                                        </p:cTn>
                                        <p:tgtEl>
                                          <p:spTgt spid="106"/>
                                        </p:tgtEl>
                                        <p:attrNameLst>
                                          <p:attrName>style.visibility</p:attrName>
                                        </p:attrNameLst>
                                      </p:cBhvr>
                                      <p:to>
                                        <p:strVal val="visible"/>
                                      </p:to>
                                    </p:set>
                                    <p:anim calcmode="lin" valueType="num">
                                      <p:cBhvr>
                                        <p:cTn id="33" dur="500" fill="hold"/>
                                        <p:tgtEl>
                                          <p:spTgt spid="106"/>
                                        </p:tgtEl>
                                        <p:attrNameLst>
                                          <p:attrName>ppt_w</p:attrName>
                                        </p:attrNameLst>
                                      </p:cBhvr>
                                      <p:tavLst>
                                        <p:tav tm="0">
                                          <p:val>
                                            <p:fltVal val="0"/>
                                          </p:val>
                                        </p:tav>
                                        <p:tav tm="100000">
                                          <p:val>
                                            <p:strVal val="#ppt_w"/>
                                          </p:val>
                                        </p:tav>
                                      </p:tavLst>
                                    </p:anim>
                                    <p:anim calcmode="lin" valueType="num">
                                      <p:cBhvr>
                                        <p:cTn id="34" dur="500" fill="hold"/>
                                        <p:tgtEl>
                                          <p:spTgt spid="106"/>
                                        </p:tgtEl>
                                        <p:attrNameLst>
                                          <p:attrName>ppt_h</p:attrName>
                                        </p:attrNameLst>
                                      </p:cBhvr>
                                      <p:tavLst>
                                        <p:tav tm="0">
                                          <p:val>
                                            <p:fltVal val="0"/>
                                          </p:val>
                                        </p:tav>
                                        <p:tav tm="100000">
                                          <p:val>
                                            <p:strVal val="#ppt_h"/>
                                          </p:val>
                                        </p:tav>
                                      </p:tavLst>
                                    </p:anim>
                                    <p:animEffect transition="in" filter="fade">
                                      <p:cBhvr>
                                        <p:cTn id="35" dur="500"/>
                                        <p:tgtEl>
                                          <p:spTgt spid="106"/>
                                        </p:tgtEl>
                                      </p:cBhvr>
                                    </p:animEffect>
                                  </p:childTnLst>
                                </p:cTn>
                              </p:par>
                            </p:childTnLst>
                          </p:cTn>
                        </p:par>
                        <p:par>
                          <p:cTn id="36" fill="hold">
                            <p:stCondLst>
                              <p:cond delay="4250"/>
                            </p:stCondLst>
                            <p:childTnLst>
                              <p:par>
                                <p:cTn id="37" presetID="22" presetClass="entr" presetSubtype="2" fill="hold" grpId="0" nodeType="afterEffect">
                                  <p:stCondLst>
                                    <p:cond delay="0"/>
                                  </p:stCondLst>
                                  <p:childTnLst>
                                    <p:set>
                                      <p:cBhvr>
                                        <p:cTn id="38" dur="1" fill="hold">
                                          <p:stCondLst>
                                            <p:cond delay="0"/>
                                          </p:stCondLst>
                                        </p:cTn>
                                        <p:tgtEl>
                                          <p:spTgt spid="109"/>
                                        </p:tgtEl>
                                        <p:attrNameLst>
                                          <p:attrName>style.visibility</p:attrName>
                                        </p:attrNameLst>
                                      </p:cBhvr>
                                      <p:to>
                                        <p:strVal val="visible"/>
                                      </p:to>
                                    </p:set>
                                    <p:animEffect transition="in" filter="wipe(right)">
                                      <p:cBhvr>
                                        <p:cTn id="39" dur="500"/>
                                        <p:tgtEl>
                                          <p:spTgt spid="109"/>
                                        </p:tgtEl>
                                      </p:cBhvr>
                                    </p:animEffect>
                                  </p:childTnLst>
                                </p:cTn>
                              </p:par>
                            </p:childTnLst>
                          </p:cTn>
                        </p:par>
                        <p:par>
                          <p:cTn id="40" fill="hold">
                            <p:stCondLst>
                              <p:cond delay="4750"/>
                            </p:stCondLst>
                            <p:childTnLst>
                              <p:par>
                                <p:cTn id="41" presetID="22" presetClass="entr" presetSubtype="2" fill="hold" grpId="0" nodeType="after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wipe(right)">
                                      <p:cBhvr>
                                        <p:cTn id="43" dur="500"/>
                                        <p:tgtEl>
                                          <p:spTgt spid="110"/>
                                        </p:tgtEl>
                                      </p:cBhvr>
                                    </p:animEffect>
                                  </p:childTnLst>
                                </p:cTn>
                              </p:par>
                            </p:childTnLst>
                          </p:cTn>
                        </p:par>
                        <p:par>
                          <p:cTn id="44" fill="hold">
                            <p:stCondLst>
                              <p:cond delay="5250"/>
                            </p:stCondLst>
                            <p:childTnLst>
                              <p:par>
                                <p:cTn id="45" presetID="53" presetClass="entr" presetSubtype="0" fill="hold" nodeType="afterEffect">
                                  <p:stCondLst>
                                    <p:cond delay="0"/>
                                  </p:stCondLst>
                                  <p:childTnLst>
                                    <p:set>
                                      <p:cBhvr>
                                        <p:cTn id="46" dur="1" fill="hold">
                                          <p:stCondLst>
                                            <p:cond delay="0"/>
                                          </p:stCondLst>
                                        </p:cTn>
                                        <p:tgtEl>
                                          <p:spTgt spid="113"/>
                                        </p:tgtEl>
                                        <p:attrNameLst>
                                          <p:attrName>style.visibility</p:attrName>
                                        </p:attrNameLst>
                                      </p:cBhvr>
                                      <p:to>
                                        <p:strVal val="visible"/>
                                      </p:to>
                                    </p:set>
                                    <p:anim calcmode="lin" valueType="num">
                                      <p:cBhvr>
                                        <p:cTn id="47" dur="500" fill="hold"/>
                                        <p:tgtEl>
                                          <p:spTgt spid="113"/>
                                        </p:tgtEl>
                                        <p:attrNameLst>
                                          <p:attrName>ppt_w</p:attrName>
                                        </p:attrNameLst>
                                      </p:cBhvr>
                                      <p:tavLst>
                                        <p:tav tm="0">
                                          <p:val>
                                            <p:fltVal val="0"/>
                                          </p:val>
                                        </p:tav>
                                        <p:tav tm="100000">
                                          <p:val>
                                            <p:strVal val="#ppt_w"/>
                                          </p:val>
                                        </p:tav>
                                      </p:tavLst>
                                    </p:anim>
                                    <p:anim calcmode="lin" valueType="num">
                                      <p:cBhvr>
                                        <p:cTn id="48" dur="500" fill="hold"/>
                                        <p:tgtEl>
                                          <p:spTgt spid="113"/>
                                        </p:tgtEl>
                                        <p:attrNameLst>
                                          <p:attrName>ppt_h</p:attrName>
                                        </p:attrNameLst>
                                      </p:cBhvr>
                                      <p:tavLst>
                                        <p:tav tm="0">
                                          <p:val>
                                            <p:fltVal val="0"/>
                                          </p:val>
                                        </p:tav>
                                        <p:tav tm="100000">
                                          <p:val>
                                            <p:strVal val="#ppt_h"/>
                                          </p:val>
                                        </p:tav>
                                      </p:tavLst>
                                    </p:anim>
                                    <p:animEffect transition="in" filter="fade">
                                      <p:cBhvr>
                                        <p:cTn id="49" dur="500"/>
                                        <p:tgtEl>
                                          <p:spTgt spid="113"/>
                                        </p:tgtEl>
                                      </p:cBhvr>
                                    </p:animEffect>
                                  </p:childTnLst>
                                </p:cTn>
                              </p:par>
                            </p:childTnLst>
                          </p:cTn>
                        </p:par>
                        <p:par>
                          <p:cTn id="50" fill="hold">
                            <p:stCondLst>
                              <p:cond delay="5750"/>
                            </p:stCondLst>
                            <p:childTnLst>
                              <p:par>
                                <p:cTn id="51" presetID="22" presetClass="entr" presetSubtype="8" fill="hold" grpId="0" nodeType="afterEffect">
                                  <p:stCondLst>
                                    <p:cond delay="0"/>
                                  </p:stCondLst>
                                  <p:childTnLst>
                                    <p:set>
                                      <p:cBhvr>
                                        <p:cTn id="52" dur="1" fill="hold">
                                          <p:stCondLst>
                                            <p:cond delay="0"/>
                                          </p:stCondLst>
                                        </p:cTn>
                                        <p:tgtEl>
                                          <p:spTgt spid="111"/>
                                        </p:tgtEl>
                                        <p:attrNameLst>
                                          <p:attrName>style.visibility</p:attrName>
                                        </p:attrNameLst>
                                      </p:cBhvr>
                                      <p:to>
                                        <p:strVal val="visible"/>
                                      </p:to>
                                    </p:set>
                                    <p:animEffect transition="in" filter="wipe(left)">
                                      <p:cBhvr>
                                        <p:cTn id="53" dur="500"/>
                                        <p:tgtEl>
                                          <p:spTgt spid="111"/>
                                        </p:tgtEl>
                                      </p:cBhvr>
                                    </p:animEffect>
                                  </p:childTnLst>
                                </p:cTn>
                              </p:par>
                            </p:childTnLst>
                          </p:cTn>
                        </p:par>
                        <p:par>
                          <p:cTn id="54" fill="hold">
                            <p:stCondLst>
                              <p:cond delay="6250"/>
                            </p:stCondLst>
                            <p:childTnLst>
                              <p:par>
                                <p:cTn id="55" presetID="22" presetClass="entr" presetSubtype="8" fill="hold" grpId="0" nodeType="afterEffect">
                                  <p:stCondLst>
                                    <p:cond delay="0"/>
                                  </p:stCondLst>
                                  <p:childTnLst>
                                    <p:set>
                                      <p:cBhvr>
                                        <p:cTn id="56" dur="1" fill="hold">
                                          <p:stCondLst>
                                            <p:cond delay="0"/>
                                          </p:stCondLst>
                                        </p:cTn>
                                        <p:tgtEl>
                                          <p:spTgt spid="112"/>
                                        </p:tgtEl>
                                        <p:attrNameLst>
                                          <p:attrName>style.visibility</p:attrName>
                                        </p:attrNameLst>
                                      </p:cBhvr>
                                      <p:to>
                                        <p:strVal val="visible"/>
                                      </p:to>
                                    </p:set>
                                    <p:animEffect transition="in" filter="wipe(left)">
                                      <p:cBhvr>
                                        <p:cTn id="57" dur="500"/>
                                        <p:tgtEl>
                                          <p:spTgt spid="112"/>
                                        </p:tgtEl>
                                      </p:cBhvr>
                                    </p:animEffect>
                                  </p:childTnLst>
                                </p:cTn>
                              </p:par>
                            </p:childTnLst>
                          </p:cTn>
                        </p:par>
                        <p:par>
                          <p:cTn id="58" fill="hold">
                            <p:stCondLst>
                              <p:cond delay="6750"/>
                            </p:stCondLst>
                            <p:childTnLst>
                              <p:par>
                                <p:cTn id="59" presetID="53" presetClass="entr" presetSubtype="0" fill="hold" nodeType="afterEffect">
                                  <p:stCondLst>
                                    <p:cond delay="0"/>
                                  </p:stCondLst>
                                  <p:childTnLst>
                                    <p:set>
                                      <p:cBhvr>
                                        <p:cTn id="60" dur="1" fill="hold">
                                          <p:stCondLst>
                                            <p:cond delay="0"/>
                                          </p:stCondLst>
                                        </p:cTn>
                                        <p:tgtEl>
                                          <p:spTgt spid="118"/>
                                        </p:tgtEl>
                                        <p:attrNameLst>
                                          <p:attrName>style.visibility</p:attrName>
                                        </p:attrNameLst>
                                      </p:cBhvr>
                                      <p:to>
                                        <p:strVal val="visible"/>
                                      </p:to>
                                    </p:set>
                                    <p:anim calcmode="lin" valueType="num">
                                      <p:cBhvr>
                                        <p:cTn id="61" dur="500" fill="hold"/>
                                        <p:tgtEl>
                                          <p:spTgt spid="118"/>
                                        </p:tgtEl>
                                        <p:attrNameLst>
                                          <p:attrName>ppt_w</p:attrName>
                                        </p:attrNameLst>
                                      </p:cBhvr>
                                      <p:tavLst>
                                        <p:tav tm="0">
                                          <p:val>
                                            <p:fltVal val="0"/>
                                          </p:val>
                                        </p:tav>
                                        <p:tav tm="100000">
                                          <p:val>
                                            <p:strVal val="#ppt_w"/>
                                          </p:val>
                                        </p:tav>
                                      </p:tavLst>
                                    </p:anim>
                                    <p:anim calcmode="lin" valueType="num">
                                      <p:cBhvr>
                                        <p:cTn id="62" dur="500" fill="hold"/>
                                        <p:tgtEl>
                                          <p:spTgt spid="118"/>
                                        </p:tgtEl>
                                        <p:attrNameLst>
                                          <p:attrName>ppt_h</p:attrName>
                                        </p:attrNameLst>
                                      </p:cBhvr>
                                      <p:tavLst>
                                        <p:tav tm="0">
                                          <p:val>
                                            <p:fltVal val="0"/>
                                          </p:val>
                                        </p:tav>
                                        <p:tav tm="100000">
                                          <p:val>
                                            <p:strVal val="#ppt_h"/>
                                          </p:val>
                                        </p:tav>
                                      </p:tavLst>
                                    </p:anim>
                                    <p:animEffect transition="in" filter="fade">
                                      <p:cBhvr>
                                        <p:cTn id="63" dur="500"/>
                                        <p:tgtEl>
                                          <p:spTgt spid="118"/>
                                        </p:tgtEl>
                                      </p:cBhvr>
                                    </p:animEffect>
                                  </p:childTnLst>
                                </p:cTn>
                              </p:par>
                            </p:childTnLst>
                          </p:cTn>
                        </p:par>
                        <p:par>
                          <p:cTn id="64" fill="hold">
                            <p:stCondLst>
                              <p:cond delay="7250"/>
                            </p:stCondLst>
                            <p:childTnLst>
                              <p:par>
                                <p:cTn id="65" presetID="22" presetClass="entr" presetSubtype="8" fill="hold" grpId="0" nodeType="afterEffect">
                                  <p:stCondLst>
                                    <p:cond delay="0"/>
                                  </p:stCondLst>
                                  <p:childTnLst>
                                    <p:set>
                                      <p:cBhvr>
                                        <p:cTn id="66" dur="1" fill="hold">
                                          <p:stCondLst>
                                            <p:cond delay="0"/>
                                          </p:stCondLst>
                                        </p:cTn>
                                        <p:tgtEl>
                                          <p:spTgt spid="116"/>
                                        </p:tgtEl>
                                        <p:attrNameLst>
                                          <p:attrName>style.visibility</p:attrName>
                                        </p:attrNameLst>
                                      </p:cBhvr>
                                      <p:to>
                                        <p:strVal val="visible"/>
                                      </p:to>
                                    </p:set>
                                    <p:animEffect transition="in" filter="wipe(left)">
                                      <p:cBhvr>
                                        <p:cTn id="67" dur="500"/>
                                        <p:tgtEl>
                                          <p:spTgt spid="116"/>
                                        </p:tgtEl>
                                      </p:cBhvr>
                                    </p:animEffect>
                                  </p:childTnLst>
                                </p:cTn>
                              </p:par>
                            </p:childTnLst>
                          </p:cTn>
                        </p:par>
                        <p:par>
                          <p:cTn id="68" fill="hold">
                            <p:stCondLst>
                              <p:cond delay="7750"/>
                            </p:stCondLst>
                            <p:childTnLst>
                              <p:par>
                                <p:cTn id="69" presetID="22" presetClass="entr" presetSubtype="8" fill="hold" grpId="0" nodeType="afterEffect">
                                  <p:stCondLst>
                                    <p:cond delay="0"/>
                                  </p:stCondLst>
                                  <p:childTnLst>
                                    <p:set>
                                      <p:cBhvr>
                                        <p:cTn id="70" dur="1" fill="hold">
                                          <p:stCondLst>
                                            <p:cond delay="0"/>
                                          </p:stCondLst>
                                        </p:cTn>
                                        <p:tgtEl>
                                          <p:spTgt spid="117"/>
                                        </p:tgtEl>
                                        <p:attrNameLst>
                                          <p:attrName>style.visibility</p:attrName>
                                        </p:attrNameLst>
                                      </p:cBhvr>
                                      <p:to>
                                        <p:strVal val="visible"/>
                                      </p:to>
                                    </p:set>
                                    <p:animEffect transition="in" filter="wipe(left)">
                                      <p:cBhvr>
                                        <p:cTn id="71" dur="500"/>
                                        <p:tgtEl>
                                          <p:spTgt spid="117"/>
                                        </p:tgtEl>
                                      </p:cBhvr>
                                    </p:animEffect>
                                  </p:childTnLst>
                                </p:cTn>
                              </p:par>
                            </p:childTnLst>
                          </p:cTn>
                        </p:par>
                        <p:par>
                          <p:cTn id="72" fill="hold">
                            <p:stCondLst>
                              <p:cond delay="8250"/>
                            </p:stCondLst>
                            <p:childTnLst>
                              <p:par>
                                <p:cTn id="73" presetID="22" presetClass="entr" presetSubtype="8" fill="hold" grpId="0" nodeType="afterEffect">
                                  <p:stCondLst>
                                    <p:cond delay="0"/>
                                  </p:stCondLst>
                                  <p:childTnLst>
                                    <p:set>
                                      <p:cBhvr>
                                        <p:cTn id="74" dur="1" fill="hold">
                                          <p:stCondLst>
                                            <p:cond delay="0"/>
                                          </p:stCondLst>
                                        </p:cTn>
                                        <p:tgtEl>
                                          <p:spTgt spid="121"/>
                                        </p:tgtEl>
                                        <p:attrNameLst>
                                          <p:attrName>style.visibility</p:attrName>
                                        </p:attrNameLst>
                                      </p:cBhvr>
                                      <p:to>
                                        <p:strVal val="visible"/>
                                      </p:to>
                                    </p:set>
                                    <p:animEffect transition="in" filter="wipe(left)">
                                      <p:cBhvr>
                                        <p:cTn id="75" dur="500"/>
                                        <p:tgtEl>
                                          <p:spTgt spid="121"/>
                                        </p:tgtEl>
                                      </p:cBhvr>
                                    </p:animEffect>
                                  </p:childTnLst>
                                </p:cTn>
                              </p:par>
                            </p:childTnLst>
                          </p:cTn>
                        </p:par>
                        <p:par>
                          <p:cTn id="76" fill="hold">
                            <p:stCondLst>
                              <p:cond delay="8750"/>
                            </p:stCondLst>
                            <p:childTnLst>
                              <p:par>
                                <p:cTn id="77" presetID="53" presetClass="entr" presetSubtype="0" fill="hold" nodeType="afterEffect">
                                  <p:stCondLst>
                                    <p:cond delay="0"/>
                                  </p:stCondLst>
                                  <p:childTnLst>
                                    <p:set>
                                      <p:cBhvr>
                                        <p:cTn id="78" dur="1" fill="hold">
                                          <p:stCondLst>
                                            <p:cond delay="0"/>
                                          </p:stCondLst>
                                        </p:cTn>
                                        <p:tgtEl>
                                          <p:spTgt spid="122"/>
                                        </p:tgtEl>
                                        <p:attrNameLst>
                                          <p:attrName>style.visibility</p:attrName>
                                        </p:attrNameLst>
                                      </p:cBhvr>
                                      <p:to>
                                        <p:strVal val="visible"/>
                                      </p:to>
                                    </p:set>
                                    <p:anim calcmode="lin" valueType="num">
                                      <p:cBhvr>
                                        <p:cTn id="79" dur="500" fill="hold"/>
                                        <p:tgtEl>
                                          <p:spTgt spid="122"/>
                                        </p:tgtEl>
                                        <p:attrNameLst>
                                          <p:attrName>ppt_w</p:attrName>
                                        </p:attrNameLst>
                                      </p:cBhvr>
                                      <p:tavLst>
                                        <p:tav tm="0">
                                          <p:val>
                                            <p:fltVal val="0"/>
                                          </p:val>
                                        </p:tav>
                                        <p:tav tm="100000">
                                          <p:val>
                                            <p:strVal val="#ppt_w"/>
                                          </p:val>
                                        </p:tav>
                                      </p:tavLst>
                                    </p:anim>
                                    <p:anim calcmode="lin" valueType="num">
                                      <p:cBhvr>
                                        <p:cTn id="80" dur="500" fill="hold"/>
                                        <p:tgtEl>
                                          <p:spTgt spid="122"/>
                                        </p:tgtEl>
                                        <p:attrNameLst>
                                          <p:attrName>ppt_h</p:attrName>
                                        </p:attrNameLst>
                                      </p:cBhvr>
                                      <p:tavLst>
                                        <p:tav tm="0">
                                          <p:val>
                                            <p:fltVal val="0"/>
                                          </p:val>
                                        </p:tav>
                                        <p:tav tm="100000">
                                          <p:val>
                                            <p:strVal val="#ppt_h"/>
                                          </p:val>
                                        </p:tav>
                                      </p:tavLst>
                                    </p:anim>
                                    <p:animEffect transition="in" filter="fade">
                                      <p:cBhvr>
                                        <p:cTn id="81" dur="500"/>
                                        <p:tgtEl>
                                          <p:spTgt spid="122"/>
                                        </p:tgtEl>
                                      </p:cBhvr>
                                    </p:animEffect>
                                  </p:childTnLst>
                                </p:cTn>
                              </p:par>
                            </p:childTnLst>
                          </p:cTn>
                        </p:par>
                        <p:par>
                          <p:cTn id="82" fill="hold">
                            <p:stCondLst>
                              <p:cond delay="9250"/>
                            </p:stCondLst>
                            <p:childTnLst>
                              <p:par>
                                <p:cTn id="83" presetID="22" presetClass="entr" presetSubtype="8" fill="hold" grpId="0" nodeType="afterEffect">
                                  <p:stCondLst>
                                    <p:cond delay="0"/>
                                  </p:stCondLst>
                                  <p:childTnLst>
                                    <p:set>
                                      <p:cBhvr>
                                        <p:cTn id="84" dur="1" fill="hold">
                                          <p:stCondLst>
                                            <p:cond delay="0"/>
                                          </p:stCondLst>
                                        </p:cTn>
                                        <p:tgtEl>
                                          <p:spTgt spid="125"/>
                                        </p:tgtEl>
                                        <p:attrNameLst>
                                          <p:attrName>style.visibility</p:attrName>
                                        </p:attrNameLst>
                                      </p:cBhvr>
                                      <p:to>
                                        <p:strVal val="visible"/>
                                      </p:to>
                                    </p:set>
                                    <p:animEffect transition="in" filter="wipe(left)">
                                      <p:cBhvr>
                                        <p:cTn id="85" dur="500"/>
                                        <p:tgtEl>
                                          <p:spTgt spid="125"/>
                                        </p:tgtEl>
                                      </p:cBhvr>
                                    </p:animEffect>
                                  </p:childTnLst>
                                </p:cTn>
                              </p:par>
                            </p:childTnLst>
                          </p:cTn>
                        </p:par>
                        <p:par>
                          <p:cTn id="86" fill="hold">
                            <p:stCondLst>
                              <p:cond delay="9750"/>
                            </p:stCondLst>
                            <p:childTnLst>
                              <p:par>
                                <p:cTn id="87" presetID="22" presetClass="entr" presetSubtype="8" fill="hold" grpId="0" nodeType="afterEffect">
                                  <p:stCondLst>
                                    <p:cond delay="0"/>
                                  </p:stCondLst>
                                  <p:childTnLst>
                                    <p:set>
                                      <p:cBhvr>
                                        <p:cTn id="88" dur="1" fill="hold">
                                          <p:stCondLst>
                                            <p:cond delay="0"/>
                                          </p:stCondLst>
                                        </p:cTn>
                                        <p:tgtEl>
                                          <p:spTgt spid="126"/>
                                        </p:tgtEl>
                                        <p:attrNameLst>
                                          <p:attrName>style.visibility</p:attrName>
                                        </p:attrNameLst>
                                      </p:cBhvr>
                                      <p:to>
                                        <p:strVal val="visible"/>
                                      </p:to>
                                    </p:set>
                                    <p:animEffect transition="in" filter="wipe(left)">
                                      <p:cBhvr>
                                        <p:cTn id="89" dur="500"/>
                                        <p:tgtEl>
                                          <p:spTgt spid="126"/>
                                        </p:tgtEl>
                                      </p:cBhvr>
                                    </p:animEffect>
                                  </p:childTnLst>
                                </p:cTn>
                              </p:par>
                            </p:childTnLst>
                          </p:cTn>
                        </p:par>
                        <p:par>
                          <p:cTn id="90" fill="hold">
                            <p:stCondLst>
                              <p:cond delay="10250"/>
                            </p:stCondLst>
                            <p:childTnLst>
                              <p:par>
                                <p:cTn id="91" presetID="1" presetClass="entr" presetSubtype="0" fill="hold" grpId="0" nodeType="afterEffect">
                                  <p:stCondLst>
                                    <p:cond delay="2000"/>
                                  </p:stCondLst>
                                  <p:childTnLst>
                                    <p:set>
                                      <p:cBhvr>
                                        <p:cTn id="92" dur="1" fill="hold">
                                          <p:stCondLst>
                                            <p:cond delay="0"/>
                                          </p:stCondLst>
                                        </p:cTn>
                                        <p:tgtEl>
                                          <p:spTgt spid="7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p:bldP spid="64" grpId="0" animBg="1"/>
      <p:bldP spid="70" grpId="0"/>
      <p:bldP spid="109" grpId="0" animBg="1"/>
      <p:bldP spid="110" grpId="0"/>
      <p:bldP spid="111" grpId="0" animBg="1"/>
      <p:bldP spid="112" grpId="0"/>
      <p:bldP spid="116" grpId="0" animBg="1"/>
      <p:bldP spid="117" grpId="0"/>
      <p:bldP spid="121" grpId="0" animBg="1"/>
      <p:bldP spid="125" grpId="0" animBg="1"/>
      <p:bldP spid="126" grpId="0"/>
      <p:bldP spid="73"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03</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团队特色展示</a:t>
                </a:r>
              </a:p>
            </p:txBody>
          </p:sp>
        </p:grpSp>
      </p:grpSp>
      <p:grpSp>
        <p:nvGrpSpPr>
          <p:cNvPr id="73" name="Group 50"/>
          <p:cNvGrpSpPr/>
          <p:nvPr/>
        </p:nvGrpSpPr>
        <p:grpSpPr>
          <a:xfrm>
            <a:off x="3522249" y="1888747"/>
            <a:ext cx="773907" cy="571876"/>
            <a:chOff x="3244052" y="1806585"/>
            <a:chExt cx="773907" cy="571876"/>
          </a:xfrm>
          <a:solidFill>
            <a:srgbClr val="D43B20"/>
          </a:solidFill>
        </p:grpSpPr>
        <p:sp>
          <p:nvSpPr>
            <p:cNvPr id="74" name="Freeform 29"/>
            <p:cNvSpPr>
              <a:spLocks noEditPoints="1"/>
            </p:cNvSpPr>
            <p:nvPr/>
          </p:nvSpPr>
          <p:spPr bwMode="auto">
            <a:xfrm>
              <a:off x="3587015" y="1806585"/>
              <a:ext cx="86352" cy="84722"/>
            </a:xfrm>
            <a:custGeom>
              <a:avLst/>
              <a:gdLst>
                <a:gd name="T0" fmla="*/ 22 w 45"/>
                <a:gd name="T1" fmla="*/ 44 h 44"/>
                <a:gd name="T2" fmla="*/ 23 w 45"/>
                <a:gd name="T3" fmla="*/ 44 h 44"/>
                <a:gd name="T4" fmla="*/ 23 w 45"/>
                <a:gd name="T5" fmla="*/ 44 h 44"/>
                <a:gd name="T6" fmla="*/ 45 w 45"/>
                <a:gd name="T7" fmla="*/ 22 h 44"/>
                <a:gd name="T8" fmla="*/ 23 w 45"/>
                <a:gd name="T9" fmla="*/ 0 h 44"/>
                <a:gd name="T10" fmla="*/ 23 w 45"/>
                <a:gd name="T11" fmla="*/ 0 h 44"/>
                <a:gd name="T12" fmla="*/ 22 w 45"/>
                <a:gd name="T13" fmla="*/ 0 h 44"/>
                <a:gd name="T14" fmla="*/ 0 w 45"/>
                <a:gd name="T15" fmla="*/ 22 h 44"/>
                <a:gd name="T16" fmla="*/ 22 w 45"/>
                <a:gd name="T17" fmla="*/ 44 h 44"/>
                <a:gd name="T18" fmla="*/ 22 w 45"/>
                <a:gd name="T19" fmla="*/ 44 h 44"/>
                <a:gd name="T20" fmla="*/ 22 w 45"/>
                <a:gd name="T2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44">
                  <a:moveTo>
                    <a:pt x="22" y="44"/>
                  </a:moveTo>
                  <a:cubicBezTo>
                    <a:pt x="22" y="44"/>
                    <a:pt x="23" y="44"/>
                    <a:pt x="23" y="44"/>
                  </a:cubicBezTo>
                  <a:cubicBezTo>
                    <a:pt x="23" y="44"/>
                    <a:pt x="23" y="44"/>
                    <a:pt x="23" y="44"/>
                  </a:cubicBezTo>
                  <a:cubicBezTo>
                    <a:pt x="35" y="44"/>
                    <a:pt x="45" y="34"/>
                    <a:pt x="45" y="22"/>
                  </a:cubicBezTo>
                  <a:cubicBezTo>
                    <a:pt x="45" y="9"/>
                    <a:pt x="35" y="0"/>
                    <a:pt x="23" y="0"/>
                  </a:cubicBezTo>
                  <a:cubicBezTo>
                    <a:pt x="23" y="0"/>
                    <a:pt x="23" y="0"/>
                    <a:pt x="23" y="0"/>
                  </a:cubicBezTo>
                  <a:cubicBezTo>
                    <a:pt x="23" y="0"/>
                    <a:pt x="22" y="0"/>
                    <a:pt x="22" y="0"/>
                  </a:cubicBezTo>
                  <a:cubicBezTo>
                    <a:pt x="10" y="0"/>
                    <a:pt x="0" y="9"/>
                    <a:pt x="0" y="22"/>
                  </a:cubicBezTo>
                  <a:cubicBezTo>
                    <a:pt x="0" y="34"/>
                    <a:pt x="10" y="44"/>
                    <a:pt x="22" y="44"/>
                  </a:cubicBezTo>
                  <a:close/>
                  <a:moveTo>
                    <a:pt x="22" y="44"/>
                  </a:moveTo>
                  <a:cubicBezTo>
                    <a:pt x="22" y="44"/>
                    <a:pt x="22" y="44"/>
                    <a:pt x="22" y="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75" name="Freeform 30"/>
            <p:cNvSpPr>
              <a:spLocks noEditPoints="1"/>
            </p:cNvSpPr>
            <p:nvPr/>
          </p:nvSpPr>
          <p:spPr bwMode="auto">
            <a:xfrm>
              <a:off x="3244052" y="2141402"/>
              <a:ext cx="84722" cy="87166"/>
            </a:xfrm>
            <a:custGeom>
              <a:avLst/>
              <a:gdLst>
                <a:gd name="T0" fmla="*/ 44 w 44"/>
                <a:gd name="T1" fmla="*/ 23 h 45"/>
                <a:gd name="T2" fmla="*/ 22 w 44"/>
                <a:gd name="T3" fmla="*/ 45 h 45"/>
                <a:gd name="T4" fmla="*/ 0 w 44"/>
                <a:gd name="T5" fmla="*/ 23 h 45"/>
                <a:gd name="T6" fmla="*/ 22 w 44"/>
                <a:gd name="T7" fmla="*/ 0 h 45"/>
                <a:gd name="T8" fmla="*/ 44 w 44"/>
                <a:gd name="T9" fmla="*/ 23 h 45"/>
                <a:gd name="T10" fmla="*/ 44 w 44"/>
                <a:gd name="T11" fmla="*/ 23 h 45"/>
                <a:gd name="T12" fmla="*/ 44 w 44"/>
                <a:gd name="T13" fmla="*/ 23 h 45"/>
              </a:gdLst>
              <a:ahLst/>
              <a:cxnLst>
                <a:cxn ang="0">
                  <a:pos x="T0" y="T1"/>
                </a:cxn>
                <a:cxn ang="0">
                  <a:pos x="T2" y="T3"/>
                </a:cxn>
                <a:cxn ang="0">
                  <a:pos x="T4" y="T5"/>
                </a:cxn>
                <a:cxn ang="0">
                  <a:pos x="T6" y="T7"/>
                </a:cxn>
                <a:cxn ang="0">
                  <a:pos x="T8" y="T9"/>
                </a:cxn>
                <a:cxn ang="0">
                  <a:pos x="T10" y="T11"/>
                </a:cxn>
                <a:cxn ang="0">
                  <a:pos x="T12" y="T13"/>
                </a:cxn>
              </a:cxnLst>
              <a:rect l="0" t="0" r="r" b="b"/>
              <a:pathLst>
                <a:path w="44" h="45">
                  <a:moveTo>
                    <a:pt x="44" y="23"/>
                  </a:moveTo>
                  <a:cubicBezTo>
                    <a:pt x="44" y="35"/>
                    <a:pt x="35" y="45"/>
                    <a:pt x="22" y="45"/>
                  </a:cubicBezTo>
                  <a:cubicBezTo>
                    <a:pt x="10" y="45"/>
                    <a:pt x="0" y="35"/>
                    <a:pt x="0" y="23"/>
                  </a:cubicBezTo>
                  <a:cubicBezTo>
                    <a:pt x="0" y="10"/>
                    <a:pt x="10" y="0"/>
                    <a:pt x="22" y="0"/>
                  </a:cubicBezTo>
                  <a:cubicBezTo>
                    <a:pt x="35" y="0"/>
                    <a:pt x="44" y="10"/>
                    <a:pt x="44" y="23"/>
                  </a:cubicBezTo>
                  <a:close/>
                  <a:moveTo>
                    <a:pt x="44" y="23"/>
                  </a:moveTo>
                  <a:cubicBezTo>
                    <a:pt x="44" y="23"/>
                    <a:pt x="44" y="23"/>
                    <a:pt x="44"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76" name="Freeform 31"/>
            <p:cNvSpPr>
              <a:spLocks noEditPoints="1"/>
            </p:cNvSpPr>
            <p:nvPr/>
          </p:nvSpPr>
          <p:spPr bwMode="auto">
            <a:xfrm>
              <a:off x="3309223" y="1873386"/>
              <a:ext cx="84722" cy="84722"/>
            </a:xfrm>
            <a:custGeom>
              <a:avLst/>
              <a:gdLst>
                <a:gd name="T0" fmla="*/ 44 w 44"/>
                <a:gd name="T1" fmla="*/ 22 h 44"/>
                <a:gd name="T2" fmla="*/ 22 w 44"/>
                <a:gd name="T3" fmla="*/ 44 h 44"/>
                <a:gd name="T4" fmla="*/ 0 w 44"/>
                <a:gd name="T5" fmla="*/ 22 h 44"/>
                <a:gd name="T6" fmla="*/ 22 w 44"/>
                <a:gd name="T7" fmla="*/ 0 h 44"/>
                <a:gd name="T8" fmla="*/ 44 w 44"/>
                <a:gd name="T9" fmla="*/ 22 h 44"/>
                <a:gd name="T10" fmla="*/ 44 w 44"/>
                <a:gd name="T11" fmla="*/ 22 h 44"/>
                <a:gd name="T12" fmla="*/ 44 w 44"/>
                <a:gd name="T13" fmla="*/ 22 h 44"/>
              </a:gdLst>
              <a:ahLst/>
              <a:cxnLst>
                <a:cxn ang="0">
                  <a:pos x="T0" y="T1"/>
                </a:cxn>
                <a:cxn ang="0">
                  <a:pos x="T2" y="T3"/>
                </a:cxn>
                <a:cxn ang="0">
                  <a:pos x="T4" y="T5"/>
                </a:cxn>
                <a:cxn ang="0">
                  <a:pos x="T6" y="T7"/>
                </a:cxn>
                <a:cxn ang="0">
                  <a:pos x="T8" y="T9"/>
                </a:cxn>
                <a:cxn ang="0">
                  <a:pos x="T10" y="T11"/>
                </a:cxn>
                <a:cxn ang="0">
                  <a:pos x="T12" y="T13"/>
                </a:cxn>
              </a:cxnLst>
              <a:rect l="0" t="0" r="r" b="b"/>
              <a:pathLst>
                <a:path w="44" h="44">
                  <a:moveTo>
                    <a:pt x="44" y="22"/>
                  </a:moveTo>
                  <a:cubicBezTo>
                    <a:pt x="44" y="34"/>
                    <a:pt x="34" y="44"/>
                    <a:pt x="22" y="44"/>
                  </a:cubicBezTo>
                  <a:cubicBezTo>
                    <a:pt x="10" y="44"/>
                    <a:pt x="0" y="34"/>
                    <a:pt x="0" y="22"/>
                  </a:cubicBezTo>
                  <a:cubicBezTo>
                    <a:pt x="0" y="10"/>
                    <a:pt x="10" y="0"/>
                    <a:pt x="22" y="0"/>
                  </a:cubicBezTo>
                  <a:cubicBezTo>
                    <a:pt x="34" y="0"/>
                    <a:pt x="44" y="10"/>
                    <a:pt x="44" y="22"/>
                  </a:cubicBezTo>
                  <a:close/>
                  <a:moveTo>
                    <a:pt x="44" y="22"/>
                  </a:moveTo>
                  <a:cubicBezTo>
                    <a:pt x="44" y="22"/>
                    <a:pt x="44" y="22"/>
                    <a:pt x="4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77" name="Freeform 32"/>
            <p:cNvSpPr>
              <a:spLocks noEditPoints="1"/>
            </p:cNvSpPr>
            <p:nvPr/>
          </p:nvSpPr>
          <p:spPr bwMode="auto">
            <a:xfrm>
              <a:off x="3338550" y="1898639"/>
              <a:ext cx="584910" cy="479822"/>
            </a:xfrm>
            <a:custGeom>
              <a:avLst/>
              <a:gdLst>
                <a:gd name="T0" fmla="*/ 230 w 304"/>
                <a:gd name="T1" fmla="*/ 140 h 249"/>
                <a:gd name="T2" fmla="*/ 230 w 304"/>
                <a:gd name="T3" fmla="*/ 85 h 249"/>
                <a:gd name="T4" fmla="*/ 282 w 304"/>
                <a:gd name="T5" fmla="*/ 33 h 249"/>
                <a:gd name="T6" fmla="*/ 271 w 304"/>
                <a:gd name="T7" fmla="*/ 20 h 249"/>
                <a:gd name="T8" fmla="*/ 219 w 304"/>
                <a:gd name="T9" fmla="*/ 72 h 249"/>
                <a:gd name="T10" fmla="*/ 161 w 304"/>
                <a:gd name="T11" fmla="*/ 72 h 249"/>
                <a:gd name="T12" fmla="*/ 161 w 304"/>
                <a:gd name="T13" fmla="*/ 0 h 249"/>
                <a:gd name="T14" fmla="*/ 152 w 304"/>
                <a:gd name="T15" fmla="*/ 2 h 249"/>
                <a:gd name="T16" fmla="*/ 143 w 304"/>
                <a:gd name="T17" fmla="*/ 0 h 249"/>
                <a:gd name="T18" fmla="*/ 143 w 304"/>
                <a:gd name="T19" fmla="*/ 72 h 249"/>
                <a:gd name="T20" fmla="*/ 84 w 304"/>
                <a:gd name="T21" fmla="*/ 72 h 249"/>
                <a:gd name="T22" fmla="*/ 32 w 304"/>
                <a:gd name="T23" fmla="*/ 20 h 249"/>
                <a:gd name="T24" fmla="*/ 21 w 304"/>
                <a:gd name="T25" fmla="*/ 33 h 249"/>
                <a:gd name="T26" fmla="*/ 73 w 304"/>
                <a:gd name="T27" fmla="*/ 85 h 249"/>
                <a:gd name="T28" fmla="*/ 73 w 304"/>
                <a:gd name="T29" fmla="*/ 140 h 249"/>
                <a:gd name="T30" fmla="*/ 0 w 304"/>
                <a:gd name="T31" fmla="*/ 140 h 249"/>
                <a:gd name="T32" fmla="*/ 1 w 304"/>
                <a:gd name="T33" fmla="*/ 149 h 249"/>
                <a:gd name="T34" fmla="*/ 0 w 304"/>
                <a:gd name="T35" fmla="*/ 157 h 249"/>
                <a:gd name="T36" fmla="*/ 73 w 304"/>
                <a:gd name="T37" fmla="*/ 157 h 249"/>
                <a:gd name="T38" fmla="*/ 73 w 304"/>
                <a:gd name="T39" fmla="*/ 249 h 249"/>
                <a:gd name="T40" fmla="*/ 230 w 304"/>
                <a:gd name="T41" fmla="*/ 249 h 249"/>
                <a:gd name="T42" fmla="*/ 230 w 304"/>
                <a:gd name="T43" fmla="*/ 157 h 249"/>
                <a:gd name="T44" fmla="*/ 304 w 304"/>
                <a:gd name="T45" fmla="*/ 157 h 249"/>
                <a:gd name="T46" fmla="*/ 302 w 304"/>
                <a:gd name="T47" fmla="*/ 149 h 249"/>
                <a:gd name="T48" fmla="*/ 304 w 304"/>
                <a:gd name="T49" fmla="*/ 140 h 249"/>
                <a:gd name="T50" fmla="*/ 230 w 304"/>
                <a:gd name="T51" fmla="*/ 140 h 249"/>
                <a:gd name="T52" fmla="*/ 151 w 304"/>
                <a:gd name="T53" fmla="*/ 93 h 249"/>
                <a:gd name="T54" fmla="*/ 152 w 304"/>
                <a:gd name="T55" fmla="*/ 93 h 249"/>
                <a:gd name="T56" fmla="*/ 180 w 304"/>
                <a:gd name="T57" fmla="*/ 122 h 249"/>
                <a:gd name="T58" fmla="*/ 152 w 304"/>
                <a:gd name="T59" fmla="*/ 150 h 249"/>
                <a:gd name="T60" fmla="*/ 151 w 304"/>
                <a:gd name="T61" fmla="*/ 150 h 249"/>
                <a:gd name="T62" fmla="*/ 123 w 304"/>
                <a:gd name="T63" fmla="*/ 122 h 249"/>
                <a:gd name="T64" fmla="*/ 151 w 304"/>
                <a:gd name="T65" fmla="*/ 93 h 249"/>
                <a:gd name="T66" fmla="*/ 190 w 304"/>
                <a:gd name="T67" fmla="*/ 217 h 249"/>
                <a:gd name="T68" fmla="*/ 113 w 304"/>
                <a:gd name="T69" fmla="*/ 217 h 249"/>
                <a:gd name="T70" fmla="*/ 113 w 304"/>
                <a:gd name="T71" fmla="*/ 171 h 249"/>
                <a:gd name="T72" fmla="*/ 129 w 304"/>
                <a:gd name="T73" fmla="*/ 155 h 249"/>
                <a:gd name="T74" fmla="*/ 175 w 304"/>
                <a:gd name="T75" fmla="*/ 155 h 249"/>
                <a:gd name="T76" fmla="*/ 190 w 304"/>
                <a:gd name="T77" fmla="*/ 171 h 249"/>
                <a:gd name="T78" fmla="*/ 190 w 304"/>
                <a:gd name="T79" fmla="*/ 217 h 249"/>
                <a:gd name="T80" fmla="*/ 190 w 304"/>
                <a:gd name="T81" fmla="*/ 217 h 249"/>
                <a:gd name="T82" fmla="*/ 190 w 304"/>
                <a:gd name="T83" fmla="*/ 21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4" h="249">
                  <a:moveTo>
                    <a:pt x="230" y="140"/>
                  </a:moveTo>
                  <a:cubicBezTo>
                    <a:pt x="230" y="85"/>
                    <a:pt x="230" y="85"/>
                    <a:pt x="230" y="85"/>
                  </a:cubicBezTo>
                  <a:cubicBezTo>
                    <a:pt x="282" y="33"/>
                    <a:pt x="282" y="33"/>
                    <a:pt x="282" y="33"/>
                  </a:cubicBezTo>
                  <a:cubicBezTo>
                    <a:pt x="277" y="30"/>
                    <a:pt x="273" y="26"/>
                    <a:pt x="271" y="20"/>
                  </a:cubicBezTo>
                  <a:cubicBezTo>
                    <a:pt x="219" y="72"/>
                    <a:pt x="219" y="72"/>
                    <a:pt x="219" y="72"/>
                  </a:cubicBezTo>
                  <a:cubicBezTo>
                    <a:pt x="161" y="72"/>
                    <a:pt x="161" y="72"/>
                    <a:pt x="161" y="72"/>
                  </a:cubicBezTo>
                  <a:cubicBezTo>
                    <a:pt x="161" y="0"/>
                    <a:pt x="161" y="0"/>
                    <a:pt x="161" y="0"/>
                  </a:cubicBezTo>
                  <a:cubicBezTo>
                    <a:pt x="158" y="1"/>
                    <a:pt x="155" y="2"/>
                    <a:pt x="152" y="2"/>
                  </a:cubicBezTo>
                  <a:cubicBezTo>
                    <a:pt x="149" y="2"/>
                    <a:pt x="146" y="1"/>
                    <a:pt x="143" y="0"/>
                  </a:cubicBezTo>
                  <a:cubicBezTo>
                    <a:pt x="143" y="72"/>
                    <a:pt x="143" y="72"/>
                    <a:pt x="143" y="72"/>
                  </a:cubicBezTo>
                  <a:cubicBezTo>
                    <a:pt x="84" y="72"/>
                    <a:pt x="84" y="72"/>
                    <a:pt x="84" y="72"/>
                  </a:cubicBezTo>
                  <a:cubicBezTo>
                    <a:pt x="32" y="20"/>
                    <a:pt x="32" y="20"/>
                    <a:pt x="32" y="20"/>
                  </a:cubicBezTo>
                  <a:cubicBezTo>
                    <a:pt x="30" y="26"/>
                    <a:pt x="26" y="30"/>
                    <a:pt x="21" y="33"/>
                  </a:cubicBezTo>
                  <a:cubicBezTo>
                    <a:pt x="73" y="85"/>
                    <a:pt x="73" y="85"/>
                    <a:pt x="73" y="85"/>
                  </a:cubicBezTo>
                  <a:cubicBezTo>
                    <a:pt x="73" y="140"/>
                    <a:pt x="73" y="140"/>
                    <a:pt x="73" y="140"/>
                  </a:cubicBezTo>
                  <a:cubicBezTo>
                    <a:pt x="0" y="140"/>
                    <a:pt x="0" y="140"/>
                    <a:pt x="0" y="140"/>
                  </a:cubicBezTo>
                  <a:cubicBezTo>
                    <a:pt x="1" y="143"/>
                    <a:pt x="1" y="146"/>
                    <a:pt x="1" y="149"/>
                  </a:cubicBezTo>
                  <a:cubicBezTo>
                    <a:pt x="1" y="152"/>
                    <a:pt x="1" y="154"/>
                    <a:pt x="0" y="157"/>
                  </a:cubicBezTo>
                  <a:cubicBezTo>
                    <a:pt x="73" y="157"/>
                    <a:pt x="73" y="157"/>
                    <a:pt x="73" y="157"/>
                  </a:cubicBezTo>
                  <a:cubicBezTo>
                    <a:pt x="73" y="249"/>
                    <a:pt x="73" y="249"/>
                    <a:pt x="73" y="249"/>
                  </a:cubicBezTo>
                  <a:cubicBezTo>
                    <a:pt x="230" y="249"/>
                    <a:pt x="230" y="249"/>
                    <a:pt x="230" y="249"/>
                  </a:cubicBezTo>
                  <a:cubicBezTo>
                    <a:pt x="230" y="157"/>
                    <a:pt x="230" y="157"/>
                    <a:pt x="230" y="157"/>
                  </a:cubicBezTo>
                  <a:cubicBezTo>
                    <a:pt x="304" y="157"/>
                    <a:pt x="304" y="157"/>
                    <a:pt x="304" y="157"/>
                  </a:cubicBezTo>
                  <a:cubicBezTo>
                    <a:pt x="303" y="154"/>
                    <a:pt x="302" y="152"/>
                    <a:pt x="302" y="149"/>
                  </a:cubicBezTo>
                  <a:cubicBezTo>
                    <a:pt x="302" y="146"/>
                    <a:pt x="303" y="143"/>
                    <a:pt x="304" y="140"/>
                  </a:cubicBezTo>
                  <a:lnTo>
                    <a:pt x="230" y="140"/>
                  </a:lnTo>
                  <a:close/>
                  <a:moveTo>
                    <a:pt x="151" y="93"/>
                  </a:moveTo>
                  <a:cubicBezTo>
                    <a:pt x="152" y="93"/>
                    <a:pt x="152" y="93"/>
                    <a:pt x="152" y="93"/>
                  </a:cubicBezTo>
                  <a:cubicBezTo>
                    <a:pt x="168" y="93"/>
                    <a:pt x="180" y="106"/>
                    <a:pt x="180" y="122"/>
                  </a:cubicBezTo>
                  <a:cubicBezTo>
                    <a:pt x="180" y="138"/>
                    <a:pt x="168" y="150"/>
                    <a:pt x="152" y="150"/>
                  </a:cubicBezTo>
                  <a:cubicBezTo>
                    <a:pt x="151" y="150"/>
                    <a:pt x="151" y="150"/>
                    <a:pt x="151" y="150"/>
                  </a:cubicBezTo>
                  <a:cubicBezTo>
                    <a:pt x="136" y="150"/>
                    <a:pt x="123" y="138"/>
                    <a:pt x="123" y="122"/>
                  </a:cubicBezTo>
                  <a:cubicBezTo>
                    <a:pt x="123" y="106"/>
                    <a:pt x="136" y="93"/>
                    <a:pt x="151" y="93"/>
                  </a:cubicBezTo>
                  <a:close/>
                  <a:moveTo>
                    <a:pt x="190" y="217"/>
                  </a:moveTo>
                  <a:cubicBezTo>
                    <a:pt x="113" y="217"/>
                    <a:pt x="113" y="217"/>
                    <a:pt x="113" y="217"/>
                  </a:cubicBezTo>
                  <a:cubicBezTo>
                    <a:pt x="113" y="171"/>
                    <a:pt x="113" y="171"/>
                    <a:pt x="113" y="171"/>
                  </a:cubicBezTo>
                  <a:cubicBezTo>
                    <a:pt x="113" y="162"/>
                    <a:pt x="120" y="155"/>
                    <a:pt x="129" y="155"/>
                  </a:cubicBezTo>
                  <a:cubicBezTo>
                    <a:pt x="175" y="155"/>
                    <a:pt x="175" y="155"/>
                    <a:pt x="175" y="155"/>
                  </a:cubicBezTo>
                  <a:cubicBezTo>
                    <a:pt x="183" y="155"/>
                    <a:pt x="190" y="162"/>
                    <a:pt x="190" y="171"/>
                  </a:cubicBezTo>
                  <a:lnTo>
                    <a:pt x="190" y="217"/>
                  </a:lnTo>
                  <a:close/>
                  <a:moveTo>
                    <a:pt x="190" y="217"/>
                  </a:moveTo>
                  <a:cubicBezTo>
                    <a:pt x="190" y="217"/>
                    <a:pt x="190" y="217"/>
                    <a:pt x="190" y="2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78" name="Freeform 33"/>
            <p:cNvSpPr>
              <a:spLocks noEditPoints="1"/>
            </p:cNvSpPr>
            <p:nvPr/>
          </p:nvSpPr>
          <p:spPr bwMode="auto">
            <a:xfrm>
              <a:off x="3931607" y="2141402"/>
              <a:ext cx="86352" cy="87166"/>
            </a:xfrm>
            <a:custGeom>
              <a:avLst/>
              <a:gdLst>
                <a:gd name="T0" fmla="*/ 45 w 45"/>
                <a:gd name="T1" fmla="*/ 23 h 45"/>
                <a:gd name="T2" fmla="*/ 22 w 45"/>
                <a:gd name="T3" fmla="*/ 45 h 45"/>
                <a:gd name="T4" fmla="*/ 0 w 45"/>
                <a:gd name="T5" fmla="*/ 23 h 45"/>
                <a:gd name="T6" fmla="*/ 22 w 45"/>
                <a:gd name="T7" fmla="*/ 0 h 45"/>
                <a:gd name="T8" fmla="*/ 45 w 45"/>
                <a:gd name="T9" fmla="*/ 23 h 45"/>
                <a:gd name="T10" fmla="*/ 45 w 45"/>
                <a:gd name="T11" fmla="*/ 23 h 45"/>
                <a:gd name="T12" fmla="*/ 45 w 45"/>
                <a:gd name="T13" fmla="*/ 23 h 45"/>
              </a:gdLst>
              <a:ahLst/>
              <a:cxnLst>
                <a:cxn ang="0">
                  <a:pos x="T0" y="T1"/>
                </a:cxn>
                <a:cxn ang="0">
                  <a:pos x="T2" y="T3"/>
                </a:cxn>
                <a:cxn ang="0">
                  <a:pos x="T4" y="T5"/>
                </a:cxn>
                <a:cxn ang="0">
                  <a:pos x="T6" y="T7"/>
                </a:cxn>
                <a:cxn ang="0">
                  <a:pos x="T8" y="T9"/>
                </a:cxn>
                <a:cxn ang="0">
                  <a:pos x="T10" y="T11"/>
                </a:cxn>
                <a:cxn ang="0">
                  <a:pos x="T12" y="T13"/>
                </a:cxn>
              </a:cxnLst>
              <a:rect l="0" t="0" r="r" b="b"/>
              <a:pathLst>
                <a:path w="45" h="45">
                  <a:moveTo>
                    <a:pt x="45" y="23"/>
                  </a:moveTo>
                  <a:cubicBezTo>
                    <a:pt x="45" y="35"/>
                    <a:pt x="34" y="45"/>
                    <a:pt x="22" y="45"/>
                  </a:cubicBezTo>
                  <a:cubicBezTo>
                    <a:pt x="10" y="45"/>
                    <a:pt x="0" y="35"/>
                    <a:pt x="0" y="23"/>
                  </a:cubicBezTo>
                  <a:cubicBezTo>
                    <a:pt x="0" y="10"/>
                    <a:pt x="10" y="0"/>
                    <a:pt x="22" y="0"/>
                  </a:cubicBezTo>
                  <a:cubicBezTo>
                    <a:pt x="34" y="0"/>
                    <a:pt x="45" y="10"/>
                    <a:pt x="45" y="23"/>
                  </a:cubicBezTo>
                  <a:close/>
                  <a:moveTo>
                    <a:pt x="45" y="23"/>
                  </a:moveTo>
                  <a:cubicBezTo>
                    <a:pt x="45" y="23"/>
                    <a:pt x="45" y="23"/>
                    <a:pt x="45"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79" name="Freeform 34"/>
            <p:cNvSpPr>
              <a:spLocks noEditPoints="1"/>
            </p:cNvSpPr>
            <p:nvPr/>
          </p:nvSpPr>
          <p:spPr bwMode="auto">
            <a:xfrm>
              <a:off x="3865621" y="1873386"/>
              <a:ext cx="87166" cy="84722"/>
            </a:xfrm>
            <a:custGeom>
              <a:avLst/>
              <a:gdLst>
                <a:gd name="T0" fmla="*/ 45 w 45"/>
                <a:gd name="T1" fmla="*/ 22 h 44"/>
                <a:gd name="T2" fmla="*/ 23 w 45"/>
                <a:gd name="T3" fmla="*/ 44 h 44"/>
                <a:gd name="T4" fmla="*/ 0 w 45"/>
                <a:gd name="T5" fmla="*/ 22 h 44"/>
                <a:gd name="T6" fmla="*/ 23 w 45"/>
                <a:gd name="T7" fmla="*/ 0 h 44"/>
                <a:gd name="T8" fmla="*/ 45 w 45"/>
                <a:gd name="T9" fmla="*/ 22 h 44"/>
                <a:gd name="T10" fmla="*/ 45 w 45"/>
                <a:gd name="T11" fmla="*/ 22 h 44"/>
                <a:gd name="T12" fmla="*/ 45 w 45"/>
                <a:gd name="T13" fmla="*/ 22 h 44"/>
              </a:gdLst>
              <a:ahLst/>
              <a:cxnLst>
                <a:cxn ang="0">
                  <a:pos x="T0" y="T1"/>
                </a:cxn>
                <a:cxn ang="0">
                  <a:pos x="T2" y="T3"/>
                </a:cxn>
                <a:cxn ang="0">
                  <a:pos x="T4" y="T5"/>
                </a:cxn>
                <a:cxn ang="0">
                  <a:pos x="T6" y="T7"/>
                </a:cxn>
                <a:cxn ang="0">
                  <a:pos x="T8" y="T9"/>
                </a:cxn>
                <a:cxn ang="0">
                  <a:pos x="T10" y="T11"/>
                </a:cxn>
                <a:cxn ang="0">
                  <a:pos x="T12" y="T13"/>
                </a:cxn>
              </a:cxnLst>
              <a:rect l="0" t="0" r="r" b="b"/>
              <a:pathLst>
                <a:path w="45" h="44">
                  <a:moveTo>
                    <a:pt x="45" y="22"/>
                  </a:moveTo>
                  <a:cubicBezTo>
                    <a:pt x="45" y="34"/>
                    <a:pt x="35" y="44"/>
                    <a:pt x="23" y="44"/>
                  </a:cubicBezTo>
                  <a:cubicBezTo>
                    <a:pt x="10" y="44"/>
                    <a:pt x="0" y="34"/>
                    <a:pt x="0" y="22"/>
                  </a:cubicBezTo>
                  <a:cubicBezTo>
                    <a:pt x="0" y="10"/>
                    <a:pt x="10" y="0"/>
                    <a:pt x="23" y="0"/>
                  </a:cubicBezTo>
                  <a:cubicBezTo>
                    <a:pt x="35" y="0"/>
                    <a:pt x="45" y="10"/>
                    <a:pt x="45" y="22"/>
                  </a:cubicBezTo>
                  <a:close/>
                  <a:moveTo>
                    <a:pt x="45" y="22"/>
                  </a:moveTo>
                  <a:cubicBezTo>
                    <a:pt x="45" y="22"/>
                    <a:pt x="45" y="22"/>
                    <a:pt x="45"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grpSp>
      <p:sp>
        <p:nvSpPr>
          <p:cNvPr id="80" name="Freeform 35"/>
          <p:cNvSpPr>
            <a:spLocks noEditPoints="1"/>
          </p:cNvSpPr>
          <p:nvPr/>
        </p:nvSpPr>
        <p:spPr bwMode="auto">
          <a:xfrm>
            <a:off x="8076667" y="1859420"/>
            <a:ext cx="593871" cy="597130"/>
          </a:xfrm>
          <a:custGeom>
            <a:avLst/>
            <a:gdLst>
              <a:gd name="T0" fmla="*/ 285 w 308"/>
              <a:gd name="T1" fmla="*/ 102 h 310"/>
              <a:gd name="T2" fmla="*/ 227 w 308"/>
              <a:gd name="T3" fmla="*/ 84 h 310"/>
              <a:gd name="T4" fmla="*/ 199 w 308"/>
              <a:gd name="T5" fmla="*/ 92 h 310"/>
              <a:gd name="T6" fmla="*/ 196 w 308"/>
              <a:gd name="T7" fmla="*/ 44 h 310"/>
              <a:gd name="T8" fmla="*/ 190 w 308"/>
              <a:gd name="T9" fmla="*/ 28 h 310"/>
              <a:gd name="T10" fmla="*/ 141 w 308"/>
              <a:gd name="T11" fmla="*/ 8 h 310"/>
              <a:gd name="T12" fmla="*/ 131 w 308"/>
              <a:gd name="T13" fmla="*/ 42 h 310"/>
              <a:gd name="T14" fmla="*/ 122 w 308"/>
              <a:gd name="T15" fmla="*/ 105 h 310"/>
              <a:gd name="T16" fmla="*/ 94 w 308"/>
              <a:gd name="T17" fmla="*/ 146 h 310"/>
              <a:gd name="T18" fmla="*/ 93 w 308"/>
              <a:gd name="T19" fmla="*/ 144 h 310"/>
              <a:gd name="T20" fmla="*/ 0 w 308"/>
              <a:gd name="T21" fmla="*/ 171 h 310"/>
              <a:gd name="T22" fmla="*/ 40 w 308"/>
              <a:gd name="T23" fmla="*/ 310 h 310"/>
              <a:gd name="T24" fmla="*/ 133 w 308"/>
              <a:gd name="T25" fmla="*/ 283 h 310"/>
              <a:gd name="T26" fmla="*/ 131 w 308"/>
              <a:gd name="T27" fmla="*/ 275 h 310"/>
              <a:gd name="T28" fmla="*/ 156 w 308"/>
              <a:gd name="T29" fmla="*/ 268 h 310"/>
              <a:gd name="T30" fmla="*/ 176 w 308"/>
              <a:gd name="T31" fmla="*/ 273 h 310"/>
              <a:gd name="T32" fmla="*/ 191 w 308"/>
              <a:gd name="T33" fmla="*/ 277 h 310"/>
              <a:gd name="T34" fmla="*/ 280 w 308"/>
              <a:gd name="T35" fmla="*/ 256 h 310"/>
              <a:gd name="T36" fmla="*/ 308 w 308"/>
              <a:gd name="T37" fmla="*/ 216 h 310"/>
              <a:gd name="T38" fmla="*/ 285 w 308"/>
              <a:gd name="T39" fmla="*/ 102 h 310"/>
              <a:gd name="T40" fmla="*/ 289 w 308"/>
              <a:gd name="T41" fmla="*/ 216 h 310"/>
              <a:gd name="T42" fmla="*/ 272 w 308"/>
              <a:gd name="T43" fmla="*/ 238 h 310"/>
              <a:gd name="T44" fmla="*/ 195 w 308"/>
              <a:gd name="T45" fmla="*/ 259 h 310"/>
              <a:gd name="T46" fmla="*/ 182 w 308"/>
              <a:gd name="T47" fmla="*/ 255 h 310"/>
              <a:gd name="T48" fmla="*/ 157 w 308"/>
              <a:gd name="T49" fmla="*/ 249 h 310"/>
              <a:gd name="T50" fmla="*/ 126 w 308"/>
              <a:gd name="T51" fmla="*/ 257 h 310"/>
              <a:gd name="T52" fmla="*/ 100 w 308"/>
              <a:gd name="T53" fmla="*/ 165 h 310"/>
              <a:gd name="T54" fmla="*/ 140 w 308"/>
              <a:gd name="T55" fmla="*/ 111 h 310"/>
              <a:gd name="T56" fmla="*/ 150 w 308"/>
              <a:gd name="T57" fmla="*/ 43 h 310"/>
              <a:gd name="T58" fmla="*/ 152 w 308"/>
              <a:gd name="T59" fmla="*/ 25 h 310"/>
              <a:gd name="T60" fmla="*/ 173 w 308"/>
              <a:gd name="T61" fmla="*/ 36 h 310"/>
              <a:gd name="T62" fmla="*/ 178 w 308"/>
              <a:gd name="T63" fmla="*/ 49 h 310"/>
              <a:gd name="T64" fmla="*/ 178 w 308"/>
              <a:gd name="T65" fmla="*/ 103 h 310"/>
              <a:gd name="T66" fmla="*/ 172 w 308"/>
              <a:gd name="T67" fmla="*/ 120 h 310"/>
              <a:gd name="T68" fmla="*/ 233 w 308"/>
              <a:gd name="T69" fmla="*/ 102 h 310"/>
              <a:gd name="T70" fmla="*/ 270 w 308"/>
              <a:gd name="T71" fmla="*/ 113 h 310"/>
              <a:gd name="T72" fmla="*/ 289 w 308"/>
              <a:gd name="T73" fmla="*/ 216 h 310"/>
              <a:gd name="T74" fmla="*/ 289 w 308"/>
              <a:gd name="T75" fmla="*/ 216 h 310"/>
              <a:gd name="T76" fmla="*/ 289 w 308"/>
              <a:gd name="T77" fmla="*/ 216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8" h="310">
                <a:moveTo>
                  <a:pt x="285" y="102"/>
                </a:moveTo>
                <a:cubicBezTo>
                  <a:pt x="270" y="83"/>
                  <a:pt x="251" y="77"/>
                  <a:pt x="227" y="84"/>
                </a:cubicBezTo>
                <a:cubicBezTo>
                  <a:pt x="199" y="92"/>
                  <a:pt x="199" y="92"/>
                  <a:pt x="199" y="92"/>
                </a:cubicBezTo>
                <a:cubicBezTo>
                  <a:pt x="201" y="80"/>
                  <a:pt x="201" y="63"/>
                  <a:pt x="196" y="44"/>
                </a:cubicBezTo>
                <a:cubicBezTo>
                  <a:pt x="194" y="39"/>
                  <a:pt x="192" y="33"/>
                  <a:pt x="190" y="28"/>
                </a:cubicBezTo>
                <a:cubicBezTo>
                  <a:pt x="180" y="7"/>
                  <a:pt x="161" y="0"/>
                  <a:pt x="141" y="8"/>
                </a:cubicBezTo>
                <a:cubicBezTo>
                  <a:pt x="133" y="12"/>
                  <a:pt x="132" y="21"/>
                  <a:pt x="131" y="42"/>
                </a:cubicBezTo>
                <a:cubicBezTo>
                  <a:pt x="130" y="60"/>
                  <a:pt x="128" y="84"/>
                  <a:pt x="122" y="105"/>
                </a:cubicBezTo>
                <a:cubicBezTo>
                  <a:pt x="117" y="121"/>
                  <a:pt x="105" y="136"/>
                  <a:pt x="94" y="146"/>
                </a:cubicBezTo>
                <a:cubicBezTo>
                  <a:pt x="93" y="144"/>
                  <a:pt x="93" y="144"/>
                  <a:pt x="93" y="144"/>
                </a:cubicBezTo>
                <a:cubicBezTo>
                  <a:pt x="0" y="171"/>
                  <a:pt x="0" y="171"/>
                  <a:pt x="0" y="171"/>
                </a:cubicBezTo>
                <a:cubicBezTo>
                  <a:pt x="40" y="310"/>
                  <a:pt x="40" y="310"/>
                  <a:pt x="40" y="310"/>
                </a:cubicBezTo>
                <a:cubicBezTo>
                  <a:pt x="133" y="283"/>
                  <a:pt x="133" y="283"/>
                  <a:pt x="133" y="283"/>
                </a:cubicBezTo>
                <a:cubicBezTo>
                  <a:pt x="131" y="275"/>
                  <a:pt x="131" y="275"/>
                  <a:pt x="131" y="275"/>
                </a:cubicBezTo>
                <a:cubicBezTo>
                  <a:pt x="146" y="270"/>
                  <a:pt x="154" y="268"/>
                  <a:pt x="156" y="268"/>
                </a:cubicBezTo>
                <a:cubicBezTo>
                  <a:pt x="176" y="273"/>
                  <a:pt x="176" y="273"/>
                  <a:pt x="176" y="273"/>
                </a:cubicBezTo>
                <a:cubicBezTo>
                  <a:pt x="191" y="277"/>
                  <a:pt x="191" y="277"/>
                  <a:pt x="191" y="277"/>
                </a:cubicBezTo>
                <a:cubicBezTo>
                  <a:pt x="205" y="280"/>
                  <a:pt x="258" y="266"/>
                  <a:pt x="280" y="256"/>
                </a:cubicBezTo>
                <a:cubicBezTo>
                  <a:pt x="308" y="243"/>
                  <a:pt x="308" y="217"/>
                  <a:pt x="308" y="216"/>
                </a:cubicBezTo>
                <a:cubicBezTo>
                  <a:pt x="308" y="207"/>
                  <a:pt x="308" y="130"/>
                  <a:pt x="285" y="102"/>
                </a:cubicBezTo>
                <a:close/>
                <a:moveTo>
                  <a:pt x="289" y="216"/>
                </a:moveTo>
                <a:cubicBezTo>
                  <a:pt x="289" y="216"/>
                  <a:pt x="289" y="231"/>
                  <a:pt x="272" y="238"/>
                </a:cubicBezTo>
                <a:cubicBezTo>
                  <a:pt x="249" y="249"/>
                  <a:pt x="202" y="260"/>
                  <a:pt x="195" y="259"/>
                </a:cubicBezTo>
                <a:cubicBezTo>
                  <a:pt x="195" y="259"/>
                  <a:pt x="182" y="255"/>
                  <a:pt x="182" y="255"/>
                </a:cubicBezTo>
                <a:cubicBezTo>
                  <a:pt x="157" y="249"/>
                  <a:pt x="157" y="249"/>
                  <a:pt x="157" y="249"/>
                </a:cubicBezTo>
                <a:cubicBezTo>
                  <a:pt x="152" y="249"/>
                  <a:pt x="141" y="252"/>
                  <a:pt x="126" y="257"/>
                </a:cubicBezTo>
                <a:cubicBezTo>
                  <a:pt x="100" y="165"/>
                  <a:pt x="100" y="165"/>
                  <a:pt x="100" y="165"/>
                </a:cubicBezTo>
                <a:cubicBezTo>
                  <a:pt x="113" y="155"/>
                  <a:pt x="132" y="135"/>
                  <a:pt x="140" y="111"/>
                </a:cubicBezTo>
                <a:cubicBezTo>
                  <a:pt x="147" y="88"/>
                  <a:pt x="149" y="62"/>
                  <a:pt x="150" y="43"/>
                </a:cubicBezTo>
                <a:cubicBezTo>
                  <a:pt x="150" y="43"/>
                  <a:pt x="151" y="28"/>
                  <a:pt x="152" y="25"/>
                </a:cubicBezTo>
                <a:cubicBezTo>
                  <a:pt x="161" y="22"/>
                  <a:pt x="168" y="26"/>
                  <a:pt x="173" y="36"/>
                </a:cubicBezTo>
                <a:cubicBezTo>
                  <a:pt x="175" y="40"/>
                  <a:pt x="176" y="45"/>
                  <a:pt x="178" y="49"/>
                </a:cubicBezTo>
                <a:cubicBezTo>
                  <a:pt x="186" y="76"/>
                  <a:pt x="178" y="102"/>
                  <a:pt x="178" y="103"/>
                </a:cubicBezTo>
                <a:cubicBezTo>
                  <a:pt x="172" y="120"/>
                  <a:pt x="172" y="120"/>
                  <a:pt x="172" y="120"/>
                </a:cubicBezTo>
                <a:cubicBezTo>
                  <a:pt x="233" y="102"/>
                  <a:pt x="233" y="102"/>
                  <a:pt x="233" y="102"/>
                </a:cubicBezTo>
                <a:cubicBezTo>
                  <a:pt x="249" y="98"/>
                  <a:pt x="260" y="101"/>
                  <a:pt x="270" y="113"/>
                </a:cubicBezTo>
                <a:cubicBezTo>
                  <a:pt x="286" y="133"/>
                  <a:pt x="289" y="194"/>
                  <a:pt x="289" y="216"/>
                </a:cubicBezTo>
                <a:close/>
                <a:moveTo>
                  <a:pt x="289" y="216"/>
                </a:moveTo>
                <a:cubicBezTo>
                  <a:pt x="289" y="216"/>
                  <a:pt x="289" y="216"/>
                  <a:pt x="289" y="216"/>
                </a:cubicBezTo>
              </a:path>
            </a:pathLst>
          </a:custGeom>
          <a:solidFill>
            <a:srgbClr val="759F81"/>
          </a:solidFill>
          <a:ln>
            <a:noFill/>
          </a:ln>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grpSp>
        <p:nvGrpSpPr>
          <p:cNvPr id="81" name="Group 49"/>
          <p:cNvGrpSpPr/>
          <p:nvPr/>
        </p:nvGrpSpPr>
        <p:grpSpPr>
          <a:xfrm>
            <a:off x="8117399" y="5329466"/>
            <a:ext cx="553139" cy="557213"/>
            <a:chOff x="7210527" y="5162896"/>
            <a:chExt cx="553139" cy="557213"/>
          </a:xfrm>
          <a:solidFill>
            <a:schemeClr val="tx1">
              <a:lumMod val="75000"/>
              <a:lumOff val="25000"/>
            </a:schemeClr>
          </a:solidFill>
        </p:grpSpPr>
        <p:sp>
          <p:nvSpPr>
            <p:cNvPr id="82" name="Freeform 36"/>
            <p:cNvSpPr>
              <a:spLocks noEditPoints="1"/>
            </p:cNvSpPr>
            <p:nvPr/>
          </p:nvSpPr>
          <p:spPr bwMode="auto">
            <a:xfrm>
              <a:off x="7210527" y="5219106"/>
              <a:ext cx="498559" cy="501003"/>
            </a:xfrm>
            <a:custGeom>
              <a:avLst/>
              <a:gdLst>
                <a:gd name="T0" fmla="*/ 129 w 259"/>
                <a:gd name="T1" fmla="*/ 260 h 260"/>
                <a:gd name="T2" fmla="*/ 259 w 259"/>
                <a:gd name="T3" fmla="*/ 130 h 260"/>
                <a:gd name="T4" fmla="*/ 243 w 259"/>
                <a:gd name="T5" fmla="*/ 69 h 260"/>
                <a:gd name="T6" fmla="*/ 240 w 259"/>
                <a:gd name="T7" fmla="*/ 69 h 260"/>
                <a:gd name="T8" fmla="*/ 238 w 259"/>
                <a:gd name="T9" fmla="*/ 69 h 260"/>
                <a:gd name="T10" fmla="*/ 222 w 259"/>
                <a:gd name="T11" fmla="*/ 68 h 260"/>
                <a:gd name="T12" fmla="*/ 210 w 259"/>
                <a:gd name="T13" fmla="*/ 80 h 260"/>
                <a:gd name="T14" fmla="*/ 224 w 259"/>
                <a:gd name="T15" fmla="*/ 130 h 260"/>
                <a:gd name="T16" fmla="*/ 129 w 259"/>
                <a:gd name="T17" fmla="*/ 225 h 260"/>
                <a:gd name="T18" fmla="*/ 34 w 259"/>
                <a:gd name="T19" fmla="*/ 130 h 260"/>
                <a:gd name="T20" fmla="*/ 129 w 259"/>
                <a:gd name="T21" fmla="*/ 35 h 260"/>
                <a:gd name="T22" fmla="*/ 179 w 259"/>
                <a:gd name="T23" fmla="*/ 49 h 260"/>
                <a:gd name="T24" fmla="*/ 190 w 259"/>
                <a:gd name="T25" fmla="*/ 38 h 260"/>
                <a:gd name="T26" fmla="*/ 189 w 259"/>
                <a:gd name="T27" fmla="*/ 19 h 260"/>
                <a:gd name="T28" fmla="*/ 189 w 259"/>
                <a:gd name="T29" fmla="*/ 15 h 260"/>
                <a:gd name="T30" fmla="*/ 129 w 259"/>
                <a:gd name="T31" fmla="*/ 0 h 260"/>
                <a:gd name="T32" fmla="*/ 0 w 259"/>
                <a:gd name="T33" fmla="*/ 130 h 260"/>
                <a:gd name="T34" fmla="*/ 129 w 259"/>
                <a:gd name="T35" fmla="*/ 260 h 260"/>
                <a:gd name="T36" fmla="*/ 129 w 259"/>
                <a:gd name="T37" fmla="*/ 260 h 260"/>
                <a:gd name="T38" fmla="*/ 129 w 259"/>
                <a:gd name="T39" fmla="*/ 26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9" h="260">
                  <a:moveTo>
                    <a:pt x="129" y="260"/>
                  </a:moveTo>
                  <a:cubicBezTo>
                    <a:pt x="201" y="260"/>
                    <a:pt x="259" y="202"/>
                    <a:pt x="259" y="130"/>
                  </a:cubicBezTo>
                  <a:cubicBezTo>
                    <a:pt x="259" y="108"/>
                    <a:pt x="253" y="87"/>
                    <a:pt x="243" y="69"/>
                  </a:cubicBezTo>
                  <a:cubicBezTo>
                    <a:pt x="242" y="69"/>
                    <a:pt x="241" y="69"/>
                    <a:pt x="240" y="69"/>
                  </a:cubicBezTo>
                  <a:cubicBezTo>
                    <a:pt x="240" y="69"/>
                    <a:pt x="239" y="69"/>
                    <a:pt x="238" y="69"/>
                  </a:cubicBezTo>
                  <a:cubicBezTo>
                    <a:pt x="222" y="68"/>
                    <a:pt x="222" y="68"/>
                    <a:pt x="222" y="68"/>
                  </a:cubicBezTo>
                  <a:cubicBezTo>
                    <a:pt x="210" y="80"/>
                    <a:pt x="210" y="80"/>
                    <a:pt x="210" y="80"/>
                  </a:cubicBezTo>
                  <a:cubicBezTo>
                    <a:pt x="219" y="94"/>
                    <a:pt x="224" y="112"/>
                    <a:pt x="224" y="130"/>
                  </a:cubicBezTo>
                  <a:cubicBezTo>
                    <a:pt x="224" y="183"/>
                    <a:pt x="182" y="225"/>
                    <a:pt x="129" y="225"/>
                  </a:cubicBezTo>
                  <a:cubicBezTo>
                    <a:pt x="77" y="225"/>
                    <a:pt x="34" y="183"/>
                    <a:pt x="34" y="130"/>
                  </a:cubicBezTo>
                  <a:cubicBezTo>
                    <a:pt x="34" y="77"/>
                    <a:pt x="76" y="35"/>
                    <a:pt x="129" y="35"/>
                  </a:cubicBezTo>
                  <a:cubicBezTo>
                    <a:pt x="147" y="35"/>
                    <a:pt x="165" y="40"/>
                    <a:pt x="179" y="49"/>
                  </a:cubicBezTo>
                  <a:cubicBezTo>
                    <a:pt x="190" y="38"/>
                    <a:pt x="190" y="38"/>
                    <a:pt x="190" y="38"/>
                  </a:cubicBezTo>
                  <a:cubicBezTo>
                    <a:pt x="189" y="19"/>
                    <a:pt x="189" y="19"/>
                    <a:pt x="189" y="19"/>
                  </a:cubicBezTo>
                  <a:cubicBezTo>
                    <a:pt x="188" y="18"/>
                    <a:pt x="188" y="16"/>
                    <a:pt x="189" y="15"/>
                  </a:cubicBezTo>
                  <a:cubicBezTo>
                    <a:pt x="171" y="6"/>
                    <a:pt x="151" y="0"/>
                    <a:pt x="129" y="0"/>
                  </a:cubicBezTo>
                  <a:cubicBezTo>
                    <a:pt x="58" y="0"/>
                    <a:pt x="0" y="58"/>
                    <a:pt x="0" y="130"/>
                  </a:cubicBezTo>
                  <a:cubicBezTo>
                    <a:pt x="0" y="202"/>
                    <a:pt x="58" y="260"/>
                    <a:pt x="129" y="260"/>
                  </a:cubicBezTo>
                  <a:close/>
                  <a:moveTo>
                    <a:pt x="129" y="260"/>
                  </a:moveTo>
                  <a:cubicBezTo>
                    <a:pt x="129" y="260"/>
                    <a:pt x="129" y="260"/>
                    <a:pt x="129" y="2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83" name="Freeform 37"/>
            <p:cNvSpPr>
              <a:spLocks noEditPoints="1"/>
            </p:cNvSpPr>
            <p:nvPr/>
          </p:nvSpPr>
          <p:spPr bwMode="auto">
            <a:xfrm>
              <a:off x="7335981" y="5346190"/>
              <a:ext cx="246021" cy="246835"/>
            </a:xfrm>
            <a:custGeom>
              <a:avLst/>
              <a:gdLst>
                <a:gd name="T0" fmla="*/ 64 w 128"/>
                <a:gd name="T1" fmla="*/ 31 h 128"/>
                <a:gd name="T2" fmla="*/ 67 w 128"/>
                <a:gd name="T3" fmla="*/ 31 h 128"/>
                <a:gd name="T4" fmla="*/ 91 w 128"/>
                <a:gd name="T5" fmla="*/ 7 h 128"/>
                <a:gd name="T6" fmla="*/ 91 w 128"/>
                <a:gd name="T7" fmla="*/ 6 h 128"/>
                <a:gd name="T8" fmla="*/ 64 w 128"/>
                <a:gd name="T9" fmla="*/ 0 h 128"/>
                <a:gd name="T10" fmla="*/ 0 w 128"/>
                <a:gd name="T11" fmla="*/ 64 h 128"/>
                <a:gd name="T12" fmla="*/ 64 w 128"/>
                <a:gd name="T13" fmla="*/ 128 h 128"/>
                <a:gd name="T14" fmla="*/ 128 w 128"/>
                <a:gd name="T15" fmla="*/ 64 h 128"/>
                <a:gd name="T16" fmla="*/ 122 w 128"/>
                <a:gd name="T17" fmla="*/ 37 h 128"/>
                <a:gd name="T18" fmla="*/ 121 w 128"/>
                <a:gd name="T19" fmla="*/ 38 h 128"/>
                <a:gd name="T20" fmla="*/ 97 w 128"/>
                <a:gd name="T21" fmla="*/ 61 h 128"/>
                <a:gd name="T22" fmla="*/ 98 w 128"/>
                <a:gd name="T23" fmla="*/ 64 h 128"/>
                <a:gd name="T24" fmla="*/ 64 w 128"/>
                <a:gd name="T25" fmla="*/ 98 h 128"/>
                <a:gd name="T26" fmla="*/ 31 w 128"/>
                <a:gd name="T27" fmla="*/ 64 h 128"/>
                <a:gd name="T28" fmla="*/ 64 w 128"/>
                <a:gd name="T29" fmla="*/ 31 h 128"/>
                <a:gd name="T30" fmla="*/ 64 w 128"/>
                <a:gd name="T31" fmla="*/ 31 h 128"/>
                <a:gd name="T32" fmla="*/ 64 w 128"/>
                <a:gd name="T33" fmla="*/ 3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8" h="128">
                  <a:moveTo>
                    <a:pt x="64" y="31"/>
                  </a:moveTo>
                  <a:cubicBezTo>
                    <a:pt x="65" y="31"/>
                    <a:pt x="66" y="31"/>
                    <a:pt x="67" y="31"/>
                  </a:cubicBezTo>
                  <a:cubicBezTo>
                    <a:pt x="91" y="7"/>
                    <a:pt x="91" y="7"/>
                    <a:pt x="91" y="7"/>
                  </a:cubicBezTo>
                  <a:cubicBezTo>
                    <a:pt x="91" y="6"/>
                    <a:pt x="91" y="6"/>
                    <a:pt x="91" y="6"/>
                  </a:cubicBezTo>
                  <a:cubicBezTo>
                    <a:pt x="83" y="2"/>
                    <a:pt x="74" y="0"/>
                    <a:pt x="64" y="0"/>
                  </a:cubicBezTo>
                  <a:cubicBezTo>
                    <a:pt x="29" y="0"/>
                    <a:pt x="0" y="29"/>
                    <a:pt x="0" y="64"/>
                  </a:cubicBezTo>
                  <a:cubicBezTo>
                    <a:pt x="0" y="99"/>
                    <a:pt x="29" y="128"/>
                    <a:pt x="64" y="128"/>
                  </a:cubicBezTo>
                  <a:cubicBezTo>
                    <a:pt x="99" y="128"/>
                    <a:pt x="128" y="99"/>
                    <a:pt x="128" y="64"/>
                  </a:cubicBezTo>
                  <a:cubicBezTo>
                    <a:pt x="128" y="54"/>
                    <a:pt x="126" y="45"/>
                    <a:pt x="122" y="37"/>
                  </a:cubicBezTo>
                  <a:cubicBezTo>
                    <a:pt x="121" y="38"/>
                    <a:pt x="121" y="38"/>
                    <a:pt x="121" y="38"/>
                  </a:cubicBezTo>
                  <a:cubicBezTo>
                    <a:pt x="97" y="61"/>
                    <a:pt x="97" y="61"/>
                    <a:pt x="97" y="61"/>
                  </a:cubicBezTo>
                  <a:cubicBezTo>
                    <a:pt x="97" y="62"/>
                    <a:pt x="98" y="63"/>
                    <a:pt x="98" y="64"/>
                  </a:cubicBezTo>
                  <a:cubicBezTo>
                    <a:pt x="98" y="83"/>
                    <a:pt x="83" y="98"/>
                    <a:pt x="64" y="98"/>
                  </a:cubicBezTo>
                  <a:cubicBezTo>
                    <a:pt x="46" y="98"/>
                    <a:pt x="31" y="83"/>
                    <a:pt x="31" y="64"/>
                  </a:cubicBezTo>
                  <a:cubicBezTo>
                    <a:pt x="31" y="46"/>
                    <a:pt x="46" y="31"/>
                    <a:pt x="64" y="31"/>
                  </a:cubicBezTo>
                  <a:close/>
                  <a:moveTo>
                    <a:pt x="64" y="31"/>
                  </a:moveTo>
                  <a:cubicBezTo>
                    <a:pt x="64" y="31"/>
                    <a:pt x="64" y="31"/>
                    <a:pt x="6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84" name="Freeform 38"/>
            <p:cNvSpPr>
              <a:spLocks noEditPoints="1"/>
            </p:cNvSpPr>
            <p:nvPr/>
          </p:nvSpPr>
          <p:spPr bwMode="auto">
            <a:xfrm>
              <a:off x="7458991" y="5162896"/>
              <a:ext cx="304675" cy="304675"/>
            </a:xfrm>
            <a:custGeom>
              <a:avLst/>
              <a:gdLst>
                <a:gd name="T0" fmla="*/ 134 w 158"/>
                <a:gd name="T1" fmla="*/ 43 h 158"/>
                <a:gd name="T2" fmla="*/ 141 w 158"/>
                <a:gd name="T3" fmla="*/ 36 h 158"/>
                <a:gd name="T4" fmla="*/ 141 w 158"/>
                <a:gd name="T5" fmla="*/ 23 h 158"/>
                <a:gd name="T6" fmla="*/ 136 w 158"/>
                <a:gd name="T7" fmla="*/ 18 h 158"/>
                <a:gd name="T8" fmla="*/ 130 w 158"/>
                <a:gd name="T9" fmla="*/ 15 h 158"/>
                <a:gd name="T10" fmla="*/ 123 w 158"/>
                <a:gd name="T11" fmla="*/ 18 h 158"/>
                <a:gd name="T12" fmla="*/ 115 w 158"/>
                <a:gd name="T13" fmla="*/ 27 h 158"/>
                <a:gd name="T14" fmla="*/ 113 w 158"/>
                <a:gd name="T15" fmla="*/ 3 h 158"/>
                <a:gd name="T16" fmla="*/ 110 w 158"/>
                <a:gd name="T17" fmla="*/ 0 h 158"/>
                <a:gd name="T18" fmla="*/ 108 w 158"/>
                <a:gd name="T19" fmla="*/ 1 h 158"/>
                <a:gd name="T20" fmla="*/ 73 w 158"/>
                <a:gd name="T21" fmla="*/ 36 h 158"/>
                <a:gd name="T22" fmla="*/ 69 w 158"/>
                <a:gd name="T23" fmla="*/ 48 h 158"/>
                <a:gd name="T24" fmla="*/ 69 w 158"/>
                <a:gd name="T25" fmla="*/ 49 h 158"/>
                <a:gd name="T26" fmla="*/ 70 w 158"/>
                <a:gd name="T27" fmla="*/ 71 h 158"/>
                <a:gd name="T28" fmla="*/ 58 w 158"/>
                <a:gd name="T29" fmla="*/ 83 h 158"/>
                <a:gd name="T30" fmla="*/ 35 w 158"/>
                <a:gd name="T31" fmla="*/ 106 h 158"/>
                <a:gd name="T32" fmla="*/ 35 w 158"/>
                <a:gd name="T33" fmla="*/ 106 h 158"/>
                <a:gd name="T34" fmla="*/ 13 w 158"/>
                <a:gd name="T35" fmla="*/ 128 h 158"/>
                <a:gd name="T36" fmla="*/ 3 w 158"/>
                <a:gd name="T37" fmla="*/ 138 h 158"/>
                <a:gd name="T38" fmla="*/ 1 w 158"/>
                <a:gd name="T39" fmla="*/ 143 h 158"/>
                <a:gd name="T40" fmla="*/ 0 w 158"/>
                <a:gd name="T41" fmla="*/ 150 h 158"/>
                <a:gd name="T42" fmla="*/ 8 w 158"/>
                <a:gd name="T43" fmla="*/ 158 h 158"/>
                <a:gd name="T44" fmla="*/ 8 w 158"/>
                <a:gd name="T45" fmla="*/ 158 h 158"/>
                <a:gd name="T46" fmla="*/ 16 w 158"/>
                <a:gd name="T47" fmla="*/ 158 h 158"/>
                <a:gd name="T48" fmla="*/ 21 w 158"/>
                <a:gd name="T49" fmla="*/ 156 h 158"/>
                <a:gd name="T50" fmla="*/ 89 w 158"/>
                <a:gd name="T51" fmla="*/ 88 h 158"/>
                <a:gd name="T52" fmla="*/ 109 w 158"/>
                <a:gd name="T53" fmla="*/ 89 h 158"/>
                <a:gd name="T54" fmla="*/ 110 w 158"/>
                <a:gd name="T55" fmla="*/ 89 h 158"/>
                <a:gd name="T56" fmla="*/ 111 w 158"/>
                <a:gd name="T57" fmla="*/ 89 h 158"/>
                <a:gd name="T58" fmla="*/ 122 w 158"/>
                <a:gd name="T59" fmla="*/ 85 h 158"/>
                <a:gd name="T60" fmla="*/ 157 w 158"/>
                <a:gd name="T61" fmla="*/ 50 h 158"/>
                <a:gd name="T62" fmla="*/ 155 w 158"/>
                <a:gd name="T63" fmla="*/ 45 h 158"/>
                <a:gd name="T64" fmla="*/ 134 w 158"/>
                <a:gd name="T65" fmla="*/ 43 h 158"/>
                <a:gd name="T66" fmla="*/ 134 w 158"/>
                <a:gd name="T67" fmla="*/ 43 h 158"/>
                <a:gd name="T68" fmla="*/ 134 w 158"/>
                <a:gd name="T69" fmla="*/ 4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8" h="158">
                  <a:moveTo>
                    <a:pt x="134" y="43"/>
                  </a:moveTo>
                  <a:cubicBezTo>
                    <a:pt x="141" y="36"/>
                    <a:pt x="141" y="36"/>
                    <a:pt x="141" y="36"/>
                  </a:cubicBezTo>
                  <a:cubicBezTo>
                    <a:pt x="145" y="32"/>
                    <a:pt x="145" y="27"/>
                    <a:pt x="141" y="23"/>
                  </a:cubicBezTo>
                  <a:cubicBezTo>
                    <a:pt x="136" y="18"/>
                    <a:pt x="136" y="18"/>
                    <a:pt x="136" y="18"/>
                  </a:cubicBezTo>
                  <a:cubicBezTo>
                    <a:pt x="134" y="16"/>
                    <a:pt x="132" y="15"/>
                    <a:pt x="130" y="15"/>
                  </a:cubicBezTo>
                  <a:cubicBezTo>
                    <a:pt x="127" y="15"/>
                    <a:pt x="125" y="16"/>
                    <a:pt x="123" y="18"/>
                  </a:cubicBezTo>
                  <a:cubicBezTo>
                    <a:pt x="115" y="27"/>
                    <a:pt x="115" y="27"/>
                    <a:pt x="115" y="27"/>
                  </a:cubicBezTo>
                  <a:cubicBezTo>
                    <a:pt x="113" y="3"/>
                    <a:pt x="113" y="3"/>
                    <a:pt x="113" y="3"/>
                  </a:cubicBezTo>
                  <a:cubicBezTo>
                    <a:pt x="113" y="1"/>
                    <a:pt x="111" y="0"/>
                    <a:pt x="110" y="0"/>
                  </a:cubicBezTo>
                  <a:cubicBezTo>
                    <a:pt x="109" y="0"/>
                    <a:pt x="108" y="1"/>
                    <a:pt x="108" y="1"/>
                  </a:cubicBezTo>
                  <a:cubicBezTo>
                    <a:pt x="73" y="36"/>
                    <a:pt x="73" y="36"/>
                    <a:pt x="73" y="36"/>
                  </a:cubicBezTo>
                  <a:cubicBezTo>
                    <a:pt x="70" y="39"/>
                    <a:pt x="68" y="43"/>
                    <a:pt x="69" y="48"/>
                  </a:cubicBezTo>
                  <a:cubicBezTo>
                    <a:pt x="69" y="49"/>
                    <a:pt x="69" y="49"/>
                    <a:pt x="69" y="49"/>
                  </a:cubicBezTo>
                  <a:cubicBezTo>
                    <a:pt x="70" y="71"/>
                    <a:pt x="70" y="71"/>
                    <a:pt x="70" y="71"/>
                  </a:cubicBezTo>
                  <a:cubicBezTo>
                    <a:pt x="58" y="83"/>
                    <a:pt x="58" y="83"/>
                    <a:pt x="58" y="83"/>
                  </a:cubicBezTo>
                  <a:cubicBezTo>
                    <a:pt x="35" y="106"/>
                    <a:pt x="35" y="106"/>
                    <a:pt x="35" y="106"/>
                  </a:cubicBezTo>
                  <a:cubicBezTo>
                    <a:pt x="35" y="106"/>
                    <a:pt x="35" y="106"/>
                    <a:pt x="35" y="106"/>
                  </a:cubicBezTo>
                  <a:cubicBezTo>
                    <a:pt x="13" y="128"/>
                    <a:pt x="13" y="128"/>
                    <a:pt x="13" y="128"/>
                  </a:cubicBezTo>
                  <a:cubicBezTo>
                    <a:pt x="3" y="138"/>
                    <a:pt x="3" y="138"/>
                    <a:pt x="3" y="138"/>
                  </a:cubicBezTo>
                  <a:cubicBezTo>
                    <a:pt x="2" y="139"/>
                    <a:pt x="1" y="141"/>
                    <a:pt x="1" y="143"/>
                  </a:cubicBezTo>
                  <a:cubicBezTo>
                    <a:pt x="0" y="150"/>
                    <a:pt x="0" y="150"/>
                    <a:pt x="0" y="150"/>
                  </a:cubicBezTo>
                  <a:cubicBezTo>
                    <a:pt x="0" y="155"/>
                    <a:pt x="4" y="158"/>
                    <a:pt x="8" y="158"/>
                  </a:cubicBezTo>
                  <a:cubicBezTo>
                    <a:pt x="8" y="158"/>
                    <a:pt x="8" y="158"/>
                    <a:pt x="8" y="158"/>
                  </a:cubicBezTo>
                  <a:cubicBezTo>
                    <a:pt x="16" y="158"/>
                    <a:pt x="16" y="158"/>
                    <a:pt x="16" y="158"/>
                  </a:cubicBezTo>
                  <a:cubicBezTo>
                    <a:pt x="18" y="158"/>
                    <a:pt x="20" y="157"/>
                    <a:pt x="21" y="156"/>
                  </a:cubicBezTo>
                  <a:cubicBezTo>
                    <a:pt x="89" y="88"/>
                    <a:pt x="89" y="88"/>
                    <a:pt x="89" y="88"/>
                  </a:cubicBezTo>
                  <a:cubicBezTo>
                    <a:pt x="109" y="89"/>
                    <a:pt x="109" y="89"/>
                    <a:pt x="109" y="89"/>
                  </a:cubicBezTo>
                  <a:cubicBezTo>
                    <a:pt x="110" y="89"/>
                    <a:pt x="110" y="89"/>
                    <a:pt x="110" y="89"/>
                  </a:cubicBezTo>
                  <a:cubicBezTo>
                    <a:pt x="110" y="89"/>
                    <a:pt x="111" y="89"/>
                    <a:pt x="111" y="89"/>
                  </a:cubicBezTo>
                  <a:cubicBezTo>
                    <a:pt x="115" y="89"/>
                    <a:pt x="119" y="88"/>
                    <a:pt x="122" y="85"/>
                  </a:cubicBezTo>
                  <a:cubicBezTo>
                    <a:pt x="157" y="50"/>
                    <a:pt x="157" y="50"/>
                    <a:pt x="157" y="50"/>
                  </a:cubicBezTo>
                  <a:cubicBezTo>
                    <a:pt x="158" y="48"/>
                    <a:pt x="157" y="45"/>
                    <a:pt x="155" y="45"/>
                  </a:cubicBezTo>
                  <a:lnTo>
                    <a:pt x="134" y="43"/>
                  </a:lnTo>
                  <a:close/>
                  <a:moveTo>
                    <a:pt x="134" y="43"/>
                  </a:moveTo>
                  <a:cubicBezTo>
                    <a:pt x="134" y="43"/>
                    <a:pt x="134" y="43"/>
                    <a:pt x="134"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grpSp>
      <p:sp>
        <p:nvSpPr>
          <p:cNvPr id="85" name="Freeform 39"/>
          <p:cNvSpPr>
            <a:spLocks/>
          </p:cNvSpPr>
          <p:nvPr/>
        </p:nvSpPr>
        <p:spPr bwMode="auto">
          <a:xfrm>
            <a:off x="3811855" y="4874898"/>
            <a:ext cx="1234992" cy="348665"/>
          </a:xfrm>
          <a:custGeom>
            <a:avLst/>
            <a:gdLst>
              <a:gd name="T0" fmla="*/ 36 w 641"/>
              <a:gd name="T1" fmla="*/ 0 h 181"/>
              <a:gd name="T2" fmla="*/ 28 w 641"/>
              <a:gd name="T3" fmla="*/ 0 h 181"/>
              <a:gd name="T4" fmla="*/ 28 w 641"/>
              <a:gd name="T5" fmla="*/ 109 h 181"/>
              <a:gd name="T6" fmla="*/ 0 w 641"/>
              <a:gd name="T7" fmla="*/ 144 h 181"/>
              <a:gd name="T8" fmla="*/ 36 w 641"/>
              <a:gd name="T9" fmla="*/ 181 h 181"/>
              <a:gd name="T10" fmla="*/ 73 w 641"/>
              <a:gd name="T11" fmla="*/ 144 h 181"/>
              <a:gd name="T12" fmla="*/ 44 w 641"/>
              <a:gd name="T13" fmla="*/ 108 h 181"/>
              <a:gd name="T14" fmla="*/ 44 w 641"/>
              <a:gd name="T15" fmla="*/ 16 h 181"/>
              <a:gd name="T16" fmla="*/ 641 w 641"/>
              <a:gd name="T17" fmla="*/ 16 h 181"/>
              <a:gd name="T18" fmla="*/ 641 w 641"/>
              <a:gd name="T19" fmla="*/ 0 h 181"/>
              <a:gd name="T20" fmla="*/ 44 w 641"/>
              <a:gd name="T21" fmla="*/ 0 h 181"/>
              <a:gd name="T22" fmla="*/ 36 w 641"/>
              <a:gd name="T23"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1" h="181">
                <a:moveTo>
                  <a:pt x="36" y="0"/>
                </a:moveTo>
                <a:cubicBezTo>
                  <a:pt x="28" y="0"/>
                  <a:pt x="28" y="0"/>
                  <a:pt x="28" y="0"/>
                </a:cubicBezTo>
                <a:cubicBezTo>
                  <a:pt x="28" y="109"/>
                  <a:pt x="28" y="109"/>
                  <a:pt x="28" y="109"/>
                </a:cubicBezTo>
                <a:cubicBezTo>
                  <a:pt x="12" y="113"/>
                  <a:pt x="0" y="127"/>
                  <a:pt x="0" y="144"/>
                </a:cubicBezTo>
                <a:cubicBezTo>
                  <a:pt x="0" y="164"/>
                  <a:pt x="16" y="181"/>
                  <a:pt x="36" y="181"/>
                </a:cubicBezTo>
                <a:cubicBezTo>
                  <a:pt x="57" y="181"/>
                  <a:pt x="73" y="164"/>
                  <a:pt x="73" y="144"/>
                </a:cubicBezTo>
                <a:cubicBezTo>
                  <a:pt x="73" y="126"/>
                  <a:pt x="60" y="112"/>
                  <a:pt x="44" y="108"/>
                </a:cubicBezTo>
                <a:cubicBezTo>
                  <a:pt x="44" y="16"/>
                  <a:pt x="44" y="16"/>
                  <a:pt x="44" y="16"/>
                </a:cubicBezTo>
                <a:cubicBezTo>
                  <a:pt x="641" y="16"/>
                  <a:pt x="641" y="16"/>
                  <a:pt x="641" y="16"/>
                </a:cubicBezTo>
                <a:cubicBezTo>
                  <a:pt x="641" y="0"/>
                  <a:pt x="641" y="0"/>
                  <a:pt x="641" y="0"/>
                </a:cubicBezTo>
                <a:cubicBezTo>
                  <a:pt x="44" y="0"/>
                  <a:pt x="44" y="0"/>
                  <a:pt x="44" y="0"/>
                </a:cubicBezTo>
                <a:lnTo>
                  <a:pt x="36" y="0"/>
                </a:lnTo>
                <a:close/>
              </a:path>
            </a:pathLst>
          </a:custGeom>
          <a:solidFill>
            <a:schemeClr val="tx1">
              <a:lumMod val="50000"/>
              <a:lumOff val="50000"/>
            </a:schemeClr>
          </a:solidFill>
          <a:ln>
            <a:noFill/>
          </a:ln>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86" name="Freeform 40"/>
          <p:cNvSpPr>
            <a:spLocks/>
          </p:cNvSpPr>
          <p:nvPr/>
        </p:nvSpPr>
        <p:spPr bwMode="auto">
          <a:xfrm>
            <a:off x="3811855" y="2738415"/>
            <a:ext cx="1234992" cy="329114"/>
          </a:xfrm>
          <a:custGeom>
            <a:avLst/>
            <a:gdLst>
              <a:gd name="T0" fmla="*/ 44 w 641"/>
              <a:gd name="T1" fmla="*/ 72 h 171"/>
              <a:gd name="T2" fmla="*/ 73 w 641"/>
              <a:gd name="T3" fmla="*/ 36 h 171"/>
              <a:gd name="T4" fmla="*/ 36 w 641"/>
              <a:gd name="T5" fmla="*/ 0 h 171"/>
              <a:gd name="T6" fmla="*/ 0 w 641"/>
              <a:gd name="T7" fmla="*/ 36 h 171"/>
              <a:gd name="T8" fmla="*/ 28 w 641"/>
              <a:gd name="T9" fmla="*/ 71 h 171"/>
              <a:gd name="T10" fmla="*/ 28 w 641"/>
              <a:gd name="T11" fmla="*/ 171 h 171"/>
              <a:gd name="T12" fmla="*/ 36 w 641"/>
              <a:gd name="T13" fmla="*/ 171 h 171"/>
              <a:gd name="T14" fmla="*/ 44 w 641"/>
              <a:gd name="T15" fmla="*/ 171 h 171"/>
              <a:gd name="T16" fmla="*/ 641 w 641"/>
              <a:gd name="T17" fmla="*/ 171 h 171"/>
              <a:gd name="T18" fmla="*/ 641 w 641"/>
              <a:gd name="T19" fmla="*/ 155 h 171"/>
              <a:gd name="T20" fmla="*/ 44 w 641"/>
              <a:gd name="T21" fmla="*/ 155 h 171"/>
              <a:gd name="T22" fmla="*/ 44 w 641"/>
              <a:gd name="T23" fmla="*/ 72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1" h="171">
                <a:moveTo>
                  <a:pt x="44" y="72"/>
                </a:moveTo>
                <a:cubicBezTo>
                  <a:pt x="60" y="69"/>
                  <a:pt x="73" y="54"/>
                  <a:pt x="73" y="36"/>
                </a:cubicBezTo>
                <a:cubicBezTo>
                  <a:pt x="73" y="16"/>
                  <a:pt x="57" y="0"/>
                  <a:pt x="36" y="0"/>
                </a:cubicBezTo>
                <a:cubicBezTo>
                  <a:pt x="16" y="0"/>
                  <a:pt x="0" y="16"/>
                  <a:pt x="0" y="36"/>
                </a:cubicBezTo>
                <a:cubicBezTo>
                  <a:pt x="0" y="53"/>
                  <a:pt x="12" y="67"/>
                  <a:pt x="28" y="71"/>
                </a:cubicBezTo>
                <a:cubicBezTo>
                  <a:pt x="28" y="171"/>
                  <a:pt x="28" y="171"/>
                  <a:pt x="28" y="171"/>
                </a:cubicBezTo>
                <a:cubicBezTo>
                  <a:pt x="36" y="171"/>
                  <a:pt x="36" y="171"/>
                  <a:pt x="36" y="171"/>
                </a:cubicBezTo>
                <a:cubicBezTo>
                  <a:pt x="44" y="171"/>
                  <a:pt x="44" y="171"/>
                  <a:pt x="44" y="171"/>
                </a:cubicBezTo>
                <a:cubicBezTo>
                  <a:pt x="641" y="171"/>
                  <a:pt x="641" y="171"/>
                  <a:pt x="641" y="171"/>
                </a:cubicBezTo>
                <a:cubicBezTo>
                  <a:pt x="641" y="155"/>
                  <a:pt x="641" y="155"/>
                  <a:pt x="641" y="155"/>
                </a:cubicBezTo>
                <a:cubicBezTo>
                  <a:pt x="44" y="155"/>
                  <a:pt x="44" y="155"/>
                  <a:pt x="44" y="155"/>
                </a:cubicBezTo>
                <a:lnTo>
                  <a:pt x="44" y="72"/>
                </a:lnTo>
                <a:close/>
              </a:path>
            </a:pathLst>
          </a:custGeom>
          <a:solidFill>
            <a:srgbClr val="D43B20"/>
          </a:solidFill>
          <a:ln>
            <a:noFill/>
          </a:ln>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87" name="Freeform 41"/>
          <p:cNvSpPr>
            <a:spLocks/>
          </p:cNvSpPr>
          <p:nvPr/>
        </p:nvSpPr>
        <p:spPr bwMode="auto">
          <a:xfrm>
            <a:off x="7146985" y="2720493"/>
            <a:ext cx="1236621" cy="347036"/>
          </a:xfrm>
          <a:custGeom>
            <a:avLst/>
            <a:gdLst>
              <a:gd name="T0" fmla="*/ 606 w 642"/>
              <a:gd name="T1" fmla="*/ 180 h 180"/>
              <a:gd name="T2" fmla="*/ 614 w 642"/>
              <a:gd name="T3" fmla="*/ 180 h 180"/>
              <a:gd name="T4" fmla="*/ 614 w 642"/>
              <a:gd name="T5" fmla="*/ 71 h 180"/>
              <a:gd name="T6" fmla="*/ 642 w 642"/>
              <a:gd name="T7" fmla="*/ 36 h 180"/>
              <a:gd name="T8" fmla="*/ 606 w 642"/>
              <a:gd name="T9" fmla="*/ 0 h 180"/>
              <a:gd name="T10" fmla="*/ 569 w 642"/>
              <a:gd name="T11" fmla="*/ 36 h 180"/>
              <a:gd name="T12" fmla="*/ 598 w 642"/>
              <a:gd name="T13" fmla="*/ 71 h 180"/>
              <a:gd name="T14" fmla="*/ 598 w 642"/>
              <a:gd name="T15" fmla="*/ 164 h 180"/>
              <a:gd name="T16" fmla="*/ 0 w 642"/>
              <a:gd name="T17" fmla="*/ 164 h 180"/>
              <a:gd name="T18" fmla="*/ 0 w 642"/>
              <a:gd name="T19" fmla="*/ 180 h 180"/>
              <a:gd name="T20" fmla="*/ 598 w 642"/>
              <a:gd name="T21" fmla="*/ 180 h 180"/>
              <a:gd name="T22" fmla="*/ 606 w 642"/>
              <a:gd name="T23"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2" h="180">
                <a:moveTo>
                  <a:pt x="606" y="180"/>
                </a:moveTo>
                <a:cubicBezTo>
                  <a:pt x="614" y="180"/>
                  <a:pt x="614" y="180"/>
                  <a:pt x="614" y="180"/>
                </a:cubicBezTo>
                <a:cubicBezTo>
                  <a:pt x="614" y="71"/>
                  <a:pt x="614" y="71"/>
                  <a:pt x="614" y="71"/>
                </a:cubicBezTo>
                <a:cubicBezTo>
                  <a:pt x="630" y="68"/>
                  <a:pt x="642" y="53"/>
                  <a:pt x="642" y="36"/>
                </a:cubicBezTo>
                <a:cubicBezTo>
                  <a:pt x="642" y="16"/>
                  <a:pt x="626" y="0"/>
                  <a:pt x="606" y="0"/>
                </a:cubicBezTo>
                <a:cubicBezTo>
                  <a:pt x="585" y="0"/>
                  <a:pt x="569" y="16"/>
                  <a:pt x="569" y="36"/>
                </a:cubicBezTo>
                <a:cubicBezTo>
                  <a:pt x="569" y="53"/>
                  <a:pt x="581" y="68"/>
                  <a:pt x="598" y="71"/>
                </a:cubicBezTo>
                <a:cubicBezTo>
                  <a:pt x="598" y="164"/>
                  <a:pt x="598" y="164"/>
                  <a:pt x="598" y="164"/>
                </a:cubicBezTo>
                <a:cubicBezTo>
                  <a:pt x="0" y="164"/>
                  <a:pt x="0" y="164"/>
                  <a:pt x="0" y="164"/>
                </a:cubicBezTo>
                <a:cubicBezTo>
                  <a:pt x="0" y="180"/>
                  <a:pt x="0" y="180"/>
                  <a:pt x="0" y="180"/>
                </a:cubicBezTo>
                <a:cubicBezTo>
                  <a:pt x="598" y="180"/>
                  <a:pt x="598" y="180"/>
                  <a:pt x="598" y="180"/>
                </a:cubicBezTo>
                <a:lnTo>
                  <a:pt x="606" y="180"/>
                </a:lnTo>
                <a:close/>
              </a:path>
            </a:pathLst>
          </a:custGeom>
          <a:solidFill>
            <a:srgbClr val="759F81"/>
          </a:solidFill>
          <a:ln>
            <a:noFill/>
          </a:ln>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88" name="Freeform 42"/>
          <p:cNvSpPr>
            <a:spLocks/>
          </p:cNvSpPr>
          <p:nvPr/>
        </p:nvSpPr>
        <p:spPr bwMode="auto">
          <a:xfrm>
            <a:off x="7146985" y="4874898"/>
            <a:ext cx="1236621" cy="348665"/>
          </a:xfrm>
          <a:custGeom>
            <a:avLst/>
            <a:gdLst>
              <a:gd name="T0" fmla="*/ 614 w 642"/>
              <a:gd name="T1" fmla="*/ 109 h 181"/>
              <a:gd name="T2" fmla="*/ 614 w 642"/>
              <a:gd name="T3" fmla="*/ 0 h 181"/>
              <a:gd name="T4" fmla="*/ 606 w 642"/>
              <a:gd name="T5" fmla="*/ 0 h 181"/>
              <a:gd name="T6" fmla="*/ 598 w 642"/>
              <a:gd name="T7" fmla="*/ 0 h 181"/>
              <a:gd name="T8" fmla="*/ 0 w 642"/>
              <a:gd name="T9" fmla="*/ 0 h 181"/>
              <a:gd name="T10" fmla="*/ 0 w 642"/>
              <a:gd name="T11" fmla="*/ 16 h 181"/>
              <a:gd name="T12" fmla="*/ 598 w 642"/>
              <a:gd name="T13" fmla="*/ 16 h 181"/>
              <a:gd name="T14" fmla="*/ 598 w 642"/>
              <a:gd name="T15" fmla="*/ 109 h 181"/>
              <a:gd name="T16" fmla="*/ 569 w 642"/>
              <a:gd name="T17" fmla="*/ 144 h 181"/>
              <a:gd name="T18" fmla="*/ 606 w 642"/>
              <a:gd name="T19" fmla="*/ 181 h 181"/>
              <a:gd name="T20" fmla="*/ 642 w 642"/>
              <a:gd name="T21" fmla="*/ 144 h 181"/>
              <a:gd name="T22" fmla="*/ 614 w 642"/>
              <a:gd name="T23" fmla="*/ 10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2" h="181">
                <a:moveTo>
                  <a:pt x="614" y="109"/>
                </a:moveTo>
                <a:cubicBezTo>
                  <a:pt x="614" y="0"/>
                  <a:pt x="614" y="0"/>
                  <a:pt x="614" y="0"/>
                </a:cubicBezTo>
                <a:cubicBezTo>
                  <a:pt x="606" y="0"/>
                  <a:pt x="606" y="0"/>
                  <a:pt x="606" y="0"/>
                </a:cubicBezTo>
                <a:cubicBezTo>
                  <a:pt x="598" y="0"/>
                  <a:pt x="598" y="0"/>
                  <a:pt x="598" y="0"/>
                </a:cubicBezTo>
                <a:cubicBezTo>
                  <a:pt x="0" y="0"/>
                  <a:pt x="0" y="0"/>
                  <a:pt x="0" y="0"/>
                </a:cubicBezTo>
                <a:cubicBezTo>
                  <a:pt x="0" y="16"/>
                  <a:pt x="0" y="16"/>
                  <a:pt x="0" y="16"/>
                </a:cubicBezTo>
                <a:cubicBezTo>
                  <a:pt x="598" y="16"/>
                  <a:pt x="598" y="16"/>
                  <a:pt x="598" y="16"/>
                </a:cubicBezTo>
                <a:cubicBezTo>
                  <a:pt x="598" y="109"/>
                  <a:pt x="598" y="109"/>
                  <a:pt x="598" y="109"/>
                </a:cubicBezTo>
                <a:cubicBezTo>
                  <a:pt x="581" y="112"/>
                  <a:pt x="569" y="127"/>
                  <a:pt x="569" y="144"/>
                </a:cubicBezTo>
                <a:cubicBezTo>
                  <a:pt x="569" y="164"/>
                  <a:pt x="585" y="181"/>
                  <a:pt x="606" y="181"/>
                </a:cubicBezTo>
                <a:cubicBezTo>
                  <a:pt x="626" y="181"/>
                  <a:pt x="642" y="164"/>
                  <a:pt x="642" y="144"/>
                </a:cubicBezTo>
                <a:cubicBezTo>
                  <a:pt x="642" y="127"/>
                  <a:pt x="630" y="112"/>
                  <a:pt x="614" y="109"/>
                </a:cubicBezTo>
                <a:close/>
              </a:path>
            </a:pathLst>
          </a:custGeom>
          <a:solidFill>
            <a:schemeClr val="tx1">
              <a:lumMod val="75000"/>
              <a:lumOff val="25000"/>
            </a:schemeClr>
          </a:solidFill>
          <a:ln>
            <a:noFill/>
          </a:ln>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grpSp>
        <p:nvGrpSpPr>
          <p:cNvPr id="89" name="Group 64"/>
          <p:cNvGrpSpPr/>
          <p:nvPr/>
        </p:nvGrpSpPr>
        <p:grpSpPr>
          <a:xfrm>
            <a:off x="5015781" y="2067251"/>
            <a:ext cx="2162655" cy="3650700"/>
            <a:chOff x="5203257" y="2428498"/>
            <a:chExt cx="1787318" cy="3017107"/>
          </a:xfrm>
        </p:grpSpPr>
        <p:sp>
          <p:nvSpPr>
            <p:cNvPr id="90" name="Freeform 43"/>
            <p:cNvSpPr>
              <a:spLocks/>
            </p:cNvSpPr>
            <p:nvPr/>
          </p:nvSpPr>
          <p:spPr bwMode="auto">
            <a:xfrm>
              <a:off x="5858227" y="4819147"/>
              <a:ext cx="477378" cy="602833"/>
            </a:xfrm>
            <a:custGeom>
              <a:avLst/>
              <a:gdLst>
                <a:gd name="T0" fmla="*/ 148 w 248"/>
                <a:gd name="T1" fmla="*/ 313 h 313"/>
                <a:gd name="T2" fmla="*/ 100 w 248"/>
                <a:gd name="T3" fmla="*/ 313 h 313"/>
                <a:gd name="T4" fmla="*/ 0 w 248"/>
                <a:gd name="T5" fmla="*/ 213 h 313"/>
                <a:gd name="T6" fmla="*/ 0 w 248"/>
                <a:gd name="T7" fmla="*/ 100 h 313"/>
                <a:gd name="T8" fmla="*/ 100 w 248"/>
                <a:gd name="T9" fmla="*/ 0 h 313"/>
                <a:gd name="T10" fmla="*/ 148 w 248"/>
                <a:gd name="T11" fmla="*/ 0 h 313"/>
                <a:gd name="T12" fmla="*/ 248 w 248"/>
                <a:gd name="T13" fmla="*/ 100 h 313"/>
                <a:gd name="T14" fmla="*/ 248 w 248"/>
                <a:gd name="T15" fmla="*/ 213 h 313"/>
                <a:gd name="T16" fmla="*/ 148 w 248"/>
                <a:gd name="T17" fmla="*/ 3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313">
                  <a:moveTo>
                    <a:pt x="148" y="313"/>
                  </a:moveTo>
                  <a:cubicBezTo>
                    <a:pt x="100" y="313"/>
                    <a:pt x="100" y="313"/>
                    <a:pt x="100" y="313"/>
                  </a:cubicBezTo>
                  <a:cubicBezTo>
                    <a:pt x="45" y="313"/>
                    <a:pt x="0" y="268"/>
                    <a:pt x="0" y="213"/>
                  </a:cubicBezTo>
                  <a:cubicBezTo>
                    <a:pt x="0" y="100"/>
                    <a:pt x="0" y="100"/>
                    <a:pt x="0" y="100"/>
                  </a:cubicBezTo>
                  <a:cubicBezTo>
                    <a:pt x="0" y="45"/>
                    <a:pt x="45" y="0"/>
                    <a:pt x="100" y="0"/>
                  </a:cubicBezTo>
                  <a:cubicBezTo>
                    <a:pt x="148" y="0"/>
                    <a:pt x="148" y="0"/>
                    <a:pt x="148" y="0"/>
                  </a:cubicBezTo>
                  <a:cubicBezTo>
                    <a:pt x="203" y="0"/>
                    <a:pt x="248" y="45"/>
                    <a:pt x="248" y="100"/>
                  </a:cubicBezTo>
                  <a:cubicBezTo>
                    <a:pt x="248" y="213"/>
                    <a:pt x="248" y="213"/>
                    <a:pt x="248" y="213"/>
                  </a:cubicBezTo>
                  <a:cubicBezTo>
                    <a:pt x="248" y="268"/>
                    <a:pt x="203" y="313"/>
                    <a:pt x="148" y="313"/>
                  </a:cubicBezTo>
                  <a:close/>
                </a:path>
              </a:pathLst>
            </a:custGeom>
            <a:solidFill>
              <a:srgbClr val="9B9A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a:solidFill>
                  <a:srgbClr val="1C1C1C"/>
                </a:solidFill>
                <a:latin typeface="Agency FB" panose="020B0503020202020204" pitchFamily="34" charset="0"/>
              </a:endParaRPr>
            </a:p>
          </p:txBody>
        </p:sp>
        <p:sp>
          <p:nvSpPr>
            <p:cNvPr id="91" name="Freeform 44"/>
            <p:cNvSpPr>
              <a:spLocks/>
            </p:cNvSpPr>
            <p:nvPr/>
          </p:nvSpPr>
          <p:spPr bwMode="auto">
            <a:xfrm>
              <a:off x="5792241" y="4811815"/>
              <a:ext cx="609350" cy="144191"/>
            </a:xfrm>
            <a:custGeom>
              <a:avLst/>
              <a:gdLst>
                <a:gd name="T0" fmla="*/ 284 w 316"/>
                <a:gd name="T1" fmla="*/ 75 h 75"/>
                <a:gd name="T2" fmla="*/ 32 w 316"/>
                <a:gd name="T3" fmla="*/ 75 h 75"/>
                <a:gd name="T4" fmla="*/ 0 w 316"/>
                <a:gd name="T5" fmla="*/ 43 h 75"/>
                <a:gd name="T6" fmla="*/ 0 w 316"/>
                <a:gd name="T7" fmla="*/ 32 h 75"/>
                <a:gd name="T8" fmla="*/ 32 w 316"/>
                <a:gd name="T9" fmla="*/ 0 h 75"/>
                <a:gd name="T10" fmla="*/ 284 w 316"/>
                <a:gd name="T11" fmla="*/ 0 h 75"/>
                <a:gd name="T12" fmla="*/ 316 w 316"/>
                <a:gd name="T13" fmla="*/ 32 h 75"/>
                <a:gd name="T14" fmla="*/ 316 w 316"/>
                <a:gd name="T15" fmla="*/ 43 h 75"/>
                <a:gd name="T16" fmla="*/ 284 w 316"/>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6" h="75">
                  <a:moveTo>
                    <a:pt x="284" y="75"/>
                  </a:moveTo>
                  <a:cubicBezTo>
                    <a:pt x="32" y="75"/>
                    <a:pt x="32" y="75"/>
                    <a:pt x="32" y="75"/>
                  </a:cubicBezTo>
                  <a:cubicBezTo>
                    <a:pt x="15" y="75"/>
                    <a:pt x="0" y="61"/>
                    <a:pt x="0" y="43"/>
                  </a:cubicBezTo>
                  <a:cubicBezTo>
                    <a:pt x="0" y="32"/>
                    <a:pt x="0" y="32"/>
                    <a:pt x="0" y="32"/>
                  </a:cubicBezTo>
                  <a:cubicBezTo>
                    <a:pt x="0" y="15"/>
                    <a:pt x="15" y="0"/>
                    <a:pt x="32" y="0"/>
                  </a:cubicBezTo>
                  <a:cubicBezTo>
                    <a:pt x="284" y="0"/>
                    <a:pt x="284" y="0"/>
                    <a:pt x="284" y="0"/>
                  </a:cubicBezTo>
                  <a:cubicBezTo>
                    <a:pt x="301" y="0"/>
                    <a:pt x="316" y="15"/>
                    <a:pt x="316" y="32"/>
                  </a:cubicBezTo>
                  <a:cubicBezTo>
                    <a:pt x="316" y="43"/>
                    <a:pt x="316" y="43"/>
                    <a:pt x="316" y="43"/>
                  </a:cubicBezTo>
                  <a:cubicBezTo>
                    <a:pt x="316" y="61"/>
                    <a:pt x="301" y="75"/>
                    <a:pt x="284" y="75"/>
                  </a:cubicBez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a:solidFill>
                  <a:srgbClr val="1C1C1C"/>
                </a:solidFill>
                <a:latin typeface="Agency FB" panose="020B0503020202020204" pitchFamily="34" charset="0"/>
              </a:endParaRPr>
            </a:p>
          </p:txBody>
        </p:sp>
        <p:sp>
          <p:nvSpPr>
            <p:cNvPr id="92" name="Freeform 45"/>
            <p:cNvSpPr>
              <a:spLocks/>
            </p:cNvSpPr>
            <p:nvPr/>
          </p:nvSpPr>
          <p:spPr bwMode="auto">
            <a:xfrm>
              <a:off x="5792241" y="5009773"/>
              <a:ext cx="609350" cy="145006"/>
            </a:xfrm>
            <a:custGeom>
              <a:avLst/>
              <a:gdLst>
                <a:gd name="T0" fmla="*/ 284 w 316"/>
                <a:gd name="T1" fmla="*/ 75 h 75"/>
                <a:gd name="T2" fmla="*/ 32 w 316"/>
                <a:gd name="T3" fmla="*/ 75 h 75"/>
                <a:gd name="T4" fmla="*/ 0 w 316"/>
                <a:gd name="T5" fmla="*/ 43 h 75"/>
                <a:gd name="T6" fmla="*/ 0 w 316"/>
                <a:gd name="T7" fmla="*/ 32 h 75"/>
                <a:gd name="T8" fmla="*/ 32 w 316"/>
                <a:gd name="T9" fmla="*/ 0 h 75"/>
                <a:gd name="T10" fmla="*/ 284 w 316"/>
                <a:gd name="T11" fmla="*/ 0 h 75"/>
                <a:gd name="T12" fmla="*/ 316 w 316"/>
                <a:gd name="T13" fmla="*/ 32 h 75"/>
                <a:gd name="T14" fmla="*/ 316 w 316"/>
                <a:gd name="T15" fmla="*/ 43 h 75"/>
                <a:gd name="T16" fmla="*/ 284 w 316"/>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6" h="75">
                  <a:moveTo>
                    <a:pt x="284" y="75"/>
                  </a:moveTo>
                  <a:cubicBezTo>
                    <a:pt x="32" y="75"/>
                    <a:pt x="32" y="75"/>
                    <a:pt x="32" y="75"/>
                  </a:cubicBezTo>
                  <a:cubicBezTo>
                    <a:pt x="15" y="75"/>
                    <a:pt x="0" y="61"/>
                    <a:pt x="0" y="43"/>
                  </a:cubicBezTo>
                  <a:cubicBezTo>
                    <a:pt x="0" y="32"/>
                    <a:pt x="0" y="32"/>
                    <a:pt x="0" y="32"/>
                  </a:cubicBezTo>
                  <a:cubicBezTo>
                    <a:pt x="0" y="15"/>
                    <a:pt x="15" y="0"/>
                    <a:pt x="32" y="0"/>
                  </a:cubicBezTo>
                  <a:cubicBezTo>
                    <a:pt x="284" y="0"/>
                    <a:pt x="284" y="0"/>
                    <a:pt x="284" y="0"/>
                  </a:cubicBezTo>
                  <a:cubicBezTo>
                    <a:pt x="301" y="0"/>
                    <a:pt x="316" y="15"/>
                    <a:pt x="316" y="32"/>
                  </a:cubicBezTo>
                  <a:cubicBezTo>
                    <a:pt x="316" y="43"/>
                    <a:pt x="316" y="43"/>
                    <a:pt x="316" y="43"/>
                  </a:cubicBezTo>
                  <a:cubicBezTo>
                    <a:pt x="316" y="61"/>
                    <a:pt x="301" y="75"/>
                    <a:pt x="284" y="75"/>
                  </a:cubicBez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a:solidFill>
                  <a:srgbClr val="1C1C1C"/>
                </a:solidFill>
                <a:latin typeface="Agency FB" panose="020B0503020202020204" pitchFamily="34" charset="0"/>
              </a:endParaRPr>
            </a:p>
          </p:txBody>
        </p:sp>
        <p:sp>
          <p:nvSpPr>
            <p:cNvPr id="93" name="Freeform 46"/>
            <p:cNvSpPr>
              <a:spLocks/>
            </p:cNvSpPr>
            <p:nvPr/>
          </p:nvSpPr>
          <p:spPr bwMode="auto">
            <a:xfrm>
              <a:off x="5792241" y="5202842"/>
              <a:ext cx="609350" cy="144191"/>
            </a:xfrm>
            <a:custGeom>
              <a:avLst/>
              <a:gdLst>
                <a:gd name="T0" fmla="*/ 284 w 316"/>
                <a:gd name="T1" fmla="*/ 75 h 75"/>
                <a:gd name="T2" fmla="*/ 32 w 316"/>
                <a:gd name="T3" fmla="*/ 75 h 75"/>
                <a:gd name="T4" fmla="*/ 0 w 316"/>
                <a:gd name="T5" fmla="*/ 43 h 75"/>
                <a:gd name="T6" fmla="*/ 0 w 316"/>
                <a:gd name="T7" fmla="*/ 32 h 75"/>
                <a:gd name="T8" fmla="*/ 32 w 316"/>
                <a:gd name="T9" fmla="*/ 0 h 75"/>
                <a:gd name="T10" fmla="*/ 284 w 316"/>
                <a:gd name="T11" fmla="*/ 0 h 75"/>
                <a:gd name="T12" fmla="*/ 316 w 316"/>
                <a:gd name="T13" fmla="*/ 32 h 75"/>
                <a:gd name="T14" fmla="*/ 316 w 316"/>
                <a:gd name="T15" fmla="*/ 43 h 75"/>
                <a:gd name="T16" fmla="*/ 284 w 316"/>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6" h="75">
                  <a:moveTo>
                    <a:pt x="284" y="75"/>
                  </a:moveTo>
                  <a:cubicBezTo>
                    <a:pt x="32" y="75"/>
                    <a:pt x="32" y="75"/>
                    <a:pt x="32" y="75"/>
                  </a:cubicBezTo>
                  <a:cubicBezTo>
                    <a:pt x="15" y="75"/>
                    <a:pt x="0" y="60"/>
                    <a:pt x="0" y="43"/>
                  </a:cubicBezTo>
                  <a:cubicBezTo>
                    <a:pt x="0" y="32"/>
                    <a:pt x="0" y="32"/>
                    <a:pt x="0" y="32"/>
                  </a:cubicBezTo>
                  <a:cubicBezTo>
                    <a:pt x="0" y="15"/>
                    <a:pt x="15" y="0"/>
                    <a:pt x="32" y="0"/>
                  </a:cubicBezTo>
                  <a:cubicBezTo>
                    <a:pt x="284" y="0"/>
                    <a:pt x="284" y="0"/>
                    <a:pt x="284" y="0"/>
                  </a:cubicBezTo>
                  <a:cubicBezTo>
                    <a:pt x="301" y="0"/>
                    <a:pt x="316" y="15"/>
                    <a:pt x="316" y="32"/>
                  </a:cubicBezTo>
                  <a:cubicBezTo>
                    <a:pt x="316" y="43"/>
                    <a:pt x="316" y="43"/>
                    <a:pt x="316" y="43"/>
                  </a:cubicBezTo>
                  <a:cubicBezTo>
                    <a:pt x="316" y="60"/>
                    <a:pt x="301" y="75"/>
                    <a:pt x="284" y="75"/>
                  </a:cubicBez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a:solidFill>
                  <a:srgbClr val="1C1C1C"/>
                </a:solidFill>
                <a:latin typeface="Agency FB" panose="020B0503020202020204" pitchFamily="34" charset="0"/>
              </a:endParaRPr>
            </a:p>
          </p:txBody>
        </p:sp>
        <p:sp>
          <p:nvSpPr>
            <p:cNvPr id="94" name="Freeform 47"/>
            <p:cNvSpPr>
              <a:spLocks/>
            </p:cNvSpPr>
            <p:nvPr/>
          </p:nvSpPr>
          <p:spPr bwMode="auto">
            <a:xfrm>
              <a:off x="6040706" y="5421980"/>
              <a:ext cx="112420" cy="23625"/>
            </a:xfrm>
            <a:custGeom>
              <a:avLst/>
              <a:gdLst>
                <a:gd name="T0" fmla="*/ 0 w 58"/>
                <a:gd name="T1" fmla="*/ 0 h 12"/>
                <a:gd name="T2" fmla="*/ 29 w 58"/>
                <a:gd name="T3" fmla="*/ 12 h 12"/>
                <a:gd name="T4" fmla="*/ 58 w 58"/>
                <a:gd name="T5" fmla="*/ 0 h 12"/>
                <a:gd name="T6" fmla="*/ 0 w 58"/>
                <a:gd name="T7" fmla="*/ 0 h 12"/>
              </a:gdLst>
              <a:ahLst/>
              <a:cxnLst>
                <a:cxn ang="0">
                  <a:pos x="T0" y="T1"/>
                </a:cxn>
                <a:cxn ang="0">
                  <a:pos x="T2" y="T3"/>
                </a:cxn>
                <a:cxn ang="0">
                  <a:pos x="T4" y="T5"/>
                </a:cxn>
                <a:cxn ang="0">
                  <a:pos x="T6" y="T7"/>
                </a:cxn>
              </a:cxnLst>
              <a:rect l="0" t="0" r="r" b="b"/>
              <a:pathLst>
                <a:path w="58" h="12">
                  <a:moveTo>
                    <a:pt x="0" y="0"/>
                  </a:moveTo>
                  <a:cubicBezTo>
                    <a:pt x="4" y="7"/>
                    <a:pt x="15" y="12"/>
                    <a:pt x="29" y="12"/>
                  </a:cubicBezTo>
                  <a:cubicBezTo>
                    <a:pt x="43" y="12"/>
                    <a:pt x="54" y="7"/>
                    <a:pt x="58" y="0"/>
                  </a:cubicBezTo>
                  <a:lnTo>
                    <a:pt x="0" y="0"/>
                  </a:lnTo>
                  <a:close/>
                </a:path>
              </a:pathLst>
            </a:custGeom>
            <a:solidFill>
              <a:srgbClr val="1A5A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a:solidFill>
                  <a:srgbClr val="1C1C1C"/>
                </a:solidFill>
                <a:latin typeface="Agency FB" panose="020B0503020202020204" pitchFamily="34" charset="0"/>
              </a:endParaRPr>
            </a:p>
          </p:txBody>
        </p:sp>
        <p:sp>
          <p:nvSpPr>
            <p:cNvPr id="95" name="Freeform 48"/>
            <p:cNvSpPr>
              <a:spLocks/>
            </p:cNvSpPr>
            <p:nvPr/>
          </p:nvSpPr>
          <p:spPr bwMode="auto">
            <a:xfrm>
              <a:off x="5347448" y="2846407"/>
              <a:ext cx="1498935" cy="714438"/>
            </a:xfrm>
            <a:custGeom>
              <a:avLst/>
              <a:gdLst>
                <a:gd name="T0" fmla="*/ 778 w 778"/>
                <a:gd name="T1" fmla="*/ 371 h 371"/>
                <a:gd name="T2" fmla="*/ 389 w 778"/>
                <a:gd name="T3" fmla="*/ 0 h 371"/>
                <a:gd name="T4" fmla="*/ 0 w 778"/>
                <a:gd name="T5" fmla="*/ 371 h 371"/>
                <a:gd name="T6" fmla="*/ 778 w 778"/>
                <a:gd name="T7" fmla="*/ 371 h 371"/>
              </a:gdLst>
              <a:ahLst/>
              <a:cxnLst>
                <a:cxn ang="0">
                  <a:pos x="T0" y="T1"/>
                </a:cxn>
                <a:cxn ang="0">
                  <a:pos x="T2" y="T3"/>
                </a:cxn>
                <a:cxn ang="0">
                  <a:pos x="T4" y="T5"/>
                </a:cxn>
                <a:cxn ang="0">
                  <a:pos x="T6" y="T7"/>
                </a:cxn>
              </a:cxnLst>
              <a:rect l="0" t="0" r="r" b="b"/>
              <a:pathLst>
                <a:path w="778" h="371">
                  <a:moveTo>
                    <a:pt x="778" y="371"/>
                  </a:moveTo>
                  <a:cubicBezTo>
                    <a:pt x="769" y="164"/>
                    <a:pt x="598" y="0"/>
                    <a:pt x="389" y="0"/>
                  </a:cubicBezTo>
                  <a:cubicBezTo>
                    <a:pt x="180" y="0"/>
                    <a:pt x="9" y="164"/>
                    <a:pt x="0" y="371"/>
                  </a:cubicBezTo>
                  <a:lnTo>
                    <a:pt x="778" y="371"/>
                  </a:lnTo>
                  <a:close/>
                </a:path>
              </a:pathLst>
            </a:custGeom>
            <a:solidFill>
              <a:schemeClr val="tx1">
                <a:lumMod val="50000"/>
                <a:lumOff val="50000"/>
              </a:schemeClr>
            </a:solidFill>
            <a:ln>
              <a:noFill/>
            </a:ln>
            <a:extLst/>
          </p:spPr>
          <p:txBody>
            <a:bodyPr vert="horz" wrap="square" lIns="91440" tIns="45720" rIns="91440" bIns="45720" numCol="1" anchor="t" anchorCtr="0" compatLnSpc="1">
              <a:prstTxWarp prst="textNoShape">
                <a:avLst/>
              </a:prstTxWarp>
            </a:bodyPr>
            <a:lstStyle/>
            <a:p>
              <a:endParaRPr lang="en-US" sz="2400">
                <a:solidFill>
                  <a:srgbClr val="1C1C1C"/>
                </a:solidFill>
                <a:latin typeface="Agency FB" panose="020B0503020202020204" pitchFamily="34" charset="0"/>
              </a:endParaRPr>
            </a:p>
          </p:txBody>
        </p:sp>
        <p:sp>
          <p:nvSpPr>
            <p:cNvPr id="96" name="Freeform 49"/>
            <p:cNvSpPr>
              <a:spLocks/>
            </p:cNvSpPr>
            <p:nvPr/>
          </p:nvSpPr>
          <p:spPr bwMode="auto">
            <a:xfrm>
              <a:off x="5727070" y="4455004"/>
              <a:ext cx="739692" cy="356812"/>
            </a:xfrm>
            <a:custGeom>
              <a:avLst/>
              <a:gdLst>
                <a:gd name="T0" fmla="*/ 0 w 384"/>
                <a:gd name="T1" fmla="*/ 0 h 185"/>
                <a:gd name="T2" fmla="*/ 81 w 384"/>
                <a:gd name="T3" fmla="*/ 185 h 185"/>
                <a:gd name="T4" fmla="*/ 173 w 384"/>
                <a:gd name="T5" fmla="*/ 185 h 185"/>
                <a:gd name="T6" fmla="*/ 192 w 384"/>
                <a:gd name="T7" fmla="*/ 185 h 185"/>
                <a:gd name="T8" fmla="*/ 211 w 384"/>
                <a:gd name="T9" fmla="*/ 185 h 185"/>
                <a:gd name="T10" fmla="*/ 303 w 384"/>
                <a:gd name="T11" fmla="*/ 185 h 185"/>
                <a:gd name="T12" fmla="*/ 384 w 384"/>
                <a:gd name="T13" fmla="*/ 0 h 185"/>
                <a:gd name="T14" fmla="*/ 0 w 384"/>
                <a:gd name="T15" fmla="*/ 0 h 1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185">
                  <a:moveTo>
                    <a:pt x="0" y="0"/>
                  </a:moveTo>
                  <a:cubicBezTo>
                    <a:pt x="40" y="63"/>
                    <a:pt x="77" y="135"/>
                    <a:pt x="81" y="185"/>
                  </a:cubicBezTo>
                  <a:cubicBezTo>
                    <a:pt x="173" y="185"/>
                    <a:pt x="173" y="185"/>
                    <a:pt x="173" y="185"/>
                  </a:cubicBezTo>
                  <a:cubicBezTo>
                    <a:pt x="192" y="185"/>
                    <a:pt x="192" y="185"/>
                    <a:pt x="192" y="185"/>
                  </a:cubicBezTo>
                  <a:cubicBezTo>
                    <a:pt x="211" y="185"/>
                    <a:pt x="211" y="185"/>
                    <a:pt x="211" y="185"/>
                  </a:cubicBezTo>
                  <a:cubicBezTo>
                    <a:pt x="303" y="185"/>
                    <a:pt x="303" y="185"/>
                    <a:pt x="303" y="185"/>
                  </a:cubicBezTo>
                  <a:cubicBezTo>
                    <a:pt x="307" y="135"/>
                    <a:pt x="344" y="63"/>
                    <a:pt x="384" y="0"/>
                  </a:cubicBezTo>
                  <a:lnTo>
                    <a:pt x="0" y="0"/>
                  </a:lnTo>
                  <a:close/>
                </a:path>
              </a:pathLst>
            </a:custGeom>
            <a:solidFill>
              <a:schemeClr val="tx1">
                <a:lumMod val="50000"/>
                <a:lumOff val="50000"/>
              </a:schemeClr>
            </a:solidFill>
            <a:ln>
              <a:noFill/>
            </a:ln>
            <a:extLst/>
          </p:spPr>
          <p:txBody>
            <a:bodyPr vert="horz" wrap="square" lIns="91440" tIns="45720" rIns="91440" bIns="45720" numCol="1" anchor="t" anchorCtr="0" compatLnSpc="1">
              <a:prstTxWarp prst="textNoShape">
                <a:avLst/>
              </a:prstTxWarp>
            </a:bodyPr>
            <a:lstStyle/>
            <a:p>
              <a:endParaRPr lang="en-US" sz="2400">
                <a:solidFill>
                  <a:srgbClr val="1C1C1C"/>
                </a:solidFill>
                <a:latin typeface="Agency FB" panose="020B0503020202020204" pitchFamily="34" charset="0"/>
              </a:endParaRPr>
            </a:p>
          </p:txBody>
        </p:sp>
        <p:sp>
          <p:nvSpPr>
            <p:cNvPr id="97" name="Freeform 50"/>
            <p:cNvSpPr>
              <a:spLocks/>
            </p:cNvSpPr>
            <p:nvPr/>
          </p:nvSpPr>
          <p:spPr bwMode="auto">
            <a:xfrm>
              <a:off x="5875334" y="2428498"/>
              <a:ext cx="98571" cy="334816"/>
            </a:xfrm>
            <a:custGeom>
              <a:avLst/>
              <a:gdLst>
                <a:gd name="T0" fmla="*/ 41 w 51"/>
                <a:gd name="T1" fmla="*/ 173 h 174"/>
                <a:gd name="T2" fmla="*/ 41 w 51"/>
                <a:gd name="T3" fmla="*/ 173 h 174"/>
                <a:gd name="T4" fmla="*/ 28 w 51"/>
                <a:gd name="T5" fmla="*/ 164 h 174"/>
                <a:gd name="T6" fmla="*/ 1 w 51"/>
                <a:gd name="T7" fmla="*/ 14 h 174"/>
                <a:gd name="T8" fmla="*/ 11 w 51"/>
                <a:gd name="T9" fmla="*/ 1 h 174"/>
                <a:gd name="T10" fmla="*/ 11 w 51"/>
                <a:gd name="T11" fmla="*/ 1 h 174"/>
                <a:gd name="T12" fmla="*/ 24 w 51"/>
                <a:gd name="T13" fmla="*/ 10 h 174"/>
                <a:gd name="T14" fmla="*/ 50 w 51"/>
                <a:gd name="T15" fmla="*/ 160 h 174"/>
                <a:gd name="T16" fmla="*/ 41 w 51"/>
                <a:gd name="T17" fmla="*/ 173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74">
                  <a:moveTo>
                    <a:pt x="41" y="173"/>
                  </a:moveTo>
                  <a:cubicBezTo>
                    <a:pt x="41" y="173"/>
                    <a:pt x="41" y="173"/>
                    <a:pt x="41" y="173"/>
                  </a:cubicBezTo>
                  <a:cubicBezTo>
                    <a:pt x="35" y="174"/>
                    <a:pt x="29" y="170"/>
                    <a:pt x="28" y="164"/>
                  </a:cubicBezTo>
                  <a:cubicBezTo>
                    <a:pt x="1" y="14"/>
                    <a:pt x="1" y="14"/>
                    <a:pt x="1" y="14"/>
                  </a:cubicBezTo>
                  <a:cubicBezTo>
                    <a:pt x="0" y="8"/>
                    <a:pt x="4" y="2"/>
                    <a:pt x="11" y="1"/>
                  </a:cubicBezTo>
                  <a:cubicBezTo>
                    <a:pt x="11" y="1"/>
                    <a:pt x="11" y="1"/>
                    <a:pt x="11" y="1"/>
                  </a:cubicBezTo>
                  <a:cubicBezTo>
                    <a:pt x="17" y="0"/>
                    <a:pt x="23" y="4"/>
                    <a:pt x="24" y="10"/>
                  </a:cubicBezTo>
                  <a:cubicBezTo>
                    <a:pt x="50" y="160"/>
                    <a:pt x="50" y="160"/>
                    <a:pt x="50" y="160"/>
                  </a:cubicBezTo>
                  <a:cubicBezTo>
                    <a:pt x="51" y="166"/>
                    <a:pt x="47" y="172"/>
                    <a:pt x="41" y="173"/>
                  </a:cubicBezTo>
                  <a:close/>
                </a:path>
              </a:pathLst>
            </a:custGeom>
            <a:solidFill>
              <a:schemeClr val="tx1">
                <a:lumMod val="50000"/>
                <a:lumOff val="50000"/>
              </a:schemeClr>
            </a:solidFill>
            <a:ln>
              <a:noFill/>
            </a:ln>
            <a:extLst/>
          </p:spPr>
          <p:txBody>
            <a:bodyPr vert="horz" wrap="square" lIns="91440" tIns="45720" rIns="91440" bIns="45720" numCol="1" anchor="t" anchorCtr="0" compatLnSpc="1">
              <a:prstTxWarp prst="textNoShape">
                <a:avLst/>
              </a:prstTxWarp>
            </a:bodyPr>
            <a:lstStyle/>
            <a:p>
              <a:endParaRPr lang="en-US" sz="2400">
                <a:solidFill>
                  <a:srgbClr val="1C1C1C"/>
                </a:solidFill>
                <a:latin typeface="Agency FB" panose="020B0503020202020204" pitchFamily="34" charset="0"/>
              </a:endParaRPr>
            </a:p>
          </p:txBody>
        </p:sp>
        <p:sp>
          <p:nvSpPr>
            <p:cNvPr id="98" name="Freeform 51"/>
            <p:cNvSpPr>
              <a:spLocks/>
            </p:cNvSpPr>
            <p:nvPr/>
          </p:nvSpPr>
          <p:spPr bwMode="auto">
            <a:xfrm>
              <a:off x="5503859" y="2561284"/>
              <a:ext cx="196328" cy="303860"/>
            </a:xfrm>
            <a:custGeom>
              <a:avLst/>
              <a:gdLst>
                <a:gd name="T0" fmla="*/ 95 w 102"/>
                <a:gd name="T1" fmla="*/ 154 h 158"/>
                <a:gd name="T2" fmla="*/ 95 w 102"/>
                <a:gd name="T3" fmla="*/ 154 h 158"/>
                <a:gd name="T4" fmla="*/ 79 w 102"/>
                <a:gd name="T5" fmla="*/ 150 h 158"/>
                <a:gd name="T6" fmla="*/ 3 w 102"/>
                <a:gd name="T7" fmla="*/ 19 h 158"/>
                <a:gd name="T8" fmla="*/ 8 w 102"/>
                <a:gd name="T9" fmla="*/ 3 h 158"/>
                <a:gd name="T10" fmla="*/ 8 w 102"/>
                <a:gd name="T11" fmla="*/ 3 h 158"/>
                <a:gd name="T12" fmla="*/ 23 w 102"/>
                <a:gd name="T13" fmla="*/ 8 h 158"/>
                <a:gd name="T14" fmla="*/ 99 w 102"/>
                <a:gd name="T15" fmla="*/ 139 h 158"/>
                <a:gd name="T16" fmla="*/ 95 w 102"/>
                <a:gd name="T17" fmla="*/ 1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158">
                  <a:moveTo>
                    <a:pt x="95" y="154"/>
                  </a:moveTo>
                  <a:cubicBezTo>
                    <a:pt x="95" y="154"/>
                    <a:pt x="95" y="154"/>
                    <a:pt x="95" y="154"/>
                  </a:cubicBezTo>
                  <a:cubicBezTo>
                    <a:pt x="89" y="158"/>
                    <a:pt x="82" y="156"/>
                    <a:pt x="79" y="150"/>
                  </a:cubicBezTo>
                  <a:cubicBezTo>
                    <a:pt x="3" y="19"/>
                    <a:pt x="3" y="19"/>
                    <a:pt x="3" y="19"/>
                  </a:cubicBezTo>
                  <a:cubicBezTo>
                    <a:pt x="0" y="14"/>
                    <a:pt x="2" y="7"/>
                    <a:pt x="8" y="3"/>
                  </a:cubicBezTo>
                  <a:cubicBezTo>
                    <a:pt x="8" y="3"/>
                    <a:pt x="8" y="3"/>
                    <a:pt x="8" y="3"/>
                  </a:cubicBezTo>
                  <a:cubicBezTo>
                    <a:pt x="13" y="0"/>
                    <a:pt x="20" y="2"/>
                    <a:pt x="23" y="8"/>
                  </a:cubicBezTo>
                  <a:cubicBezTo>
                    <a:pt x="99" y="139"/>
                    <a:pt x="99" y="139"/>
                    <a:pt x="99" y="139"/>
                  </a:cubicBezTo>
                  <a:cubicBezTo>
                    <a:pt x="102" y="144"/>
                    <a:pt x="100" y="151"/>
                    <a:pt x="95" y="154"/>
                  </a:cubicBezTo>
                  <a:close/>
                </a:path>
              </a:pathLst>
            </a:custGeom>
            <a:solidFill>
              <a:schemeClr val="tx1">
                <a:lumMod val="50000"/>
                <a:lumOff val="50000"/>
              </a:schemeClr>
            </a:solidFill>
            <a:ln>
              <a:noFill/>
            </a:ln>
            <a:extLst/>
          </p:spPr>
          <p:txBody>
            <a:bodyPr vert="horz" wrap="square" lIns="91440" tIns="45720" rIns="91440" bIns="45720" numCol="1" anchor="t" anchorCtr="0" compatLnSpc="1">
              <a:prstTxWarp prst="textNoShape">
                <a:avLst/>
              </a:prstTxWarp>
            </a:bodyPr>
            <a:lstStyle/>
            <a:p>
              <a:endParaRPr lang="en-US" sz="2400">
                <a:solidFill>
                  <a:srgbClr val="1C1C1C"/>
                </a:solidFill>
                <a:latin typeface="Agency FB" panose="020B0503020202020204" pitchFamily="34" charset="0"/>
              </a:endParaRPr>
            </a:p>
          </p:txBody>
        </p:sp>
        <p:sp>
          <p:nvSpPr>
            <p:cNvPr id="99" name="Freeform 52"/>
            <p:cNvSpPr>
              <a:spLocks/>
            </p:cNvSpPr>
            <p:nvPr/>
          </p:nvSpPr>
          <p:spPr bwMode="auto">
            <a:xfrm>
              <a:off x="6218297" y="2428498"/>
              <a:ext cx="98571" cy="334816"/>
            </a:xfrm>
            <a:custGeom>
              <a:avLst/>
              <a:gdLst>
                <a:gd name="T0" fmla="*/ 11 w 51"/>
                <a:gd name="T1" fmla="*/ 173 h 174"/>
                <a:gd name="T2" fmla="*/ 11 w 51"/>
                <a:gd name="T3" fmla="*/ 173 h 174"/>
                <a:gd name="T4" fmla="*/ 2 w 51"/>
                <a:gd name="T5" fmla="*/ 160 h 174"/>
                <a:gd name="T6" fmla="*/ 28 w 51"/>
                <a:gd name="T7" fmla="*/ 10 h 174"/>
                <a:gd name="T8" fmla="*/ 41 w 51"/>
                <a:gd name="T9" fmla="*/ 1 h 174"/>
                <a:gd name="T10" fmla="*/ 41 w 51"/>
                <a:gd name="T11" fmla="*/ 1 h 174"/>
                <a:gd name="T12" fmla="*/ 50 w 51"/>
                <a:gd name="T13" fmla="*/ 14 h 174"/>
                <a:gd name="T14" fmla="*/ 24 w 51"/>
                <a:gd name="T15" fmla="*/ 164 h 174"/>
                <a:gd name="T16" fmla="*/ 11 w 51"/>
                <a:gd name="T17" fmla="*/ 173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74">
                  <a:moveTo>
                    <a:pt x="11" y="173"/>
                  </a:moveTo>
                  <a:cubicBezTo>
                    <a:pt x="11" y="173"/>
                    <a:pt x="11" y="173"/>
                    <a:pt x="11" y="173"/>
                  </a:cubicBezTo>
                  <a:cubicBezTo>
                    <a:pt x="5" y="172"/>
                    <a:pt x="0" y="166"/>
                    <a:pt x="2" y="160"/>
                  </a:cubicBezTo>
                  <a:cubicBezTo>
                    <a:pt x="28" y="10"/>
                    <a:pt x="28" y="10"/>
                    <a:pt x="28" y="10"/>
                  </a:cubicBezTo>
                  <a:cubicBezTo>
                    <a:pt x="29" y="4"/>
                    <a:pt x="35" y="0"/>
                    <a:pt x="41" y="1"/>
                  </a:cubicBezTo>
                  <a:cubicBezTo>
                    <a:pt x="41" y="1"/>
                    <a:pt x="41" y="1"/>
                    <a:pt x="41" y="1"/>
                  </a:cubicBezTo>
                  <a:cubicBezTo>
                    <a:pt x="47" y="2"/>
                    <a:pt x="51" y="8"/>
                    <a:pt x="50" y="14"/>
                  </a:cubicBezTo>
                  <a:cubicBezTo>
                    <a:pt x="24" y="164"/>
                    <a:pt x="24" y="164"/>
                    <a:pt x="24" y="164"/>
                  </a:cubicBezTo>
                  <a:cubicBezTo>
                    <a:pt x="23" y="170"/>
                    <a:pt x="17" y="174"/>
                    <a:pt x="11" y="173"/>
                  </a:cubicBezTo>
                  <a:close/>
                </a:path>
              </a:pathLst>
            </a:custGeom>
            <a:solidFill>
              <a:schemeClr val="tx1">
                <a:lumMod val="50000"/>
                <a:lumOff val="50000"/>
              </a:schemeClr>
            </a:solidFill>
            <a:ln>
              <a:noFill/>
            </a:ln>
            <a:extLst/>
          </p:spPr>
          <p:txBody>
            <a:bodyPr vert="horz" wrap="square" lIns="91440" tIns="45720" rIns="91440" bIns="45720" numCol="1" anchor="t" anchorCtr="0" compatLnSpc="1">
              <a:prstTxWarp prst="textNoShape">
                <a:avLst/>
              </a:prstTxWarp>
            </a:bodyPr>
            <a:lstStyle/>
            <a:p>
              <a:endParaRPr lang="en-US" sz="2400">
                <a:solidFill>
                  <a:srgbClr val="1C1C1C"/>
                </a:solidFill>
                <a:latin typeface="Agency FB" panose="020B0503020202020204" pitchFamily="34" charset="0"/>
              </a:endParaRPr>
            </a:p>
          </p:txBody>
        </p:sp>
        <p:sp>
          <p:nvSpPr>
            <p:cNvPr id="127" name="Freeform 53"/>
            <p:cNvSpPr>
              <a:spLocks/>
            </p:cNvSpPr>
            <p:nvPr/>
          </p:nvSpPr>
          <p:spPr bwMode="auto">
            <a:xfrm>
              <a:off x="6493645" y="2561284"/>
              <a:ext cx="194699" cy="303860"/>
            </a:xfrm>
            <a:custGeom>
              <a:avLst/>
              <a:gdLst>
                <a:gd name="T0" fmla="*/ 7 w 101"/>
                <a:gd name="T1" fmla="*/ 154 h 158"/>
                <a:gd name="T2" fmla="*/ 7 w 101"/>
                <a:gd name="T3" fmla="*/ 154 h 158"/>
                <a:gd name="T4" fmla="*/ 3 w 101"/>
                <a:gd name="T5" fmla="*/ 139 h 158"/>
                <a:gd name="T6" fmla="*/ 78 w 101"/>
                <a:gd name="T7" fmla="*/ 8 h 158"/>
                <a:gd name="T8" fmla="*/ 94 w 101"/>
                <a:gd name="T9" fmla="*/ 3 h 158"/>
                <a:gd name="T10" fmla="*/ 94 w 101"/>
                <a:gd name="T11" fmla="*/ 3 h 158"/>
                <a:gd name="T12" fmla="*/ 98 w 101"/>
                <a:gd name="T13" fmla="*/ 19 h 158"/>
                <a:gd name="T14" fmla="*/ 23 w 101"/>
                <a:gd name="T15" fmla="*/ 150 h 158"/>
                <a:gd name="T16" fmla="*/ 7 w 101"/>
                <a:gd name="T17" fmla="*/ 1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158">
                  <a:moveTo>
                    <a:pt x="7" y="154"/>
                  </a:moveTo>
                  <a:cubicBezTo>
                    <a:pt x="7" y="154"/>
                    <a:pt x="7" y="154"/>
                    <a:pt x="7" y="154"/>
                  </a:cubicBezTo>
                  <a:cubicBezTo>
                    <a:pt x="1" y="151"/>
                    <a:pt x="0" y="144"/>
                    <a:pt x="3" y="139"/>
                  </a:cubicBezTo>
                  <a:cubicBezTo>
                    <a:pt x="78" y="8"/>
                    <a:pt x="78" y="8"/>
                    <a:pt x="78" y="8"/>
                  </a:cubicBezTo>
                  <a:cubicBezTo>
                    <a:pt x="82" y="2"/>
                    <a:pt x="89" y="0"/>
                    <a:pt x="94" y="3"/>
                  </a:cubicBezTo>
                  <a:cubicBezTo>
                    <a:pt x="94" y="3"/>
                    <a:pt x="94" y="3"/>
                    <a:pt x="94" y="3"/>
                  </a:cubicBezTo>
                  <a:cubicBezTo>
                    <a:pt x="100" y="7"/>
                    <a:pt x="101" y="14"/>
                    <a:pt x="98" y="19"/>
                  </a:cubicBezTo>
                  <a:cubicBezTo>
                    <a:pt x="23" y="150"/>
                    <a:pt x="23" y="150"/>
                    <a:pt x="23" y="150"/>
                  </a:cubicBezTo>
                  <a:cubicBezTo>
                    <a:pt x="19" y="156"/>
                    <a:pt x="12" y="158"/>
                    <a:pt x="7" y="154"/>
                  </a:cubicBezTo>
                  <a:close/>
                </a:path>
              </a:pathLst>
            </a:custGeom>
            <a:solidFill>
              <a:schemeClr val="tx1">
                <a:lumMod val="50000"/>
                <a:lumOff val="50000"/>
              </a:schemeClr>
            </a:solidFill>
            <a:ln>
              <a:noFill/>
            </a:ln>
            <a:extLst/>
          </p:spPr>
          <p:txBody>
            <a:bodyPr vert="horz" wrap="square" lIns="91440" tIns="45720" rIns="91440" bIns="45720" numCol="1" anchor="t" anchorCtr="0" compatLnSpc="1">
              <a:prstTxWarp prst="textNoShape">
                <a:avLst/>
              </a:prstTxWarp>
            </a:bodyPr>
            <a:lstStyle/>
            <a:p>
              <a:endParaRPr lang="en-US" sz="2400">
                <a:solidFill>
                  <a:srgbClr val="1C1C1C"/>
                </a:solidFill>
                <a:latin typeface="Agency FB" panose="020B0503020202020204" pitchFamily="34" charset="0"/>
              </a:endParaRPr>
            </a:p>
          </p:txBody>
        </p:sp>
        <p:sp>
          <p:nvSpPr>
            <p:cNvPr id="128" name="Freeform 54"/>
            <p:cNvSpPr>
              <a:spLocks/>
            </p:cNvSpPr>
            <p:nvPr/>
          </p:nvSpPr>
          <p:spPr bwMode="auto">
            <a:xfrm>
              <a:off x="6716856" y="2815451"/>
              <a:ext cx="273719" cy="237060"/>
            </a:xfrm>
            <a:custGeom>
              <a:avLst/>
              <a:gdLst>
                <a:gd name="T0" fmla="*/ 4 w 142"/>
                <a:gd name="T1" fmla="*/ 118 h 123"/>
                <a:gd name="T2" fmla="*/ 4 w 142"/>
                <a:gd name="T3" fmla="*/ 118 h 123"/>
                <a:gd name="T4" fmla="*/ 6 w 142"/>
                <a:gd name="T5" fmla="*/ 101 h 123"/>
                <a:gd name="T6" fmla="*/ 122 w 142"/>
                <a:gd name="T7" fmla="*/ 4 h 123"/>
                <a:gd name="T8" fmla="*/ 138 w 142"/>
                <a:gd name="T9" fmla="*/ 6 h 123"/>
                <a:gd name="T10" fmla="*/ 138 w 142"/>
                <a:gd name="T11" fmla="*/ 6 h 123"/>
                <a:gd name="T12" fmla="*/ 136 w 142"/>
                <a:gd name="T13" fmla="*/ 22 h 123"/>
                <a:gd name="T14" fmla="*/ 20 w 142"/>
                <a:gd name="T15" fmla="*/ 119 h 123"/>
                <a:gd name="T16" fmla="*/ 4 w 142"/>
                <a:gd name="T17" fmla="*/ 118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23">
                  <a:moveTo>
                    <a:pt x="4" y="118"/>
                  </a:moveTo>
                  <a:cubicBezTo>
                    <a:pt x="4" y="118"/>
                    <a:pt x="4" y="118"/>
                    <a:pt x="4" y="118"/>
                  </a:cubicBezTo>
                  <a:cubicBezTo>
                    <a:pt x="0" y="113"/>
                    <a:pt x="1" y="106"/>
                    <a:pt x="6" y="101"/>
                  </a:cubicBezTo>
                  <a:cubicBezTo>
                    <a:pt x="122" y="4"/>
                    <a:pt x="122" y="4"/>
                    <a:pt x="122" y="4"/>
                  </a:cubicBezTo>
                  <a:cubicBezTo>
                    <a:pt x="127" y="0"/>
                    <a:pt x="134" y="1"/>
                    <a:pt x="138" y="6"/>
                  </a:cubicBezTo>
                  <a:cubicBezTo>
                    <a:pt x="138" y="6"/>
                    <a:pt x="138" y="6"/>
                    <a:pt x="138" y="6"/>
                  </a:cubicBezTo>
                  <a:cubicBezTo>
                    <a:pt x="142" y="10"/>
                    <a:pt x="141" y="18"/>
                    <a:pt x="136" y="22"/>
                  </a:cubicBezTo>
                  <a:cubicBezTo>
                    <a:pt x="20" y="119"/>
                    <a:pt x="20" y="119"/>
                    <a:pt x="20" y="119"/>
                  </a:cubicBezTo>
                  <a:cubicBezTo>
                    <a:pt x="16" y="123"/>
                    <a:pt x="8" y="122"/>
                    <a:pt x="4" y="118"/>
                  </a:cubicBezTo>
                  <a:close/>
                </a:path>
              </a:pathLst>
            </a:custGeom>
            <a:solidFill>
              <a:schemeClr val="tx1">
                <a:lumMod val="50000"/>
                <a:lumOff val="50000"/>
              </a:schemeClr>
            </a:solidFill>
            <a:ln>
              <a:noFill/>
            </a:ln>
            <a:extLst/>
          </p:spPr>
          <p:txBody>
            <a:bodyPr vert="horz" wrap="square" lIns="91440" tIns="45720" rIns="91440" bIns="45720" numCol="1" anchor="t" anchorCtr="0" compatLnSpc="1">
              <a:prstTxWarp prst="textNoShape">
                <a:avLst/>
              </a:prstTxWarp>
            </a:bodyPr>
            <a:lstStyle/>
            <a:p>
              <a:endParaRPr lang="en-US" sz="2400">
                <a:solidFill>
                  <a:srgbClr val="1C1C1C"/>
                </a:solidFill>
                <a:latin typeface="Agency FB" panose="020B0503020202020204" pitchFamily="34" charset="0"/>
              </a:endParaRPr>
            </a:p>
          </p:txBody>
        </p:sp>
        <p:sp>
          <p:nvSpPr>
            <p:cNvPr id="129" name="Freeform 55"/>
            <p:cNvSpPr>
              <a:spLocks/>
            </p:cNvSpPr>
            <p:nvPr/>
          </p:nvSpPr>
          <p:spPr bwMode="auto">
            <a:xfrm>
              <a:off x="5203257" y="2815451"/>
              <a:ext cx="271275" cy="237060"/>
            </a:xfrm>
            <a:custGeom>
              <a:avLst/>
              <a:gdLst>
                <a:gd name="T0" fmla="*/ 137 w 141"/>
                <a:gd name="T1" fmla="*/ 118 h 123"/>
                <a:gd name="T2" fmla="*/ 137 w 141"/>
                <a:gd name="T3" fmla="*/ 118 h 123"/>
                <a:gd name="T4" fmla="*/ 121 w 141"/>
                <a:gd name="T5" fmla="*/ 119 h 123"/>
                <a:gd name="T6" fmla="*/ 5 w 141"/>
                <a:gd name="T7" fmla="*/ 22 h 123"/>
                <a:gd name="T8" fmla="*/ 4 w 141"/>
                <a:gd name="T9" fmla="*/ 6 h 123"/>
                <a:gd name="T10" fmla="*/ 4 w 141"/>
                <a:gd name="T11" fmla="*/ 6 h 123"/>
                <a:gd name="T12" fmla="*/ 20 w 141"/>
                <a:gd name="T13" fmla="*/ 4 h 123"/>
                <a:gd name="T14" fmla="*/ 136 w 141"/>
                <a:gd name="T15" fmla="*/ 101 h 123"/>
                <a:gd name="T16" fmla="*/ 137 w 141"/>
                <a:gd name="T17" fmla="*/ 118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23">
                  <a:moveTo>
                    <a:pt x="137" y="118"/>
                  </a:moveTo>
                  <a:cubicBezTo>
                    <a:pt x="137" y="118"/>
                    <a:pt x="137" y="118"/>
                    <a:pt x="137" y="118"/>
                  </a:cubicBezTo>
                  <a:cubicBezTo>
                    <a:pt x="133" y="122"/>
                    <a:pt x="126" y="123"/>
                    <a:pt x="121" y="119"/>
                  </a:cubicBezTo>
                  <a:cubicBezTo>
                    <a:pt x="5" y="22"/>
                    <a:pt x="5" y="22"/>
                    <a:pt x="5" y="22"/>
                  </a:cubicBezTo>
                  <a:cubicBezTo>
                    <a:pt x="0" y="18"/>
                    <a:pt x="0" y="10"/>
                    <a:pt x="4" y="6"/>
                  </a:cubicBezTo>
                  <a:cubicBezTo>
                    <a:pt x="4" y="6"/>
                    <a:pt x="4" y="6"/>
                    <a:pt x="4" y="6"/>
                  </a:cubicBezTo>
                  <a:cubicBezTo>
                    <a:pt x="8" y="1"/>
                    <a:pt x="15" y="0"/>
                    <a:pt x="20" y="4"/>
                  </a:cubicBezTo>
                  <a:cubicBezTo>
                    <a:pt x="136" y="101"/>
                    <a:pt x="136" y="101"/>
                    <a:pt x="136" y="101"/>
                  </a:cubicBezTo>
                  <a:cubicBezTo>
                    <a:pt x="141" y="106"/>
                    <a:pt x="141" y="113"/>
                    <a:pt x="137" y="118"/>
                  </a:cubicBezTo>
                  <a:close/>
                </a:path>
              </a:pathLst>
            </a:custGeom>
            <a:solidFill>
              <a:schemeClr val="tx1">
                <a:lumMod val="50000"/>
                <a:lumOff val="50000"/>
              </a:schemeClr>
            </a:solidFill>
            <a:ln>
              <a:noFill/>
            </a:ln>
            <a:extLst/>
          </p:spPr>
          <p:txBody>
            <a:bodyPr vert="horz" wrap="square" lIns="91440" tIns="45720" rIns="91440" bIns="45720" numCol="1" anchor="t" anchorCtr="0" compatLnSpc="1">
              <a:prstTxWarp prst="textNoShape">
                <a:avLst/>
              </a:prstTxWarp>
            </a:bodyPr>
            <a:lstStyle/>
            <a:p>
              <a:endParaRPr lang="en-US" sz="2400">
                <a:solidFill>
                  <a:srgbClr val="1C1C1C"/>
                </a:solidFill>
                <a:latin typeface="Agency FB" panose="020B0503020202020204" pitchFamily="34" charset="0"/>
              </a:endParaRPr>
            </a:p>
          </p:txBody>
        </p:sp>
        <p:sp>
          <p:nvSpPr>
            <p:cNvPr id="130" name="TextBox 51"/>
            <p:cNvSpPr txBox="1"/>
            <p:nvPr/>
          </p:nvSpPr>
          <p:spPr>
            <a:xfrm>
              <a:off x="5367889" y="3578507"/>
              <a:ext cx="1456215" cy="890263"/>
            </a:xfrm>
            <a:prstGeom prst="rect">
              <a:avLst/>
            </a:prstGeom>
            <a:noFill/>
          </p:spPr>
          <p:txBody>
            <a:bodyPr wrap="none" rtlCol="0">
              <a:spAutoFit/>
            </a:bodyPr>
            <a:lstStyle/>
            <a:p>
              <a:pPr algn="ctr"/>
              <a:r>
                <a:rPr lang="en-US" sz="3200" dirty="0">
                  <a:solidFill>
                    <a:srgbClr val="1C1C1C">
                      <a:lumMod val="75000"/>
                      <a:lumOff val="25000"/>
                    </a:srgbClr>
                  </a:solidFill>
                  <a:latin typeface="Agency FB" panose="020B0503020202020204" pitchFamily="34" charset="0"/>
                </a:rPr>
                <a:t>DIGITAL </a:t>
              </a:r>
            </a:p>
            <a:p>
              <a:pPr algn="ctr"/>
              <a:r>
                <a:rPr lang="en-US" sz="3200" b="1" dirty="0">
                  <a:solidFill>
                    <a:schemeClr val="tx1">
                      <a:lumMod val="65000"/>
                      <a:lumOff val="35000"/>
                    </a:schemeClr>
                  </a:solidFill>
                  <a:latin typeface="Agency FB" panose="020B0503020202020204" pitchFamily="34" charset="0"/>
                </a:rPr>
                <a:t>MARKETING</a:t>
              </a:r>
            </a:p>
          </p:txBody>
        </p:sp>
      </p:grpSp>
      <p:grpSp>
        <p:nvGrpSpPr>
          <p:cNvPr id="131" name="Group 52"/>
          <p:cNvGrpSpPr/>
          <p:nvPr/>
        </p:nvGrpSpPr>
        <p:grpSpPr>
          <a:xfrm flipH="1">
            <a:off x="521631" y="1921212"/>
            <a:ext cx="2732706" cy="955352"/>
            <a:chOff x="2765391" y="2644169"/>
            <a:chExt cx="3293514" cy="955352"/>
          </a:xfrm>
        </p:grpSpPr>
        <p:sp>
          <p:nvSpPr>
            <p:cNvPr id="132" name="TextBox 53"/>
            <p:cNvSpPr txBox="1"/>
            <p:nvPr/>
          </p:nvSpPr>
          <p:spPr>
            <a:xfrm>
              <a:off x="2765391" y="2644169"/>
              <a:ext cx="1694258" cy="369332"/>
            </a:xfrm>
            <a:prstGeom prst="rect">
              <a:avLst/>
            </a:prstGeom>
            <a:noFill/>
          </p:spPr>
          <p:txBody>
            <a:bodyPr wrap="square" rtlCol="0">
              <a:spAutoFit/>
            </a:bodyPr>
            <a:lstStyle/>
            <a:p>
              <a:pPr algn="r"/>
              <a:r>
                <a:rPr lang="en-US" b="1" dirty="0">
                  <a:solidFill>
                    <a:srgbClr val="D43B20"/>
                  </a:solidFill>
                  <a:latin typeface="Agency FB" panose="020B0503020202020204" pitchFamily="34" charset="0"/>
                </a:rPr>
                <a:t>Illustrator</a:t>
              </a:r>
            </a:p>
          </p:txBody>
        </p:sp>
        <p:sp>
          <p:nvSpPr>
            <p:cNvPr id="133" name="Rectangle 54"/>
            <p:cNvSpPr/>
            <p:nvPr/>
          </p:nvSpPr>
          <p:spPr>
            <a:xfrm>
              <a:off x="2765391" y="2953190"/>
              <a:ext cx="3293514" cy="646331"/>
            </a:xfrm>
            <a:prstGeom prst="rect">
              <a:avLst/>
            </a:prstGeom>
          </p:spPr>
          <p:txBody>
            <a:bodyPr wrap="square">
              <a:spAutoFit/>
            </a:bodyPr>
            <a:lstStyle/>
            <a:p>
              <a:pPr algn="r"/>
              <a:r>
                <a:rPr lang="en-US" sz="1200">
                  <a:solidFill>
                    <a:srgbClr val="1C1C1C">
                      <a:lumMod val="50000"/>
                      <a:lumOff val="50000"/>
                    </a:srgbClr>
                  </a:solidFill>
                  <a:latin typeface="Agency FB" panose="020B0503020202020204" pitchFamily="34" charset="0"/>
                </a:rPr>
                <a:t>Lorem ipsum dolor sit amet, consectetuer adipiscing elit, sed diam nonummy nibh euismod tincidunt ut laoreet dolore magna aliquam erat</a:t>
              </a:r>
            </a:p>
          </p:txBody>
        </p:sp>
      </p:grpSp>
      <p:grpSp>
        <p:nvGrpSpPr>
          <p:cNvPr id="134" name="Group 55"/>
          <p:cNvGrpSpPr/>
          <p:nvPr/>
        </p:nvGrpSpPr>
        <p:grpSpPr>
          <a:xfrm>
            <a:off x="8827181" y="1920422"/>
            <a:ext cx="2894819" cy="955352"/>
            <a:chOff x="2765390" y="2644169"/>
            <a:chExt cx="2894819" cy="955352"/>
          </a:xfrm>
        </p:grpSpPr>
        <p:sp>
          <p:nvSpPr>
            <p:cNvPr id="135" name="TextBox 56"/>
            <p:cNvSpPr txBox="1"/>
            <p:nvPr/>
          </p:nvSpPr>
          <p:spPr>
            <a:xfrm>
              <a:off x="2765390" y="2644169"/>
              <a:ext cx="1148071" cy="369332"/>
            </a:xfrm>
            <a:prstGeom prst="rect">
              <a:avLst/>
            </a:prstGeom>
            <a:noFill/>
          </p:spPr>
          <p:txBody>
            <a:bodyPr wrap="none" rtlCol="0">
              <a:spAutoFit/>
            </a:bodyPr>
            <a:lstStyle/>
            <a:p>
              <a:r>
                <a:rPr lang="en-US" b="1" dirty="0">
                  <a:solidFill>
                    <a:srgbClr val="759F81"/>
                  </a:solidFill>
                  <a:latin typeface="Agency FB" panose="020B0503020202020204" pitchFamily="34" charset="0"/>
                </a:rPr>
                <a:t>Introduction</a:t>
              </a:r>
            </a:p>
          </p:txBody>
        </p:sp>
        <p:sp>
          <p:nvSpPr>
            <p:cNvPr id="136" name="Rectangle 57"/>
            <p:cNvSpPr/>
            <p:nvPr/>
          </p:nvSpPr>
          <p:spPr>
            <a:xfrm>
              <a:off x="2765391" y="2953190"/>
              <a:ext cx="2894818" cy="646331"/>
            </a:xfrm>
            <a:prstGeom prst="rect">
              <a:avLst/>
            </a:prstGeom>
          </p:spPr>
          <p:txBody>
            <a:bodyPr wrap="square">
              <a:spAutoFit/>
            </a:bodyPr>
            <a:lstStyle/>
            <a:p>
              <a:r>
                <a:rPr lang="en-US" sz="1200">
                  <a:solidFill>
                    <a:srgbClr val="1C1C1C">
                      <a:lumMod val="50000"/>
                      <a:lumOff val="50000"/>
                    </a:srgbClr>
                  </a:solidFill>
                  <a:latin typeface="Agency FB" panose="020B0503020202020204" pitchFamily="34" charset="0"/>
                </a:rPr>
                <a:t>Lorem ipsum dolor sit amet, consectetuer adipiscing elit, sed diam nonummy nibh euismod tincidunt ut laoreet dolore magna aliquam erat volutpat. </a:t>
              </a:r>
            </a:p>
          </p:txBody>
        </p:sp>
      </p:grpSp>
      <p:grpSp>
        <p:nvGrpSpPr>
          <p:cNvPr id="137" name="Group 58"/>
          <p:cNvGrpSpPr/>
          <p:nvPr/>
        </p:nvGrpSpPr>
        <p:grpSpPr>
          <a:xfrm flipH="1">
            <a:off x="521631" y="4746661"/>
            <a:ext cx="2732707" cy="955352"/>
            <a:chOff x="2765390" y="2644169"/>
            <a:chExt cx="3293515" cy="955352"/>
          </a:xfrm>
        </p:grpSpPr>
        <p:sp>
          <p:nvSpPr>
            <p:cNvPr id="138" name="TextBox 59"/>
            <p:cNvSpPr txBox="1"/>
            <p:nvPr/>
          </p:nvSpPr>
          <p:spPr>
            <a:xfrm>
              <a:off x="2765390" y="2644169"/>
              <a:ext cx="1877088" cy="369332"/>
            </a:xfrm>
            <a:prstGeom prst="rect">
              <a:avLst/>
            </a:prstGeom>
            <a:noFill/>
          </p:spPr>
          <p:txBody>
            <a:bodyPr wrap="square" rtlCol="0">
              <a:spAutoFit/>
            </a:bodyPr>
            <a:lstStyle/>
            <a:p>
              <a:pPr algn="r"/>
              <a:r>
                <a:rPr lang="en-US" b="1" dirty="0" err="1">
                  <a:solidFill>
                    <a:schemeClr val="tx1">
                      <a:lumMod val="50000"/>
                      <a:lumOff val="50000"/>
                    </a:schemeClr>
                  </a:solidFill>
                  <a:latin typeface="Agency FB" panose="020B0503020202020204" pitchFamily="34" charset="0"/>
                </a:rPr>
                <a:t>CorelDRAW</a:t>
              </a:r>
              <a:endParaRPr lang="en-US" b="1" dirty="0">
                <a:solidFill>
                  <a:schemeClr val="tx1">
                    <a:lumMod val="50000"/>
                    <a:lumOff val="50000"/>
                  </a:schemeClr>
                </a:solidFill>
                <a:latin typeface="Agency FB" panose="020B0503020202020204" pitchFamily="34" charset="0"/>
              </a:endParaRPr>
            </a:p>
          </p:txBody>
        </p:sp>
        <p:sp>
          <p:nvSpPr>
            <p:cNvPr id="139" name="Rectangle 60"/>
            <p:cNvSpPr/>
            <p:nvPr/>
          </p:nvSpPr>
          <p:spPr>
            <a:xfrm>
              <a:off x="2765391" y="2953190"/>
              <a:ext cx="3293514" cy="646331"/>
            </a:xfrm>
            <a:prstGeom prst="rect">
              <a:avLst/>
            </a:prstGeom>
          </p:spPr>
          <p:txBody>
            <a:bodyPr wrap="square">
              <a:spAutoFit/>
            </a:bodyPr>
            <a:lstStyle/>
            <a:p>
              <a:pPr algn="r"/>
              <a:r>
                <a:rPr lang="en-US" sz="1200">
                  <a:solidFill>
                    <a:srgbClr val="1C1C1C">
                      <a:lumMod val="50000"/>
                      <a:lumOff val="50000"/>
                    </a:srgbClr>
                  </a:solidFill>
                  <a:latin typeface="Agency FB" panose="020B0503020202020204" pitchFamily="34" charset="0"/>
                </a:rPr>
                <a:t>Lorem ipsum dolor sit amet, consectetuer adipiscing elit, sed diam nonummy nibh euismod tincidunt ut laoreet dolore magna aliquam erat</a:t>
              </a:r>
            </a:p>
          </p:txBody>
        </p:sp>
      </p:grpSp>
      <p:grpSp>
        <p:nvGrpSpPr>
          <p:cNvPr id="140" name="Group 61"/>
          <p:cNvGrpSpPr/>
          <p:nvPr/>
        </p:nvGrpSpPr>
        <p:grpSpPr>
          <a:xfrm>
            <a:off x="8827181" y="4746661"/>
            <a:ext cx="2894819" cy="955352"/>
            <a:chOff x="2765390" y="2644169"/>
            <a:chExt cx="2894819" cy="955352"/>
          </a:xfrm>
        </p:grpSpPr>
        <p:sp>
          <p:nvSpPr>
            <p:cNvPr id="141" name="TextBox 62"/>
            <p:cNvSpPr txBox="1"/>
            <p:nvPr/>
          </p:nvSpPr>
          <p:spPr>
            <a:xfrm>
              <a:off x="2765390" y="2644169"/>
              <a:ext cx="1005403" cy="369332"/>
            </a:xfrm>
            <a:prstGeom prst="rect">
              <a:avLst/>
            </a:prstGeom>
            <a:noFill/>
          </p:spPr>
          <p:txBody>
            <a:bodyPr wrap="none" rtlCol="0">
              <a:spAutoFit/>
            </a:bodyPr>
            <a:lstStyle/>
            <a:p>
              <a:r>
                <a:rPr lang="en-US" b="1" dirty="0">
                  <a:solidFill>
                    <a:schemeClr val="tx1">
                      <a:lumMod val="75000"/>
                      <a:lumOff val="25000"/>
                    </a:schemeClr>
                  </a:solidFill>
                  <a:latin typeface="Agency FB" panose="020B0503020202020204" pitchFamily="34" charset="0"/>
                </a:rPr>
                <a:t>Photoshop</a:t>
              </a:r>
            </a:p>
          </p:txBody>
        </p:sp>
        <p:sp>
          <p:nvSpPr>
            <p:cNvPr id="142" name="Rectangle 63"/>
            <p:cNvSpPr/>
            <p:nvPr/>
          </p:nvSpPr>
          <p:spPr>
            <a:xfrm>
              <a:off x="2765391" y="2953190"/>
              <a:ext cx="2894818" cy="646331"/>
            </a:xfrm>
            <a:prstGeom prst="rect">
              <a:avLst/>
            </a:prstGeom>
          </p:spPr>
          <p:txBody>
            <a:bodyPr wrap="square">
              <a:spAutoFit/>
            </a:bodyPr>
            <a:lstStyle/>
            <a:p>
              <a:r>
                <a:rPr lang="en-US" sz="1200">
                  <a:solidFill>
                    <a:srgbClr val="1C1C1C">
                      <a:lumMod val="50000"/>
                      <a:lumOff val="50000"/>
                    </a:srgbClr>
                  </a:solidFill>
                  <a:latin typeface="Agency FB" panose="020B0503020202020204" pitchFamily="34" charset="0"/>
                </a:rPr>
                <a:t>Lorem ipsum dolor sit amet, consectetuer adipiscing elit, sed diam nonummy nibh euismod tincidunt ut laoreet dolore magna aliquam erat volutpat. </a:t>
              </a:r>
            </a:p>
          </p:txBody>
        </p:sp>
      </p:grpSp>
      <p:sp>
        <p:nvSpPr>
          <p:cNvPr id="100" name="矩形 99"/>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007713633"/>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fade">
                                      <p:cBhvr>
                                        <p:cTn id="7" dur="1000"/>
                                        <p:tgtEl>
                                          <p:spTgt spid="89"/>
                                        </p:tgtEl>
                                      </p:cBhvr>
                                    </p:animEffect>
                                    <p:anim calcmode="lin" valueType="num">
                                      <p:cBhvr>
                                        <p:cTn id="8" dur="1000" fill="hold"/>
                                        <p:tgtEl>
                                          <p:spTgt spid="89"/>
                                        </p:tgtEl>
                                        <p:attrNameLst>
                                          <p:attrName>ppt_x</p:attrName>
                                        </p:attrNameLst>
                                      </p:cBhvr>
                                      <p:tavLst>
                                        <p:tav tm="0">
                                          <p:val>
                                            <p:strVal val="#ppt_x"/>
                                          </p:val>
                                        </p:tav>
                                        <p:tav tm="100000">
                                          <p:val>
                                            <p:strVal val="#ppt_x"/>
                                          </p:val>
                                        </p:tav>
                                      </p:tavLst>
                                    </p:anim>
                                    <p:anim calcmode="lin" valueType="num">
                                      <p:cBhvr>
                                        <p:cTn id="9" dur="1000" fill="hold"/>
                                        <p:tgtEl>
                                          <p:spTgt spid="8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2" fill="hold" grpId="0" nodeType="afterEffect">
                                  <p:stCondLst>
                                    <p:cond delay="0"/>
                                  </p:stCondLst>
                                  <p:childTnLst>
                                    <p:set>
                                      <p:cBhvr>
                                        <p:cTn id="12" dur="1" fill="hold">
                                          <p:stCondLst>
                                            <p:cond delay="0"/>
                                          </p:stCondLst>
                                        </p:cTn>
                                        <p:tgtEl>
                                          <p:spTgt spid="86"/>
                                        </p:tgtEl>
                                        <p:attrNameLst>
                                          <p:attrName>style.visibility</p:attrName>
                                        </p:attrNameLst>
                                      </p:cBhvr>
                                      <p:to>
                                        <p:strVal val="visible"/>
                                      </p:to>
                                    </p:set>
                                    <p:animEffect transition="in" filter="wipe(right)">
                                      <p:cBhvr>
                                        <p:cTn id="13" dur="500"/>
                                        <p:tgtEl>
                                          <p:spTgt spid="86"/>
                                        </p:tgtEl>
                                      </p:cBhvr>
                                    </p:animEffect>
                                  </p:childTnLst>
                                </p:cTn>
                              </p:par>
                            </p:childTnLst>
                          </p:cTn>
                        </p:par>
                        <p:par>
                          <p:cTn id="14" fill="hold">
                            <p:stCondLst>
                              <p:cond delay="1500"/>
                            </p:stCondLst>
                            <p:childTnLst>
                              <p:par>
                                <p:cTn id="15" presetID="53" presetClass="entr" presetSubtype="16" fill="hold" nodeType="afterEffect">
                                  <p:stCondLst>
                                    <p:cond delay="0"/>
                                  </p:stCondLst>
                                  <p:childTnLst>
                                    <p:set>
                                      <p:cBhvr>
                                        <p:cTn id="16" dur="1" fill="hold">
                                          <p:stCondLst>
                                            <p:cond delay="0"/>
                                          </p:stCondLst>
                                        </p:cTn>
                                        <p:tgtEl>
                                          <p:spTgt spid="73"/>
                                        </p:tgtEl>
                                        <p:attrNameLst>
                                          <p:attrName>style.visibility</p:attrName>
                                        </p:attrNameLst>
                                      </p:cBhvr>
                                      <p:to>
                                        <p:strVal val="visible"/>
                                      </p:to>
                                    </p:set>
                                    <p:anim calcmode="lin" valueType="num">
                                      <p:cBhvr>
                                        <p:cTn id="17" dur="500" fill="hold"/>
                                        <p:tgtEl>
                                          <p:spTgt spid="73"/>
                                        </p:tgtEl>
                                        <p:attrNameLst>
                                          <p:attrName>ppt_w</p:attrName>
                                        </p:attrNameLst>
                                      </p:cBhvr>
                                      <p:tavLst>
                                        <p:tav tm="0">
                                          <p:val>
                                            <p:fltVal val="0"/>
                                          </p:val>
                                        </p:tav>
                                        <p:tav tm="100000">
                                          <p:val>
                                            <p:strVal val="#ppt_w"/>
                                          </p:val>
                                        </p:tav>
                                      </p:tavLst>
                                    </p:anim>
                                    <p:anim calcmode="lin" valueType="num">
                                      <p:cBhvr>
                                        <p:cTn id="18" dur="500" fill="hold"/>
                                        <p:tgtEl>
                                          <p:spTgt spid="73"/>
                                        </p:tgtEl>
                                        <p:attrNameLst>
                                          <p:attrName>ppt_h</p:attrName>
                                        </p:attrNameLst>
                                      </p:cBhvr>
                                      <p:tavLst>
                                        <p:tav tm="0">
                                          <p:val>
                                            <p:fltVal val="0"/>
                                          </p:val>
                                        </p:tav>
                                        <p:tav tm="100000">
                                          <p:val>
                                            <p:strVal val="#ppt_h"/>
                                          </p:val>
                                        </p:tav>
                                      </p:tavLst>
                                    </p:anim>
                                    <p:animEffect transition="in" filter="fade">
                                      <p:cBhvr>
                                        <p:cTn id="19" dur="500"/>
                                        <p:tgtEl>
                                          <p:spTgt spid="73"/>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31"/>
                                        </p:tgtEl>
                                        <p:attrNameLst>
                                          <p:attrName>style.visibility</p:attrName>
                                        </p:attrNameLst>
                                      </p:cBhvr>
                                      <p:to>
                                        <p:strVal val="visible"/>
                                      </p:to>
                                    </p:set>
                                    <p:animEffect transition="in" filter="fade">
                                      <p:cBhvr>
                                        <p:cTn id="23" dur="500"/>
                                        <p:tgtEl>
                                          <p:spTgt spid="131"/>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87"/>
                                        </p:tgtEl>
                                        <p:attrNameLst>
                                          <p:attrName>style.visibility</p:attrName>
                                        </p:attrNameLst>
                                      </p:cBhvr>
                                      <p:to>
                                        <p:strVal val="visible"/>
                                      </p:to>
                                    </p:set>
                                    <p:animEffect transition="in" filter="wipe(left)">
                                      <p:cBhvr>
                                        <p:cTn id="27" dur="500"/>
                                        <p:tgtEl>
                                          <p:spTgt spid="87"/>
                                        </p:tgtEl>
                                      </p:cBhvr>
                                    </p:animEffect>
                                  </p:childTnLst>
                                </p:cTn>
                              </p:par>
                            </p:childTnLst>
                          </p:cTn>
                        </p:par>
                        <p:par>
                          <p:cTn id="28" fill="hold">
                            <p:stCondLst>
                              <p:cond delay="3000"/>
                            </p:stCondLst>
                            <p:childTnLst>
                              <p:par>
                                <p:cTn id="29" presetID="53" presetClass="entr" presetSubtype="16" fill="hold" grpId="0" nodeType="afterEffect">
                                  <p:stCondLst>
                                    <p:cond delay="0"/>
                                  </p:stCondLst>
                                  <p:childTnLst>
                                    <p:set>
                                      <p:cBhvr>
                                        <p:cTn id="30" dur="1" fill="hold">
                                          <p:stCondLst>
                                            <p:cond delay="0"/>
                                          </p:stCondLst>
                                        </p:cTn>
                                        <p:tgtEl>
                                          <p:spTgt spid="80"/>
                                        </p:tgtEl>
                                        <p:attrNameLst>
                                          <p:attrName>style.visibility</p:attrName>
                                        </p:attrNameLst>
                                      </p:cBhvr>
                                      <p:to>
                                        <p:strVal val="visible"/>
                                      </p:to>
                                    </p:set>
                                    <p:anim calcmode="lin" valueType="num">
                                      <p:cBhvr>
                                        <p:cTn id="31" dur="500" fill="hold"/>
                                        <p:tgtEl>
                                          <p:spTgt spid="80"/>
                                        </p:tgtEl>
                                        <p:attrNameLst>
                                          <p:attrName>ppt_w</p:attrName>
                                        </p:attrNameLst>
                                      </p:cBhvr>
                                      <p:tavLst>
                                        <p:tav tm="0">
                                          <p:val>
                                            <p:fltVal val="0"/>
                                          </p:val>
                                        </p:tav>
                                        <p:tav tm="100000">
                                          <p:val>
                                            <p:strVal val="#ppt_w"/>
                                          </p:val>
                                        </p:tav>
                                      </p:tavLst>
                                    </p:anim>
                                    <p:anim calcmode="lin" valueType="num">
                                      <p:cBhvr>
                                        <p:cTn id="32" dur="500" fill="hold"/>
                                        <p:tgtEl>
                                          <p:spTgt spid="80"/>
                                        </p:tgtEl>
                                        <p:attrNameLst>
                                          <p:attrName>ppt_h</p:attrName>
                                        </p:attrNameLst>
                                      </p:cBhvr>
                                      <p:tavLst>
                                        <p:tav tm="0">
                                          <p:val>
                                            <p:fltVal val="0"/>
                                          </p:val>
                                        </p:tav>
                                        <p:tav tm="100000">
                                          <p:val>
                                            <p:strVal val="#ppt_h"/>
                                          </p:val>
                                        </p:tav>
                                      </p:tavLst>
                                    </p:anim>
                                    <p:animEffect transition="in" filter="fade">
                                      <p:cBhvr>
                                        <p:cTn id="33" dur="500"/>
                                        <p:tgtEl>
                                          <p:spTgt spid="80"/>
                                        </p:tgtEl>
                                      </p:cBhvr>
                                    </p:animEffect>
                                  </p:childTnLst>
                                </p:cTn>
                              </p:par>
                            </p:childTnLst>
                          </p:cTn>
                        </p:par>
                        <p:par>
                          <p:cTn id="34" fill="hold">
                            <p:stCondLst>
                              <p:cond delay="3500"/>
                            </p:stCondLst>
                            <p:childTnLst>
                              <p:par>
                                <p:cTn id="35" presetID="10" presetClass="entr" presetSubtype="0" fill="hold" nodeType="afterEffect">
                                  <p:stCondLst>
                                    <p:cond delay="0"/>
                                  </p:stCondLst>
                                  <p:childTnLst>
                                    <p:set>
                                      <p:cBhvr>
                                        <p:cTn id="36" dur="1" fill="hold">
                                          <p:stCondLst>
                                            <p:cond delay="0"/>
                                          </p:stCondLst>
                                        </p:cTn>
                                        <p:tgtEl>
                                          <p:spTgt spid="134"/>
                                        </p:tgtEl>
                                        <p:attrNameLst>
                                          <p:attrName>style.visibility</p:attrName>
                                        </p:attrNameLst>
                                      </p:cBhvr>
                                      <p:to>
                                        <p:strVal val="visible"/>
                                      </p:to>
                                    </p:set>
                                    <p:animEffect transition="in" filter="fade">
                                      <p:cBhvr>
                                        <p:cTn id="37" dur="500"/>
                                        <p:tgtEl>
                                          <p:spTgt spid="134"/>
                                        </p:tgtEl>
                                      </p:cBhvr>
                                    </p:animEffect>
                                  </p:childTnLst>
                                </p:cTn>
                              </p:par>
                            </p:childTnLst>
                          </p:cTn>
                        </p:par>
                        <p:par>
                          <p:cTn id="38" fill="hold">
                            <p:stCondLst>
                              <p:cond delay="4000"/>
                            </p:stCondLst>
                            <p:childTnLst>
                              <p:par>
                                <p:cTn id="39" presetID="22" presetClass="entr" presetSubtype="8" fill="hold" grpId="0" nodeType="afterEffect">
                                  <p:stCondLst>
                                    <p:cond delay="0"/>
                                  </p:stCondLst>
                                  <p:childTnLst>
                                    <p:set>
                                      <p:cBhvr>
                                        <p:cTn id="40" dur="1" fill="hold">
                                          <p:stCondLst>
                                            <p:cond delay="0"/>
                                          </p:stCondLst>
                                        </p:cTn>
                                        <p:tgtEl>
                                          <p:spTgt spid="88"/>
                                        </p:tgtEl>
                                        <p:attrNameLst>
                                          <p:attrName>style.visibility</p:attrName>
                                        </p:attrNameLst>
                                      </p:cBhvr>
                                      <p:to>
                                        <p:strVal val="visible"/>
                                      </p:to>
                                    </p:set>
                                    <p:animEffect transition="in" filter="wipe(left)">
                                      <p:cBhvr>
                                        <p:cTn id="41" dur="500"/>
                                        <p:tgtEl>
                                          <p:spTgt spid="88"/>
                                        </p:tgtEl>
                                      </p:cBhvr>
                                    </p:animEffect>
                                  </p:childTnLst>
                                </p:cTn>
                              </p:par>
                            </p:childTnLst>
                          </p:cTn>
                        </p:par>
                        <p:par>
                          <p:cTn id="42" fill="hold">
                            <p:stCondLst>
                              <p:cond delay="4500"/>
                            </p:stCondLst>
                            <p:childTnLst>
                              <p:par>
                                <p:cTn id="43" presetID="53" presetClass="entr" presetSubtype="16" fill="hold" nodeType="afterEffect">
                                  <p:stCondLst>
                                    <p:cond delay="0"/>
                                  </p:stCondLst>
                                  <p:childTnLst>
                                    <p:set>
                                      <p:cBhvr>
                                        <p:cTn id="44" dur="1" fill="hold">
                                          <p:stCondLst>
                                            <p:cond delay="0"/>
                                          </p:stCondLst>
                                        </p:cTn>
                                        <p:tgtEl>
                                          <p:spTgt spid="81"/>
                                        </p:tgtEl>
                                        <p:attrNameLst>
                                          <p:attrName>style.visibility</p:attrName>
                                        </p:attrNameLst>
                                      </p:cBhvr>
                                      <p:to>
                                        <p:strVal val="visible"/>
                                      </p:to>
                                    </p:set>
                                    <p:anim calcmode="lin" valueType="num">
                                      <p:cBhvr>
                                        <p:cTn id="45" dur="500" fill="hold"/>
                                        <p:tgtEl>
                                          <p:spTgt spid="81"/>
                                        </p:tgtEl>
                                        <p:attrNameLst>
                                          <p:attrName>ppt_w</p:attrName>
                                        </p:attrNameLst>
                                      </p:cBhvr>
                                      <p:tavLst>
                                        <p:tav tm="0">
                                          <p:val>
                                            <p:fltVal val="0"/>
                                          </p:val>
                                        </p:tav>
                                        <p:tav tm="100000">
                                          <p:val>
                                            <p:strVal val="#ppt_w"/>
                                          </p:val>
                                        </p:tav>
                                      </p:tavLst>
                                    </p:anim>
                                    <p:anim calcmode="lin" valueType="num">
                                      <p:cBhvr>
                                        <p:cTn id="46" dur="500" fill="hold"/>
                                        <p:tgtEl>
                                          <p:spTgt spid="81"/>
                                        </p:tgtEl>
                                        <p:attrNameLst>
                                          <p:attrName>ppt_h</p:attrName>
                                        </p:attrNameLst>
                                      </p:cBhvr>
                                      <p:tavLst>
                                        <p:tav tm="0">
                                          <p:val>
                                            <p:fltVal val="0"/>
                                          </p:val>
                                        </p:tav>
                                        <p:tav tm="100000">
                                          <p:val>
                                            <p:strVal val="#ppt_h"/>
                                          </p:val>
                                        </p:tav>
                                      </p:tavLst>
                                    </p:anim>
                                    <p:animEffect transition="in" filter="fade">
                                      <p:cBhvr>
                                        <p:cTn id="47" dur="500"/>
                                        <p:tgtEl>
                                          <p:spTgt spid="81"/>
                                        </p:tgtEl>
                                      </p:cBhvr>
                                    </p:animEffect>
                                  </p:childTnLst>
                                </p:cTn>
                              </p:par>
                            </p:childTnLst>
                          </p:cTn>
                        </p:par>
                        <p:par>
                          <p:cTn id="48" fill="hold">
                            <p:stCondLst>
                              <p:cond delay="5000"/>
                            </p:stCondLst>
                            <p:childTnLst>
                              <p:par>
                                <p:cTn id="49" presetID="10" presetClass="entr" presetSubtype="0" fill="hold" nodeType="afterEffect">
                                  <p:stCondLst>
                                    <p:cond delay="0"/>
                                  </p:stCondLst>
                                  <p:childTnLst>
                                    <p:set>
                                      <p:cBhvr>
                                        <p:cTn id="50" dur="1" fill="hold">
                                          <p:stCondLst>
                                            <p:cond delay="0"/>
                                          </p:stCondLst>
                                        </p:cTn>
                                        <p:tgtEl>
                                          <p:spTgt spid="140"/>
                                        </p:tgtEl>
                                        <p:attrNameLst>
                                          <p:attrName>style.visibility</p:attrName>
                                        </p:attrNameLst>
                                      </p:cBhvr>
                                      <p:to>
                                        <p:strVal val="visible"/>
                                      </p:to>
                                    </p:set>
                                    <p:animEffect transition="in" filter="fade">
                                      <p:cBhvr>
                                        <p:cTn id="51" dur="500"/>
                                        <p:tgtEl>
                                          <p:spTgt spid="140"/>
                                        </p:tgtEl>
                                      </p:cBhvr>
                                    </p:animEffect>
                                  </p:childTnLst>
                                </p:cTn>
                              </p:par>
                            </p:childTnLst>
                          </p:cTn>
                        </p:par>
                        <p:par>
                          <p:cTn id="52" fill="hold">
                            <p:stCondLst>
                              <p:cond delay="5500"/>
                            </p:stCondLst>
                            <p:childTnLst>
                              <p:par>
                                <p:cTn id="53" presetID="22" presetClass="entr" presetSubtype="2" fill="hold" grpId="0" nodeType="afterEffect">
                                  <p:stCondLst>
                                    <p:cond delay="0"/>
                                  </p:stCondLst>
                                  <p:childTnLst>
                                    <p:set>
                                      <p:cBhvr>
                                        <p:cTn id="54" dur="1" fill="hold">
                                          <p:stCondLst>
                                            <p:cond delay="0"/>
                                          </p:stCondLst>
                                        </p:cTn>
                                        <p:tgtEl>
                                          <p:spTgt spid="85"/>
                                        </p:tgtEl>
                                        <p:attrNameLst>
                                          <p:attrName>style.visibility</p:attrName>
                                        </p:attrNameLst>
                                      </p:cBhvr>
                                      <p:to>
                                        <p:strVal val="visible"/>
                                      </p:to>
                                    </p:set>
                                    <p:animEffect transition="in" filter="wipe(right)">
                                      <p:cBhvr>
                                        <p:cTn id="55" dur="500"/>
                                        <p:tgtEl>
                                          <p:spTgt spid="85"/>
                                        </p:tgtEl>
                                      </p:cBhvr>
                                    </p:animEffect>
                                  </p:childTnLst>
                                </p:cTn>
                              </p:par>
                            </p:childTnLst>
                          </p:cTn>
                        </p:par>
                        <p:par>
                          <p:cTn id="56" fill="hold">
                            <p:stCondLst>
                              <p:cond delay="6000"/>
                            </p:stCondLst>
                            <p:childTnLst>
                              <p:par>
                                <p:cTn id="57" presetID="10" presetClass="entr" presetSubtype="0" fill="hold" nodeType="afterEffect">
                                  <p:stCondLst>
                                    <p:cond delay="0"/>
                                  </p:stCondLst>
                                  <p:childTnLst>
                                    <p:set>
                                      <p:cBhvr>
                                        <p:cTn id="58" dur="1" fill="hold">
                                          <p:stCondLst>
                                            <p:cond delay="0"/>
                                          </p:stCondLst>
                                        </p:cTn>
                                        <p:tgtEl>
                                          <p:spTgt spid="137"/>
                                        </p:tgtEl>
                                        <p:attrNameLst>
                                          <p:attrName>style.visibility</p:attrName>
                                        </p:attrNameLst>
                                      </p:cBhvr>
                                      <p:to>
                                        <p:strVal val="visible"/>
                                      </p:to>
                                    </p:set>
                                    <p:animEffect transition="in" filter="fade">
                                      <p:cBhvr>
                                        <p:cTn id="59" dur="500"/>
                                        <p:tgtEl>
                                          <p:spTgt spid="137"/>
                                        </p:tgtEl>
                                      </p:cBhvr>
                                    </p:animEffect>
                                  </p:childTnLst>
                                </p:cTn>
                              </p:par>
                            </p:childTnLst>
                          </p:cTn>
                        </p:par>
                        <p:par>
                          <p:cTn id="60" fill="hold">
                            <p:stCondLst>
                              <p:cond delay="6500"/>
                            </p:stCondLst>
                            <p:childTnLst>
                              <p:par>
                                <p:cTn id="61" presetID="1" presetClass="entr" presetSubtype="0" fill="hold" grpId="0" nodeType="afterEffect">
                                  <p:stCondLst>
                                    <p:cond delay="2000"/>
                                  </p:stCondLst>
                                  <p:childTnLst>
                                    <p:set>
                                      <p:cBhvr>
                                        <p:cTn id="62" dur="1" fill="hold">
                                          <p:stCondLst>
                                            <p:cond delay="0"/>
                                          </p:stCondLst>
                                        </p:cTn>
                                        <p:tgtEl>
                                          <p:spTgt spid="10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85" grpId="0" animBg="1"/>
      <p:bldP spid="86" grpId="0" animBg="1"/>
      <p:bldP spid="87" grpId="0" animBg="1"/>
      <p:bldP spid="88" grpId="0" animBg="1"/>
      <p:bldP spid="100"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191" name="组合 190"/>
          <p:cNvGrpSpPr/>
          <p:nvPr/>
        </p:nvGrpSpPr>
        <p:grpSpPr>
          <a:xfrm>
            <a:off x="4210698" y="4374921"/>
            <a:ext cx="3770605" cy="5326869"/>
            <a:chOff x="1048528" y="1698131"/>
            <a:chExt cx="3770605" cy="5326869"/>
          </a:xfrm>
        </p:grpSpPr>
        <p:grpSp>
          <p:nvGrpSpPr>
            <p:cNvPr id="5" name="组合 4"/>
            <p:cNvGrpSpPr/>
            <p:nvPr/>
          </p:nvGrpSpPr>
          <p:grpSpPr>
            <a:xfrm>
              <a:off x="1048528" y="1698131"/>
              <a:ext cx="3770605" cy="5326869"/>
              <a:chOff x="3740150" y="1893888"/>
              <a:chExt cx="4711700" cy="6656387"/>
            </a:xfrm>
            <a:effectLst>
              <a:outerShdw blurRad="63500" sx="102000" sy="102000" algn="ctr" rotWithShape="0">
                <a:prstClr val="black">
                  <a:alpha val="40000"/>
                </a:prstClr>
              </a:outerShdw>
            </a:effectLst>
          </p:grpSpPr>
          <p:sp>
            <p:nvSpPr>
              <p:cNvPr id="6"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1" name="文本框 60"/>
            <p:cNvSpPr txBox="1"/>
            <p:nvPr/>
          </p:nvSpPr>
          <p:spPr>
            <a:xfrm>
              <a:off x="2335463" y="2651216"/>
              <a:ext cx="1265337" cy="584775"/>
            </a:xfrm>
            <a:prstGeom prst="rect">
              <a:avLst/>
            </a:prstGeom>
            <a:noFill/>
          </p:spPr>
          <p:txBody>
            <a:bodyPr wrap="square" rtlCol="0">
              <a:spAutoFit/>
            </a:bodyPr>
            <a:lstStyle/>
            <a:p>
              <a:pPr algn="ctr"/>
              <a:r>
                <a:rPr lang="en-US" altLang="zh-CN" sz="3200" dirty="0" smtClean="0">
                  <a:solidFill>
                    <a:prstClr val="black"/>
                  </a:solidFill>
                  <a:latin typeface="造字工房力黑（非商用）常规体" pitchFamily="50" charset="-122"/>
                  <a:ea typeface="造字工房力黑（非商用）常规体" pitchFamily="50" charset="-122"/>
                </a:rPr>
                <a:t>04</a:t>
              </a:r>
              <a:endParaRPr lang="zh-CN" altLang="en-US" sz="3200" dirty="0">
                <a:solidFill>
                  <a:prstClr val="black"/>
                </a:solidFill>
                <a:latin typeface="造字工房力黑（非商用）常规体" pitchFamily="50" charset="-122"/>
                <a:ea typeface="造字工房力黑（非商用）常规体" pitchFamily="50" charset="-122"/>
              </a:endParaRPr>
            </a:p>
          </p:txBody>
        </p:sp>
        <p:sp>
          <p:nvSpPr>
            <p:cNvPr id="62" name="文本框 61"/>
            <p:cNvSpPr txBox="1"/>
            <p:nvPr/>
          </p:nvSpPr>
          <p:spPr>
            <a:xfrm>
              <a:off x="2018397" y="3079695"/>
              <a:ext cx="1855004" cy="584775"/>
            </a:xfrm>
            <a:prstGeom prst="rect">
              <a:avLst/>
            </a:prstGeom>
            <a:noFill/>
          </p:spPr>
          <p:txBody>
            <a:bodyPr wrap="square" rtlCol="0">
              <a:spAutoFit/>
            </a:bodyPr>
            <a:lstStyle/>
            <a:p>
              <a:pPr algn="ctr"/>
              <a:r>
                <a:rPr lang="zh-CN" altLang="en-US" sz="3200" dirty="0" smtClean="0">
                  <a:solidFill>
                    <a:prstClr val="black"/>
                  </a:solidFill>
                  <a:latin typeface="造字工房力黑（非商用）常规体" pitchFamily="50" charset="-122"/>
                  <a:ea typeface="造字工房力黑（非商用）常规体" pitchFamily="50" charset="-122"/>
                </a:rPr>
                <a:t>第</a:t>
              </a:r>
              <a:r>
                <a:rPr lang="zh-CN" altLang="en-US" sz="3200" dirty="0">
                  <a:solidFill>
                    <a:prstClr val="black"/>
                  </a:solidFill>
                  <a:latin typeface="造字工房力黑（非商用）常规体" pitchFamily="50" charset="-122"/>
                  <a:ea typeface="造字工房力黑（非商用）常规体" pitchFamily="50" charset="-122"/>
                </a:rPr>
                <a:t>四</a:t>
              </a:r>
              <a:r>
                <a:rPr lang="zh-CN" altLang="en-US" sz="3200" dirty="0" smtClean="0">
                  <a:solidFill>
                    <a:prstClr val="black"/>
                  </a:solidFill>
                  <a:latin typeface="造字工房力黑（非商用）常规体" pitchFamily="50" charset="-122"/>
                  <a:ea typeface="造字工房力黑（非商用）常规体" pitchFamily="50" charset="-122"/>
                </a:rPr>
                <a:t>转场</a:t>
              </a:r>
              <a:endParaRPr lang="zh-CN" altLang="en-US" sz="3200" dirty="0">
                <a:solidFill>
                  <a:prstClr val="black"/>
                </a:solidFill>
                <a:latin typeface="造字工房力黑（非商用）常规体" pitchFamily="50" charset="-122"/>
                <a:ea typeface="造字工房力黑（非商用）常规体" pitchFamily="50" charset="-122"/>
              </a:endParaRPr>
            </a:p>
          </p:txBody>
        </p:sp>
      </p:grpSp>
      <p:grpSp>
        <p:nvGrpSpPr>
          <p:cNvPr id="4" name="组合 3"/>
          <p:cNvGrpSpPr/>
          <p:nvPr/>
        </p:nvGrpSpPr>
        <p:grpSpPr>
          <a:xfrm>
            <a:off x="1683434" y="1763842"/>
            <a:ext cx="8825132" cy="1240097"/>
            <a:chOff x="2536476" y="1763842"/>
            <a:chExt cx="8825132" cy="1240097"/>
          </a:xfrm>
        </p:grpSpPr>
        <p:sp>
          <p:nvSpPr>
            <p:cNvPr id="64" name="文本框 63"/>
            <p:cNvSpPr txBox="1"/>
            <p:nvPr/>
          </p:nvSpPr>
          <p:spPr>
            <a:xfrm>
              <a:off x="5194009" y="2194377"/>
              <a:ext cx="3080663" cy="461665"/>
            </a:xfrm>
            <a:prstGeom prst="rect">
              <a:avLst/>
            </a:prstGeom>
            <a:noFill/>
          </p:spPr>
          <p:txBody>
            <a:bodyPr wrap="square" rtlCol="0">
              <a:spAutoFit/>
            </a:bodyPr>
            <a:lstStyle/>
            <a:p>
              <a:pPr algn="ctr"/>
              <a:r>
                <a:rPr lang="zh-CN" altLang="en-US" sz="2400" dirty="0" smtClean="0">
                  <a:solidFill>
                    <a:prstClr val="black">
                      <a:lumMod val="75000"/>
                      <a:lumOff val="25000"/>
                    </a:prstClr>
                  </a:solidFill>
                  <a:latin typeface="造字工房力黑（非商用）常规体" pitchFamily="50" charset="-122"/>
                  <a:ea typeface="造字工房力黑（非商用）常规体" pitchFamily="50" charset="-122"/>
                </a:rPr>
                <a:t>市场评估分析</a:t>
              </a:r>
              <a:endParaRPr lang="zh-CN" altLang="en-US" sz="2400" dirty="0">
                <a:solidFill>
                  <a:prstClr val="black">
                    <a:lumMod val="75000"/>
                    <a:lumOff val="25000"/>
                  </a:prstClr>
                </a:solidFill>
                <a:latin typeface="造字工房力黑（非商用）常规体" pitchFamily="50" charset="-122"/>
                <a:ea typeface="造字工房力黑（非商用）常规体" pitchFamily="50" charset="-122"/>
              </a:endParaRPr>
            </a:p>
          </p:txBody>
        </p:sp>
        <p:grpSp>
          <p:nvGrpSpPr>
            <p:cNvPr id="2" name="组合 1"/>
            <p:cNvGrpSpPr/>
            <p:nvPr/>
          </p:nvGrpSpPr>
          <p:grpSpPr>
            <a:xfrm>
              <a:off x="7801824" y="1763842"/>
              <a:ext cx="281371" cy="419100"/>
              <a:chOff x="11494028" y="448524"/>
              <a:chExt cx="281371" cy="419100"/>
            </a:xfrm>
          </p:grpSpPr>
          <p:sp>
            <p:nvSpPr>
              <p:cNvPr id="192" name="等腰三角形 191"/>
              <p:cNvSpPr/>
              <p:nvPr/>
            </p:nvSpPr>
            <p:spPr>
              <a:xfrm rot="12418814">
                <a:off x="11494028" y="448524"/>
                <a:ext cx="152400" cy="419100"/>
              </a:xfrm>
              <a:prstGeom prst="triangle">
                <a:avLst/>
              </a:prstGeom>
              <a:solidFill>
                <a:srgbClr val="D43B2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3" name="等腰三角形 192"/>
              <p:cNvSpPr/>
              <p:nvPr/>
            </p:nvSpPr>
            <p:spPr>
              <a:xfrm rot="14888158">
                <a:off x="11593255" y="679555"/>
                <a:ext cx="97144" cy="267145"/>
              </a:xfrm>
              <a:prstGeom prst="triangle">
                <a:avLst/>
              </a:prstGeom>
              <a:solidFill>
                <a:srgbClr val="759F8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3" name="矩形 2"/>
            <p:cNvSpPr/>
            <p:nvPr/>
          </p:nvSpPr>
          <p:spPr>
            <a:xfrm>
              <a:off x="2536476" y="2578181"/>
              <a:ext cx="8825132" cy="425758"/>
            </a:xfrm>
            <a:prstGeom prst="rect">
              <a:avLst/>
            </a:prstGeom>
          </p:spPr>
          <p:txBody>
            <a:bodyPr wrap="square">
              <a:spAutoFit/>
            </a:bodyPr>
            <a:lstStyle/>
            <a:p>
              <a:pPr algn="ctr">
                <a:lnSpc>
                  <a:spcPts val="2600"/>
                </a:lnSpc>
              </a:pPr>
              <a:r>
                <a:rPr lang="en-US" altLang="zh-CN" dirty="0">
                  <a:solidFill>
                    <a:prstClr val="black">
                      <a:lumMod val="75000"/>
                      <a:lumOff val="25000"/>
                    </a:prstClr>
                  </a:solidFill>
                  <a:latin typeface="Agency FB" panose="020B0503020202020204" pitchFamily="34" charset="0"/>
                  <a:cs typeface="Arial" panose="020B0604020202020204" pitchFamily="34" charset="0"/>
                </a:rPr>
                <a:t>The latest seven-part high definition documentary offers insights into the geographical, historical of what Chinese eat.</a:t>
              </a:r>
            </a:p>
          </p:txBody>
        </p:sp>
      </p:grpSp>
      <p:sp>
        <p:nvSpPr>
          <p:cNvPr id="37" name="矩形 36"/>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39854810"/>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000"/>
                                  </p:stCondLst>
                                  <p:childTnLst>
                                    <p:set>
                                      <p:cBhvr>
                                        <p:cTn id="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smtClean="0">
                    <a:solidFill>
                      <a:prstClr val="black"/>
                    </a:solidFill>
                    <a:latin typeface="Agency FB" panose="020B0503020202020204" pitchFamily="34" charset="0"/>
                  </a:rPr>
                  <a:t>04</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smtClean="0">
                    <a:solidFill>
                      <a:prstClr val="black">
                        <a:lumMod val="75000"/>
                        <a:lumOff val="25000"/>
                      </a:prstClr>
                    </a:solidFill>
                    <a:latin typeface="造字工房力黑（非商用）常规体" pitchFamily="50" charset="-122"/>
                    <a:ea typeface="造字工房力黑（非商用）常规体" pitchFamily="50" charset="-122"/>
                  </a:rPr>
                  <a:t>市场评估分析</a:t>
                </a:r>
                <a:endParaRPr lang="zh-CN" altLang="en-US" sz="2400" dirty="0">
                  <a:solidFill>
                    <a:prstClr val="black">
                      <a:lumMod val="75000"/>
                      <a:lumOff val="25000"/>
                    </a:prstClr>
                  </a:solidFill>
                  <a:latin typeface="造字工房力黑（非商用）常规体" pitchFamily="50" charset="-122"/>
                  <a:ea typeface="造字工房力黑（非商用）常规体" pitchFamily="50" charset="-122"/>
                </a:endParaRPr>
              </a:p>
            </p:txBody>
          </p:sp>
        </p:grpSp>
      </p:grpSp>
      <p:sp>
        <p:nvSpPr>
          <p:cNvPr id="100" name="Pentagon 22"/>
          <p:cNvSpPr/>
          <p:nvPr/>
        </p:nvSpPr>
        <p:spPr>
          <a:xfrm rot="5400000">
            <a:off x="1028571" y="2275641"/>
            <a:ext cx="1685243" cy="1685243"/>
          </a:xfrm>
          <a:prstGeom prst="homePlate">
            <a:avLst/>
          </a:prstGeom>
          <a:solidFill>
            <a:srgbClr val="D43B20"/>
          </a:solidFill>
          <a:ln>
            <a:noFill/>
          </a:ln>
          <a:effectLst>
            <a:outerShdw blurRad="63500" sx="102000" sy="102000" algn="ctr"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1375467"/>
            <a:endParaRPr lang="en-US" sz="2667">
              <a:solidFill>
                <a:srgbClr val="FFFFFF"/>
              </a:solidFill>
              <a:latin typeface="Agency FB" panose="020B0503020202020204" pitchFamily="34" charset="0"/>
            </a:endParaRPr>
          </a:p>
        </p:txBody>
      </p:sp>
      <p:grpSp>
        <p:nvGrpSpPr>
          <p:cNvPr id="101" name="Group 66"/>
          <p:cNvGrpSpPr/>
          <p:nvPr/>
        </p:nvGrpSpPr>
        <p:grpSpPr>
          <a:xfrm>
            <a:off x="1028571" y="1421317"/>
            <a:ext cx="1685243" cy="807512"/>
            <a:chOff x="771428" y="1600200"/>
            <a:chExt cx="1263932" cy="605634"/>
          </a:xfrm>
        </p:grpSpPr>
        <p:sp>
          <p:nvSpPr>
            <p:cNvPr id="102" name="Down Arrow Callout 24"/>
            <p:cNvSpPr/>
            <p:nvPr/>
          </p:nvSpPr>
          <p:spPr>
            <a:xfrm>
              <a:off x="771428" y="1600200"/>
              <a:ext cx="1263932" cy="605634"/>
            </a:xfrm>
            <a:prstGeom prst="downArrowCallout">
              <a:avLst>
                <a:gd name="adj1" fmla="val 15218"/>
                <a:gd name="adj2" fmla="val 17754"/>
                <a:gd name="adj3" fmla="val 14997"/>
                <a:gd name="adj4" fmla="val 85003"/>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latin typeface="Agency FB" panose="020B0503020202020204" pitchFamily="34" charset="0"/>
              </a:endParaRPr>
            </a:p>
          </p:txBody>
        </p:sp>
        <p:sp>
          <p:nvSpPr>
            <p:cNvPr id="103" name="Text Placeholder 3"/>
            <p:cNvSpPr txBox="1">
              <a:spLocks/>
            </p:cNvSpPr>
            <p:nvPr/>
          </p:nvSpPr>
          <p:spPr>
            <a:xfrm flipH="1">
              <a:off x="841646" y="1749414"/>
              <a:ext cx="1123495" cy="21549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spcBef>
                  <a:spcPct val="20000"/>
                </a:spcBef>
                <a:defRPr/>
              </a:pPr>
              <a:r>
                <a:rPr lang="en-US" sz="1867" b="1" dirty="0">
                  <a:solidFill>
                    <a:srgbClr val="FFFFFF"/>
                  </a:solidFill>
                  <a:latin typeface="Agency FB" panose="020B0503020202020204" pitchFamily="34" charset="0"/>
                </a:rPr>
                <a:t>Title Goes Here</a:t>
              </a:r>
              <a:endParaRPr lang="en-US" sz="1400" dirty="0">
                <a:solidFill>
                  <a:srgbClr val="FFFFFF"/>
                </a:solidFill>
                <a:latin typeface="Agency FB" panose="020B0503020202020204" pitchFamily="34" charset="0"/>
              </a:endParaRPr>
            </a:p>
          </p:txBody>
        </p:sp>
      </p:grpSp>
      <p:sp>
        <p:nvSpPr>
          <p:cNvPr id="104" name="Flowchart: Merge 27"/>
          <p:cNvSpPr/>
          <p:nvPr/>
        </p:nvSpPr>
        <p:spPr>
          <a:xfrm rot="16200000">
            <a:off x="2725169" y="3000620"/>
            <a:ext cx="397371" cy="235288"/>
          </a:xfrm>
          <a:prstGeom prst="flowChartMerge">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105" name="Freeform 153"/>
          <p:cNvSpPr>
            <a:spLocks/>
          </p:cNvSpPr>
          <p:nvPr/>
        </p:nvSpPr>
        <p:spPr bwMode="auto">
          <a:xfrm>
            <a:off x="1568522" y="2577829"/>
            <a:ext cx="605340" cy="602016"/>
          </a:xfrm>
          <a:custGeom>
            <a:avLst/>
            <a:gdLst/>
            <a:ahLst/>
            <a:cxnLst>
              <a:cxn ang="0">
                <a:pos x="91" y="89"/>
              </a:cxn>
              <a:cxn ang="0">
                <a:pos x="80" y="98"/>
              </a:cxn>
              <a:cxn ang="0">
                <a:pos x="43" y="98"/>
              </a:cxn>
              <a:cxn ang="0">
                <a:pos x="38" y="91"/>
              </a:cxn>
              <a:cxn ang="0">
                <a:pos x="43" y="76"/>
              </a:cxn>
              <a:cxn ang="0">
                <a:pos x="101" y="76"/>
              </a:cxn>
              <a:cxn ang="0">
                <a:pos x="113" y="26"/>
              </a:cxn>
              <a:cxn ang="0">
                <a:pos x="21" y="13"/>
              </a:cxn>
              <a:cxn ang="0">
                <a:pos x="13" y="8"/>
              </a:cxn>
              <a:cxn ang="0">
                <a:pos x="14" y="7"/>
              </a:cxn>
              <a:cxn ang="0">
                <a:pos x="7" y="0"/>
              </a:cxn>
              <a:cxn ang="0">
                <a:pos x="0" y="7"/>
              </a:cxn>
              <a:cxn ang="0">
                <a:pos x="7" y="14"/>
              </a:cxn>
              <a:cxn ang="0">
                <a:pos x="8" y="14"/>
              </a:cxn>
              <a:cxn ang="0">
                <a:pos x="17" y="19"/>
              </a:cxn>
              <a:cxn ang="0">
                <a:pos x="31" y="76"/>
              </a:cxn>
              <a:cxn ang="0">
                <a:pos x="35" y="76"/>
              </a:cxn>
              <a:cxn ang="0">
                <a:pos x="31" y="88"/>
              </a:cxn>
              <a:cxn ang="0">
                <a:pos x="31" y="88"/>
              </a:cxn>
              <a:cxn ang="0">
                <a:pos x="19" y="100"/>
              </a:cxn>
              <a:cxn ang="0">
                <a:pos x="31" y="112"/>
              </a:cxn>
              <a:cxn ang="0">
                <a:pos x="42" y="105"/>
              </a:cxn>
              <a:cxn ang="0">
                <a:pos x="80" y="105"/>
              </a:cxn>
              <a:cxn ang="0">
                <a:pos x="91" y="112"/>
              </a:cxn>
              <a:cxn ang="0">
                <a:pos x="103" y="101"/>
              </a:cxn>
              <a:cxn ang="0">
                <a:pos x="91" y="89"/>
              </a:cxn>
            </a:cxnLst>
            <a:rect l="0" t="0" r="r" b="b"/>
            <a:pathLst>
              <a:path w="113" h="112">
                <a:moveTo>
                  <a:pt x="91" y="89"/>
                </a:moveTo>
                <a:cubicBezTo>
                  <a:pt x="86" y="89"/>
                  <a:pt x="81" y="93"/>
                  <a:pt x="80" y="98"/>
                </a:cubicBezTo>
                <a:cubicBezTo>
                  <a:pt x="43" y="98"/>
                  <a:pt x="43" y="98"/>
                  <a:pt x="43" y="98"/>
                </a:cubicBezTo>
                <a:cubicBezTo>
                  <a:pt x="42" y="95"/>
                  <a:pt x="41" y="92"/>
                  <a:pt x="38" y="91"/>
                </a:cubicBezTo>
                <a:cubicBezTo>
                  <a:pt x="43" y="76"/>
                  <a:pt x="43" y="76"/>
                  <a:pt x="43" y="76"/>
                </a:cubicBezTo>
                <a:cubicBezTo>
                  <a:pt x="101" y="76"/>
                  <a:pt x="101" y="76"/>
                  <a:pt x="101" y="76"/>
                </a:cubicBezTo>
                <a:cubicBezTo>
                  <a:pt x="113" y="26"/>
                  <a:pt x="113" y="26"/>
                  <a:pt x="113" y="26"/>
                </a:cubicBezTo>
                <a:cubicBezTo>
                  <a:pt x="21" y="13"/>
                  <a:pt x="21" y="13"/>
                  <a:pt x="21" y="13"/>
                </a:cubicBezTo>
                <a:cubicBezTo>
                  <a:pt x="13" y="8"/>
                  <a:pt x="13" y="8"/>
                  <a:pt x="13" y="8"/>
                </a:cubicBezTo>
                <a:cubicBezTo>
                  <a:pt x="14" y="7"/>
                  <a:pt x="14" y="7"/>
                  <a:pt x="14" y="7"/>
                </a:cubicBezTo>
                <a:cubicBezTo>
                  <a:pt x="14" y="3"/>
                  <a:pt x="10" y="0"/>
                  <a:pt x="7" y="0"/>
                </a:cubicBezTo>
                <a:cubicBezTo>
                  <a:pt x="3" y="0"/>
                  <a:pt x="0" y="3"/>
                  <a:pt x="0" y="7"/>
                </a:cubicBezTo>
                <a:cubicBezTo>
                  <a:pt x="0" y="11"/>
                  <a:pt x="3" y="14"/>
                  <a:pt x="7" y="14"/>
                </a:cubicBezTo>
                <a:cubicBezTo>
                  <a:pt x="8" y="14"/>
                  <a:pt x="8" y="14"/>
                  <a:pt x="8" y="14"/>
                </a:cubicBezTo>
                <a:cubicBezTo>
                  <a:pt x="17" y="19"/>
                  <a:pt x="17" y="19"/>
                  <a:pt x="17" y="19"/>
                </a:cubicBezTo>
                <a:cubicBezTo>
                  <a:pt x="31" y="76"/>
                  <a:pt x="31" y="76"/>
                  <a:pt x="31" y="76"/>
                </a:cubicBezTo>
                <a:cubicBezTo>
                  <a:pt x="35" y="76"/>
                  <a:pt x="35" y="76"/>
                  <a:pt x="35" y="76"/>
                </a:cubicBezTo>
                <a:cubicBezTo>
                  <a:pt x="31" y="88"/>
                  <a:pt x="31" y="88"/>
                  <a:pt x="31" y="88"/>
                </a:cubicBezTo>
                <a:cubicBezTo>
                  <a:pt x="31" y="88"/>
                  <a:pt x="31" y="88"/>
                  <a:pt x="31" y="88"/>
                </a:cubicBezTo>
                <a:cubicBezTo>
                  <a:pt x="24" y="88"/>
                  <a:pt x="19" y="94"/>
                  <a:pt x="19" y="100"/>
                </a:cubicBezTo>
                <a:cubicBezTo>
                  <a:pt x="19" y="107"/>
                  <a:pt x="24" y="112"/>
                  <a:pt x="31" y="112"/>
                </a:cubicBezTo>
                <a:cubicBezTo>
                  <a:pt x="36" y="112"/>
                  <a:pt x="40" y="109"/>
                  <a:pt x="42" y="105"/>
                </a:cubicBezTo>
                <a:cubicBezTo>
                  <a:pt x="80" y="105"/>
                  <a:pt x="80" y="105"/>
                  <a:pt x="80" y="105"/>
                </a:cubicBezTo>
                <a:cubicBezTo>
                  <a:pt x="82" y="109"/>
                  <a:pt x="86" y="112"/>
                  <a:pt x="91" y="112"/>
                </a:cubicBezTo>
                <a:cubicBezTo>
                  <a:pt x="98" y="112"/>
                  <a:pt x="103" y="107"/>
                  <a:pt x="103" y="101"/>
                </a:cubicBezTo>
                <a:cubicBezTo>
                  <a:pt x="103" y="94"/>
                  <a:pt x="98" y="89"/>
                  <a:pt x="91" y="8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06" name="Pentagon 38"/>
          <p:cNvSpPr/>
          <p:nvPr/>
        </p:nvSpPr>
        <p:spPr>
          <a:xfrm rot="16200000">
            <a:off x="3158528" y="2275641"/>
            <a:ext cx="1685243" cy="1685243"/>
          </a:xfrm>
          <a:prstGeom prst="homePlate">
            <a:avLst/>
          </a:prstGeom>
          <a:solidFill>
            <a:srgbClr val="759F81"/>
          </a:solidFill>
          <a:ln>
            <a:noFill/>
          </a:ln>
          <a:effectLst>
            <a:outerShdw blurRad="63500" sx="102000" sy="102000" algn="ctr"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tlCol="0" anchor="ctr"/>
          <a:lstStyle/>
          <a:p>
            <a:pPr algn="ctr" defTabSz="1375467"/>
            <a:endParaRPr lang="en-US" sz="2667">
              <a:solidFill>
                <a:srgbClr val="FFFFFF"/>
              </a:solidFill>
              <a:latin typeface="Agency FB" panose="020B0503020202020204" pitchFamily="34" charset="0"/>
            </a:endParaRPr>
          </a:p>
        </p:txBody>
      </p:sp>
      <p:sp>
        <p:nvSpPr>
          <p:cNvPr id="107" name="Flowchart: Merge 42"/>
          <p:cNvSpPr/>
          <p:nvPr/>
        </p:nvSpPr>
        <p:spPr>
          <a:xfrm rot="16200000">
            <a:off x="4855128" y="3000620"/>
            <a:ext cx="397371" cy="235288"/>
          </a:xfrm>
          <a:prstGeom prst="flowChartMerge">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grpSp>
        <p:nvGrpSpPr>
          <p:cNvPr id="108" name="Group 67"/>
          <p:cNvGrpSpPr/>
          <p:nvPr/>
        </p:nvGrpSpPr>
        <p:grpSpPr>
          <a:xfrm>
            <a:off x="3158528" y="4042804"/>
            <a:ext cx="1685243" cy="807512"/>
            <a:chOff x="2368896" y="3566316"/>
            <a:chExt cx="1263932" cy="605634"/>
          </a:xfrm>
        </p:grpSpPr>
        <p:sp>
          <p:nvSpPr>
            <p:cNvPr id="109" name="Down Arrow Callout 44"/>
            <p:cNvSpPr/>
            <p:nvPr/>
          </p:nvSpPr>
          <p:spPr>
            <a:xfrm flipV="1">
              <a:off x="2368896" y="3566316"/>
              <a:ext cx="1263932" cy="605634"/>
            </a:xfrm>
            <a:prstGeom prst="downArrowCallout">
              <a:avLst>
                <a:gd name="adj1" fmla="val 15218"/>
                <a:gd name="adj2" fmla="val 17754"/>
                <a:gd name="adj3" fmla="val 14997"/>
                <a:gd name="adj4" fmla="val 85003"/>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latin typeface="Agency FB" panose="020B0503020202020204" pitchFamily="34" charset="0"/>
              </a:endParaRPr>
            </a:p>
          </p:txBody>
        </p:sp>
        <p:sp>
          <p:nvSpPr>
            <p:cNvPr id="110" name="Text Placeholder 3"/>
            <p:cNvSpPr txBox="1">
              <a:spLocks/>
            </p:cNvSpPr>
            <p:nvPr/>
          </p:nvSpPr>
          <p:spPr>
            <a:xfrm flipH="1">
              <a:off x="2439115" y="3838412"/>
              <a:ext cx="1123495" cy="21549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spcBef>
                  <a:spcPct val="20000"/>
                </a:spcBef>
                <a:defRPr/>
              </a:pPr>
              <a:r>
                <a:rPr lang="en-US" sz="1867" b="1" dirty="0">
                  <a:solidFill>
                    <a:srgbClr val="FFFFFF"/>
                  </a:solidFill>
                  <a:latin typeface="Agency FB" panose="020B0503020202020204" pitchFamily="34" charset="0"/>
                </a:rPr>
                <a:t>Title Goes Here</a:t>
              </a:r>
              <a:endParaRPr lang="en-US" sz="1400" dirty="0">
                <a:solidFill>
                  <a:srgbClr val="FFFFFF"/>
                </a:solidFill>
                <a:latin typeface="Agency FB" panose="020B0503020202020204" pitchFamily="34" charset="0"/>
              </a:endParaRPr>
            </a:p>
          </p:txBody>
        </p:sp>
      </p:grpSp>
      <p:sp>
        <p:nvSpPr>
          <p:cNvPr id="111" name="Pentagon 46"/>
          <p:cNvSpPr/>
          <p:nvPr/>
        </p:nvSpPr>
        <p:spPr>
          <a:xfrm rot="5400000">
            <a:off x="5265084" y="2275641"/>
            <a:ext cx="1685243" cy="1685243"/>
          </a:xfrm>
          <a:prstGeom prst="homePlate">
            <a:avLst/>
          </a:prstGeom>
          <a:solidFill>
            <a:schemeClr val="tx1">
              <a:lumMod val="75000"/>
              <a:lumOff val="25000"/>
            </a:schemeClr>
          </a:solidFill>
          <a:ln/>
          <a:effectLst/>
        </p:spPr>
        <p:style>
          <a:lnRef idx="1">
            <a:schemeClr val="accent3"/>
          </a:lnRef>
          <a:fillRef idx="3">
            <a:schemeClr val="accent3"/>
          </a:fillRef>
          <a:effectRef idx="2">
            <a:schemeClr val="accent3"/>
          </a:effectRef>
          <a:fontRef idx="minor">
            <a:schemeClr val="lt1"/>
          </a:fontRef>
        </p:style>
        <p:txBody>
          <a:bodyPr rtlCol="0" anchor="ctr"/>
          <a:lstStyle/>
          <a:p>
            <a:pPr algn="ctr" defTabSz="1375467"/>
            <a:endParaRPr lang="en-US" sz="2667">
              <a:solidFill>
                <a:srgbClr val="FFFFFF"/>
              </a:solidFill>
              <a:latin typeface="Agency FB" panose="020B0503020202020204" pitchFamily="34" charset="0"/>
            </a:endParaRPr>
          </a:p>
        </p:txBody>
      </p:sp>
      <p:grpSp>
        <p:nvGrpSpPr>
          <p:cNvPr id="112" name="Group 68"/>
          <p:cNvGrpSpPr/>
          <p:nvPr/>
        </p:nvGrpSpPr>
        <p:grpSpPr>
          <a:xfrm>
            <a:off x="5265084" y="1421317"/>
            <a:ext cx="1685243" cy="807512"/>
            <a:chOff x="3948813" y="1600200"/>
            <a:chExt cx="1263932" cy="605634"/>
          </a:xfrm>
        </p:grpSpPr>
        <p:sp>
          <p:nvSpPr>
            <p:cNvPr id="113" name="Down Arrow Callout 47"/>
            <p:cNvSpPr/>
            <p:nvPr/>
          </p:nvSpPr>
          <p:spPr>
            <a:xfrm>
              <a:off x="3948813" y="1600200"/>
              <a:ext cx="1263932" cy="605634"/>
            </a:xfrm>
            <a:prstGeom prst="downArrowCallout">
              <a:avLst>
                <a:gd name="adj1" fmla="val 15218"/>
                <a:gd name="adj2" fmla="val 17754"/>
                <a:gd name="adj3" fmla="val 14997"/>
                <a:gd name="adj4" fmla="val 85003"/>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latin typeface="Agency FB" panose="020B0503020202020204" pitchFamily="34" charset="0"/>
              </a:endParaRPr>
            </a:p>
          </p:txBody>
        </p:sp>
        <p:sp>
          <p:nvSpPr>
            <p:cNvPr id="114" name="Text Placeholder 3"/>
            <p:cNvSpPr txBox="1">
              <a:spLocks/>
            </p:cNvSpPr>
            <p:nvPr/>
          </p:nvSpPr>
          <p:spPr>
            <a:xfrm flipH="1">
              <a:off x="4019031" y="1749414"/>
              <a:ext cx="1123495" cy="21549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spcBef>
                  <a:spcPct val="20000"/>
                </a:spcBef>
                <a:defRPr/>
              </a:pPr>
              <a:r>
                <a:rPr lang="en-US" sz="1867" b="1" dirty="0">
                  <a:solidFill>
                    <a:srgbClr val="FFFFFF"/>
                  </a:solidFill>
                  <a:latin typeface="Agency FB" panose="020B0503020202020204" pitchFamily="34" charset="0"/>
                </a:rPr>
                <a:t>Title Goes Here</a:t>
              </a:r>
              <a:endParaRPr lang="en-US" sz="1400" dirty="0">
                <a:solidFill>
                  <a:srgbClr val="FFFFFF"/>
                </a:solidFill>
                <a:latin typeface="Agency FB" panose="020B0503020202020204" pitchFamily="34" charset="0"/>
              </a:endParaRPr>
            </a:p>
          </p:txBody>
        </p:sp>
      </p:grpSp>
      <p:sp>
        <p:nvSpPr>
          <p:cNvPr id="115" name="Flowchart: Merge 49"/>
          <p:cNvSpPr/>
          <p:nvPr/>
        </p:nvSpPr>
        <p:spPr>
          <a:xfrm rot="16200000">
            <a:off x="6961683" y="3000620"/>
            <a:ext cx="397371" cy="235288"/>
          </a:xfrm>
          <a:prstGeom prst="flowChartMerg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116" name="Pentagon 51"/>
          <p:cNvSpPr/>
          <p:nvPr/>
        </p:nvSpPr>
        <p:spPr>
          <a:xfrm rot="16200000">
            <a:off x="7395041" y="2275641"/>
            <a:ext cx="1685243" cy="1685243"/>
          </a:xfrm>
          <a:prstGeom prst="homePlate">
            <a:avLst/>
          </a:prstGeom>
          <a:solidFill>
            <a:schemeClr val="tx1">
              <a:lumMod val="65000"/>
              <a:lumOff val="35000"/>
            </a:schemeClr>
          </a:solidFill>
          <a:ln/>
          <a:effectLst/>
        </p:spPr>
        <p:style>
          <a:lnRef idx="1">
            <a:schemeClr val="accent4"/>
          </a:lnRef>
          <a:fillRef idx="3">
            <a:schemeClr val="accent4"/>
          </a:fillRef>
          <a:effectRef idx="2">
            <a:schemeClr val="accent4"/>
          </a:effectRef>
          <a:fontRef idx="minor">
            <a:schemeClr val="lt1"/>
          </a:fontRef>
        </p:style>
        <p:txBody>
          <a:bodyPr rtlCol="0" anchor="ctr"/>
          <a:lstStyle/>
          <a:p>
            <a:pPr algn="ctr" defTabSz="1375467"/>
            <a:endParaRPr lang="en-US" sz="2667">
              <a:solidFill>
                <a:srgbClr val="FFFFFF"/>
              </a:solidFill>
              <a:latin typeface="Agency FB" panose="020B0503020202020204" pitchFamily="34" charset="0"/>
            </a:endParaRPr>
          </a:p>
        </p:txBody>
      </p:sp>
      <p:sp>
        <p:nvSpPr>
          <p:cNvPr id="117" name="Flowchart: Merge 52"/>
          <p:cNvSpPr/>
          <p:nvPr/>
        </p:nvSpPr>
        <p:spPr>
          <a:xfrm rot="16200000">
            <a:off x="9091640" y="3000620"/>
            <a:ext cx="397371" cy="235288"/>
          </a:xfrm>
          <a:prstGeom prst="flowChartMerg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grpSp>
        <p:nvGrpSpPr>
          <p:cNvPr id="118" name="Group 69"/>
          <p:cNvGrpSpPr/>
          <p:nvPr/>
        </p:nvGrpSpPr>
        <p:grpSpPr>
          <a:xfrm>
            <a:off x="7395041" y="4042804"/>
            <a:ext cx="1685243" cy="807512"/>
            <a:chOff x="5546281" y="3566316"/>
            <a:chExt cx="1263932" cy="605634"/>
          </a:xfrm>
        </p:grpSpPr>
        <p:sp>
          <p:nvSpPr>
            <p:cNvPr id="119" name="Down Arrow Callout 54"/>
            <p:cNvSpPr/>
            <p:nvPr/>
          </p:nvSpPr>
          <p:spPr>
            <a:xfrm flipV="1">
              <a:off x="5546281" y="3566316"/>
              <a:ext cx="1263932" cy="605634"/>
            </a:xfrm>
            <a:prstGeom prst="downArrowCallout">
              <a:avLst>
                <a:gd name="adj1" fmla="val 15218"/>
                <a:gd name="adj2" fmla="val 17754"/>
                <a:gd name="adj3" fmla="val 14997"/>
                <a:gd name="adj4" fmla="val 85003"/>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latin typeface="Agency FB" panose="020B0503020202020204" pitchFamily="34" charset="0"/>
              </a:endParaRPr>
            </a:p>
          </p:txBody>
        </p:sp>
        <p:sp>
          <p:nvSpPr>
            <p:cNvPr id="120" name="Text Placeholder 3"/>
            <p:cNvSpPr txBox="1">
              <a:spLocks/>
            </p:cNvSpPr>
            <p:nvPr/>
          </p:nvSpPr>
          <p:spPr>
            <a:xfrm flipH="1">
              <a:off x="5616500" y="3838412"/>
              <a:ext cx="1123495" cy="21549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spcBef>
                  <a:spcPct val="20000"/>
                </a:spcBef>
                <a:defRPr/>
              </a:pPr>
              <a:r>
                <a:rPr lang="en-US" sz="1867" b="1" dirty="0">
                  <a:solidFill>
                    <a:srgbClr val="FFFFFF"/>
                  </a:solidFill>
                  <a:latin typeface="Agency FB" panose="020B0503020202020204" pitchFamily="34" charset="0"/>
                </a:rPr>
                <a:t>Title Goes Here</a:t>
              </a:r>
              <a:endParaRPr lang="en-US" sz="1400" dirty="0">
                <a:solidFill>
                  <a:srgbClr val="FFFFFF"/>
                </a:solidFill>
                <a:latin typeface="Agency FB" panose="020B0503020202020204" pitchFamily="34" charset="0"/>
              </a:endParaRPr>
            </a:p>
          </p:txBody>
        </p:sp>
      </p:grpSp>
      <p:sp>
        <p:nvSpPr>
          <p:cNvPr id="121" name="Pentagon 57"/>
          <p:cNvSpPr/>
          <p:nvPr/>
        </p:nvSpPr>
        <p:spPr>
          <a:xfrm rot="5400000">
            <a:off x="9478188" y="2275641"/>
            <a:ext cx="1685243" cy="1685243"/>
          </a:xfrm>
          <a:prstGeom prst="homePlate">
            <a:avLst/>
          </a:prstGeom>
          <a:solidFill>
            <a:schemeClr val="tx1">
              <a:lumMod val="50000"/>
              <a:lumOff val="50000"/>
            </a:schemeClr>
          </a:solidFill>
          <a:ln/>
          <a:effectLst/>
        </p:spPr>
        <p:style>
          <a:lnRef idx="1">
            <a:schemeClr val="accent5"/>
          </a:lnRef>
          <a:fillRef idx="3">
            <a:schemeClr val="accent5"/>
          </a:fillRef>
          <a:effectRef idx="2">
            <a:schemeClr val="accent5"/>
          </a:effectRef>
          <a:fontRef idx="minor">
            <a:schemeClr val="lt1"/>
          </a:fontRef>
        </p:style>
        <p:txBody>
          <a:bodyPr rtlCol="0" anchor="ctr"/>
          <a:lstStyle/>
          <a:p>
            <a:pPr algn="ctr" defTabSz="1375467"/>
            <a:endParaRPr lang="en-US" sz="2667">
              <a:solidFill>
                <a:srgbClr val="FFFFFF"/>
              </a:solidFill>
              <a:latin typeface="Agency FB" panose="020B0503020202020204" pitchFamily="34" charset="0"/>
            </a:endParaRPr>
          </a:p>
        </p:txBody>
      </p:sp>
      <p:grpSp>
        <p:nvGrpSpPr>
          <p:cNvPr id="122" name="Group 70"/>
          <p:cNvGrpSpPr/>
          <p:nvPr/>
        </p:nvGrpSpPr>
        <p:grpSpPr>
          <a:xfrm>
            <a:off x="9478188" y="1421317"/>
            <a:ext cx="1685243" cy="807512"/>
            <a:chOff x="7108641" y="1600200"/>
            <a:chExt cx="1263932" cy="605634"/>
          </a:xfrm>
        </p:grpSpPr>
        <p:sp>
          <p:nvSpPr>
            <p:cNvPr id="123" name="Down Arrow Callout 58"/>
            <p:cNvSpPr/>
            <p:nvPr/>
          </p:nvSpPr>
          <p:spPr>
            <a:xfrm>
              <a:off x="7108641" y="1600200"/>
              <a:ext cx="1263932" cy="605634"/>
            </a:xfrm>
            <a:prstGeom prst="downArrowCallout">
              <a:avLst>
                <a:gd name="adj1" fmla="val 15218"/>
                <a:gd name="adj2" fmla="val 17754"/>
                <a:gd name="adj3" fmla="val 14997"/>
                <a:gd name="adj4" fmla="val 85003"/>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latin typeface="Agency FB" panose="020B0503020202020204" pitchFamily="34" charset="0"/>
              </a:endParaRPr>
            </a:p>
          </p:txBody>
        </p:sp>
        <p:sp>
          <p:nvSpPr>
            <p:cNvPr id="124" name="Text Placeholder 3"/>
            <p:cNvSpPr txBox="1">
              <a:spLocks/>
            </p:cNvSpPr>
            <p:nvPr/>
          </p:nvSpPr>
          <p:spPr>
            <a:xfrm flipH="1">
              <a:off x="7178860" y="1749414"/>
              <a:ext cx="1123495" cy="215492"/>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spcBef>
                  <a:spcPct val="20000"/>
                </a:spcBef>
                <a:defRPr/>
              </a:pPr>
              <a:r>
                <a:rPr lang="en-US" sz="1867" b="1" dirty="0">
                  <a:solidFill>
                    <a:srgbClr val="FFFFFF"/>
                  </a:solidFill>
                  <a:latin typeface="Agency FB" panose="020B0503020202020204" pitchFamily="34" charset="0"/>
                </a:rPr>
                <a:t>Title Goes Here</a:t>
              </a:r>
              <a:endParaRPr lang="en-US" sz="1400" dirty="0">
                <a:solidFill>
                  <a:srgbClr val="FFFFFF"/>
                </a:solidFill>
                <a:latin typeface="Agency FB" panose="020B0503020202020204" pitchFamily="34" charset="0"/>
              </a:endParaRPr>
            </a:p>
          </p:txBody>
        </p:sp>
      </p:grpSp>
      <p:sp>
        <p:nvSpPr>
          <p:cNvPr id="125" name="Freeform 24"/>
          <p:cNvSpPr>
            <a:spLocks noEditPoints="1"/>
          </p:cNvSpPr>
          <p:nvPr/>
        </p:nvSpPr>
        <p:spPr bwMode="auto">
          <a:xfrm>
            <a:off x="3728101" y="3126173"/>
            <a:ext cx="546100" cy="593032"/>
          </a:xfrm>
          <a:custGeom>
            <a:avLst/>
            <a:gdLst/>
            <a:ahLst/>
            <a:cxnLst>
              <a:cxn ang="0">
                <a:pos x="55" y="55"/>
              </a:cxn>
              <a:cxn ang="0">
                <a:pos x="39" y="55"/>
              </a:cxn>
              <a:cxn ang="0">
                <a:pos x="30" y="64"/>
              </a:cxn>
              <a:cxn ang="0">
                <a:pos x="21" y="55"/>
              </a:cxn>
              <a:cxn ang="0">
                <a:pos x="5" y="55"/>
              </a:cxn>
              <a:cxn ang="0">
                <a:pos x="0" y="50"/>
              </a:cxn>
              <a:cxn ang="0">
                <a:pos x="11" y="20"/>
              </a:cxn>
              <a:cxn ang="0">
                <a:pos x="27" y="5"/>
              </a:cxn>
              <a:cxn ang="0">
                <a:pos x="26" y="3"/>
              </a:cxn>
              <a:cxn ang="0">
                <a:pos x="30" y="0"/>
              </a:cxn>
              <a:cxn ang="0">
                <a:pos x="33" y="3"/>
              </a:cxn>
              <a:cxn ang="0">
                <a:pos x="33" y="5"/>
              </a:cxn>
              <a:cxn ang="0">
                <a:pos x="48" y="20"/>
              </a:cxn>
              <a:cxn ang="0">
                <a:pos x="59" y="50"/>
              </a:cxn>
              <a:cxn ang="0">
                <a:pos x="55" y="55"/>
              </a:cxn>
              <a:cxn ang="0">
                <a:pos x="30" y="60"/>
              </a:cxn>
              <a:cxn ang="0">
                <a:pos x="25" y="55"/>
              </a:cxn>
              <a:cxn ang="0">
                <a:pos x="24" y="54"/>
              </a:cxn>
              <a:cxn ang="0">
                <a:pos x="23" y="55"/>
              </a:cxn>
              <a:cxn ang="0">
                <a:pos x="30" y="61"/>
              </a:cxn>
              <a:cxn ang="0">
                <a:pos x="30" y="60"/>
              </a:cxn>
              <a:cxn ang="0">
                <a:pos x="30" y="60"/>
              </a:cxn>
            </a:cxnLst>
            <a:rect l="0" t="0" r="r" b="b"/>
            <a:pathLst>
              <a:path w="59" h="64">
                <a:moveTo>
                  <a:pt x="55" y="55"/>
                </a:moveTo>
                <a:cubicBezTo>
                  <a:pt x="39" y="55"/>
                  <a:pt x="39" y="55"/>
                  <a:pt x="39" y="55"/>
                </a:cubicBezTo>
                <a:cubicBezTo>
                  <a:pt x="39" y="60"/>
                  <a:pt x="35" y="64"/>
                  <a:pt x="30" y="64"/>
                </a:cubicBezTo>
                <a:cubicBezTo>
                  <a:pt x="25" y="64"/>
                  <a:pt x="21" y="60"/>
                  <a:pt x="21" y="55"/>
                </a:cubicBezTo>
                <a:cubicBezTo>
                  <a:pt x="5" y="55"/>
                  <a:pt x="5" y="55"/>
                  <a:pt x="5" y="55"/>
                </a:cubicBezTo>
                <a:cubicBezTo>
                  <a:pt x="2" y="55"/>
                  <a:pt x="0" y="53"/>
                  <a:pt x="0" y="50"/>
                </a:cubicBezTo>
                <a:cubicBezTo>
                  <a:pt x="5" y="46"/>
                  <a:pt x="11" y="38"/>
                  <a:pt x="11" y="20"/>
                </a:cubicBezTo>
                <a:cubicBezTo>
                  <a:pt x="11" y="13"/>
                  <a:pt x="17" y="6"/>
                  <a:pt x="27" y="5"/>
                </a:cubicBezTo>
                <a:cubicBezTo>
                  <a:pt x="26" y="4"/>
                  <a:pt x="26" y="4"/>
                  <a:pt x="26" y="3"/>
                </a:cubicBezTo>
                <a:cubicBezTo>
                  <a:pt x="26" y="1"/>
                  <a:pt x="28" y="0"/>
                  <a:pt x="30" y="0"/>
                </a:cubicBezTo>
                <a:cubicBezTo>
                  <a:pt x="32" y="0"/>
                  <a:pt x="33" y="1"/>
                  <a:pt x="33" y="3"/>
                </a:cubicBezTo>
                <a:cubicBezTo>
                  <a:pt x="33" y="4"/>
                  <a:pt x="33" y="4"/>
                  <a:pt x="33" y="5"/>
                </a:cubicBezTo>
                <a:cubicBezTo>
                  <a:pt x="42" y="6"/>
                  <a:pt x="48" y="13"/>
                  <a:pt x="48" y="20"/>
                </a:cubicBezTo>
                <a:cubicBezTo>
                  <a:pt x="48" y="38"/>
                  <a:pt x="54" y="46"/>
                  <a:pt x="59" y="50"/>
                </a:cubicBezTo>
                <a:cubicBezTo>
                  <a:pt x="59" y="53"/>
                  <a:pt x="57" y="55"/>
                  <a:pt x="55" y="55"/>
                </a:cubicBezTo>
                <a:close/>
                <a:moveTo>
                  <a:pt x="30" y="60"/>
                </a:moveTo>
                <a:cubicBezTo>
                  <a:pt x="27" y="60"/>
                  <a:pt x="25" y="57"/>
                  <a:pt x="25" y="55"/>
                </a:cubicBezTo>
                <a:cubicBezTo>
                  <a:pt x="25" y="54"/>
                  <a:pt x="24" y="54"/>
                  <a:pt x="24" y="54"/>
                </a:cubicBezTo>
                <a:cubicBezTo>
                  <a:pt x="24" y="54"/>
                  <a:pt x="23" y="54"/>
                  <a:pt x="23" y="55"/>
                </a:cubicBezTo>
                <a:cubicBezTo>
                  <a:pt x="23" y="58"/>
                  <a:pt x="26" y="61"/>
                  <a:pt x="30" y="61"/>
                </a:cubicBezTo>
                <a:cubicBezTo>
                  <a:pt x="30" y="61"/>
                  <a:pt x="30" y="61"/>
                  <a:pt x="30" y="60"/>
                </a:cubicBezTo>
                <a:cubicBezTo>
                  <a:pt x="30" y="60"/>
                  <a:pt x="30" y="60"/>
                  <a:pt x="30" y="60"/>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sp>
        <p:nvSpPr>
          <p:cNvPr id="126" name="Freeform 71"/>
          <p:cNvSpPr>
            <a:spLocks noEditPoints="1"/>
          </p:cNvSpPr>
          <p:nvPr/>
        </p:nvSpPr>
        <p:spPr bwMode="auto">
          <a:xfrm>
            <a:off x="5849055" y="2636479"/>
            <a:ext cx="517303" cy="484717"/>
          </a:xfrm>
          <a:custGeom>
            <a:avLst/>
            <a:gdLst/>
            <a:ahLst/>
            <a:cxnLst>
              <a:cxn ang="0">
                <a:pos x="65" y="22"/>
              </a:cxn>
              <a:cxn ang="0">
                <a:pos x="26" y="45"/>
              </a:cxn>
              <a:cxn ang="0">
                <a:pos x="0" y="26"/>
              </a:cxn>
              <a:cxn ang="0">
                <a:pos x="39" y="0"/>
              </a:cxn>
              <a:cxn ang="0">
                <a:pos x="65" y="22"/>
              </a:cxn>
              <a:cxn ang="0">
                <a:pos x="65" y="69"/>
              </a:cxn>
              <a:cxn ang="0">
                <a:pos x="39" y="91"/>
              </a:cxn>
              <a:cxn ang="0">
                <a:pos x="0" y="67"/>
              </a:cxn>
              <a:cxn ang="0">
                <a:pos x="26" y="45"/>
              </a:cxn>
              <a:cxn ang="0">
                <a:pos x="65" y="69"/>
              </a:cxn>
              <a:cxn ang="0">
                <a:pos x="101" y="97"/>
              </a:cxn>
              <a:cxn ang="0">
                <a:pos x="65" y="119"/>
              </a:cxn>
              <a:cxn ang="0">
                <a:pos x="65" y="119"/>
              </a:cxn>
              <a:cxn ang="0">
                <a:pos x="65" y="119"/>
              </a:cxn>
              <a:cxn ang="0">
                <a:pos x="65" y="119"/>
              </a:cxn>
              <a:cxn ang="0">
                <a:pos x="65" y="119"/>
              </a:cxn>
              <a:cxn ang="0">
                <a:pos x="26" y="97"/>
              </a:cxn>
              <a:cxn ang="0">
                <a:pos x="26" y="89"/>
              </a:cxn>
              <a:cxn ang="0">
                <a:pos x="39" y="95"/>
              </a:cxn>
              <a:cxn ang="0">
                <a:pos x="65" y="74"/>
              </a:cxn>
              <a:cxn ang="0">
                <a:pos x="65" y="74"/>
              </a:cxn>
              <a:cxn ang="0">
                <a:pos x="65" y="74"/>
              </a:cxn>
              <a:cxn ang="0">
                <a:pos x="65" y="74"/>
              </a:cxn>
              <a:cxn ang="0">
                <a:pos x="65" y="74"/>
              </a:cxn>
              <a:cxn ang="0">
                <a:pos x="91" y="95"/>
              </a:cxn>
              <a:cxn ang="0">
                <a:pos x="101" y="89"/>
              </a:cxn>
              <a:cxn ang="0">
                <a:pos x="101" y="97"/>
              </a:cxn>
              <a:cxn ang="0">
                <a:pos x="127" y="26"/>
              </a:cxn>
              <a:cxn ang="0">
                <a:pos x="101" y="45"/>
              </a:cxn>
              <a:cxn ang="0">
                <a:pos x="65" y="22"/>
              </a:cxn>
              <a:cxn ang="0">
                <a:pos x="91" y="0"/>
              </a:cxn>
              <a:cxn ang="0">
                <a:pos x="127" y="26"/>
              </a:cxn>
              <a:cxn ang="0">
                <a:pos x="127" y="67"/>
              </a:cxn>
              <a:cxn ang="0">
                <a:pos x="91" y="91"/>
              </a:cxn>
              <a:cxn ang="0">
                <a:pos x="65" y="69"/>
              </a:cxn>
              <a:cxn ang="0">
                <a:pos x="101" y="45"/>
              </a:cxn>
              <a:cxn ang="0">
                <a:pos x="127" y="67"/>
              </a:cxn>
            </a:cxnLst>
            <a:rect l="0" t="0" r="r" b="b"/>
            <a:pathLst>
              <a:path w="127" h="119">
                <a:moveTo>
                  <a:pt x="65" y="22"/>
                </a:moveTo>
                <a:lnTo>
                  <a:pt x="26" y="45"/>
                </a:lnTo>
                <a:lnTo>
                  <a:pt x="0" y="26"/>
                </a:lnTo>
                <a:lnTo>
                  <a:pt x="39" y="0"/>
                </a:lnTo>
                <a:lnTo>
                  <a:pt x="65" y="22"/>
                </a:lnTo>
                <a:close/>
                <a:moveTo>
                  <a:pt x="65" y="69"/>
                </a:moveTo>
                <a:lnTo>
                  <a:pt x="39" y="91"/>
                </a:lnTo>
                <a:lnTo>
                  <a:pt x="0" y="67"/>
                </a:lnTo>
                <a:lnTo>
                  <a:pt x="26" y="45"/>
                </a:lnTo>
                <a:lnTo>
                  <a:pt x="65" y="69"/>
                </a:lnTo>
                <a:close/>
                <a:moveTo>
                  <a:pt x="101" y="97"/>
                </a:moveTo>
                <a:lnTo>
                  <a:pt x="65" y="119"/>
                </a:lnTo>
                <a:lnTo>
                  <a:pt x="65" y="119"/>
                </a:lnTo>
                <a:lnTo>
                  <a:pt x="65" y="119"/>
                </a:lnTo>
                <a:lnTo>
                  <a:pt x="65" y="119"/>
                </a:lnTo>
                <a:lnTo>
                  <a:pt x="65" y="119"/>
                </a:lnTo>
                <a:lnTo>
                  <a:pt x="26" y="97"/>
                </a:lnTo>
                <a:lnTo>
                  <a:pt x="26" y="89"/>
                </a:lnTo>
                <a:lnTo>
                  <a:pt x="39" y="95"/>
                </a:lnTo>
                <a:lnTo>
                  <a:pt x="65" y="74"/>
                </a:lnTo>
                <a:lnTo>
                  <a:pt x="65" y="74"/>
                </a:lnTo>
                <a:lnTo>
                  <a:pt x="65" y="74"/>
                </a:lnTo>
                <a:lnTo>
                  <a:pt x="65" y="74"/>
                </a:lnTo>
                <a:lnTo>
                  <a:pt x="65" y="74"/>
                </a:lnTo>
                <a:lnTo>
                  <a:pt x="91" y="95"/>
                </a:lnTo>
                <a:lnTo>
                  <a:pt x="101" y="89"/>
                </a:lnTo>
                <a:lnTo>
                  <a:pt x="101" y="97"/>
                </a:lnTo>
                <a:close/>
                <a:moveTo>
                  <a:pt x="127" y="26"/>
                </a:moveTo>
                <a:lnTo>
                  <a:pt x="101" y="45"/>
                </a:lnTo>
                <a:lnTo>
                  <a:pt x="65" y="22"/>
                </a:lnTo>
                <a:lnTo>
                  <a:pt x="91" y="0"/>
                </a:lnTo>
                <a:lnTo>
                  <a:pt x="127" y="26"/>
                </a:lnTo>
                <a:close/>
                <a:moveTo>
                  <a:pt x="127" y="67"/>
                </a:moveTo>
                <a:lnTo>
                  <a:pt x="91" y="91"/>
                </a:lnTo>
                <a:lnTo>
                  <a:pt x="65" y="69"/>
                </a:lnTo>
                <a:lnTo>
                  <a:pt x="101" y="45"/>
                </a:lnTo>
                <a:lnTo>
                  <a:pt x="127" y="6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sp>
        <p:nvSpPr>
          <p:cNvPr id="143" name="Freeform 171"/>
          <p:cNvSpPr>
            <a:spLocks/>
          </p:cNvSpPr>
          <p:nvPr/>
        </p:nvSpPr>
        <p:spPr bwMode="auto">
          <a:xfrm>
            <a:off x="7989377" y="3238281"/>
            <a:ext cx="496571" cy="359833"/>
          </a:xfrm>
          <a:custGeom>
            <a:avLst/>
            <a:gdLst/>
            <a:ahLst/>
            <a:cxnLst>
              <a:cxn ang="0">
                <a:pos x="64" y="42"/>
              </a:cxn>
              <a:cxn ang="0">
                <a:pos x="62" y="44"/>
              </a:cxn>
              <a:cxn ang="0">
                <a:pos x="61" y="45"/>
              </a:cxn>
              <a:cxn ang="0">
                <a:pos x="60" y="44"/>
              </a:cxn>
              <a:cxn ang="0">
                <a:pos x="45" y="30"/>
              </a:cxn>
              <a:cxn ang="0">
                <a:pos x="45" y="36"/>
              </a:cxn>
              <a:cxn ang="0">
                <a:pos x="35" y="46"/>
              </a:cxn>
              <a:cxn ang="0">
                <a:pos x="10" y="46"/>
              </a:cxn>
              <a:cxn ang="0">
                <a:pos x="0" y="36"/>
              </a:cxn>
              <a:cxn ang="0">
                <a:pos x="0" y="10"/>
              </a:cxn>
              <a:cxn ang="0">
                <a:pos x="10" y="0"/>
              </a:cxn>
              <a:cxn ang="0">
                <a:pos x="35" y="0"/>
              </a:cxn>
              <a:cxn ang="0">
                <a:pos x="45" y="10"/>
              </a:cxn>
              <a:cxn ang="0">
                <a:pos x="45" y="16"/>
              </a:cxn>
              <a:cxn ang="0">
                <a:pos x="60" y="2"/>
              </a:cxn>
              <a:cxn ang="0">
                <a:pos x="61" y="1"/>
              </a:cxn>
              <a:cxn ang="0">
                <a:pos x="62" y="1"/>
              </a:cxn>
              <a:cxn ang="0">
                <a:pos x="64" y="4"/>
              </a:cxn>
              <a:cxn ang="0">
                <a:pos x="64" y="42"/>
              </a:cxn>
            </a:cxnLst>
            <a:rect l="0" t="0" r="r" b="b"/>
            <a:pathLst>
              <a:path w="64" h="46">
                <a:moveTo>
                  <a:pt x="64" y="42"/>
                </a:moveTo>
                <a:cubicBezTo>
                  <a:pt x="64" y="43"/>
                  <a:pt x="63" y="44"/>
                  <a:pt x="62" y="44"/>
                </a:cubicBezTo>
                <a:cubicBezTo>
                  <a:pt x="62" y="45"/>
                  <a:pt x="62" y="45"/>
                  <a:pt x="61" y="45"/>
                </a:cubicBezTo>
                <a:cubicBezTo>
                  <a:pt x="61" y="45"/>
                  <a:pt x="60" y="44"/>
                  <a:pt x="60" y="44"/>
                </a:cubicBezTo>
                <a:cubicBezTo>
                  <a:pt x="45" y="30"/>
                  <a:pt x="45" y="30"/>
                  <a:pt x="45" y="30"/>
                </a:cubicBezTo>
                <a:cubicBezTo>
                  <a:pt x="45" y="36"/>
                  <a:pt x="45" y="36"/>
                  <a:pt x="45" y="36"/>
                </a:cubicBezTo>
                <a:cubicBezTo>
                  <a:pt x="45" y="41"/>
                  <a:pt x="41" y="46"/>
                  <a:pt x="35" y="46"/>
                </a:cubicBezTo>
                <a:cubicBezTo>
                  <a:pt x="10" y="46"/>
                  <a:pt x="10" y="46"/>
                  <a:pt x="10" y="46"/>
                </a:cubicBezTo>
                <a:cubicBezTo>
                  <a:pt x="4" y="46"/>
                  <a:pt x="0" y="41"/>
                  <a:pt x="0" y="36"/>
                </a:cubicBezTo>
                <a:cubicBezTo>
                  <a:pt x="0" y="10"/>
                  <a:pt x="0" y="10"/>
                  <a:pt x="0" y="10"/>
                </a:cubicBezTo>
                <a:cubicBezTo>
                  <a:pt x="0" y="5"/>
                  <a:pt x="4" y="0"/>
                  <a:pt x="10" y="0"/>
                </a:cubicBezTo>
                <a:cubicBezTo>
                  <a:pt x="35" y="0"/>
                  <a:pt x="35" y="0"/>
                  <a:pt x="35" y="0"/>
                </a:cubicBezTo>
                <a:cubicBezTo>
                  <a:pt x="41" y="0"/>
                  <a:pt x="45" y="5"/>
                  <a:pt x="45" y="10"/>
                </a:cubicBezTo>
                <a:cubicBezTo>
                  <a:pt x="45" y="16"/>
                  <a:pt x="45" y="16"/>
                  <a:pt x="45" y="16"/>
                </a:cubicBezTo>
                <a:cubicBezTo>
                  <a:pt x="60" y="2"/>
                  <a:pt x="60" y="2"/>
                  <a:pt x="60" y="2"/>
                </a:cubicBezTo>
                <a:cubicBezTo>
                  <a:pt x="60" y="1"/>
                  <a:pt x="61" y="1"/>
                  <a:pt x="61" y="1"/>
                </a:cubicBezTo>
                <a:cubicBezTo>
                  <a:pt x="62" y="1"/>
                  <a:pt x="62" y="1"/>
                  <a:pt x="62" y="1"/>
                </a:cubicBezTo>
                <a:cubicBezTo>
                  <a:pt x="63" y="2"/>
                  <a:pt x="64" y="3"/>
                  <a:pt x="64" y="4"/>
                </a:cubicBezTo>
                <a:lnTo>
                  <a:pt x="64" y="4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sp>
        <p:nvSpPr>
          <p:cNvPr id="144" name="Freeform 56"/>
          <p:cNvSpPr>
            <a:spLocks noEditPoints="1"/>
          </p:cNvSpPr>
          <p:nvPr/>
        </p:nvSpPr>
        <p:spPr bwMode="auto">
          <a:xfrm>
            <a:off x="10064694" y="2656979"/>
            <a:ext cx="512233" cy="443717"/>
          </a:xfrm>
          <a:custGeom>
            <a:avLst/>
            <a:gdLst/>
            <a:ahLst/>
            <a:cxnLst>
              <a:cxn ang="0">
                <a:pos x="67" y="63"/>
              </a:cxn>
              <a:cxn ang="0">
                <a:pos x="0" y="57"/>
              </a:cxn>
              <a:cxn ang="0">
                <a:pos x="7" y="0"/>
              </a:cxn>
              <a:cxn ang="0">
                <a:pos x="73" y="6"/>
              </a:cxn>
              <a:cxn ang="0">
                <a:pos x="15" y="7"/>
              </a:cxn>
              <a:cxn ang="0">
                <a:pos x="8" y="4"/>
              </a:cxn>
              <a:cxn ang="0">
                <a:pos x="5" y="12"/>
              </a:cxn>
              <a:cxn ang="0">
                <a:pos x="13" y="14"/>
              </a:cxn>
              <a:cxn ang="0">
                <a:pos x="15" y="7"/>
              </a:cxn>
              <a:cxn ang="0">
                <a:pos x="13" y="19"/>
              </a:cxn>
              <a:cxn ang="0">
                <a:pos x="5" y="21"/>
              </a:cxn>
              <a:cxn ang="0">
                <a:pos x="8" y="29"/>
              </a:cxn>
              <a:cxn ang="0">
                <a:pos x="15" y="26"/>
              </a:cxn>
              <a:cxn ang="0">
                <a:pos x="15" y="36"/>
              </a:cxn>
              <a:cxn ang="0">
                <a:pos x="8" y="34"/>
              </a:cxn>
              <a:cxn ang="0">
                <a:pos x="5" y="41"/>
              </a:cxn>
              <a:cxn ang="0">
                <a:pos x="13" y="43"/>
              </a:cxn>
              <a:cxn ang="0">
                <a:pos x="15" y="36"/>
              </a:cxn>
              <a:cxn ang="0">
                <a:pos x="13" y="48"/>
              </a:cxn>
              <a:cxn ang="0">
                <a:pos x="5" y="51"/>
              </a:cxn>
              <a:cxn ang="0">
                <a:pos x="8" y="58"/>
              </a:cxn>
              <a:cxn ang="0">
                <a:pos x="15" y="55"/>
              </a:cxn>
              <a:cxn ang="0">
                <a:pos x="54" y="7"/>
              </a:cxn>
              <a:cxn ang="0">
                <a:pos x="22" y="4"/>
              </a:cxn>
              <a:cxn ang="0">
                <a:pos x="20" y="26"/>
              </a:cxn>
              <a:cxn ang="0">
                <a:pos x="51" y="29"/>
              </a:cxn>
              <a:cxn ang="0">
                <a:pos x="54" y="7"/>
              </a:cxn>
              <a:cxn ang="0">
                <a:pos x="51" y="34"/>
              </a:cxn>
              <a:cxn ang="0">
                <a:pos x="20" y="36"/>
              </a:cxn>
              <a:cxn ang="0">
                <a:pos x="22" y="58"/>
              </a:cxn>
              <a:cxn ang="0">
                <a:pos x="54" y="55"/>
              </a:cxn>
              <a:cxn ang="0">
                <a:pos x="68" y="7"/>
              </a:cxn>
              <a:cxn ang="0">
                <a:pos x="61" y="4"/>
              </a:cxn>
              <a:cxn ang="0">
                <a:pos x="59" y="12"/>
              </a:cxn>
              <a:cxn ang="0">
                <a:pos x="66" y="14"/>
              </a:cxn>
              <a:cxn ang="0">
                <a:pos x="68" y="7"/>
              </a:cxn>
              <a:cxn ang="0">
                <a:pos x="66" y="19"/>
              </a:cxn>
              <a:cxn ang="0">
                <a:pos x="59" y="21"/>
              </a:cxn>
              <a:cxn ang="0">
                <a:pos x="61" y="29"/>
              </a:cxn>
              <a:cxn ang="0">
                <a:pos x="68" y="26"/>
              </a:cxn>
              <a:cxn ang="0">
                <a:pos x="68" y="36"/>
              </a:cxn>
              <a:cxn ang="0">
                <a:pos x="61" y="34"/>
              </a:cxn>
              <a:cxn ang="0">
                <a:pos x="59" y="41"/>
              </a:cxn>
              <a:cxn ang="0">
                <a:pos x="66" y="43"/>
              </a:cxn>
              <a:cxn ang="0">
                <a:pos x="68" y="36"/>
              </a:cxn>
              <a:cxn ang="0">
                <a:pos x="66" y="48"/>
              </a:cxn>
              <a:cxn ang="0">
                <a:pos x="59" y="51"/>
              </a:cxn>
              <a:cxn ang="0">
                <a:pos x="61" y="58"/>
              </a:cxn>
              <a:cxn ang="0">
                <a:pos x="68" y="55"/>
              </a:cxn>
            </a:cxnLst>
            <a:rect l="0" t="0" r="r" b="b"/>
            <a:pathLst>
              <a:path w="73" h="63">
                <a:moveTo>
                  <a:pt x="73" y="57"/>
                </a:moveTo>
                <a:cubicBezTo>
                  <a:pt x="73" y="60"/>
                  <a:pt x="71" y="63"/>
                  <a:pt x="67" y="63"/>
                </a:cubicBezTo>
                <a:cubicBezTo>
                  <a:pt x="7" y="63"/>
                  <a:pt x="7" y="63"/>
                  <a:pt x="7" y="63"/>
                </a:cubicBezTo>
                <a:cubicBezTo>
                  <a:pt x="3" y="63"/>
                  <a:pt x="0" y="60"/>
                  <a:pt x="0" y="57"/>
                </a:cubicBezTo>
                <a:cubicBezTo>
                  <a:pt x="0" y="6"/>
                  <a:pt x="0" y="6"/>
                  <a:pt x="0" y="6"/>
                </a:cubicBezTo>
                <a:cubicBezTo>
                  <a:pt x="0" y="2"/>
                  <a:pt x="3" y="0"/>
                  <a:pt x="7" y="0"/>
                </a:cubicBezTo>
                <a:cubicBezTo>
                  <a:pt x="67" y="0"/>
                  <a:pt x="67" y="0"/>
                  <a:pt x="67" y="0"/>
                </a:cubicBezTo>
                <a:cubicBezTo>
                  <a:pt x="71" y="0"/>
                  <a:pt x="73" y="2"/>
                  <a:pt x="73" y="6"/>
                </a:cubicBezTo>
                <a:lnTo>
                  <a:pt x="73" y="57"/>
                </a:lnTo>
                <a:close/>
                <a:moveTo>
                  <a:pt x="15" y="7"/>
                </a:moveTo>
                <a:cubicBezTo>
                  <a:pt x="15" y="6"/>
                  <a:pt x="14" y="4"/>
                  <a:pt x="13" y="4"/>
                </a:cubicBezTo>
                <a:cubicBezTo>
                  <a:pt x="8" y="4"/>
                  <a:pt x="8" y="4"/>
                  <a:pt x="8" y="4"/>
                </a:cubicBezTo>
                <a:cubicBezTo>
                  <a:pt x="6" y="4"/>
                  <a:pt x="5" y="6"/>
                  <a:pt x="5" y="7"/>
                </a:cubicBezTo>
                <a:cubicBezTo>
                  <a:pt x="5" y="12"/>
                  <a:pt x="5" y="12"/>
                  <a:pt x="5" y="12"/>
                </a:cubicBezTo>
                <a:cubicBezTo>
                  <a:pt x="5" y="13"/>
                  <a:pt x="6" y="14"/>
                  <a:pt x="8" y="14"/>
                </a:cubicBezTo>
                <a:cubicBezTo>
                  <a:pt x="13" y="14"/>
                  <a:pt x="13" y="14"/>
                  <a:pt x="13" y="14"/>
                </a:cubicBezTo>
                <a:cubicBezTo>
                  <a:pt x="14" y="14"/>
                  <a:pt x="15" y="13"/>
                  <a:pt x="15" y="12"/>
                </a:cubicBezTo>
                <a:lnTo>
                  <a:pt x="15" y="7"/>
                </a:lnTo>
                <a:close/>
                <a:moveTo>
                  <a:pt x="15" y="21"/>
                </a:moveTo>
                <a:cubicBezTo>
                  <a:pt x="15" y="20"/>
                  <a:pt x="14" y="19"/>
                  <a:pt x="13" y="19"/>
                </a:cubicBezTo>
                <a:cubicBezTo>
                  <a:pt x="8" y="19"/>
                  <a:pt x="8" y="19"/>
                  <a:pt x="8" y="19"/>
                </a:cubicBezTo>
                <a:cubicBezTo>
                  <a:pt x="6" y="19"/>
                  <a:pt x="5" y="20"/>
                  <a:pt x="5" y="21"/>
                </a:cubicBezTo>
                <a:cubicBezTo>
                  <a:pt x="5" y="26"/>
                  <a:pt x="5" y="26"/>
                  <a:pt x="5" y="26"/>
                </a:cubicBezTo>
                <a:cubicBezTo>
                  <a:pt x="5" y="28"/>
                  <a:pt x="6" y="29"/>
                  <a:pt x="8" y="29"/>
                </a:cubicBezTo>
                <a:cubicBezTo>
                  <a:pt x="13" y="29"/>
                  <a:pt x="13" y="29"/>
                  <a:pt x="13" y="29"/>
                </a:cubicBezTo>
                <a:cubicBezTo>
                  <a:pt x="14" y="29"/>
                  <a:pt x="15" y="28"/>
                  <a:pt x="15" y="26"/>
                </a:cubicBezTo>
                <a:lnTo>
                  <a:pt x="15" y="21"/>
                </a:lnTo>
                <a:close/>
                <a:moveTo>
                  <a:pt x="15" y="36"/>
                </a:moveTo>
                <a:cubicBezTo>
                  <a:pt x="15" y="35"/>
                  <a:pt x="14" y="34"/>
                  <a:pt x="13" y="34"/>
                </a:cubicBezTo>
                <a:cubicBezTo>
                  <a:pt x="8" y="34"/>
                  <a:pt x="8" y="34"/>
                  <a:pt x="8" y="34"/>
                </a:cubicBezTo>
                <a:cubicBezTo>
                  <a:pt x="6" y="34"/>
                  <a:pt x="5" y="35"/>
                  <a:pt x="5" y="36"/>
                </a:cubicBezTo>
                <a:cubicBezTo>
                  <a:pt x="5" y="41"/>
                  <a:pt x="5" y="41"/>
                  <a:pt x="5" y="41"/>
                </a:cubicBezTo>
                <a:cubicBezTo>
                  <a:pt x="5" y="42"/>
                  <a:pt x="6" y="43"/>
                  <a:pt x="8" y="43"/>
                </a:cubicBezTo>
                <a:cubicBezTo>
                  <a:pt x="13" y="43"/>
                  <a:pt x="13" y="43"/>
                  <a:pt x="13" y="43"/>
                </a:cubicBezTo>
                <a:cubicBezTo>
                  <a:pt x="14" y="43"/>
                  <a:pt x="15" y="42"/>
                  <a:pt x="15" y="41"/>
                </a:cubicBezTo>
                <a:lnTo>
                  <a:pt x="15" y="36"/>
                </a:lnTo>
                <a:close/>
                <a:moveTo>
                  <a:pt x="15" y="51"/>
                </a:moveTo>
                <a:cubicBezTo>
                  <a:pt x="15" y="49"/>
                  <a:pt x="14" y="48"/>
                  <a:pt x="13" y="48"/>
                </a:cubicBezTo>
                <a:cubicBezTo>
                  <a:pt x="8" y="48"/>
                  <a:pt x="8" y="48"/>
                  <a:pt x="8" y="48"/>
                </a:cubicBezTo>
                <a:cubicBezTo>
                  <a:pt x="6" y="48"/>
                  <a:pt x="5" y="49"/>
                  <a:pt x="5" y="51"/>
                </a:cubicBezTo>
                <a:cubicBezTo>
                  <a:pt x="5" y="55"/>
                  <a:pt x="5" y="55"/>
                  <a:pt x="5" y="55"/>
                </a:cubicBezTo>
                <a:cubicBezTo>
                  <a:pt x="5" y="57"/>
                  <a:pt x="6" y="58"/>
                  <a:pt x="8" y="58"/>
                </a:cubicBezTo>
                <a:cubicBezTo>
                  <a:pt x="13" y="58"/>
                  <a:pt x="13" y="58"/>
                  <a:pt x="13" y="58"/>
                </a:cubicBezTo>
                <a:cubicBezTo>
                  <a:pt x="14" y="58"/>
                  <a:pt x="15" y="57"/>
                  <a:pt x="15" y="55"/>
                </a:cubicBezTo>
                <a:lnTo>
                  <a:pt x="15" y="51"/>
                </a:lnTo>
                <a:close/>
                <a:moveTo>
                  <a:pt x="54" y="7"/>
                </a:moveTo>
                <a:cubicBezTo>
                  <a:pt x="54" y="6"/>
                  <a:pt x="53" y="4"/>
                  <a:pt x="51" y="4"/>
                </a:cubicBezTo>
                <a:cubicBezTo>
                  <a:pt x="22" y="4"/>
                  <a:pt x="22" y="4"/>
                  <a:pt x="22" y="4"/>
                </a:cubicBezTo>
                <a:cubicBezTo>
                  <a:pt x="21" y="4"/>
                  <a:pt x="20" y="6"/>
                  <a:pt x="20" y="7"/>
                </a:cubicBezTo>
                <a:cubicBezTo>
                  <a:pt x="20" y="26"/>
                  <a:pt x="20" y="26"/>
                  <a:pt x="20" y="26"/>
                </a:cubicBezTo>
                <a:cubicBezTo>
                  <a:pt x="20" y="28"/>
                  <a:pt x="21" y="29"/>
                  <a:pt x="22" y="29"/>
                </a:cubicBezTo>
                <a:cubicBezTo>
                  <a:pt x="51" y="29"/>
                  <a:pt x="51" y="29"/>
                  <a:pt x="51" y="29"/>
                </a:cubicBezTo>
                <a:cubicBezTo>
                  <a:pt x="53" y="29"/>
                  <a:pt x="54" y="28"/>
                  <a:pt x="54" y="26"/>
                </a:cubicBezTo>
                <a:lnTo>
                  <a:pt x="54" y="7"/>
                </a:lnTo>
                <a:close/>
                <a:moveTo>
                  <a:pt x="54" y="36"/>
                </a:moveTo>
                <a:cubicBezTo>
                  <a:pt x="54" y="35"/>
                  <a:pt x="53" y="34"/>
                  <a:pt x="51" y="34"/>
                </a:cubicBezTo>
                <a:cubicBezTo>
                  <a:pt x="22" y="34"/>
                  <a:pt x="22" y="34"/>
                  <a:pt x="22" y="34"/>
                </a:cubicBezTo>
                <a:cubicBezTo>
                  <a:pt x="21" y="34"/>
                  <a:pt x="20" y="35"/>
                  <a:pt x="20" y="36"/>
                </a:cubicBezTo>
                <a:cubicBezTo>
                  <a:pt x="20" y="55"/>
                  <a:pt x="20" y="55"/>
                  <a:pt x="20" y="55"/>
                </a:cubicBezTo>
                <a:cubicBezTo>
                  <a:pt x="20" y="57"/>
                  <a:pt x="21" y="58"/>
                  <a:pt x="22" y="58"/>
                </a:cubicBezTo>
                <a:cubicBezTo>
                  <a:pt x="51" y="58"/>
                  <a:pt x="51" y="58"/>
                  <a:pt x="51" y="58"/>
                </a:cubicBezTo>
                <a:cubicBezTo>
                  <a:pt x="53" y="58"/>
                  <a:pt x="54" y="57"/>
                  <a:pt x="54" y="55"/>
                </a:cubicBezTo>
                <a:lnTo>
                  <a:pt x="54" y="36"/>
                </a:lnTo>
                <a:close/>
                <a:moveTo>
                  <a:pt x="68" y="7"/>
                </a:moveTo>
                <a:cubicBezTo>
                  <a:pt x="68" y="6"/>
                  <a:pt x="67" y="4"/>
                  <a:pt x="66" y="4"/>
                </a:cubicBezTo>
                <a:cubicBezTo>
                  <a:pt x="61" y="4"/>
                  <a:pt x="61" y="4"/>
                  <a:pt x="61" y="4"/>
                </a:cubicBezTo>
                <a:cubicBezTo>
                  <a:pt x="60" y="4"/>
                  <a:pt x="59" y="6"/>
                  <a:pt x="59" y="7"/>
                </a:cubicBezTo>
                <a:cubicBezTo>
                  <a:pt x="59" y="12"/>
                  <a:pt x="59" y="12"/>
                  <a:pt x="59" y="12"/>
                </a:cubicBezTo>
                <a:cubicBezTo>
                  <a:pt x="59" y="13"/>
                  <a:pt x="60" y="14"/>
                  <a:pt x="61" y="14"/>
                </a:cubicBezTo>
                <a:cubicBezTo>
                  <a:pt x="66" y="14"/>
                  <a:pt x="66" y="14"/>
                  <a:pt x="66" y="14"/>
                </a:cubicBezTo>
                <a:cubicBezTo>
                  <a:pt x="67" y="14"/>
                  <a:pt x="68" y="13"/>
                  <a:pt x="68" y="12"/>
                </a:cubicBezTo>
                <a:lnTo>
                  <a:pt x="68" y="7"/>
                </a:lnTo>
                <a:close/>
                <a:moveTo>
                  <a:pt x="68" y="21"/>
                </a:moveTo>
                <a:cubicBezTo>
                  <a:pt x="68" y="20"/>
                  <a:pt x="67" y="19"/>
                  <a:pt x="66" y="19"/>
                </a:cubicBezTo>
                <a:cubicBezTo>
                  <a:pt x="61" y="19"/>
                  <a:pt x="61" y="19"/>
                  <a:pt x="61" y="19"/>
                </a:cubicBezTo>
                <a:cubicBezTo>
                  <a:pt x="60" y="19"/>
                  <a:pt x="59" y="20"/>
                  <a:pt x="59" y="21"/>
                </a:cubicBezTo>
                <a:cubicBezTo>
                  <a:pt x="59" y="26"/>
                  <a:pt x="59" y="26"/>
                  <a:pt x="59" y="26"/>
                </a:cubicBezTo>
                <a:cubicBezTo>
                  <a:pt x="59" y="28"/>
                  <a:pt x="60" y="29"/>
                  <a:pt x="61" y="29"/>
                </a:cubicBezTo>
                <a:cubicBezTo>
                  <a:pt x="66" y="29"/>
                  <a:pt x="66" y="29"/>
                  <a:pt x="66" y="29"/>
                </a:cubicBezTo>
                <a:cubicBezTo>
                  <a:pt x="67" y="29"/>
                  <a:pt x="68" y="28"/>
                  <a:pt x="68" y="26"/>
                </a:cubicBezTo>
                <a:lnTo>
                  <a:pt x="68" y="21"/>
                </a:lnTo>
                <a:close/>
                <a:moveTo>
                  <a:pt x="68" y="36"/>
                </a:moveTo>
                <a:cubicBezTo>
                  <a:pt x="68" y="35"/>
                  <a:pt x="67" y="34"/>
                  <a:pt x="66" y="34"/>
                </a:cubicBezTo>
                <a:cubicBezTo>
                  <a:pt x="61" y="34"/>
                  <a:pt x="61" y="34"/>
                  <a:pt x="61" y="34"/>
                </a:cubicBezTo>
                <a:cubicBezTo>
                  <a:pt x="60" y="34"/>
                  <a:pt x="59" y="35"/>
                  <a:pt x="59" y="36"/>
                </a:cubicBezTo>
                <a:cubicBezTo>
                  <a:pt x="59" y="41"/>
                  <a:pt x="59" y="41"/>
                  <a:pt x="59" y="41"/>
                </a:cubicBezTo>
                <a:cubicBezTo>
                  <a:pt x="59" y="42"/>
                  <a:pt x="60" y="43"/>
                  <a:pt x="61" y="43"/>
                </a:cubicBezTo>
                <a:cubicBezTo>
                  <a:pt x="66" y="43"/>
                  <a:pt x="66" y="43"/>
                  <a:pt x="66" y="43"/>
                </a:cubicBezTo>
                <a:cubicBezTo>
                  <a:pt x="67" y="43"/>
                  <a:pt x="68" y="42"/>
                  <a:pt x="68" y="41"/>
                </a:cubicBezTo>
                <a:lnTo>
                  <a:pt x="68" y="36"/>
                </a:lnTo>
                <a:close/>
                <a:moveTo>
                  <a:pt x="68" y="51"/>
                </a:moveTo>
                <a:cubicBezTo>
                  <a:pt x="68" y="49"/>
                  <a:pt x="67" y="48"/>
                  <a:pt x="66" y="48"/>
                </a:cubicBezTo>
                <a:cubicBezTo>
                  <a:pt x="61" y="48"/>
                  <a:pt x="61" y="48"/>
                  <a:pt x="61" y="48"/>
                </a:cubicBezTo>
                <a:cubicBezTo>
                  <a:pt x="60" y="48"/>
                  <a:pt x="59" y="49"/>
                  <a:pt x="59" y="51"/>
                </a:cubicBezTo>
                <a:cubicBezTo>
                  <a:pt x="59" y="55"/>
                  <a:pt x="59" y="55"/>
                  <a:pt x="59" y="55"/>
                </a:cubicBezTo>
                <a:cubicBezTo>
                  <a:pt x="59" y="57"/>
                  <a:pt x="60" y="58"/>
                  <a:pt x="61" y="58"/>
                </a:cubicBezTo>
                <a:cubicBezTo>
                  <a:pt x="66" y="58"/>
                  <a:pt x="66" y="58"/>
                  <a:pt x="66" y="58"/>
                </a:cubicBezTo>
                <a:cubicBezTo>
                  <a:pt x="67" y="58"/>
                  <a:pt x="68" y="57"/>
                  <a:pt x="68" y="55"/>
                </a:cubicBezTo>
                <a:lnTo>
                  <a:pt x="68" y="5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sp>
        <p:nvSpPr>
          <p:cNvPr id="145" name="Rectangle 32"/>
          <p:cNvSpPr/>
          <p:nvPr/>
        </p:nvSpPr>
        <p:spPr>
          <a:xfrm>
            <a:off x="711200" y="5098615"/>
            <a:ext cx="10769600" cy="1199503"/>
          </a:xfrm>
          <a:prstGeom prst="rect">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b="1" dirty="0">
              <a:solidFill>
                <a:srgbClr val="FFFFFF"/>
              </a:solidFill>
              <a:latin typeface="Agency FB" panose="020B0503020202020204" pitchFamily="34" charset="0"/>
            </a:endParaRPr>
          </a:p>
        </p:txBody>
      </p:sp>
      <p:grpSp>
        <p:nvGrpSpPr>
          <p:cNvPr id="146" name="Group 68"/>
          <p:cNvGrpSpPr/>
          <p:nvPr/>
        </p:nvGrpSpPr>
        <p:grpSpPr>
          <a:xfrm>
            <a:off x="835525" y="5280100"/>
            <a:ext cx="835976" cy="835976"/>
            <a:chOff x="1028276" y="1427062"/>
            <a:chExt cx="839890" cy="839890"/>
          </a:xfrm>
        </p:grpSpPr>
        <p:sp>
          <p:nvSpPr>
            <p:cNvPr id="147" name="Oval 34"/>
            <p:cNvSpPr/>
            <p:nvPr/>
          </p:nvSpPr>
          <p:spPr>
            <a:xfrm>
              <a:off x="1028276" y="1427062"/>
              <a:ext cx="839890" cy="839890"/>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1867" dirty="0">
                <a:solidFill>
                  <a:srgbClr val="FFFFFF"/>
                </a:solidFill>
                <a:latin typeface="Agency FB" panose="020B0503020202020204" pitchFamily="34" charset="0"/>
              </a:endParaRPr>
            </a:p>
          </p:txBody>
        </p:sp>
        <p:sp>
          <p:nvSpPr>
            <p:cNvPr id="148" name="Freeform 42"/>
            <p:cNvSpPr>
              <a:spLocks noEditPoints="1"/>
            </p:cNvSpPr>
            <p:nvPr/>
          </p:nvSpPr>
          <p:spPr bwMode="auto">
            <a:xfrm>
              <a:off x="1296250" y="1716194"/>
              <a:ext cx="303948" cy="261626"/>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grpSp>
      <p:sp>
        <p:nvSpPr>
          <p:cNvPr id="149" name="Right Brace 36"/>
          <p:cNvSpPr/>
          <p:nvPr/>
        </p:nvSpPr>
        <p:spPr>
          <a:xfrm>
            <a:off x="1938227" y="5226019"/>
            <a:ext cx="134837" cy="944139"/>
          </a:xfrm>
          <a:prstGeom prst="rightBrace">
            <a:avLst>
              <a:gd name="adj1" fmla="val 54159"/>
              <a:gd name="adj2" fmla="val 50000"/>
            </a:avLst>
          </a:prstGeom>
          <a:ln w="190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1375467"/>
            <a:endParaRPr lang="en-US" sz="2667">
              <a:solidFill>
                <a:srgbClr val="262626"/>
              </a:solidFill>
              <a:latin typeface="Agency FB" panose="020B0503020202020204" pitchFamily="34" charset="0"/>
            </a:endParaRPr>
          </a:p>
        </p:txBody>
      </p:sp>
      <p:sp>
        <p:nvSpPr>
          <p:cNvPr id="150" name="Text Placeholder 3"/>
          <p:cNvSpPr txBox="1">
            <a:spLocks/>
          </p:cNvSpPr>
          <p:nvPr/>
        </p:nvSpPr>
        <p:spPr>
          <a:xfrm>
            <a:off x="2298667" y="5236425"/>
            <a:ext cx="9009413" cy="923523"/>
          </a:xfrm>
          <a:prstGeom prst="rect">
            <a:avLst/>
          </a:prstGeom>
        </p:spPr>
        <p:txBody>
          <a:bodyPr wrap="square" lIns="0" tIns="0" rIns="0" bIns="0" anchor="t" anchorCtr="0">
            <a:spAutoFit/>
          </a:bodyPr>
          <a:lstStyle>
            <a:lvl1pPr marL="0" indent="0" algn="ctr">
              <a:buNone/>
              <a:defRPr sz="16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spcBef>
                <a:spcPct val="20000"/>
              </a:spcBef>
              <a:defRPr/>
            </a:pPr>
            <a:r>
              <a:rPr lang="en-US" b="1" dirty="0">
                <a:solidFill>
                  <a:srgbClr val="FFFFFF"/>
                </a:solidFill>
                <a:latin typeface="Agency FB" panose="020B0503020202020204" pitchFamily="34" charset="0"/>
                <a:cs typeface="+mj-cs"/>
              </a:rPr>
              <a:t>Title Goes here</a:t>
            </a:r>
            <a:r>
              <a:rPr lang="en-US" sz="1467" dirty="0">
                <a:solidFill>
                  <a:srgbClr val="FFFFFF"/>
                </a:solidFill>
                <a:latin typeface="Agency FB" panose="020B0503020202020204" pitchFamily="34" charset="0"/>
                <a:cs typeface="+mj-cs"/>
              </a:rPr>
              <a:t/>
            </a:r>
            <a:br>
              <a:rPr lang="en-US" sz="1467" dirty="0">
                <a:solidFill>
                  <a:srgbClr val="FFFFFF"/>
                </a:solidFill>
                <a:latin typeface="Agency FB" panose="020B0503020202020204" pitchFamily="34" charset="0"/>
                <a:cs typeface="+mj-cs"/>
              </a:rPr>
            </a:br>
            <a:r>
              <a:rPr lang="en-US" sz="1467" dirty="0">
                <a:solidFill>
                  <a:srgbClr val="FFFFFF"/>
                </a:solidFill>
                <a:latin typeface="Agency FB" panose="020B0503020202020204" pitchFamily="34" charset="0"/>
                <a:cs typeface="+mj-cs"/>
              </a:rPr>
              <a:t>There are many variations of passages but the majority have alteration in. </a:t>
            </a:r>
            <a:r>
              <a:rPr lang="en-US" sz="1467" dirty="0">
                <a:solidFill>
                  <a:srgbClr val="FFFFFF"/>
                </a:solidFill>
                <a:latin typeface="Agency FB" panose="020B0503020202020204" pitchFamily="34" charset="0"/>
              </a:rPr>
              <a:t>There are many variations of Lorem Ipsum of the . available, but the majority There are many There are many variations of Lorem Ipsum available, but the</a:t>
            </a:r>
            <a:br>
              <a:rPr lang="en-US" sz="1467" dirty="0">
                <a:solidFill>
                  <a:srgbClr val="FFFFFF"/>
                </a:solidFill>
                <a:latin typeface="Agency FB" panose="020B0503020202020204" pitchFamily="34" charset="0"/>
              </a:rPr>
            </a:br>
            <a:r>
              <a:rPr lang="en-US" sz="1467" dirty="0">
                <a:solidFill>
                  <a:srgbClr val="FFFFFF"/>
                </a:solidFill>
                <a:latin typeface="Agency FB" panose="020B0503020202020204" pitchFamily="34" charset="0"/>
              </a:rPr>
              <a:t> majority There are many</a:t>
            </a:r>
          </a:p>
        </p:txBody>
      </p:sp>
      <p:sp>
        <p:nvSpPr>
          <p:cNvPr id="70" name="矩形 69"/>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636957051"/>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100"/>
                                        </p:tgtEl>
                                        <p:attrNameLst>
                                          <p:attrName>style.visibility</p:attrName>
                                        </p:attrNameLst>
                                      </p:cBhvr>
                                      <p:to>
                                        <p:strVal val="visible"/>
                                      </p:to>
                                    </p:set>
                                    <p:anim calcmode="lin" valueType="num">
                                      <p:cBhvr>
                                        <p:cTn id="7" dur="500" fill="hold"/>
                                        <p:tgtEl>
                                          <p:spTgt spid="100"/>
                                        </p:tgtEl>
                                        <p:attrNameLst>
                                          <p:attrName>ppt_w</p:attrName>
                                        </p:attrNameLst>
                                      </p:cBhvr>
                                      <p:tavLst>
                                        <p:tav tm="0">
                                          <p:val>
                                            <p:fltVal val="0"/>
                                          </p:val>
                                        </p:tav>
                                        <p:tav tm="100000">
                                          <p:val>
                                            <p:strVal val="#ppt_w"/>
                                          </p:val>
                                        </p:tav>
                                      </p:tavLst>
                                    </p:anim>
                                    <p:anim calcmode="lin" valueType="num">
                                      <p:cBhvr>
                                        <p:cTn id="8" dur="500" fill="hold"/>
                                        <p:tgtEl>
                                          <p:spTgt spid="100"/>
                                        </p:tgtEl>
                                        <p:attrNameLst>
                                          <p:attrName>ppt_h</p:attrName>
                                        </p:attrNameLst>
                                      </p:cBhvr>
                                      <p:tavLst>
                                        <p:tav tm="0">
                                          <p:val>
                                            <p:fltVal val="0"/>
                                          </p:val>
                                        </p:tav>
                                        <p:tav tm="100000">
                                          <p:val>
                                            <p:strVal val="#ppt_h"/>
                                          </p:val>
                                        </p:tav>
                                      </p:tavLst>
                                    </p:anim>
                                    <p:animEffect transition="in" filter="fade">
                                      <p:cBhvr>
                                        <p:cTn id="9" dur="500"/>
                                        <p:tgtEl>
                                          <p:spTgt spid="100"/>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105"/>
                                        </p:tgtEl>
                                        <p:attrNameLst>
                                          <p:attrName>style.visibility</p:attrName>
                                        </p:attrNameLst>
                                      </p:cBhvr>
                                      <p:to>
                                        <p:strVal val="visible"/>
                                      </p:to>
                                    </p:set>
                                    <p:anim calcmode="lin" valueType="num">
                                      <p:cBhvr>
                                        <p:cTn id="13" dur="500" fill="hold"/>
                                        <p:tgtEl>
                                          <p:spTgt spid="105"/>
                                        </p:tgtEl>
                                        <p:attrNameLst>
                                          <p:attrName>ppt_w</p:attrName>
                                        </p:attrNameLst>
                                      </p:cBhvr>
                                      <p:tavLst>
                                        <p:tav tm="0">
                                          <p:val>
                                            <p:fltVal val="0"/>
                                          </p:val>
                                        </p:tav>
                                        <p:tav tm="100000">
                                          <p:val>
                                            <p:strVal val="#ppt_w"/>
                                          </p:val>
                                        </p:tav>
                                      </p:tavLst>
                                    </p:anim>
                                    <p:anim calcmode="lin" valueType="num">
                                      <p:cBhvr>
                                        <p:cTn id="14" dur="500" fill="hold"/>
                                        <p:tgtEl>
                                          <p:spTgt spid="105"/>
                                        </p:tgtEl>
                                        <p:attrNameLst>
                                          <p:attrName>ppt_h</p:attrName>
                                        </p:attrNameLst>
                                      </p:cBhvr>
                                      <p:tavLst>
                                        <p:tav tm="0">
                                          <p:val>
                                            <p:fltVal val="0"/>
                                          </p:val>
                                        </p:tav>
                                        <p:tav tm="100000">
                                          <p:val>
                                            <p:strVal val="#ppt_h"/>
                                          </p:val>
                                        </p:tav>
                                      </p:tavLst>
                                    </p:anim>
                                    <p:animEffect transition="in" filter="fade">
                                      <p:cBhvr>
                                        <p:cTn id="15" dur="500"/>
                                        <p:tgtEl>
                                          <p:spTgt spid="105"/>
                                        </p:tgtEl>
                                      </p:cBhvr>
                                    </p:animEffect>
                                  </p:childTnLst>
                                </p:cTn>
                              </p:par>
                            </p:childTnLst>
                          </p:cTn>
                        </p:par>
                        <p:par>
                          <p:cTn id="16" fill="hold">
                            <p:stCondLst>
                              <p:cond delay="1000"/>
                            </p:stCondLst>
                            <p:childTnLst>
                              <p:par>
                                <p:cTn id="17" presetID="2" presetClass="entr" presetSubtype="1" accel="50000" decel="50000" fill="hold" nodeType="afterEffect">
                                  <p:stCondLst>
                                    <p:cond delay="0"/>
                                  </p:stCondLst>
                                  <p:childTnLst>
                                    <p:set>
                                      <p:cBhvr>
                                        <p:cTn id="18" dur="1" fill="hold">
                                          <p:stCondLst>
                                            <p:cond delay="0"/>
                                          </p:stCondLst>
                                        </p:cTn>
                                        <p:tgtEl>
                                          <p:spTgt spid="101"/>
                                        </p:tgtEl>
                                        <p:attrNameLst>
                                          <p:attrName>style.visibility</p:attrName>
                                        </p:attrNameLst>
                                      </p:cBhvr>
                                      <p:to>
                                        <p:strVal val="visible"/>
                                      </p:to>
                                    </p:set>
                                    <p:anim calcmode="lin" valueType="num">
                                      <p:cBhvr additive="base">
                                        <p:cTn id="19" dur="500" fill="hold"/>
                                        <p:tgtEl>
                                          <p:spTgt spid="101"/>
                                        </p:tgtEl>
                                        <p:attrNameLst>
                                          <p:attrName>ppt_x</p:attrName>
                                        </p:attrNameLst>
                                      </p:cBhvr>
                                      <p:tavLst>
                                        <p:tav tm="0">
                                          <p:val>
                                            <p:strVal val="#ppt_x"/>
                                          </p:val>
                                        </p:tav>
                                        <p:tav tm="100000">
                                          <p:val>
                                            <p:strVal val="#ppt_x"/>
                                          </p:val>
                                        </p:tav>
                                      </p:tavLst>
                                    </p:anim>
                                    <p:anim calcmode="lin" valueType="num">
                                      <p:cBhvr additive="base">
                                        <p:cTn id="20" dur="500" fill="hold"/>
                                        <p:tgtEl>
                                          <p:spTgt spid="101"/>
                                        </p:tgtEl>
                                        <p:attrNameLst>
                                          <p:attrName>ppt_y</p:attrName>
                                        </p:attrNameLst>
                                      </p:cBhvr>
                                      <p:tavLst>
                                        <p:tav tm="0">
                                          <p:val>
                                            <p:strVal val="0-#ppt_h/2"/>
                                          </p:val>
                                        </p:tav>
                                        <p:tav tm="100000">
                                          <p:val>
                                            <p:strVal val="#ppt_y"/>
                                          </p:val>
                                        </p:tav>
                                      </p:tavLst>
                                    </p:anim>
                                  </p:childTnLst>
                                </p:cTn>
                              </p:par>
                            </p:childTnLst>
                          </p:cTn>
                        </p:par>
                        <p:par>
                          <p:cTn id="21" fill="hold">
                            <p:stCondLst>
                              <p:cond delay="1500"/>
                            </p:stCondLst>
                            <p:childTnLst>
                              <p:par>
                                <p:cTn id="22" presetID="22" presetClass="entr" presetSubtype="8" fill="hold" grpId="0" nodeType="afterEffect">
                                  <p:stCondLst>
                                    <p:cond delay="0"/>
                                  </p:stCondLst>
                                  <p:childTnLst>
                                    <p:set>
                                      <p:cBhvr>
                                        <p:cTn id="23" dur="1" fill="hold">
                                          <p:stCondLst>
                                            <p:cond delay="0"/>
                                          </p:stCondLst>
                                        </p:cTn>
                                        <p:tgtEl>
                                          <p:spTgt spid="104"/>
                                        </p:tgtEl>
                                        <p:attrNameLst>
                                          <p:attrName>style.visibility</p:attrName>
                                        </p:attrNameLst>
                                      </p:cBhvr>
                                      <p:to>
                                        <p:strVal val="visible"/>
                                      </p:to>
                                    </p:set>
                                    <p:animEffect transition="in" filter="wipe(left)">
                                      <p:cBhvr>
                                        <p:cTn id="24" dur="500"/>
                                        <p:tgtEl>
                                          <p:spTgt spid="104"/>
                                        </p:tgtEl>
                                      </p:cBhvr>
                                    </p:animEffect>
                                  </p:childTnLst>
                                </p:cTn>
                              </p:par>
                            </p:childTnLst>
                          </p:cTn>
                        </p:par>
                        <p:par>
                          <p:cTn id="25" fill="hold">
                            <p:stCondLst>
                              <p:cond delay="2000"/>
                            </p:stCondLst>
                            <p:childTnLst>
                              <p:par>
                                <p:cTn id="26" presetID="53" presetClass="entr" presetSubtype="0" fill="hold" grpId="0" nodeType="afterEffect">
                                  <p:stCondLst>
                                    <p:cond delay="0"/>
                                  </p:stCondLst>
                                  <p:childTnLst>
                                    <p:set>
                                      <p:cBhvr>
                                        <p:cTn id="27" dur="1" fill="hold">
                                          <p:stCondLst>
                                            <p:cond delay="0"/>
                                          </p:stCondLst>
                                        </p:cTn>
                                        <p:tgtEl>
                                          <p:spTgt spid="106"/>
                                        </p:tgtEl>
                                        <p:attrNameLst>
                                          <p:attrName>style.visibility</p:attrName>
                                        </p:attrNameLst>
                                      </p:cBhvr>
                                      <p:to>
                                        <p:strVal val="visible"/>
                                      </p:to>
                                    </p:set>
                                    <p:anim calcmode="lin" valueType="num">
                                      <p:cBhvr>
                                        <p:cTn id="28" dur="500" fill="hold"/>
                                        <p:tgtEl>
                                          <p:spTgt spid="106"/>
                                        </p:tgtEl>
                                        <p:attrNameLst>
                                          <p:attrName>ppt_w</p:attrName>
                                        </p:attrNameLst>
                                      </p:cBhvr>
                                      <p:tavLst>
                                        <p:tav tm="0">
                                          <p:val>
                                            <p:fltVal val="0"/>
                                          </p:val>
                                        </p:tav>
                                        <p:tav tm="100000">
                                          <p:val>
                                            <p:strVal val="#ppt_w"/>
                                          </p:val>
                                        </p:tav>
                                      </p:tavLst>
                                    </p:anim>
                                    <p:anim calcmode="lin" valueType="num">
                                      <p:cBhvr>
                                        <p:cTn id="29" dur="500" fill="hold"/>
                                        <p:tgtEl>
                                          <p:spTgt spid="106"/>
                                        </p:tgtEl>
                                        <p:attrNameLst>
                                          <p:attrName>ppt_h</p:attrName>
                                        </p:attrNameLst>
                                      </p:cBhvr>
                                      <p:tavLst>
                                        <p:tav tm="0">
                                          <p:val>
                                            <p:fltVal val="0"/>
                                          </p:val>
                                        </p:tav>
                                        <p:tav tm="100000">
                                          <p:val>
                                            <p:strVal val="#ppt_h"/>
                                          </p:val>
                                        </p:tav>
                                      </p:tavLst>
                                    </p:anim>
                                    <p:animEffect transition="in" filter="fade">
                                      <p:cBhvr>
                                        <p:cTn id="30" dur="500"/>
                                        <p:tgtEl>
                                          <p:spTgt spid="106"/>
                                        </p:tgtEl>
                                      </p:cBhvr>
                                    </p:animEffect>
                                  </p:childTnLst>
                                </p:cTn>
                              </p:par>
                            </p:childTnLst>
                          </p:cTn>
                        </p:par>
                        <p:par>
                          <p:cTn id="31" fill="hold">
                            <p:stCondLst>
                              <p:cond delay="2500"/>
                            </p:stCondLst>
                            <p:childTnLst>
                              <p:par>
                                <p:cTn id="32" presetID="53" presetClass="entr" presetSubtype="0" fill="hold" grpId="0" nodeType="afterEffect">
                                  <p:stCondLst>
                                    <p:cond delay="0"/>
                                  </p:stCondLst>
                                  <p:childTnLst>
                                    <p:set>
                                      <p:cBhvr>
                                        <p:cTn id="33" dur="1" fill="hold">
                                          <p:stCondLst>
                                            <p:cond delay="0"/>
                                          </p:stCondLst>
                                        </p:cTn>
                                        <p:tgtEl>
                                          <p:spTgt spid="125"/>
                                        </p:tgtEl>
                                        <p:attrNameLst>
                                          <p:attrName>style.visibility</p:attrName>
                                        </p:attrNameLst>
                                      </p:cBhvr>
                                      <p:to>
                                        <p:strVal val="visible"/>
                                      </p:to>
                                    </p:set>
                                    <p:anim calcmode="lin" valueType="num">
                                      <p:cBhvr>
                                        <p:cTn id="34" dur="500" fill="hold"/>
                                        <p:tgtEl>
                                          <p:spTgt spid="125"/>
                                        </p:tgtEl>
                                        <p:attrNameLst>
                                          <p:attrName>ppt_w</p:attrName>
                                        </p:attrNameLst>
                                      </p:cBhvr>
                                      <p:tavLst>
                                        <p:tav tm="0">
                                          <p:val>
                                            <p:fltVal val="0"/>
                                          </p:val>
                                        </p:tav>
                                        <p:tav tm="100000">
                                          <p:val>
                                            <p:strVal val="#ppt_w"/>
                                          </p:val>
                                        </p:tav>
                                      </p:tavLst>
                                    </p:anim>
                                    <p:anim calcmode="lin" valueType="num">
                                      <p:cBhvr>
                                        <p:cTn id="35" dur="500" fill="hold"/>
                                        <p:tgtEl>
                                          <p:spTgt spid="125"/>
                                        </p:tgtEl>
                                        <p:attrNameLst>
                                          <p:attrName>ppt_h</p:attrName>
                                        </p:attrNameLst>
                                      </p:cBhvr>
                                      <p:tavLst>
                                        <p:tav tm="0">
                                          <p:val>
                                            <p:fltVal val="0"/>
                                          </p:val>
                                        </p:tav>
                                        <p:tav tm="100000">
                                          <p:val>
                                            <p:strVal val="#ppt_h"/>
                                          </p:val>
                                        </p:tav>
                                      </p:tavLst>
                                    </p:anim>
                                    <p:animEffect transition="in" filter="fade">
                                      <p:cBhvr>
                                        <p:cTn id="36" dur="500"/>
                                        <p:tgtEl>
                                          <p:spTgt spid="125"/>
                                        </p:tgtEl>
                                      </p:cBhvr>
                                    </p:animEffect>
                                  </p:childTnLst>
                                </p:cTn>
                              </p:par>
                            </p:childTnLst>
                          </p:cTn>
                        </p:par>
                        <p:par>
                          <p:cTn id="37" fill="hold">
                            <p:stCondLst>
                              <p:cond delay="3000"/>
                            </p:stCondLst>
                            <p:childTnLst>
                              <p:par>
                                <p:cTn id="38" presetID="2" presetClass="entr" presetSubtype="4" accel="50000" decel="50000" fill="hold" nodeType="afterEffect">
                                  <p:stCondLst>
                                    <p:cond delay="0"/>
                                  </p:stCondLst>
                                  <p:childTnLst>
                                    <p:set>
                                      <p:cBhvr>
                                        <p:cTn id="39" dur="1" fill="hold">
                                          <p:stCondLst>
                                            <p:cond delay="0"/>
                                          </p:stCondLst>
                                        </p:cTn>
                                        <p:tgtEl>
                                          <p:spTgt spid="108"/>
                                        </p:tgtEl>
                                        <p:attrNameLst>
                                          <p:attrName>style.visibility</p:attrName>
                                        </p:attrNameLst>
                                      </p:cBhvr>
                                      <p:to>
                                        <p:strVal val="visible"/>
                                      </p:to>
                                    </p:set>
                                    <p:anim calcmode="lin" valueType="num">
                                      <p:cBhvr additive="base">
                                        <p:cTn id="40" dur="500" fill="hold"/>
                                        <p:tgtEl>
                                          <p:spTgt spid="108"/>
                                        </p:tgtEl>
                                        <p:attrNameLst>
                                          <p:attrName>ppt_x</p:attrName>
                                        </p:attrNameLst>
                                      </p:cBhvr>
                                      <p:tavLst>
                                        <p:tav tm="0">
                                          <p:val>
                                            <p:strVal val="#ppt_x"/>
                                          </p:val>
                                        </p:tav>
                                        <p:tav tm="100000">
                                          <p:val>
                                            <p:strVal val="#ppt_x"/>
                                          </p:val>
                                        </p:tav>
                                      </p:tavLst>
                                    </p:anim>
                                    <p:anim calcmode="lin" valueType="num">
                                      <p:cBhvr additive="base">
                                        <p:cTn id="41" dur="500" fill="hold"/>
                                        <p:tgtEl>
                                          <p:spTgt spid="108"/>
                                        </p:tgtEl>
                                        <p:attrNameLst>
                                          <p:attrName>ppt_y</p:attrName>
                                        </p:attrNameLst>
                                      </p:cBhvr>
                                      <p:tavLst>
                                        <p:tav tm="0">
                                          <p:val>
                                            <p:strVal val="1+#ppt_h/2"/>
                                          </p:val>
                                        </p:tav>
                                        <p:tav tm="100000">
                                          <p:val>
                                            <p:strVal val="#ppt_y"/>
                                          </p:val>
                                        </p:tav>
                                      </p:tavLst>
                                    </p:anim>
                                  </p:childTnLst>
                                </p:cTn>
                              </p:par>
                            </p:childTnLst>
                          </p:cTn>
                        </p:par>
                        <p:par>
                          <p:cTn id="42" fill="hold">
                            <p:stCondLst>
                              <p:cond delay="3500"/>
                            </p:stCondLst>
                            <p:childTnLst>
                              <p:par>
                                <p:cTn id="43" presetID="22" presetClass="entr" presetSubtype="8" fill="hold" grpId="0" nodeType="afterEffect">
                                  <p:stCondLst>
                                    <p:cond delay="0"/>
                                  </p:stCondLst>
                                  <p:childTnLst>
                                    <p:set>
                                      <p:cBhvr>
                                        <p:cTn id="44" dur="1" fill="hold">
                                          <p:stCondLst>
                                            <p:cond delay="0"/>
                                          </p:stCondLst>
                                        </p:cTn>
                                        <p:tgtEl>
                                          <p:spTgt spid="107"/>
                                        </p:tgtEl>
                                        <p:attrNameLst>
                                          <p:attrName>style.visibility</p:attrName>
                                        </p:attrNameLst>
                                      </p:cBhvr>
                                      <p:to>
                                        <p:strVal val="visible"/>
                                      </p:to>
                                    </p:set>
                                    <p:animEffect transition="in" filter="wipe(left)">
                                      <p:cBhvr>
                                        <p:cTn id="45" dur="500"/>
                                        <p:tgtEl>
                                          <p:spTgt spid="107"/>
                                        </p:tgtEl>
                                      </p:cBhvr>
                                    </p:animEffect>
                                  </p:childTnLst>
                                </p:cTn>
                              </p:par>
                            </p:childTnLst>
                          </p:cTn>
                        </p:par>
                        <p:par>
                          <p:cTn id="46" fill="hold">
                            <p:stCondLst>
                              <p:cond delay="4000"/>
                            </p:stCondLst>
                            <p:childTnLst>
                              <p:par>
                                <p:cTn id="47" presetID="53" presetClass="entr" presetSubtype="0" fill="hold" grpId="0" nodeType="afterEffect">
                                  <p:stCondLst>
                                    <p:cond delay="0"/>
                                  </p:stCondLst>
                                  <p:childTnLst>
                                    <p:set>
                                      <p:cBhvr>
                                        <p:cTn id="48" dur="1" fill="hold">
                                          <p:stCondLst>
                                            <p:cond delay="0"/>
                                          </p:stCondLst>
                                        </p:cTn>
                                        <p:tgtEl>
                                          <p:spTgt spid="111"/>
                                        </p:tgtEl>
                                        <p:attrNameLst>
                                          <p:attrName>style.visibility</p:attrName>
                                        </p:attrNameLst>
                                      </p:cBhvr>
                                      <p:to>
                                        <p:strVal val="visible"/>
                                      </p:to>
                                    </p:set>
                                    <p:anim calcmode="lin" valueType="num">
                                      <p:cBhvr>
                                        <p:cTn id="49" dur="500" fill="hold"/>
                                        <p:tgtEl>
                                          <p:spTgt spid="111"/>
                                        </p:tgtEl>
                                        <p:attrNameLst>
                                          <p:attrName>ppt_w</p:attrName>
                                        </p:attrNameLst>
                                      </p:cBhvr>
                                      <p:tavLst>
                                        <p:tav tm="0">
                                          <p:val>
                                            <p:fltVal val="0"/>
                                          </p:val>
                                        </p:tav>
                                        <p:tav tm="100000">
                                          <p:val>
                                            <p:strVal val="#ppt_w"/>
                                          </p:val>
                                        </p:tav>
                                      </p:tavLst>
                                    </p:anim>
                                    <p:anim calcmode="lin" valueType="num">
                                      <p:cBhvr>
                                        <p:cTn id="50" dur="500" fill="hold"/>
                                        <p:tgtEl>
                                          <p:spTgt spid="111"/>
                                        </p:tgtEl>
                                        <p:attrNameLst>
                                          <p:attrName>ppt_h</p:attrName>
                                        </p:attrNameLst>
                                      </p:cBhvr>
                                      <p:tavLst>
                                        <p:tav tm="0">
                                          <p:val>
                                            <p:fltVal val="0"/>
                                          </p:val>
                                        </p:tav>
                                        <p:tav tm="100000">
                                          <p:val>
                                            <p:strVal val="#ppt_h"/>
                                          </p:val>
                                        </p:tav>
                                      </p:tavLst>
                                    </p:anim>
                                    <p:animEffect transition="in" filter="fade">
                                      <p:cBhvr>
                                        <p:cTn id="51" dur="500"/>
                                        <p:tgtEl>
                                          <p:spTgt spid="111"/>
                                        </p:tgtEl>
                                      </p:cBhvr>
                                    </p:animEffect>
                                  </p:childTnLst>
                                </p:cTn>
                              </p:par>
                            </p:childTnLst>
                          </p:cTn>
                        </p:par>
                        <p:par>
                          <p:cTn id="52" fill="hold">
                            <p:stCondLst>
                              <p:cond delay="4500"/>
                            </p:stCondLst>
                            <p:childTnLst>
                              <p:par>
                                <p:cTn id="53" presetID="53" presetClass="entr" presetSubtype="0" fill="hold" grpId="0" nodeType="afterEffect">
                                  <p:stCondLst>
                                    <p:cond delay="0"/>
                                  </p:stCondLst>
                                  <p:childTnLst>
                                    <p:set>
                                      <p:cBhvr>
                                        <p:cTn id="54" dur="1" fill="hold">
                                          <p:stCondLst>
                                            <p:cond delay="0"/>
                                          </p:stCondLst>
                                        </p:cTn>
                                        <p:tgtEl>
                                          <p:spTgt spid="126"/>
                                        </p:tgtEl>
                                        <p:attrNameLst>
                                          <p:attrName>style.visibility</p:attrName>
                                        </p:attrNameLst>
                                      </p:cBhvr>
                                      <p:to>
                                        <p:strVal val="visible"/>
                                      </p:to>
                                    </p:set>
                                    <p:anim calcmode="lin" valueType="num">
                                      <p:cBhvr>
                                        <p:cTn id="55" dur="500" fill="hold"/>
                                        <p:tgtEl>
                                          <p:spTgt spid="126"/>
                                        </p:tgtEl>
                                        <p:attrNameLst>
                                          <p:attrName>ppt_w</p:attrName>
                                        </p:attrNameLst>
                                      </p:cBhvr>
                                      <p:tavLst>
                                        <p:tav tm="0">
                                          <p:val>
                                            <p:fltVal val="0"/>
                                          </p:val>
                                        </p:tav>
                                        <p:tav tm="100000">
                                          <p:val>
                                            <p:strVal val="#ppt_w"/>
                                          </p:val>
                                        </p:tav>
                                      </p:tavLst>
                                    </p:anim>
                                    <p:anim calcmode="lin" valueType="num">
                                      <p:cBhvr>
                                        <p:cTn id="56" dur="500" fill="hold"/>
                                        <p:tgtEl>
                                          <p:spTgt spid="126"/>
                                        </p:tgtEl>
                                        <p:attrNameLst>
                                          <p:attrName>ppt_h</p:attrName>
                                        </p:attrNameLst>
                                      </p:cBhvr>
                                      <p:tavLst>
                                        <p:tav tm="0">
                                          <p:val>
                                            <p:fltVal val="0"/>
                                          </p:val>
                                        </p:tav>
                                        <p:tav tm="100000">
                                          <p:val>
                                            <p:strVal val="#ppt_h"/>
                                          </p:val>
                                        </p:tav>
                                      </p:tavLst>
                                    </p:anim>
                                    <p:animEffect transition="in" filter="fade">
                                      <p:cBhvr>
                                        <p:cTn id="57" dur="500"/>
                                        <p:tgtEl>
                                          <p:spTgt spid="126"/>
                                        </p:tgtEl>
                                      </p:cBhvr>
                                    </p:animEffect>
                                  </p:childTnLst>
                                </p:cTn>
                              </p:par>
                            </p:childTnLst>
                          </p:cTn>
                        </p:par>
                        <p:par>
                          <p:cTn id="58" fill="hold">
                            <p:stCondLst>
                              <p:cond delay="5000"/>
                            </p:stCondLst>
                            <p:childTnLst>
                              <p:par>
                                <p:cTn id="59" presetID="2" presetClass="entr" presetSubtype="1" accel="50000" decel="50000" fill="hold" nodeType="afterEffect">
                                  <p:stCondLst>
                                    <p:cond delay="0"/>
                                  </p:stCondLst>
                                  <p:childTnLst>
                                    <p:set>
                                      <p:cBhvr>
                                        <p:cTn id="60" dur="1" fill="hold">
                                          <p:stCondLst>
                                            <p:cond delay="0"/>
                                          </p:stCondLst>
                                        </p:cTn>
                                        <p:tgtEl>
                                          <p:spTgt spid="112"/>
                                        </p:tgtEl>
                                        <p:attrNameLst>
                                          <p:attrName>style.visibility</p:attrName>
                                        </p:attrNameLst>
                                      </p:cBhvr>
                                      <p:to>
                                        <p:strVal val="visible"/>
                                      </p:to>
                                    </p:set>
                                    <p:anim calcmode="lin" valueType="num">
                                      <p:cBhvr additive="base">
                                        <p:cTn id="61" dur="500" fill="hold"/>
                                        <p:tgtEl>
                                          <p:spTgt spid="112"/>
                                        </p:tgtEl>
                                        <p:attrNameLst>
                                          <p:attrName>ppt_x</p:attrName>
                                        </p:attrNameLst>
                                      </p:cBhvr>
                                      <p:tavLst>
                                        <p:tav tm="0">
                                          <p:val>
                                            <p:strVal val="#ppt_x"/>
                                          </p:val>
                                        </p:tav>
                                        <p:tav tm="100000">
                                          <p:val>
                                            <p:strVal val="#ppt_x"/>
                                          </p:val>
                                        </p:tav>
                                      </p:tavLst>
                                    </p:anim>
                                    <p:anim calcmode="lin" valueType="num">
                                      <p:cBhvr additive="base">
                                        <p:cTn id="62" dur="500" fill="hold"/>
                                        <p:tgtEl>
                                          <p:spTgt spid="112"/>
                                        </p:tgtEl>
                                        <p:attrNameLst>
                                          <p:attrName>ppt_y</p:attrName>
                                        </p:attrNameLst>
                                      </p:cBhvr>
                                      <p:tavLst>
                                        <p:tav tm="0">
                                          <p:val>
                                            <p:strVal val="0-#ppt_h/2"/>
                                          </p:val>
                                        </p:tav>
                                        <p:tav tm="100000">
                                          <p:val>
                                            <p:strVal val="#ppt_y"/>
                                          </p:val>
                                        </p:tav>
                                      </p:tavLst>
                                    </p:anim>
                                  </p:childTnLst>
                                </p:cTn>
                              </p:par>
                            </p:childTnLst>
                          </p:cTn>
                        </p:par>
                        <p:par>
                          <p:cTn id="63" fill="hold">
                            <p:stCondLst>
                              <p:cond delay="5500"/>
                            </p:stCondLst>
                            <p:childTnLst>
                              <p:par>
                                <p:cTn id="64" presetID="22" presetClass="entr" presetSubtype="8" fill="hold" grpId="0" nodeType="afterEffect">
                                  <p:stCondLst>
                                    <p:cond delay="0"/>
                                  </p:stCondLst>
                                  <p:childTnLst>
                                    <p:set>
                                      <p:cBhvr>
                                        <p:cTn id="65" dur="1" fill="hold">
                                          <p:stCondLst>
                                            <p:cond delay="0"/>
                                          </p:stCondLst>
                                        </p:cTn>
                                        <p:tgtEl>
                                          <p:spTgt spid="115"/>
                                        </p:tgtEl>
                                        <p:attrNameLst>
                                          <p:attrName>style.visibility</p:attrName>
                                        </p:attrNameLst>
                                      </p:cBhvr>
                                      <p:to>
                                        <p:strVal val="visible"/>
                                      </p:to>
                                    </p:set>
                                    <p:animEffect transition="in" filter="wipe(left)">
                                      <p:cBhvr>
                                        <p:cTn id="66" dur="500"/>
                                        <p:tgtEl>
                                          <p:spTgt spid="115"/>
                                        </p:tgtEl>
                                      </p:cBhvr>
                                    </p:animEffect>
                                  </p:childTnLst>
                                </p:cTn>
                              </p:par>
                            </p:childTnLst>
                          </p:cTn>
                        </p:par>
                        <p:par>
                          <p:cTn id="67" fill="hold">
                            <p:stCondLst>
                              <p:cond delay="6000"/>
                            </p:stCondLst>
                            <p:childTnLst>
                              <p:par>
                                <p:cTn id="68" presetID="53" presetClass="entr" presetSubtype="0" fill="hold" grpId="0" nodeType="afterEffect">
                                  <p:stCondLst>
                                    <p:cond delay="0"/>
                                  </p:stCondLst>
                                  <p:childTnLst>
                                    <p:set>
                                      <p:cBhvr>
                                        <p:cTn id="69" dur="1" fill="hold">
                                          <p:stCondLst>
                                            <p:cond delay="0"/>
                                          </p:stCondLst>
                                        </p:cTn>
                                        <p:tgtEl>
                                          <p:spTgt spid="116"/>
                                        </p:tgtEl>
                                        <p:attrNameLst>
                                          <p:attrName>style.visibility</p:attrName>
                                        </p:attrNameLst>
                                      </p:cBhvr>
                                      <p:to>
                                        <p:strVal val="visible"/>
                                      </p:to>
                                    </p:set>
                                    <p:anim calcmode="lin" valueType="num">
                                      <p:cBhvr>
                                        <p:cTn id="70" dur="500" fill="hold"/>
                                        <p:tgtEl>
                                          <p:spTgt spid="116"/>
                                        </p:tgtEl>
                                        <p:attrNameLst>
                                          <p:attrName>ppt_w</p:attrName>
                                        </p:attrNameLst>
                                      </p:cBhvr>
                                      <p:tavLst>
                                        <p:tav tm="0">
                                          <p:val>
                                            <p:fltVal val="0"/>
                                          </p:val>
                                        </p:tav>
                                        <p:tav tm="100000">
                                          <p:val>
                                            <p:strVal val="#ppt_w"/>
                                          </p:val>
                                        </p:tav>
                                      </p:tavLst>
                                    </p:anim>
                                    <p:anim calcmode="lin" valueType="num">
                                      <p:cBhvr>
                                        <p:cTn id="71" dur="500" fill="hold"/>
                                        <p:tgtEl>
                                          <p:spTgt spid="116"/>
                                        </p:tgtEl>
                                        <p:attrNameLst>
                                          <p:attrName>ppt_h</p:attrName>
                                        </p:attrNameLst>
                                      </p:cBhvr>
                                      <p:tavLst>
                                        <p:tav tm="0">
                                          <p:val>
                                            <p:fltVal val="0"/>
                                          </p:val>
                                        </p:tav>
                                        <p:tav tm="100000">
                                          <p:val>
                                            <p:strVal val="#ppt_h"/>
                                          </p:val>
                                        </p:tav>
                                      </p:tavLst>
                                    </p:anim>
                                    <p:animEffect transition="in" filter="fade">
                                      <p:cBhvr>
                                        <p:cTn id="72" dur="500"/>
                                        <p:tgtEl>
                                          <p:spTgt spid="116"/>
                                        </p:tgtEl>
                                      </p:cBhvr>
                                    </p:animEffect>
                                  </p:childTnLst>
                                </p:cTn>
                              </p:par>
                            </p:childTnLst>
                          </p:cTn>
                        </p:par>
                        <p:par>
                          <p:cTn id="73" fill="hold">
                            <p:stCondLst>
                              <p:cond delay="6500"/>
                            </p:stCondLst>
                            <p:childTnLst>
                              <p:par>
                                <p:cTn id="74" presetID="53" presetClass="entr" presetSubtype="0" fill="hold" grpId="0" nodeType="afterEffect">
                                  <p:stCondLst>
                                    <p:cond delay="0"/>
                                  </p:stCondLst>
                                  <p:childTnLst>
                                    <p:set>
                                      <p:cBhvr>
                                        <p:cTn id="75" dur="1" fill="hold">
                                          <p:stCondLst>
                                            <p:cond delay="0"/>
                                          </p:stCondLst>
                                        </p:cTn>
                                        <p:tgtEl>
                                          <p:spTgt spid="143"/>
                                        </p:tgtEl>
                                        <p:attrNameLst>
                                          <p:attrName>style.visibility</p:attrName>
                                        </p:attrNameLst>
                                      </p:cBhvr>
                                      <p:to>
                                        <p:strVal val="visible"/>
                                      </p:to>
                                    </p:set>
                                    <p:anim calcmode="lin" valueType="num">
                                      <p:cBhvr>
                                        <p:cTn id="76" dur="500" fill="hold"/>
                                        <p:tgtEl>
                                          <p:spTgt spid="143"/>
                                        </p:tgtEl>
                                        <p:attrNameLst>
                                          <p:attrName>ppt_w</p:attrName>
                                        </p:attrNameLst>
                                      </p:cBhvr>
                                      <p:tavLst>
                                        <p:tav tm="0">
                                          <p:val>
                                            <p:fltVal val="0"/>
                                          </p:val>
                                        </p:tav>
                                        <p:tav tm="100000">
                                          <p:val>
                                            <p:strVal val="#ppt_w"/>
                                          </p:val>
                                        </p:tav>
                                      </p:tavLst>
                                    </p:anim>
                                    <p:anim calcmode="lin" valueType="num">
                                      <p:cBhvr>
                                        <p:cTn id="77" dur="500" fill="hold"/>
                                        <p:tgtEl>
                                          <p:spTgt spid="143"/>
                                        </p:tgtEl>
                                        <p:attrNameLst>
                                          <p:attrName>ppt_h</p:attrName>
                                        </p:attrNameLst>
                                      </p:cBhvr>
                                      <p:tavLst>
                                        <p:tav tm="0">
                                          <p:val>
                                            <p:fltVal val="0"/>
                                          </p:val>
                                        </p:tav>
                                        <p:tav tm="100000">
                                          <p:val>
                                            <p:strVal val="#ppt_h"/>
                                          </p:val>
                                        </p:tav>
                                      </p:tavLst>
                                    </p:anim>
                                    <p:animEffect transition="in" filter="fade">
                                      <p:cBhvr>
                                        <p:cTn id="78" dur="500"/>
                                        <p:tgtEl>
                                          <p:spTgt spid="143"/>
                                        </p:tgtEl>
                                      </p:cBhvr>
                                    </p:animEffect>
                                  </p:childTnLst>
                                </p:cTn>
                              </p:par>
                            </p:childTnLst>
                          </p:cTn>
                        </p:par>
                        <p:par>
                          <p:cTn id="79" fill="hold">
                            <p:stCondLst>
                              <p:cond delay="7000"/>
                            </p:stCondLst>
                            <p:childTnLst>
                              <p:par>
                                <p:cTn id="80" presetID="2" presetClass="entr" presetSubtype="4" accel="50000" decel="50000" fill="hold" nodeType="afterEffect">
                                  <p:stCondLst>
                                    <p:cond delay="0"/>
                                  </p:stCondLst>
                                  <p:childTnLst>
                                    <p:set>
                                      <p:cBhvr>
                                        <p:cTn id="81" dur="1" fill="hold">
                                          <p:stCondLst>
                                            <p:cond delay="0"/>
                                          </p:stCondLst>
                                        </p:cTn>
                                        <p:tgtEl>
                                          <p:spTgt spid="118"/>
                                        </p:tgtEl>
                                        <p:attrNameLst>
                                          <p:attrName>style.visibility</p:attrName>
                                        </p:attrNameLst>
                                      </p:cBhvr>
                                      <p:to>
                                        <p:strVal val="visible"/>
                                      </p:to>
                                    </p:set>
                                    <p:anim calcmode="lin" valueType="num">
                                      <p:cBhvr additive="base">
                                        <p:cTn id="82" dur="500" fill="hold"/>
                                        <p:tgtEl>
                                          <p:spTgt spid="118"/>
                                        </p:tgtEl>
                                        <p:attrNameLst>
                                          <p:attrName>ppt_x</p:attrName>
                                        </p:attrNameLst>
                                      </p:cBhvr>
                                      <p:tavLst>
                                        <p:tav tm="0">
                                          <p:val>
                                            <p:strVal val="#ppt_x"/>
                                          </p:val>
                                        </p:tav>
                                        <p:tav tm="100000">
                                          <p:val>
                                            <p:strVal val="#ppt_x"/>
                                          </p:val>
                                        </p:tav>
                                      </p:tavLst>
                                    </p:anim>
                                    <p:anim calcmode="lin" valueType="num">
                                      <p:cBhvr additive="base">
                                        <p:cTn id="83" dur="500" fill="hold"/>
                                        <p:tgtEl>
                                          <p:spTgt spid="118"/>
                                        </p:tgtEl>
                                        <p:attrNameLst>
                                          <p:attrName>ppt_y</p:attrName>
                                        </p:attrNameLst>
                                      </p:cBhvr>
                                      <p:tavLst>
                                        <p:tav tm="0">
                                          <p:val>
                                            <p:strVal val="1+#ppt_h/2"/>
                                          </p:val>
                                        </p:tav>
                                        <p:tav tm="100000">
                                          <p:val>
                                            <p:strVal val="#ppt_y"/>
                                          </p:val>
                                        </p:tav>
                                      </p:tavLst>
                                    </p:anim>
                                  </p:childTnLst>
                                </p:cTn>
                              </p:par>
                            </p:childTnLst>
                          </p:cTn>
                        </p:par>
                        <p:par>
                          <p:cTn id="84" fill="hold">
                            <p:stCondLst>
                              <p:cond delay="7500"/>
                            </p:stCondLst>
                            <p:childTnLst>
                              <p:par>
                                <p:cTn id="85" presetID="22" presetClass="entr" presetSubtype="8" fill="hold" grpId="0" nodeType="afterEffect">
                                  <p:stCondLst>
                                    <p:cond delay="0"/>
                                  </p:stCondLst>
                                  <p:childTnLst>
                                    <p:set>
                                      <p:cBhvr>
                                        <p:cTn id="86" dur="1" fill="hold">
                                          <p:stCondLst>
                                            <p:cond delay="0"/>
                                          </p:stCondLst>
                                        </p:cTn>
                                        <p:tgtEl>
                                          <p:spTgt spid="117"/>
                                        </p:tgtEl>
                                        <p:attrNameLst>
                                          <p:attrName>style.visibility</p:attrName>
                                        </p:attrNameLst>
                                      </p:cBhvr>
                                      <p:to>
                                        <p:strVal val="visible"/>
                                      </p:to>
                                    </p:set>
                                    <p:animEffect transition="in" filter="wipe(left)">
                                      <p:cBhvr>
                                        <p:cTn id="87" dur="500"/>
                                        <p:tgtEl>
                                          <p:spTgt spid="117"/>
                                        </p:tgtEl>
                                      </p:cBhvr>
                                    </p:animEffect>
                                  </p:childTnLst>
                                </p:cTn>
                              </p:par>
                            </p:childTnLst>
                          </p:cTn>
                        </p:par>
                        <p:par>
                          <p:cTn id="88" fill="hold">
                            <p:stCondLst>
                              <p:cond delay="8000"/>
                            </p:stCondLst>
                            <p:childTnLst>
                              <p:par>
                                <p:cTn id="89" presetID="53" presetClass="entr" presetSubtype="0" fill="hold" grpId="0" nodeType="afterEffect">
                                  <p:stCondLst>
                                    <p:cond delay="0"/>
                                  </p:stCondLst>
                                  <p:childTnLst>
                                    <p:set>
                                      <p:cBhvr>
                                        <p:cTn id="90" dur="1" fill="hold">
                                          <p:stCondLst>
                                            <p:cond delay="0"/>
                                          </p:stCondLst>
                                        </p:cTn>
                                        <p:tgtEl>
                                          <p:spTgt spid="121"/>
                                        </p:tgtEl>
                                        <p:attrNameLst>
                                          <p:attrName>style.visibility</p:attrName>
                                        </p:attrNameLst>
                                      </p:cBhvr>
                                      <p:to>
                                        <p:strVal val="visible"/>
                                      </p:to>
                                    </p:set>
                                    <p:anim calcmode="lin" valueType="num">
                                      <p:cBhvr>
                                        <p:cTn id="91" dur="500" fill="hold"/>
                                        <p:tgtEl>
                                          <p:spTgt spid="121"/>
                                        </p:tgtEl>
                                        <p:attrNameLst>
                                          <p:attrName>ppt_w</p:attrName>
                                        </p:attrNameLst>
                                      </p:cBhvr>
                                      <p:tavLst>
                                        <p:tav tm="0">
                                          <p:val>
                                            <p:fltVal val="0"/>
                                          </p:val>
                                        </p:tav>
                                        <p:tav tm="100000">
                                          <p:val>
                                            <p:strVal val="#ppt_w"/>
                                          </p:val>
                                        </p:tav>
                                      </p:tavLst>
                                    </p:anim>
                                    <p:anim calcmode="lin" valueType="num">
                                      <p:cBhvr>
                                        <p:cTn id="92" dur="500" fill="hold"/>
                                        <p:tgtEl>
                                          <p:spTgt spid="121"/>
                                        </p:tgtEl>
                                        <p:attrNameLst>
                                          <p:attrName>ppt_h</p:attrName>
                                        </p:attrNameLst>
                                      </p:cBhvr>
                                      <p:tavLst>
                                        <p:tav tm="0">
                                          <p:val>
                                            <p:fltVal val="0"/>
                                          </p:val>
                                        </p:tav>
                                        <p:tav tm="100000">
                                          <p:val>
                                            <p:strVal val="#ppt_h"/>
                                          </p:val>
                                        </p:tav>
                                      </p:tavLst>
                                    </p:anim>
                                    <p:animEffect transition="in" filter="fade">
                                      <p:cBhvr>
                                        <p:cTn id="93" dur="500"/>
                                        <p:tgtEl>
                                          <p:spTgt spid="121"/>
                                        </p:tgtEl>
                                      </p:cBhvr>
                                    </p:animEffect>
                                  </p:childTnLst>
                                </p:cTn>
                              </p:par>
                            </p:childTnLst>
                          </p:cTn>
                        </p:par>
                        <p:par>
                          <p:cTn id="94" fill="hold">
                            <p:stCondLst>
                              <p:cond delay="8500"/>
                            </p:stCondLst>
                            <p:childTnLst>
                              <p:par>
                                <p:cTn id="95" presetID="53" presetClass="entr" presetSubtype="0" fill="hold" grpId="0" nodeType="afterEffect">
                                  <p:stCondLst>
                                    <p:cond delay="0"/>
                                  </p:stCondLst>
                                  <p:childTnLst>
                                    <p:set>
                                      <p:cBhvr>
                                        <p:cTn id="96" dur="1" fill="hold">
                                          <p:stCondLst>
                                            <p:cond delay="0"/>
                                          </p:stCondLst>
                                        </p:cTn>
                                        <p:tgtEl>
                                          <p:spTgt spid="144"/>
                                        </p:tgtEl>
                                        <p:attrNameLst>
                                          <p:attrName>style.visibility</p:attrName>
                                        </p:attrNameLst>
                                      </p:cBhvr>
                                      <p:to>
                                        <p:strVal val="visible"/>
                                      </p:to>
                                    </p:set>
                                    <p:anim calcmode="lin" valueType="num">
                                      <p:cBhvr>
                                        <p:cTn id="97" dur="500" fill="hold"/>
                                        <p:tgtEl>
                                          <p:spTgt spid="144"/>
                                        </p:tgtEl>
                                        <p:attrNameLst>
                                          <p:attrName>ppt_w</p:attrName>
                                        </p:attrNameLst>
                                      </p:cBhvr>
                                      <p:tavLst>
                                        <p:tav tm="0">
                                          <p:val>
                                            <p:fltVal val="0"/>
                                          </p:val>
                                        </p:tav>
                                        <p:tav tm="100000">
                                          <p:val>
                                            <p:strVal val="#ppt_w"/>
                                          </p:val>
                                        </p:tav>
                                      </p:tavLst>
                                    </p:anim>
                                    <p:anim calcmode="lin" valueType="num">
                                      <p:cBhvr>
                                        <p:cTn id="98" dur="500" fill="hold"/>
                                        <p:tgtEl>
                                          <p:spTgt spid="144"/>
                                        </p:tgtEl>
                                        <p:attrNameLst>
                                          <p:attrName>ppt_h</p:attrName>
                                        </p:attrNameLst>
                                      </p:cBhvr>
                                      <p:tavLst>
                                        <p:tav tm="0">
                                          <p:val>
                                            <p:fltVal val="0"/>
                                          </p:val>
                                        </p:tav>
                                        <p:tav tm="100000">
                                          <p:val>
                                            <p:strVal val="#ppt_h"/>
                                          </p:val>
                                        </p:tav>
                                      </p:tavLst>
                                    </p:anim>
                                    <p:animEffect transition="in" filter="fade">
                                      <p:cBhvr>
                                        <p:cTn id="99" dur="500"/>
                                        <p:tgtEl>
                                          <p:spTgt spid="144"/>
                                        </p:tgtEl>
                                      </p:cBhvr>
                                    </p:animEffect>
                                  </p:childTnLst>
                                </p:cTn>
                              </p:par>
                            </p:childTnLst>
                          </p:cTn>
                        </p:par>
                        <p:par>
                          <p:cTn id="100" fill="hold">
                            <p:stCondLst>
                              <p:cond delay="9000"/>
                            </p:stCondLst>
                            <p:childTnLst>
                              <p:par>
                                <p:cTn id="101" presetID="2" presetClass="entr" presetSubtype="1" accel="50000" decel="50000" fill="hold" nodeType="afterEffect">
                                  <p:stCondLst>
                                    <p:cond delay="0"/>
                                  </p:stCondLst>
                                  <p:childTnLst>
                                    <p:set>
                                      <p:cBhvr>
                                        <p:cTn id="102" dur="1" fill="hold">
                                          <p:stCondLst>
                                            <p:cond delay="0"/>
                                          </p:stCondLst>
                                        </p:cTn>
                                        <p:tgtEl>
                                          <p:spTgt spid="122"/>
                                        </p:tgtEl>
                                        <p:attrNameLst>
                                          <p:attrName>style.visibility</p:attrName>
                                        </p:attrNameLst>
                                      </p:cBhvr>
                                      <p:to>
                                        <p:strVal val="visible"/>
                                      </p:to>
                                    </p:set>
                                    <p:anim calcmode="lin" valueType="num">
                                      <p:cBhvr additive="base">
                                        <p:cTn id="103" dur="500" fill="hold"/>
                                        <p:tgtEl>
                                          <p:spTgt spid="122"/>
                                        </p:tgtEl>
                                        <p:attrNameLst>
                                          <p:attrName>ppt_x</p:attrName>
                                        </p:attrNameLst>
                                      </p:cBhvr>
                                      <p:tavLst>
                                        <p:tav tm="0">
                                          <p:val>
                                            <p:strVal val="#ppt_x"/>
                                          </p:val>
                                        </p:tav>
                                        <p:tav tm="100000">
                                          <p:val>
                                            <p:strVal val="#ppt_x"/>
                                          </p:val>
                                        </p:tav>
                                      </p:tavLst>
                                    </p:anim>
                                    <p:anim calcmode="lin" valueType="num">
                                      <p:cBhvr additive="base">
                                        <p:cTn id="104" dur="500" fill="hold"/>
                                        <p:tgtEl>
                                          <p:spTgt spid="122"/>
                                        </p:tgtEl>
                                        <p:attrNameLst>
                                          <p:attrName>ppt_y</p:attrName>
                                        </p:attrNameLst>
                                      </p:cBhvr>
                                      <p:tavLst>
                                        <p:tav tm="0">
                                          <p:val>
                                            <p:strVal val="0-#ppt_h/2"/>
                                          </p:val>
                                        </p:tav>
                                        <p:tav tm="100000">
                                          <p:val>
                                            <p:strVal val="#ppt_y"/>
                                          </p:val>
                                        </p:tav>
                                      </p:tavLst>
                                    </p:anim>
                                  </p:childTnLst>
                                </p:cTn>
                              </p:par>
                            </p:childTnLst>
                          </p:cTn>
                        </p:par>
                        <p:par>
                          <p:cTn id="105" fill="hold">
                            <p:stCondLst>
                              <p:cond delay="9500"/>
                            </p:stCondLst>
                            <p:childTnLst>
                              <p:par>
                                <p:cTn id="106" presetID="22" presetClass="entr" presetSubtype="8" fill="hold" grpId="0" nodeType="afterEffect">
                                  <p:stCondLst>
                                    <p:cond delay="0"/>
                                  </p:stCondLst>
                                  <p:childTnLst>
                                    <p:set>
                                      <p:cBhvr>
                                        <p:cTn id="107" dur="1" fill="hold">
                                          <p:stCondLst>
                                            <p:cond delay="0"/>
                                          </p:stCondLst>
                                        </p:cTn>
                                        <p:tgtEl>
                                          <p:spTgt spid="145"/>
                                        </p:tgtEl>
                                        <p:attrNameLst>
                                          <p:attrName>style.visibility</p:attrName>
                                        </p:attrNameLst>
                                      </p:cBhvr>
                                      <p:to>
                                        <p:strVal val="visible"/>
                                      </p:to>
                                    </p:set>
                                    <p:animEffect transition="in" filter="wipe(left)">
                                      <p:cBhvr>
                                        <p:cTn id="108" dur="500"/>
                                        <p:tgtEl>
                                          <p:spTgt spid="145"/>
                                        </p:tgtEl>
                                      </p:cBhvr>
                                    </p:animEffect>
                                  </p:childTnLst>
                                </p:cTn>
                              </p:par>
                            </p:childTnLst>
                          </p:cTn>
                        </p:par>
                        <p:par>
                          <p:cTn id="109" fill="hold">
                            <p:stCondLst>
                              <p:cond delay="10000"/>
                            </p:stCondLst>
                            <p:childTnLst>
                              <p:par>
                                <p:cTn id="110" presetID="53" presetClass="entr" presetSubtype="0" fill="hold" nodeType="afterEffect">
                                  <p:stCondLst>
                                    <p:cond delay="0"/>
                                  </p:stCondLst>
                                  <p:childTnLst>
                                    <p:set>
                                      <p:cBhvr>
                                        <p:cTn id="111" dur="1" fill="hold">
                                          <p:stCondLst>
                                            <p:cond delay="0"/>
                                          </p:stCondLst>
                                        </p:cTn>
                                        <p:tgtEl>
                                          <p:spTgt spid="146"/>
                                        </p:tgtEl>
                                        <p:attrNameLst>
                                          <p:attrName>style.visibility</p:attrName>
                                        </p:attrNameLst>
                                      </p:cBhvr>
                                      <p:to>
                                        <p:strVal val="visible"/>
                                      </p:to>
                                    </p:set>
                                    <p:anim calcmode="lin" valueType="num">
                                      <p:cBhvr>
                                        <p:cTn id="112" dur="500" fill="hold"/>
                                        <p:tgtEl>
                                          <p:spTgt spid="146"/>
                                        </p:tgtEl>
                                        <p:attrNameLst>
                                          <p:attrName>ppt_w</p:attrName>
                                        </p:attrNameLst>
                                      </p:cBhvr>
                                      <p:tavLst>
                                        <p:tav tm="0">
                                          <p:val>
                                            <p:fltVal val="0"/>
                                          </p:val>
                                        </p:tav>
                                        <p:tav tm="100000">
                                          <p:val>
                                            <p:strVal val="#ppt_w"/>
                                          </p:val>
                                        </p:tav>
                                      </p:tavLst>
                                    </p:anim>
                                    <p:anim calcmode="lin" valueType="num">
                                      <p:cBhvr>
                                        <p:cTn id="113" dur="500" fill="hold"/>
                                        <p:tgtEl>
                                          <p:spTgt spid="146"/>
                                        </p:tgtEl>
                                        <p:attrNameLst>
                                          <p:attrName>ppt_h</p:attrName>
                                        </p:attrNameLst>
                                      </p:cBhvr>
                                      <p:tavLst>
                                        <p:tav tm="0">
                                          <p:val>
                                            <p:fltVal val="0"/>
                                          </p:val>
                                        </p:tav>
                                        <p:tav tm="100000">
                                          <p:val>
                                            <p:strVal val="#ppt_h"/>
                                          </p:val>
                                        </p:tav>
                                      </p:tavLst>
                                    </p:anim>
                                    <p:animEffect transition="in" filter="fade">
                                      <p:cBhvr>
                                        <p:cTn id="114" dur="500"/>
                                        <p:tgtEl>
                                          <p:spTgt spid="146"/>
                                        </p:tgtEl>
                                      </p:cBhvr>
                                    </p:animEffect>
                                  </p:childTnLst>
                                </p:cTn>
                              </p:par>
                            </p:childTnLst>
                          </p:cTn>
                        </p:par>
                        <p:par>
                          <p:cTn id="115" fill="hold">
                            <p:stCondLst>
                              <p:cond delay="10500"/>
                            </p:stCondLst>
                            <p:childTnLst>
                              <p:par>
                                <p:cTn id="116" presetID="22" presetClass="entr" presetSubtype="8" fill="hold" grpId="0" nodeType="afterEffect">
                                  <p:stCondLst>
                                    <p:cond delay="0"/>
                                  </p:stCondLst>
                                  <p:childTnLst>
                                    <p:set>
                                      <p:cBhvr>
                                        <p:cTn id="117" dur="1" fill="hold">
                                          <p:stCondLst>
                                            <p:cond delay="0"/>
                                          </p:stCondLst>
                                        </p:cTn>
                                        <p:tgtEl>
                                          <p:spTgt spid="149"/>
                                        </p:tgtEl>
                                        <p:attrNameLst>
                                          <p:attrName>style.visibility</p:attrName>
                                        </p:attrNameLst>
                                      </p:cBhvr>
                                      <p:to>
                                        <p:strVal val="visible"/>
                                      </p:to>
                                    </p:set>
                                    <p:animEffect transition="in" filter="wipe(left)">
                                      <p:cBhvr>
                                        <p:cTn id="118" dur="500"/>
                                        <p:tgtEl>
                                          <p:spTgt spid="149"/>
                                        </p:tgtEl>
                                      </p:cBhvr>
                                    </p:animEffect>
                                  </p:childTnLst>
                                </p:cTn>
                              </p:par>
                            </p:childTnLst>
                          </p:cTn>
                        </p:par>
                        <p:par>
                          <p:cTn id="119" fill="hold">
                            <p:stCondLst>
                              <p:cond delay="11000"/>
                            </p:stCondLst>
                            <p:childTnLst>
                              <p:par>
                                <p:cTn id="120" presetID="22" presetClass="entr" presetSubtype="8" fill="hold" grpId="0" nodeType="afterEffect">
                                  <p:stCondLst>
                                    <p:cond delay="0"/>
                                  </p:stCondLst>
                                  <p:childTnLst>
                                    <p:set>
                                      <p:cBhvr>
                                        <p:cTn id="121" dur="1" fill="hold">
                                          <p:stCondLst>
                                            <p:cond delay="0"/>
                                          </p:stCondLst>
                                        </p:cTn>
                                        <p:tgtEl>
                                          <p:spTgt spid="150"/>
                                        </p:tgtEl>
                                        <p:attrNameLst>
                                          <p:attrName>style.visibility</p:attrName>
                                        </p:attrNameLst>
                                      </p:cBhvr>
                                      <p:to>
                                        <p:strVal val="visible"/>
                                      </p:to>
                                    </p:set>
                                    <p:animEffect transition="in" filter="wipe(left)">
                                      <p:cBhvr>
                                        <p:cTn id="122" dur="500"/>
                                        <p:tgtEl>
                                          <p:spTgt spid="150"/>
                                        </p:tgtEl>
                                      </p:cBhvr>
                                    </p:animEffect>
                                  </p:childTnLst>
                                </p:cTn>
                              </p:par>
                            </p:childTnLst>
                          </p:cTn>
                        </p:par>
                        <p:par>
                          <p:cTn id="123" fill="hold">
                            <p:stCondLst>
                              <p:cond delay="11500"/>
                            </p:stCondLst>
                            <p:childTnLst>
                              <p:par>
                                <p:cTn id="124" presetID="1" presetClass="entr" presetSubtype="0" fill="hold" grpId="0" nodeType="afterEffect">
                                  <p:stCondLst>
                                    <p:cond delay="2000"/>
                                  </p:stCondLst>
                                  <p:childTnLst>
                                    <p:set>
                                      <p:cBhvr>
                                        <p:cTn id="125" dur="1" fill="hold">
                                          <p:stCondLst>
                                            <p:cond delay="0"/>
                                          </p:stCondLst>
                                        </p:cTn>
                                        <p:tgtEl>
                                          <p:spTgt spid="7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animBg="1"/>
      <p:bldP spid="104" grpId="0" animBg="1"/>
      <p:bldP spid="105" grpId="0" animBg="1"/>
      <p:bldP spid="106" grpId="0" animBg="1"/>
      <p:bldP spid="107" grpId="0" animBg="1"/>
      <p:bldP spid="111" grpId="0" animBg="1"/>
      <p:bldP spid="115" grpId="0" animBg="1"/>
      <p:bldP spid="116" grpId="0" animBg="1"/>
      <p:bldP spid="117" grpId="0" animBg="1"/>
      <p:bldP spid="121" grpId="0" animBg="1"/>
      <p:bldP spid="125" grpId="0" animBg="1"/>
      <p:bldP spid="126" grpId="0" animBg="1"/>
      <p:bldP spid="143" grpId="0" animBg="1"/>
      <p:bldP spid="144" grpId="0" animBg="1"/>
      <p:bldP spid="145" grpId="0" animBg="1"/>
      <p:bldP spid="149" grpId="0" animBg="1"/>
      <p:bldP spid="150" grpId="0"/>
      <p:bldP spid="70"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04</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市场评估分析</a:t>
                </a:r>
              </a:p>
            </p:txBody>
          </p:sp>
        </p:grpSp>
      </p:grpSp>
      <p:sp>
        <p:nvSpPr>
          <p:cNvPr id="70" name="Freeform 5"/>
          <p:cNvSpPr>
            <a:spLocks/>
          </p:cNvSpPr>
          <p:nvPr/>
        </p:nvSpPr>
        <p:spPr bwMode="auto">
          <a:xfrm>
            <a:off x="3977787" y="1657349"/>
            <a:ext cx="4216400" cy="4210051"/>
          </a:xfrm>
          <a:custGeom>
            <a:avLst/>
            <a:gdLst/>
            <a:ahLst/>
            <a:cxnLst>
              <a:cxn ang="0">
                <a:pos x="673" y="673"/>
              </a:cxn>
              <a:cxn ang="0">
                <a:pos x="394" y="788"/>
              </a:cxn>
              <a:cxn ang="0">
                <a:pos x="115" y="673"/>
              </a:cxn>
              <a:cxn ang="0">
                <a:pos x="0" y="394"/>
              </a:cxn>
              <a:cxn ang="0">
                <a:pos x="115" y="115"/>
              </a:cxn>
              <a:cxn ang="0">
                <a:pos x="394" y="0"/>
              </a:cxn>
              <a:cxn ang="0">
                <a:pos x="673" y="115"/>
              </a:cxn>
              <a:cxn ang="0">
                <a:pos x="789" y="394"/>
              </a:cxn>
              <a:cxn ang="0">
                <a:pos x="673" y="673"/>
              </a:cxn>
            </a:cxnLst>
            <a:rect l="0" t="0" r="r" b="b"/>
            <a:pathLst>
              <a:path w="789" h="788">
                <a:moveTo>
                  <a:pt x="673" y="673"/>
                </a:moveTo>
                <a:cubicBezTo>
                  <a:pt x="596" y="750"/>
                  <a:pt x="503" y="788"/>
                  <a:pt x="394" y="788"/>
                </a:cubicBezTo>
                <a:cubicBezTo>
                  <a:pt x="285" y="788"/>
                  <a:pt x="192" y="750"/>
                  <a:pt x="115" y="673"/>
                </a:cubicBezTo>
                <a:cubicBezTo>
                  <a:pt x="38" y="596"/>
                  <a:pt x="0" y="503"/>
                  <a:pt x="0" y="394"/>
                </a:cubicBezTo>
                <a:cubicBezTo>
                  <a:pt x="0" y="285"/>
                  <a:pt x="38" y="192"/>
                  <a:pt x="115" y="115"/>
                </a:cubicBezTo>
                <a:cubicBezTo>
                  <a:pt x="192" y="38"/>
                  <a:pt x="285" y="0"/>
                  <a:pt x="394" y="0"/>
                </a:cubicBezTo>
                <a:cubicBezTo>
                  <a:pt x="503" y="0"/>
                  <a:pt x="596" y="38"/>
                  <a:pt x="673" y="115"/>
                </a:cubicBezTo>
                <a:cubicBezTo>
                  <a:pt x="750" y="192"/>
                  <a:pt x="789" y="285"/>
                  <a:pt x="789" y="394"/>
                </a:cubicBezTo>
                <a:cubicBezTo>
                  <a:pt x="789" y="503"/>
                  <a:pt x="750" y="596"/>
                  <a:pt x="673" y="673"/>
                </a:cubicBezTo>
                <a:close/>
              </a:path>
            </a:pathLst>
          </a:custGeom>
          <a:solidFill>
            <a:schemeClr val="tx2">
              <a:lumMod val="10000"/>
              <a:lumOff val="90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71" name="Freeform 6"/>
          <p:cNvSpPr>
            <a:spLocks/>
          </p:cNvSpPr>
          <p:nvPr/>
        </p:nvSpPr>
        <p:spPr bwMode="auto">
          <a:xfrm>
            <a:off x="5175503" y="2849035"/>
            <a:ext cx="1823085" cy="1826683"/>
          </a:xfrm>
          <a:custGeom>
            <a:avLst/>
            <a:gdLst/>
            <a:ahLst/>
            <a:cxnLst>
              <a:cxn ang="0">
                <a:pos x="342" y="59"/>
              </a:cxn>
              <a:cxn ang="0">
                <a:pos x="401" y="201"/>
              </a:cxn>
              <a:cxn ang="0">
                <a:pos x="342" y="343"/>
              </a:cxn>
              <a:cxn ang="0">
                <a:pos x="200" y="402"/>
              </a:cxn>
              <a:cxn ang="0">
                <a:pos x="59" y="343"/>
              </a:cxn>
              <a:cxn ang="0">
                <a:pos x="0" y="201"/>
              </a:cxn>
              <a:cxn ang="0">
                <a:pos x="59" y="59"/>
              </a:cxn>
              <a:cxn ang="0">
                <a:pos x="200" y="0"/>
              </a:cxn>
              <a:cxn ang="0">
                <a:pos x="342" y="59"/>
              </a:cxn>
            </a:cxnLst>
            <a:rect l="0" t="0" r="r" b="b"/>
            <a:pathLst>
              <a:path w="401" h="402">
                <a:moveTo>
                  <a:pt x="342" y="59"/>
                </a:moveTo>
                <a:cubicBezTo>
                  <a:pt x="381" y="98"/>
                  <a:pt x="401" y="146"/>
                  <a:pt x="401" y="201"/>
                </a:cubicBezTo>
                <a:cubicBezTo>
                  <a:pt x="401" y="256"/>
                  <a:pt x="381" y="304"/>
                  <a:pt x="342" y="343"/>
                </a:cubicBezTo>
                <a:cubicBezTo>
                  <a:pt x="303" y="382"/>
                  <a:pt x="256" y="402"/>
                  <a:pt x="200" y="402"/>
                </a:cubicBezTo>
                <a:cubicBezTo>
                  <a:pt x="145" y="402"/>
                  <a:pt x="98" y="382"/>
                  <a:pt x="59" y="343"/>
                </a:cubicBezTo>
                <a:cubicBezTo>
                  <a:pt x="19" y="304"/>
                  <a:pt x="0" y="256"/>
                  <a:pt x="0" y="201"/>
                </a:cubicBezTo>
                <a:cubicBezTo>
                  <a:pt x="0" y="146"/>
                  <a:pt x="19" y="98"/>
                  <a:pt x="59" y="59"/>
                </a:cubicBezTo>
                <a:cubicBezTo>
                  <a:pt x="98" y="20"/>
                  <a:pt x="145" y="0"/>
                  <a:pt x="200" y="0"/>
                </a:cubicBezTo>
                <a:cubicBezTo>
                  <a:pt x="256" y="0"/>
                  <a:pt x="303" y="20"/>
                  <a:pt x="342" y="59"/>
                </a:cubicBezTo>
                <a:close/>
              </a:path>
            </a:pathLst>
          </a:custGeom>
          <a:solidFill>
            <a:schemeClr val="tx1">
              <a:lumMod val="25000"/>
              <a:lumOff val="75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72" name="Freeform 7"/>
          <p:cNvSpPr>
            <a:spLocks/>
          </p:cNvSpPr>
          <p:nvPr/>
        </p:nvSpPr>
        <p:spPr bwMode="auto">
          <a:xfrm>
            <a:off x="7163369" y="2849034"/>
            <a:ext cx="872067" cy="1816100"/>
          </a:xfrm>
          <a:custGeom>
            <a:avLst/>
            <a:gdLst/>
            <a:ahLst/>
            <a:cxnLst>
              <a:cxn ang="0">
                <a:pos x="0" y="69"/>
              </a:cxn>
              <a:cxn ang="0">
                <a:pos x="121" y="0"/>
              </a:cxn>
              <a:cxn ang="0">
                <a:pos x="163" y="171"/>
              </a:cxn>
              <a:cxn ang="0">
                <a:pos x="123" y="340"/>
              </a:cxn>
              <a:cxn ang="0">
                <a:pos x="1" y="270"/>
              </a:cxn>
              <a:cxn ang="0">
                <a:pos x="23" y="171"/>
              </a:cxn>
              <a:cxn ang="0">
                <a:pos x="0" y="69"/>
              </a:cxn>
            </a:cxnLst>
            <a:rect l="0" t="0" r="r" b="b"/>
            <a:pathLst>
              <a:path w="163" h="340">
                <a:moveTo>
                  <a:pt x="0" y="69"/>
                </a:moveTo>
                <a:cubicBezTo>
                  <a:pt x="121" y="0"/>
                  <a:pt x="121" y="0"/>
                  <a:pt x="121" y="0"/>
                </a:cubicBezTo>
                <a:cubicBezTo>
                  <a:pt x="149" y="51"/>
                  <a:pt x="163" y="108"/>
                  <a:pt x="163" y="171"/>
                </a:cubicBezTo>
                <a:cubicBezTo>
                  <a:pt x="163" y="233"/>
                  <a:pt x="150" y="289"/>
                  <a:pt x="123" y="340"/>
                </a:cubicBezTo>
                <a:cubicBezTo>
                  <a:pt x="1" y="270"/>
                  <a:pt x="1" y="270"/>
                  <a:pt x="1" y="270"/>
                </a:cubicBezTo>
                <a:cubicBezTo>
                  <a:pt x="16" y="240"/>
                  <a:pt x="23" y="207"/>
                  <a:pt x="23" y="171"/>
                </a:cubicBezTo>
                <a:cubicBezTo>
                  <a:pt x="23" y="134"/>
                  <a:pt x="15" y="100"/>
                  <a:pt x="0" y="69"/>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73" name="Freeform 8"/>
          <p:cNvSpPr>
            <a:spLocks/>
          </p:cNvSpPr>
          <p:nvPr/>
        </p:nvSpPr>
        <p:spPr bwMode="auto">
          <a:xfrm>
            <a:off x="6147369" y="1818216"/>
            <a:ext cx="1608667" cy="1303867"/>
          </a:xfrm>
          <a:custGeom>
            <a:avLst/>
            <a:gdLst/>
            <a:ahLst/>
            <a:cxnLst>
              <a:cxn ang="0">
                <a:pos x="301" y="175"/>
              </a:cxn>
              <a:cxn ang="0">
                <a:pos x="179" y="244"/>
              </a:cxn>
              <a:cxn ang="0">
                <a:pos x="147" y="205"/>
              </a:cxn>
              <a:cxn ang="0">
                <a:pos x="0" y="139"/>
              </a:cxn>
              <a:cxn ang="0">
                <a:pos x="0" y="0"/>
              </a:cxn>
              <a:cxn ang="0">
                <a:pos x="246" y="106"/>
              </a:cxn>
              <a:cxn ang="0">
                <a:pos x="301" y="175"/>
              </a:cxn>
            </a:cxnLst>
            <a:rect l="0" t="0" r="r" b="b"/>
            <a:pathLst>
              <a:path w="301" h="244">
                <a:moveTo>
                  <a:pt x="301" y="175"/>
                </a:moveTo>
                <a:cubicBezTo>
                  <a:pt x="179" y="244"/>
                  <a:pt x="179" y="244"/>
                  <a:pt x="179" y="244"/>
                </a:cubicBezTo>
                <a:cubicBezTo>
                  <a:pt x="170" y="230"/>
                  <a:pt x="160" y="217"/>
                  <a:pt x="147" y="205"/>
                </a:cubicBezTo>
                <a:cubicBezTo>
                  <a:pt x="106" y="164"/>
                  <a:pt x="57" y="142"/>
                  <a:pt x="0" y="139"/>
                </a:cubicBezTo>
                <a:cubicBezTo>
                  <a:pt x="0" y="0"/>
                  <a:pt x="0" y="0"/>
                  <a:pt x="0" y="0"/>
                </a:cubicBezTo>
                <a:cubicBezTo>
                  <a:pt x="96" y="2"/>
                  <a:pt x="178" y="38"/>
                  <a:pt x="246" y="106"/>
                </a:cubicBezTo>
                <a:cubicBezTo>
                  <a:pt x="268" y="128"/>
                  <a:pt x="286" y="150"/>
                  <a:pt x="301" y="175"/>
                </a:cubicBezTo>
                <a:close/>
              </a:path>
            </a:pathLst>
          </a:custGeom>
          <a:solidFill>
            <a:srgbClr val="759F8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74" name="Freeform 9"/>
          <p:cNvSpPr>
            <a:spLocks/>
          </p:cNvSpPr>
          <p:nvPr/>
        </p:nvSpPr>
        <p:spPr bwMode="auto">
          <a:xfrm>
            <a:off x="6147370" y="4394201"/>
            <a:ext cx="1615017" cy="1318684"/>
          </a:xfrm>
          <a:custGeom>
            <a:avLst/>
            <a:gdLst/>
            <a:ahLst/>
            <a:cxnLst>
              <a:cxn ang="0">
                <a:pos x="246" y="140"/>
              </a:cxn>
              <a:cxn ang="0">
                <a:pos x="0" y="247"/>
              </a:cxn>
              <a:cxn ang="0">
                <a:pos x="0" y="107"/>
              </a:cxn>
              <a:cxn ang="0">
                <a:pos x="147" y="41"/>
              </a:cxn>
              <a:cxn ang="0">
                <a:pos x="180" y="0"/>
              </a:cxn>
              <a:cxn ang="0">
                <a:pos x="302" y="70"/>
              </a:cxn>
              <a:cxn ang="0">
                <a:pos x="246" y="140"/>
              </a:cxn>
            </a:cxnLst>
            <a:rect l="0" t="0" r="r" b="b"/>
            <a:pathLst>
              <a:path w="302" h="247">
                <a:moveTo>
                  <a:pt x="246" y="140"/>
                </a:moveTo>
                <a:cubicBezTo>
                  <a:pt x="178" y="208"/>
                  <a:pt x="96" y="244"/>
                  <a:pt x="0" y="247"/>
                </a:cubicBezTo>
                <a:cubicBezTo>
                  <a:pt x="0" y="107"/>
                  <a:pt x="0" y="107"/>
                  <a:pt x="0" y="107"/>
                </a:cubicBezTo>
                <a:cubicBezTo>
                  <a:pt x="57" y="104"/>
                  <a:pt x="106" y="82"/>
                  <a:pt x="147" y="41"/>
                </a:cubicBezTo>
                <a:cubicBezTo>
                  <a:pt x="160" y="28"/>
                  <a:pt x="171" y="15"/>
                  <a:pt x="180" y="0"/>
                </a:cubicBezTo>
                <a:cubicBezTo>
                  <a:pt x="302" y="70"/>
                  <a:pt x="302" y="70"/>
                  <a:pt x="302" y="70"/>
                </a:cubicBezTo>
                <a:cubicBezTo>
                  <a:pt x="287" y="95"/>
                  <a:pt x="268" y="118"/>
                  <a:pt x="246" y="140"/>
                </a:cubicBezTo>
                <a:close/>
              </a:path>
            </a:pathLst>
          </a:custGeom>
          <a:solidFill>
            <a:srgbClr val="D43B20"/>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75" name="Freeform 10"/>
          <p:cNvSpPr>
            <a:spLocks/>
          </p:cNvSpPr>
          <p:nvPr/>
        </p:nvSpPr>
        <p:spPr bwMode="auto">
          <a:xfrm>
            <a:off x="4443454" y="1818217"/>
            <a:ext cx="1576917" cy="1265767"/>
          </a:xfrm>
          <a:custGeom>
            <a:avLst/>
            <a:gdLst/>
            <a:ahLst/>
            <a:cxnLst>
              <a:cxn ang="0">
                <a:pos x="148" y="205"/>
              </a:cxn>
              <a:cxn ang="0">
                <a:pos x="121" y="237"/>
              </a:cxn>
              <a:cxn ang="0">
                <a:pos x="0" y="167"/>
              </a:cxn>
              <a:cxn ang="0">
                <a:pos x="49" y="106"/>
              </a:cxn>
              <a:cxn ang="0">
                <a:pos x="295" y="0"/>
              </a:cxn>
              <a:cxn ang="0">
                <a:pos x="295" y="139"/>
              </a:cxn>
              <a:cxn ang="0">
                <a:pos x="148" y="205"/>
              </a:cxn>
            </a:cxnLst>
            <a:rect l="0" t="0" r="r" b="b"/>
            <a:pathLst>
              <a:path w="295" h="237">
                <a:moveTo>
                  <a:pt x="148" y="205"/>
                </a:moveTo>
                <a:cubicBezTo>
                  <a:pt x="138" y="215"/>
                  <a:pt x="129" y="226"/>
                  <a:pt x="121" y="237"/>
                </a:cubicBezTo>
                <a:cubicBezTo>
                  <a:pt x="0" y="167"/>
                  <a:pt x="0" y="167"/>
                  <a:pt x="0" y="167"/>
                </a:cubicBezTo>
                <a:cubicBezTo>
                  <a:pt x="14" y="145"/>
                  <a:pt x="30" y="125"/>
                  <a:pt x="49" y="106"/>
                </a:cubicBezTo>
                <a:cubicBezTo>
                  <a:pt x="118" y="38"/>
                  <a:pt x="200" y="2"/>
                  <a:pt x="295" y="0"/>
                </a:cubicBezTo>
                <a:cubicBezTo>
                  <a:pt x="295" y="139"/>
                  <a:pt x="295" y="139"/>
                  <a:pt x="295" y="139"/>
                </a:cubicBezTo>
                <a:cubicBezTo>
                  <a:pt x="238" y="142"/>
                  <a:pt x="189" y="164"/>
                  <a:pt x="148" y="205"/>
                </a:cubicBezTo>
                <a:close/>
              </a:path>
            </a:pathLst>
          </a:custGeom>
          <a:solidFill>
            <a:srgbClr val="D43B20"/>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76" name="Freeform 11"/>
          <p:cNvSpPr>
            <a:spLocks/>
          </p:cNvSpPr>
          <p:nvPr/>
        </p:nvSpPr>
        <p:spPr bwMode="auto">
          <a:xfrm>
            <a:off x="4138653" y="2821516"/>
            <a:ext cx="882651" cy="1864784"/>
          </a:xfrm>
          <a:custGeom>
            <a:avLst/>
            <a:gdLst/>
            <a:ahLst/>
            <a:cxnLst>
              <a:cxn ang="0">
                <a:pos x="165" y="70"/>
              </a:cxn>
              <a:cxn ang="0">
                <a:pos x="139" y="176"/>
              </a:cxn>
              <a:cxn ang="0">
                <a:pos x="164" y="280"/>
              </a:cxn>
              <a:cxn ang="0">
                <a:pos x="42" y="349"/>
              </a:cxn>
              <a:cxn ang="0">
                <a:pos x="0" y="176"/>
              </a:cxn>
              <a:cxn ang="0">
                <a:pos x="44" y="0"/>
              </a:cxn>
              <a:cxn ang="0">
                <a:pos x="165" y="70"/>
              </a:cxn>
            </a:cxnLst>
            <a:rect l="0" t="0" r="r" b="b"/>
            <a:pathLst>
              <a:path w="165" h="349">
                <a:moveTo>
                  <a:pt x="165" y="70"/>
                </a:moveTo>
                <a:cubicBezTo>
                  <a:pt x="148" y="102"/>
                  <a:pt x="139" y="137"/>
                  <a:pt x="139" y="176"/>
                </a:cubicBezTo>
                <a:cubicBezTo>
                  <a:pt x="139" y="214"/>
                  <a:pt x="147" y="249"/>
                  <a:pt x="164" y="280"/>
                </a:cubicBezTo>
                <a:cubicBezTo>
                  <a:pt x="42" y="349"/>
                  <a:pt x="42" y="349"/>
                  <a:pt x="42" y="349"/>
                </a:cubicBezTo>
                <a:cubicBezTo>
                  <a:pt x="14" y="298"/>
                  <a:pt x="0" y="240"/>
                  <a:pt x="0" y="176"/>
                </a:cubicBezTo>
                <a:cubicBezTo>
                  <a:pt x="0" y="112"/>
                  <a:pt x="14" y="53"/>
                  <a:pt x="44" y="0"/>
                </a:cubicBezTo>
                <a:lnTo>
                  <a:pt x="165" y="70"/>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77" name="Freeform 12"/>
          <p:cNvSpPr>
            <a:spLocks/>
          </p:cNvSpPr>
          <p:nvPr/>
        </p:nvSpPr>
        <p:spPr bwMode="auto">
          <a:xfrm>
            <a:off x="4422287" y="4415367"/>
            <a:ext cx="1598084" cy="1297517"/>
          </a:xfrm>
          <a:custGeom>
            <a:avLst/>
            <a:gdLst/>
            <a:ahLst/>
            <a:cxnLst>
              <a:cxn ang="0">
                <a:pos x="0" y="70"/>
              </a:cxn>
              <a:cxn ang="0">
                <a:pos x="122" y="0"/>
              </a:cxn>
              <a:cxn ang="0">
                <a:pos x="152" y="37"/>
              </a:cxn>
              <a:cxn ang="0">
                <a:pos x="299" y="103"/>
              </a:cxn>
              <a:cxn ang="0">
                <a:pos x="299" y="243"/>
              </a:cxn>
              <a:cxn ang="0">
                <a:pos x="53" y="136"/>
              </a:cxn>
              <a:cxn ang="0">
                <a:pos x="0" y="70"/>
              </a:cxn>
            </a:cxnLst>
            <a:rect l="0" t="0" r="r" b="b"/>
            <a:pathLst>
              <a:path w="299" h="243">
                <a:moveTo>
                  <a:pt x="0" y="70"/>
                </a:moveTo>
                <a:cubicBezTo>
                  <a:pt x="122" y="0"/>
                  <a:pt x="122" y="0"/>
                  <a:pt x="122" y="0"/>
                </a:cubicBezTo>
                <a:cubicBezTo>
                  <a:pt x="130" y="13"/>
                  <a:pt x="140" y="26"/>
                  <a:pt x="152" y="37"/>
                </a:cubicBezTo>
                <a:cubicBezTo>
                  <a:pt x="193" y="78"/>
                  <a:pt x="242" y="100"/>
                  <a:pt x="299" y="103"/>
                </a:cubicBezTo>
                <a:cubicBezTo>
                  <a:pt x="299" y="243"/>
                  <a:pt x="299" y="243"/>
                  <a:pt x="299" y="243"/>
                </a:cubicBezTo>
                <a:cubicBezTo>
                  <a:pt x="204" y="240"/>
                  <a:pt x="122" y="204"/>
                  <a:pt x="53" y="136"/>
                </a:cubicBezTo>
                <a:cubicBezTo>
                  <a:pt x="33" y="115"/>
                  <a:pt x="15" y="93"/>
                  <a:pt x="0" y="70"/>
                </a:cubicBezTo>
                <a:close/>
              </a:path>
            </a:pathLst>
          </a:custGeom>
          <a:solidFill>
            <a:srgbClr val="759F8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grpSp>
        <p:nvGrpSpPr>
          <p:cNvPr id="78" name="Group 73"/>
          <p:cNvGrpSpPr/>
          <p:nvPr/>
        </p:nvGrpSpPr>
        <p:grpSpPr>
          <a:xfrm flipV="1">
            <a:off x="7215344" y="2132665"/>
            <a:ext cx="1518592" cy="288800"/>
            <a:chOff x="4014715" y="1465097"/>
            <a:chExt cx="1138944" cy="220268"/>
          </a:xfrm>
        </p:grpSpPr>
        <p:cxnSp>
          <p:nvCxnSpPr>
            <p:cNvPr id="79" name="Straight Connector 15"/>
            <p:cNvCxnSpPr/>
            <p:nvPr/>
          </p:nvCxnSpPr>
          <p:spPr>
            <a:xfrm flipH="1" flipV="1">
              <a:off x="4914605" y="1465097"/>
              <a:ext cx="239054" cy="220268"/>
            </a:xfrm>
            <a:prstGeom prst="line">
              <a:avLst/>
            </a:prstGeom>
            <a:ln w="12700" cap="rnd">
              <a:solidFill>
                <a:schemeClr val="tx1">
                  <a:lumMod val="25000"/>
                  <a:lumOff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80" name="Straight Connector 16"/>
            <p:cNvCxnSpPr/>
            <p:nvPr/>
          </p:nvCxnSpPr>
          <p:spPr>
            <a:xfrm rot="10800000">
              <a:off x="4014715" y="1467144"/>
              <a:ext cx="899890" cy="1615"/>
            </a:xfrm>
            <a:prstGeom prst="line">
              <a:avLst/>
            </a:prstGeom>
            <a:ln w="12700" cap="rnd">
              <a:solidFill>
                <a:schemeClr val="tx1">
                  <a:lumMod val="25000"/>
                  <a:lumOff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81" name="Group 73"/>
          <p:cNvGrpSpPr/>
          <p:nvPr/>
        </p:nvGrpSpPr>
        <p:grpSpPr>
          <a:xfrm>
            <a:off x="7163369" y="5164665"/>
            <a:ext cx="1518592" cy="288800"/>
            <a:chOff x="4014715" y="1465097"/>
            <a:chExt cx="1138944" cy="220268"/>
          </a:xfrm>
        </p:grpSpPr>
        <p:cxnSp>
          <p:nvCxnSpPr>
            <p:cNvPr id="82" name="Straight Connector 20"/>
            <p:cNvCxnSpPr/>
            <p:nvPr/>
          </p:nvCxnSpPr>
          <p:spPr>
            <a:xfrm flipH="1" flipV="1">
              <a:off x="4914605" y="1465097"/>
              <a:ext cx="239054" cy="220268"/>
            </a:xfrm>
            <a:prstGeom prst="line">
              <a:avLst/>
            </a:prstGeom>
            <a:ln w="12700" cap="rnd">
              <a:solidFill>
                <a:schemeClr val="tx1">
                  <a:lumMod val="25000"/>
                  <a:lumOff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83" name="Straight Connector 21"/>
            <p:cNvCxnSpPr/>
            <p:nvPr/>
          </p:nvCxnSpPr>
          <p:spPr>
            <a:xfrm rot="10800000">
              <a:off x="4014715" y="1467144"/>
              <a:ext cx="899890" cy="1615"/>
            </a:xfrm>
            <a:prstGeom prst="line">
              <a:avLst/>
            </a:prstGeom>
            <a:ln w="12700" cap="rnd">
              <a:solidFill>
                <a:schemeClr val="tx1">
                  <a:lumMod val="25000"/>
                  <a:lumOff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84" name="Group 73"/>
          <p:cNvGrpSpPr/>
          <p:nvPr/>
        </p:nvGrpSpPr>
        <p:grpSpPr>
          <a:xfrm flipH="1" flipV="1">
            <a:off x="3349136" y="2132665"/>
            <a:ext cx="1518592" cy="288800"/>
            <a:chOff x="4014715" y="1465097"/>
            <a:chExt cx="1138944" cy="220268"/>
          </a:xfrm>
        </p:grpSpPr>
        <p:cxnSp>
          <p:nvCxnSpPr>
            <p:cNvPr id="85" name="Straight Connector 23"/>
            <p:cNvCxnSpPr/>
            <p:nvPr/>
          </p:nvCxnSpPr>
          <p:spPr>
            <a:xfrm flipH="1" flipV="1">
              <a:off x="4914605" y="1465097"/>
              <a:ext cx="239054" cy="220268"/>
            </a:xfrm>
            <a:prstGeom prst="line">
              <a:avLst/>
            </a:prstGeom>
            <a:ln w="12700" cap="rnd">
              <a:solidFill>
                <a:schemeClr val="tx1">
                  <a:lumMod val="25000"/>
                  <a:lumOff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86" name="Straight Connector 24"/>
            <p:cNvCxnSpPr/>
            <p:nvPr/>
          </p:nvCxnSpPr>
          <p:spPr>
            <a:xfrm rot="10800000">
              <a:off x="4014715" y="1467144"/>
              <a:ext cx="899890" cy="1615"/>
            </a:xfrm>
            <a:prstGeom prst="line">
              <a:avLst/>
            </a:prstGeom>
            <a:ln w="12700" cap="rnd">
              <a:solidFill>
                <a:schemeClr val="tx1">
                  <a:lumMod val="25000"/>
                  <a:lumOff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87" name="Group 73"/>
          <p:cNvGrpSpPr/>
          <p:nvPr/>
        </p:nvGrpSpPr>
        <p:grpSpPr>
          <a:xfrm flipH="1">
            <a:off x="3450736" y="5164665"/>
            <a:ext cx="1518592" cy="288800"/>
            <a:chOff x="4014715" y="1465097"/>
            <a:chExt cx="1138944" cy="220268"/>
          </a:xfrm>
        </p:grpSpPr>
        <p:cxnSp>
          <p:nvCxnSpPr>
            <p:cNvPr id="88" name="Straight Connector 26"/>
            <p:cNvCxnSpPr/>
            <p:nvPr/>
          </p:nvCxnSpPr>
          <p:spPr>
            <a:xfrm flipH="1" flipV="1">
              <a:off x="4914605" y="1465097"/>
              <a:ext cx="239054" cy="220268"/>
            </a:xfrm>
            <a:prstGeom prst="line">
              <a:avLst/>
            </a:prstGeom>
            <a:ln w="12700" cap="rnd">
              <a:solidFill>
                <a:schemeClr val="tx1">
                  <a:lumMod val="25000"/>
                  <a:lumOff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89" name="Straight Connector 27"/>
            <p:cNvCxnSpPr/>
            <p:nvPr/>
          </p:nvCxnSpPr>
          <p:spPr>
            <a:xfrm rot="10800000">
              <a:off x="4014715" y="1467144"/>
              <a:ext cx="899890" cy="1615"/>
            </a:xfrm>
            <a:prstGeom prst="line">
              <a:avLst/>
            </a:prstGeom>
            <a:ln w="12700" cap="rnd">
              <a:solidFill>
                <a:schemeClr val="tx1">
                  <a:lumMod val="25000"/>
                  <a:lumOff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grpSp>
      <p:cxnSp>
        <p:nvCxnSpPr>
          <p:cNvPr id="90" name="Straight Connector 30"/>
          <p:cNvCxnSpPr/>
          <p:nvPr/>
        </p:nvCxnSpPr>
        <p:spPr>
          <a:xfrm rot="10800000" flipV="1">
            <a:off x="7940483" y="3761316"/>
            <a:ext cx="1199853" cy="2117"/>
          </a:xfrm>
          <a:prstGeom prst="line">
            <a:avLst/>
          </a:prstGeom>
          <a:ln w="12700" cap="rnd">
            <a:solidFill>
              <a:schemeClr val="tx1">
                <a:lumMod val="25000"/>
                <a:lumOff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91" name="Straight Connector 31"/>
          <p:cNvCxnSpPr/>
          <p:nvPr/>
        </p:nvCxnSpPr>
        <p:spPr>
          <a:xfrm rot="10800000" flipV="1">
            <a:off x="3063683" y="3761316"/>
            <a:ext cx="1199853" cy="2117"/>
          </a:xfrm>
          <a:prstGeom prst="line">
            <a:avLst/>
          </a:prstGeom>
          <a:ln w="12700" cap="rnd">
            <a:solidFill>
              <a:schemeClr val="tx1">
                <a:lumMod val="25000"/>
                <a:lumOff val="7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92" name="Footer Text"/>
          <p:cNvSpPr txBox="1"/>
          <p:nvPr/>
        </p:nvSpPr>
        <p:spPr>
          <a:xfrm>
            <a:off x="555135" y="3435139"/>
            <a:ext cx="2361383" cy="656462"/>
          </a:xfrm>
          <a:prstGeom prst="rect">
            <a:avLst/>
          </a:prstGeom>
          <a:noFill/>
        </p:spPr>
        <p:txBody>
          <a:bodyPr wrap="square" lIns="0" tIns="0" rIns="0" bIns="0" rtlCol="0">
            <a:spAutoFit/>
          </a:bodyPr>
          <a:lstStyle/>
          <a:p>
            <a:pPr algn="r" defTabSz="1375467"/>
            <a:r>
              <a:rPr lang="en-US" sz="1600" b="1" dirty="0">
                <a:solidFill>
                  <a:schemeClr val="tx1">
                    <a:lumMod val="65000"/>
                    <a:lumOff val="35000"/>
                  </a:schemeClr>
                </a:solidFill>
                <a:latin typeface="Agency FB" panose="020B0503020202020204" pitchFamily="34" charset="0"/>
              </a:rPr>
              <a:t>Title Goes Here</a:t>
            </a:r>
            <a:r>
              <a:rPr lang="en-US" sz="1333" dirty="0">
                <a:solidFill>
                  <a:srgbClr val="633247"/>
                </a:solidFill>
                <a:latin typeface="Agency FB" panose="020B0503020202020204" pitchFamily="34" charset="0"/>
              </a:rPr>
              <a:t/>
            </a:r>
            <a:br>
              <a:rPr lang="en-US" sz="1333" dirty="0">
                <a:solidFill>
                  <a:srgbClr val="633247"/>
                </a:solidFill>
                <a:latin typeface="Agency FB" panose="020B0503020202020204" pitchFamily="34" charset="0"/>
              </a:rPr>
            </a:br>
            <a:r>
              <a:rPr lang="en-US" sz="1333" dirty="0">
                <a:solidFill>
                  <a:srgbClr val="262626">
                    <a:lumMod val="75000"/>
                    <a:lumOff val="25000"/>
                  </a:srgbClr>
                </a:solidFill>
                <a:latin typeface="Agency FB" panose="020B0503020202020204" pitchFamily="34" charset="0"/>
              </a:rPr>
              <a:t>of lorem ipsum available, but the majority have suffered</a:t>
            </a:r>
          </a:p>
        </p:txBody>
      </p:sp>
      <p:sp>
        <p:nvSpPr>
          <p:cNvPr id="93" name="Footer Text"/>
          <p:cNvSpPr txBox="1"/>
          <p:nvPr/>
        </p:nvSpPr>
        <p:spPr>
          <a:xfrm>
            <a:off x="809137" y="1760072"/>
            <a:ext cx="2361383" cy="656462"/>
          </a:xfrm>
          <a:prstGeom prst="rect">
            <a:avLst/>
          </a:prstGeom>
          <a:noFill/>
        </p:spPr>
        <p:txBody>
          <a:bodyPr wrap="square" lIns="0" tIns="0" rIns="0" bIns="0" rtlCol="0">
            <a:spAutoFit/>
          </a:bodyPr>
          <a:lstStyle/>
          <a:p>
            <a:pPr algn="r" defTabSz="1375467"/>
            <a:r>
              <a:rPr lang="en-US" sz="1600" b="1" dirty="0">
                <a:solidFill>
                  <a:srgbClr val="D43B20"/>
                </a:solidFill>
                <a:latin typeface="Agency FB" panose="020B0503020202020204" pitchFamily="34" charset="0"/>
              </a:rPr>
              <a:t>Title Goes Here</a:t>
            </a:r>
            <a:r>
              <a:rPr lang="en-US" sz="1333" dirty="0">
                <a:solidFill>
                  <a:srgbClr val="237DB9"/>
                </a:solidFill>
                <a:latin typeface="Agency FB" panose="020B0503020202020204" pitchFamily="34" charset="0"/>
              </a:rPr>
              <a:t/>
            </a:r>
            <a:br>
              <a:rPr lang="en-US" sz="1333" dirty="0">
                <a:solidFill>
                  <a:srgbClr val="237DB9"/>
                </a:solidFill>
                <a:latin typeface="Agency FB" panose="020B0503020202020204" pitchFamily="34" charset="0"/>
              </a:rPr>
            </a:br>
            <a:r>
              <a:rPr lang="en-US" sz="1333" dirty="0">
                <a:solidFill>
                  <a:srgbClr val="262626">
                    <a:lumMod val="75000"/>
                    <a:lumOff val="25000"/>
                  </a:srgbClr>
                </a:solidFill>
                <a:latin typeface="Agency FB" panose="020B0503020202020204" pitchFamily="34" charset="0"/>
              </a:rPr>
              <a:t>of lorem ipsum available, but the majority have suffered</a:t>
            </a:r>
          </a:p>
        </p:txBody>
      </p:sp>
      <p:sp>
        <p:nvSpPr>
          <p:cNvPr id="94" name="Footer Text"/>
          <p:cNvSpPr txBox="1"/>
          <p:nvPr/>
        </p:nvSpPr>
        <p:spPr>
          <a:xfrm>
            <a:off x="949654" y="5126565"/>
            <a:ext cx="2361383" cy="656462"/>
          </a:xfrm>
          <a:prstGeom prst="rect">
            <a:avLst/>
          </a:prstGeom>
          <a:noFill/>
        </p:spPr>
        <p:txBody>
          <a:bodyPr wrap="square" lIns="0" tIns="0" rIns="0" bIns="0" rtlCol="0">
            <a:spAutoFit/>
          </a:bodyPr>
          <a:lstStyle/>
          <a:p>
            <a:pPr algn="r" defTabSz="1375467"/>
            <a:r>
              <a:rPr lang="en-US" sz="1600" b="1" dirty="0">
                <a:solidFill>
                  <a:srgbClr val="759F81"/>
                </a:solidFill>
                <a:latin typeface="Agency FB" panose="020B0503020202020204" pitchFamily="34" charset="0"/>
              </a:rPr>
              <a:t>Title Goes Here</a:t>
            </a:r>
            <a:r>
              <a:rPr lang="en-US" sz="1333" dirty="0">
                <a:solidFill>
                  <a:srgbClr val="BE382C"/>
                </a:solidFill>
                <a:latin typeface="Agency FB" panose="020B0503020202020204" pitchFamily="34" charset="0"/>
              </a:rPr>
              <a:t/>
            </a:r>
            <a:br>
              <a:rPr lang="en-US" sz="1333" dirty="0">
                <a:solidFill>
                  <a:srgbClr val="BE382C"/>
                </a:solidFill>
                <a:latin typeface="Agency FB" panose="020B0503020202020204" pitchFamily="34" charset="0"/>
              </a:rPr>
            </a:br>
            <a:r>
              <a:rPr lang="en-US" sz="1333" dirty="0">
                <a:solidFill>
                  <a:srgbClr val="262626">
                    <a:lumMod val="75000"/>
                    <a:lumOff val="25000"/>
                  </a:srgbClr>
                </a:solidFill>
                <a:latin typeface="Agency FB" panose="020B0503020202020204" pitchFamily="34" charset="0"/>
              </a:rPr>
              <a:t>of lorem ipsum available, but the majority have suffered</a:t>
            </a:r>
          </a:p>
        </p:txBody>
      </p:sp>
      <p:sp>
        <p:nvSpPr>
          <p:cNvPr id="95" name="Footer Text"/>
          <p:cNvSpPr txBox="1"/>
          <p:nvPr/>
        </p:nvSpPr>
        <p:spPr>
          <a:xfrm>
            <a:off x="9241937" y="3483823"/>
            <a:ext cx="2361383" cy="656462"/>
          </a:xfrm>
          <a:prstGeom prst="rect">
            <a:avLst/>
          </a:prstGeom>
          <a:noFill/>
        </p:spPr>
        <p:txBody>
          <a:bodyPr wrap="square" lIns="0" tIns="0" rIns="0" bIns="0" rtlCol="0">
            <a:spAutoFit/>
          </a:bodyPr>
          <a:lstStyle/>
          <a:p>
            <a:pPr defTabSz="1375467"/>
            <a:r>
              <a:rPr lang="en-US" sz="1600" b="1" dirty="0">
                <a:solidFill>
                  <a:schemeClr val="tx1">
                    <a:lumMod val="65000"/>
                    <a:lumOff val="35000"/>
                  </a:schemeClr>
                </a:solidFill>
                <a:latin typeface="Agency FB" panose="020B0503020202020204" pitchFamily="34" charset="0"/>
              </a:rPr>
              <a:t>Title Goes Here</a:t>
            </a:r>
            <a:r>
              <a:rPr lang="en-US" sz="1333" dirty="0">
                <a:solidFill>
                  <a:schemeClr val="tx1">
                    <a:lumMod val="65000"/>
                    <a:lumOff val="35000"/>
                  </a:schemeClr>
                </a:solidFill>
                <a:latin typeface="Agency FB" panose="020B0503020202020204" pitchFamily="34" charset="0"/>
              </a:rPr>
              <a:t/>
            </a:r>
            <a:br>
              <a:rPr lang="en-US" sz="1333" dirty="0">
                <a:solidFill>
                  <a:schemeClr val="tx1">
                    <a:lumMod val="65000"/>
                    <a:lumOff val="35000"/>
                  </a:schemeClr>
                </a:solidFill>
                <a:latin typeface="Agency FB" panose="020B0503020202020204" pitchFamily="34" charset="0"/>
              </a:rPr>
            </a:br>
            <a:r>
              <a:rPr lang="en-US" sz="1333" dirty="0">
                <a:solidFill>
                  <a:srgbClr val="262626">
                    <a:lumMod val="75000"/>
                    <a:lumOff val="25000"/>
                  </a:srgbClr>
                </a:solidFill>
                <a:latin typeface="Agency FB" panose="020B0503020202020204" pitchFamily="34" charset="0"/>
              </a:rPr>
              <a:t>of lorem ipsum available, but the majority have suffered</a:t>
            </a:r>
          </a:p>
        </p:txBody>
      </p:sp>
      <p:sp>
        <p:nvSpPr>
          <p:cNvPr id="96" name="Footer Text"/>
          <p:cNvSpPr txBox="1"/>
          <p:nvPr/>
        </p:nvSpPr>
        <p:spPr>
          <a:xfrm>
            <a:off x="8937137" y="1760072"/>
            <a:ext cx="2361383" cy="656462"/>
          </a:xfrm>
          <a:prstGeom prst="rect">
            <a:avLst/>
          </a:prstGeom>
          <a:noFill/>
        </p:spPr>
        <p:txBody>
          <a:bodyPr wrap="square" lIns="0" tIns="0" rIns="0" bIns="0" rtlCol="0">
            <a:spAutoFit/>
          </a:bodyPr>
          <a:lstStyle/>
          <a:p>
            <a:pPr defTabSz="1375467"/>
            <a:r>
              <a:rPr lang="en-US" sz="1600" b="1" dirty="0">
                <a:solidFill>
                  <a:srgbClr val="759F81"/>
                </a:solidFill>
                <a:latin typeface="Agency FB" panose="020B0503020202020204" pitchFamily="34" charset="0"/>
              </a:rPr>
              <a:t>Title Goes Here</a:t>
            </a:r>
            <a:r>
              <a:rPr lang="en-US" sz="1333" dirty="0">
                <a:solidFill>
                  <a:srgbClr val="9BB955"/>
                </a:solidFill>
                <a:latin typeface="Agency FB" panose="020B0503020202020204" pitchFamily="34" charset="0"/>
              </a:rPr>
              <a:t/>
            </a:r>
            <a:br>
              <a:rPr lang="en-US" sz="1333" dirty="0">
                <a:solidFill>
                  <a:srgbClr val="9BB955"/>
                </a:solidFill>
                <a:latin typeface="Agency FB" panose="020B0503020202020204" pitchFamily="34" charset="0"/>
              </a:rPr>
            </a:br>
            <a:r>
              <a:rPr lang="en-US" sz="1333" dirty="0">
                <a:solidFill>
                  <a:srgbClr val="262626">
                    <a:lumMod val="75000"/>
                    <a:lumOff val="25000"/>
                  </a:srgbClr>
                </a:solidFill>
                <a:latin typeface="Agency FB" panose="020B0503020202020204" pitchFamily="34" charset="0"/>
              </a:rPr>
              <a:t>of lorem ipsum available, but the majority have suffered</a:t>
            </a:r>
          </a:p>
        </p:txBody>
      </p:sp>
      <p:sp>
        <p:nvSpPr>
          <p:cNvPr id="97" name="Footer Text"/>
          <p:cNvSpPr txBox="1"/>
          <p:nvPr/>
        </p:nvSpPr>
        <p:spPr>
          <a:xfrm>
            <a:off x="8835537" y="5126565"/>
            <a:ext cx="2361383" cy="656462"/>
          </a:xfrm>
          <a:prstGeom prst="rect">
            <a:avLst/>
          </a:prstGeom>
          <a:noFill/>
        </p:spPr>
        <p:txBody>
          <a:bodyPr wrap="square" lIns="0" tIns="0" rIns="0" bIns="0" rtlCol="0">
            <a:spAutoFit/>
          </a:bodyPr>
          <a:lstStyle/>
          <a:p>
            <a:pPr defTabSz="1375467"/>
            <a:r>
              <a:rPr lang="en-US" sz="1600" b="1" dirty="0">
                <a:solidFill>
                  <a:srgbClr val="D43B20"/>
                </a:solidFill>
                <a:latin typeface="Agency FB" panose="020B0503020202020204" pitchFamily="34" charset="0"/>
              </a:rPr>
              <a:t>Title Goes Here</a:t>
            </a:r>
            <a:r>
              <a:rPr lang="en-US" sz="1333" dirty="0">
                <a:solidFill>
                  <a:srgbClr val="D43B20"/>
                </a:solidFill>
                <a:latin typeface="Agency FB" panose="020B0503020202020204" pitchFamily="34" charset="0"/>
              </a:rPr>
              <a:t/>
            </a:r>
            <a:br>
              <a:rPr lang="en-US" sz="1333" dirty="0">
                <a:solidFill>
                  <a:srgbClr val="D43B20"/>
                </a:solidFill>
                <a:latin typeface="Agency FB" panose="020B0503020202020204" pitchFamily="34" charset="0"/>
              </a:rPr>
            </a:br>
            <a:r>
              <a:rPr lang="en-US" sz="1333" dirty="0">
                <a:solidFill>
                  <a:srgbClr val="262626">
                    <a:lumMod val="75000"/>
                    <a:lumOff val="25000"/>
                  </a:srgbClr>
                </a:solidFill>
                <a:latin typeface="Agency FB" panose="020B0503020202020204" pitchFamily="34" charset="0"/>
              </a:rPr>
              <a:t>of lorem ipsum available, but the majority have suffered</a:t>
            </a:r>
          </a:p>
        </p:txBody>
      </p:sp>
      <p:sp>
        <p:nvSpPr>
          <p:cNvPr id="98" name="Freeform 52"/>
          <p:cNvSpPr>
            <a:spLocks noEditPoints="1"/>
          </p:cNvSpPr>
          <p:nvPr/>
        </p:nvSpPr>
        <p:spPr bwMode="auto">
          <a:xfrm>
            <a:off x="6730795" y="2272660"/>
            <a:ext cx="305717" cy="328909"/>
          </a:xfrm>
          <a:custGeom>
            <a:avLst/>
            <a:gdLst/>
            <a:ahLst/>
            <a:cxnLst>
              <a:cxn ang="0">
                <a:pos x="67" y="67"/>
              </a:cxn>
              <a:cxn ang="0">
                <a:pos x="61" y="72"/>
              </a:cxn>
              <a:cxn ang="0">
                <a:pos x="5" y="72"/>
              </a:cxn>
              <a:cxn ang="0">
                <a:pos x="0" y="67"/>
              </a:cxn>
              <a:cxn ang="0">
                <a:pos x="0" y="16"/>
              </a:cxn>
              <a:cxn ang="0">
                <a:pos x="5" y="11"/>
              </a:cxn>
              <a:cxn ang="0">
                <a:pos x="10" y="11"/>
              </a:cxn>
              <a:cxn ang="0">
                <a:pos x="10" y="7"/>
              </a:cxn>
              <a:cxn ang="0">
                <a:pos x="16" y="0"/>
              </a:cxn>
              <a:cxn ang="0">
                <a:pos x="19" y="0"/>
              </a:cxn>
              <a:cxn ang="0">
                <a:pos x="25" y="7"/>
              </a:cxn>
              <a:cxn ang="0">
                <a:pos x="25" y="11"/>
              </a:cxn>
              <a:cxn ang="0">
                <a:pos x="41" y="11"/>
              </a:cxn>
              <a:cxn ang="0">
                <a:pos x="41" y="7"/>
              </a:cxn>
              <a:cxn ang="0">
                <a:pos x="47" y="0"/>
              </a:cxn>
              <a:cxn ang="0">
                <a:pos x="50" y="0"/>
              </a:cxn>
              <a:cxn ang="0">
                <a:pos x="56" y="7"/>
              </a:cxn>
              <a:cxn ang="0">
                <a:pos x="56" y="11"/>
              </a:cxn>
              <a:cxn ang="0">
                <a:pos x="61" y="11"/>
              </a:cxn>
              <a:cxn ang="0">
                <a:pos x="67" y="16"/>
              </a:cxn>
              <a:cxn ang="0">
                <a:pos x="67" y="67"/>
              </a:cxn>
              <a:cxn ang="0">
                <a:pos x="61" y="67"/>
              </a:cxn>
              <a:cxn ang="0">
                <a:pos x="61" y="26"/>
              </a:cxn>
              <a:cxn ang="0">
                <a:pos x="5" y="26"/>
              </a:cxn>
              <a:cxn ang="0">
                <a:pos x="5" y="67"/>
              </a:cxn>
              <a:cxn ang="0">
                <a:pos x="61" y="67"/>
              </a:cxn>
              <a:cxn ang="0">
                <a:pos x="20" y="7"/>
              </a:cxn>
              <a:cxn ang="0">
                <a:pos x="19" y="5"/>
              </a:cxn>
              <a:cxn ang="0">
                <a:pos x="16" y="5"/>
              </a:cxn>
              <a:cxn ang="0">
                <a:pos x="15" y="7"/>
              </a:cxn>
              <a:cxn ang="0">
                <a:pos x="15" y="18"/>
              </a:cxn>
              <a:cxn ang="0">
                <a:pos x="16" y="20"/>
              </a:cxn>
              <a:cxn ang="0">
                <a:pos x="19" y="20"/>
              </a:cxn>
              <a:cxn ang="0">
                <a:pos x="20" y="18"/>
              </a:cxn>
              <a:cxn ang="0">
                <a:pos x="20" y="7"/>
              </a:cxn>
              <a:cxn ang="0">
                <a:pos x="51" y="7"/>
              </a:cxn>
              <a:cxn ang="0">
                <a:pos x="50" y="5"/>
              </a:cxn>
              <a:cxn ang="0">
                <a:pos x="47" y="5"/>
              </a:cxn>
              <a:cxn ang="0">
                <a:pos x="46" y="7"/>
              </a:cxn>
              <a:cxn ang="0">
                <a:pos x="46" y="18"/>
              </a:cxn>
              <a:cxn ang="0">
                <a:pos x="47" y="20"/>
              </a:cxn>
              <a:cxn ang="0">
                <a:pos x="50" y="20"/>
              </a:cxn>
              <a:cxn ang="0">
                <a:pos x="51" y="18"/>
              </a:cxn>
              <a:cxn ang="0">
                <a:pos x="51" y="7"/>
              </a:cxn>
            </a:cxnLst>
            <a:rect l="0" t="0" r="r" b="b"/>
            <a:pathLst>
              <a:path w="67" h="72">
                <a:moveTo>
                  <a:pt x="67" y="67"/>
                </a:moveTo>
                <a:cubicBezTo>
                  <a:pt x="67" y="70"/>
                  <a:pt x="64" y="72"/>
                  <a:pt x="61" y="72"/>
                </a:cubicBezTo>
                <a:cubicBezTo>
                  <a:pt x="5" y="72"/>
                  <a:pt x="5" y="72"/>
                  <a:pt x="5" y="72"/>
                </a:cubicBezTo>
                <a:cubicBezTo>
                  <a:pt x="2" y="72"/>
                  <a:pt x="0" y="70"/>
                  <a:pt x="0" y="67"/>
                </a:cubicBezTo>
                <a:cubicBezTo>
                  <a:pt x="0" y="16"/>
                  <a:pt x="0" y="16"/>
                  <a:pt x="0" y="16"/>
                </a:cubicBezTo>
                <a:cubicBezTo>
                  <a:pt x="0" y="13"/>
                  <a:pt x="2" y="11"/>
                  <a:pt x="5" y="11"/>
                </a:cubicBezTo>
                <a:cubicBezTo>
                  <a:pt x="10" y="11"/>
                  <a:pt x="10" y="11"/>
                  <a:pt x="10" y="11"/>
                </a:cubicBezTo>
                <a:cubicBezTo>
                  <a:pt x="10" y="7"/>
                  <a:pt x="10" y="7"/>
                  <a:pt x="10" y="7"/>
                </a:cubicBezTo>
                <a:cubicBezTo>
                  <a:pt x="10" y="3"/>
                  <a:pt x="13" y="0"/>
                  <a:pt x="16" y="0"/>
                </a:cubicBezTo>
                <a:cubicBezTo>
                  <a:pt x="19" y="0"/>
                  <a:pt x="19" y="0"/>
                  <a:pt x="19" y="0"/>
                </a:cubicBezTo>
                <a:cubicBezTo>
                  <a:pt x="23" y="0"/>
                  <a:pt x="25" y="3"/>
                  <a:pt x="25" y="7"/>
                </a:cubicBezTo>
                <a:cubicBezTo>
                  <a:pt x="25" y="11"/>
                  <a:pt x="25" y="11"/>
                  <a:pt x="25" y="11"/>
                </a:cubicBezTo>
                <a:cubicBezTo>
                  <a:pt x="41" y="11"/>
                  <a:pt x="41" y="11"/>
                  <a:pt x="41" y="11"/>
                </a:cubicBezTo>
                <a:cubicBezTo>
                  <a:pt x="41" y="7"/>
                  <a:pt x="41" y="7"/>
                  <a:pt x="41" y="7"/>
                </a:cubicBezTo>
                <a:cubicBezTo>
                  <a:pt x="41" y="3"/>
                  <a:pt x="44" y="0"/>
                  <a:pt x="47" y="0"/>
                </a:cubicBezTo>
                <a:cubicBezTo>
                  <a:pt x="50" y="0"/>
                  <a:pt x="50" y="0"/>
                  <a:pt x="50" y="0"/>
                </a:cubicBezTo>
                <a:cubicBezTo>
                  <a:pt x="53" y="0"/>
                  <a:pt x="56" y="3"/>
                  <a:pt x="56" y="7"/>
                </a:cubicBezTo>
                <a:cubicBezTo>
                  <a:pt x="56" y="11"/>
                  <a:pt x="56" y="11"/>
                  <a:pt x="56" y="11"/>
                </a:cubicBezTo>
                <a:cubicBezTo>
                  <a:pt x="61" y="11"/>
                  <a:pt x="61" y="11"/>
                  <a:pt x="61" y="11"/>
                </a:cubicBezTo>
                <a:cubicBezTo>
                  <a:pt x="64" y="11"/>
                  <a:pt x="67" y="13"/>
                  <a:pt x="67" y="16"/>
                </a:cubicBezTo>
                <a:lnTo>
                  <a:pt x="67" y="67"/>
                </a:lnTo>
                <a:close/>
                <a:moveTo>
                  <a:pt x="61" y="67"/>
                </a:moveTo>
                <a:cubicBezTo>
                  <a:pt x="61" y="26"/>
                  <a:pt x="61" y="26"/>
                  <a:pt x="61" y="26"/>
                </a:cubicBezTo>
                <a:cubicBezTo>
                  <a:pt x="5" y="26"/>
                  <a:pt x="5" y="26"/>
                  <a:pt x="5" y="26"/>
                </a:cubicBezTo>
                <a:cubicBezTo>
                  <a:pt x="5" y="67"/>
                  <a:pt x="5" y="67"/>
                  <a:pt x="5" y="67"/>
                </a:cubicBezTo>
                <a:lnTo>
                  <a:pt x="61" y="67"/>
                </a:lnTo>
                <a:close/>
                <a:moveTo>
                  <a:pt x="20" y="7"/>
                </a:moveTo>
                <a:cubicBezTo>
                  <a:pt x="20" y="6"/>
                  <a:pt x="20" y="5"/>
                  <a:pt x="19" y="5"/>
                </a:cubicBezTo>
                <a:cubicBezTo>
                  <a:pt x="16" y="5"/>
                  <a:pt x="16" y="5"/>
                  <a:pt x="16" y="5"/>
                </a:cubicBezTo>
                <a:cubicBezTo>
                  <a:pt x="16" y="5"/>
                  <a:pt x="15" y="6"/>
                  <a:pt x="15" y="7"/>
                </a:cubicBezTo>
                <a:cubicBezTo>
                  <a:pt x="15" y="18"/>
                  <a:pt x="15" y="18"/>
                  <a:pt x="15" y="18"/>
                </a:cubicBezTo>
                <a:cubicBezTo>
                  <a:pt x="15" y="19"/>
                  <a:pt x="16" y="20"/>
                  <a:pt x="16" y="20"/>
                </a:cubicBezTo>
                <a:cubicBezTo>
                  <a:pt x="19" y="20"/>
                  <a:pt x="19" y="20"/>
                  <a:pt x="19" y="20"/>
                </a:cubicBezTo>
                <a:cubicBezTo>
                  <a:pt x="20" y="20"/>
                  <a:pt x="20" y="19"/>
                  <a:pt x="20" y="18"/>
                </a:cubicBezTo>
                <a:lnTo>
                  <a:pt x="20" y="7"/>
                </a:lnTo>
                <a:close/>
                <a:moveTo>
                  <a:pt x="51" y="7"/>
                </a:moveTo>
                <a:cubicBezTo>
                  <a:pt x="51" y="6"/>
                  <a:pt x="51" y="5"/>
                  <a:pt x="50" y="5"/>
                </a:cubicBezTo>
                <a:cubicBezTo>
                  <a:pt x="47" y="5"/>
                  <a:pt x="47" y="5"/>
                  <a:pt x="47" y="5"/>
                </a:cubicBezTo>
                <a:cubicBezTo>
                  <a:pt x="47" y="5"/>
                  <a:pt x="46" y="6"/>
                  <a:pt x="46" y="7"/>
                </a:cubicBezTo>
                <a:cubicBezTo>
                  <a:pt x="46" y="18"/>
                  <a:pt x="46" y="18"/>
                  <a:pt x="46" y="18"/>
                </a:cubicBezTo>
                <a:cubicBezTo>
                  <a:pt x="46" y="19"/>
                  <a:pt x="47" y="20"/>
                  <a:pt x="47" y="20"/>
                </a:cubicBezTo>
                <a:cubicBezTo>
                  <a:pt x="50" y="20"/>
                  <a:pt x="50" y="20"/>
                  <a:pt x="50" y="20"/>
                </a:cubicBezTo>
                <a:cubicBezTo>
                  <a:pt x="51" y="20"/>
                  <a:pt x="51" y="19"/>
                  <a:pt x="51" y="18"/>
                </a:cubicBezTo>
                <a:lnTo>
                  <a:pt x="51" y="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99" name="Freeform 40"/>
          <p:cNvSpPr>
            <a:spLocks noEditPoints="1"/>
          </p:cNvSpPr>
          <p:nvPr/>
        </p:nvSpPr>
        <p:spPr bwMode="auto">
          <a:xfrm>
            <a:off x="5064943" y="2298061"/>
            <a:ext cx="333127" cy="286744"/>
          </a:xfrm>
          <a:custGeom>
            <a:avLst/>
            <a:gdLst/>
            <a:ahLst/>
            <a:cxnLst>
              <a:cxn ang="0">
                <a:pos x="73" y="47"/>
              </a:cxn>
              <a:cxn ang="0">
                <a:pos x="67" y="53"/>
              </a:cxn>
              <a:cxn ang="0">
                <a:pos x="46" y="53"/>
              </a:cxn>
              <a:cxn ang="0">
                <a:pos x="48" y="60"/>
              </a:cxn>
              <a:cxn ang="0">
                <a:pos x="46" y="63"/>
              </a:cxn>
              <a:cxn ang="0">
                <a:pos x="26" y="63"/>
              </a:cxn>
              <a:cxn ang="0">
                <a:pos x="24" y="60"/>
              </a:cxn>
              <a:cxn ang="0">
                <a:pos x="26" y="53"/>
              </a:cxn>
              <a:cxn ang="0">
                <a:pos x="6" y="53"/>
              </a:cxn>
              <a:cxn ang="0">
                <a:pos x="0" y="47"/>
              </a:cxn>
              <a:cxn ang="0">
                <a:pos x="0" y="6"/>
              </a:cxn>
              <a:cxn ang="0">
                <a:pos x="6" y="0"/>
              </a:cxn>
              <a:cxn ang="0">
                <a:pos x="67" y="0"/>
              </a:cxn>
              <a:cxn ang="0">
                <a:pos x="73" y="6"/>
              </a:cxn>
              <a:cxn ang="0">
                <a:pos x="73" y="47"/>
              </a:cxn>
              <a:cxn ang="0">
                <a:pos x="68" y="6"/>
              </a:cxn>
              <a:cxn ang="0">
                <a:pos x="67" y="5"/>
              </a:cxn>
              <a:cxn ang="0">
                <a:pos x="6" y="5"/>
              </a:cxn>
              <a:cxn ang="0">
                <a:pos x="5" y="6"/>
              </a:cxn>
              <a:cxn ang="0">
                <a:pos x="5" y="37"/>
              </a:cxn>
              <a:cxn ang="0">
                <a:pos x="6" y="39"/>
              </a:cxn>
              <a:cxn ang="0">
                <a:pos x="67" y="39"/>
              </a:cxn>
              <a:cxn ang="0">
                <a:pos x="68" y="37"/>
              </a:cxn>
              <a:cxn ang="0">
                <a:pos x="68" y="6"/>
              </a:cxn>
            </a:cxnLst>
            <a:rect l="0" t="0" r="r" b="b"/>
            <a:pathLst>
              <a:path w="73" h="63">
                <a:moveTo>
                  <a:pt x="73" y="47"/>
                </a:moveTo>
                <a:cubicBezTo>
                  <a:pt x="73" y="50"/>
                  <a:pt x="70" y="53"/>
                  <a:pt x="67" y="53"/>
                </a:cubicBezTo>
                <a:cubicBezTo>
                  <a:pt x="46" y="53"/>
                  <a:pt x="46" y="53"/>
                  <a:pt x="46" y="53"/>
                </a:cubicBezTo>
                <a:cubicBezTo>
                  <a:pt x="46" y="56"/>
                  <a:pt x="48" y="59"/>
                  <a:pt x="48" y="60"/>
                </a:cubicBezTo>
                <a:cubicBezTo>
                  <a:pt x="48" y="62"/>
                  <a:pt x="47" y="63"/>
                  <a:pt x="46" y="63"/>
                </a:cubicBezTo>
                <a:cubicBezTo>
                  <a:pt x="26" y="63"/>
                  <a:pt x="26" y="63"/>
                  <a:pt x="26" y="63"/>
                </a:cubicBezTo>
                <a:cubicBezTo>
                  <a:pt x="25" y="63"/>
                  <a:pt x="24" y="62"/>
                  <a:pt x="24" y="60"/>
                </a:cubicBezTo>
                <a:cubicBezTo>
                  <a:pt x="24" y="59"/>
                  <a:pt x="26" y="56"/>
                  <a:pt x="26" y="53"/>
                </a:cubicBezTo>
                <a:cubicBezTo>
                  <a:pt x="6" y="53"/>
                  <a:pt x="6" y="53"/>
                  <a:pt x="6" y="53"/>
                </a:cubicBezTo>
                <a:cubicBezTo>
                  <a:pt x="2" y="53"/>
                  <a:pt x="0" y="50"/>
                  <a:pt x="0" y="47"/>
                </a:cubicBezTo>
                <a:cubicBezTo>
                  <a:pt x="0" y="6"/>
                  <a:pt x="0" y="6"/>
                  <a:pt x="0" y="6"/>
                </a:cubicBezTo>
                <a:cubicBezTo>
                  <a:pt x="0" y="2"/>
                  <a:pt x="2" y="0"/>
                  <a:pt x="6" y="0"/>
                </a:cubicBezTo>
                <a:cubicBezTo>
                  <a:pt x="67" y="0"/>
                  <a:pt x="67" y="0"/>
                  <a:pt x="67" y="0"/>
                </a:cubicBezTo>
                <a:cubicBezTo>
                  <a:pt x="70" y="0"/>
                  <a:pt x="73" y="2"/>
                  <a:pt x="73" y="6"/>
                </a:cubicBezTo>
                <a:lnTo>
                  <a:pt x="73" y="47"/>
                </a:lnTo>
                <a:close/>
                <a:moveTo>
                  <a:pt x="68" y="6"/>
                </a:moveTo>
                <a:cubicBezTo>
                  <a:pt x="68" y="5"/>
                  <a:pt x="67" y="5"/>
                  <a:pt x="67" y="5"/>
                </a:cubicBezTo>
                <a:cubicBezTo>
                  <a:pt x="6" y="5"/>
                  <a:pt x="6" y="5"/>
                  <a:pt x="6" y="5"/>
                </a:cubicBezTo>
                <a:cubicBezTo>
                  <a:pt x="5" y="5"/>
                  <a:pt x="5" y="5"/>
                  <a:pt x="5" y="6"/>
                </a:cubicBezTo>
                <a:cubicBezTo>
                  <a:pt x="5" y="37"/>
                  <a:pt x="5" y="37"/>
                  <a:pt x="5" y="37"/>
                </a:cubicBezTo>
                <a:cubicBezTo>
                  <a:pt x="5" y="38"/>
                  <a:pt x="5" y="39"/>
                  <a:pt x="6" y="39"/>
                </a:cubicBezTo>
                <a:cubicBezTo>
                  <a:pt x="67" y="39"/>
                  <a:pt x="67" y="39"/>
                  <a:pt x="67" y="39"/>
                </a:cubicBezTo>
                <a:cubicBezTo>
                  <a:pt x="67" y="39"/>
                  <a:pt x="68" y="38"/>
                  <a:pt x="68" y="37"/>
                </a:cubicBezTo>
                <a:lnTo>
                  <a:pt x="68"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27" name="Freeform 178"/>
          <p:cNvSpPr>
            <a:spLocks noEditPoints="1"/>
          </p:cNvSpPr>
          <p:nvPr/>
        </p:nvSpPr>
        <p:spPr bwMode="auto">
          <a:xfrm>
            <a:off x="7439846" y="3570763"/>
            <a:ext cx="333125" cy="250899"/>
          </a:xfrm>
          <a:custGeom>
            <a:avLst/>
            <a:gdLst/>
            <a:ahLst/>
            <a:cxnLst>
              <a:cxn ang="0">
                <a:pos x="158" y="119"/>
              </a:cxn>
              <a:cxn ang="0">
                <a:pos x="0" y="119"/>
              </a:cxn>
              <a:cxn ang="0">
                <a:pos x="0" y="0"/>
              </a:cxn>
              <a:cxn ang="0">
                <a:pos x="9" y="0"/>
              </a:cxn>
              <a:cxn ang="0">
                <a:pos x="9" y="108"/>
              </a:cxn>
              <a:cxn ang="0">
                <a:pos x="158" y="108"/>
              </a:cxn>
              <a:cxn ang="0">
                <a:pos x="158" y="119"/>
              </a:cxn>
              <a:cxn ang="0">
                <a:pos x="50" y="99"/>
              </a:cxn>
              <a:cxn ang="0">
                <a:pos x="29" y="99"/>
              </a:cxn>
              <a:cxn ang="0">
                <a:pos x="29" y="60"/>
              </a:cxn>
              <a:cxn ang="0">
                <a:pos x="50" y="60"/>
              </a:cxn>
              <a:cxn ang="0">
                <a:pos x="50" y="99"/>
              </a:cxn>
              <a:cxn ang="0">
                <a:pos x="78" y="99"/>
              </a:cxn>
              <a:cxn ang="0">
                <a:pos x="59" y="99"/>
              </a:cxn>
              <a:cxn ang="0">
                <a:pos x="59" y="19"/>
              </a:cxn>
              <a:cxn ang="0">
                <a:pos x="78" y="19"/>
              </a:cxn>
              <a:cxn ang="0">
                <a:pos x="78" y="99"/>
              </a:cxn>
              <a:cxn ang="0">
                <a:pos x="109" y="99"/>
              </a:cxn>
              <a:cxn ang="0">
                <a:pos x="89" y="99"/>
              </a:cxn>
              <a:cxn ang="0">
                <a:pos x="89" y="39"/>
              </a:cxn>
              <a:cxn ang="0">
                <a:pos x="109" y="39"/>
              </a:cxn>
              <a:cxn ang="0">
                <a:pos x="109" y="99"/>
              </a:cxn>
              <a:cxn ang="0">
                <a:pos x="139" y="99"/>
              </a:cxn>
              <a:cxn ang="0">
                <a:pos x="119" y="99"/>
              </a:cxn>
              <a:cxn ang="0">
                <a:pos x="119" y="11"/>
              </a:cxn>
              <a:cxn ang="0">
                <a:pos x="139" y="11"/>
              </a:cxn>
              <a:cxn ang="0">
                <a:pos x="139" y="99"/>
              </a:cxn>
            </a:cxnLst>
            <a:rect l="0" t="0" r="r" b="b"/>
            <a:pathLst>
              <a:path w="158" h="119">
                <a:moveTo>
                  <a:pt x="158" y="119"/>
                </a:moveTo>
                <a:lnTo>
                  <a:pt x="0" y="119"/>
                </a:lnTo>
                <a:lnTo>
                  <a:pt x="0" y="0"/>
                </a:lnTo>
                <a:lnTo>
                  <a:pt x="9" y="0"/>
                </a:lnTo>
                <a:lnTo>
                  <a:pt x="9" y="108"/>
                </a:lnTo>
                <a:lnTo>
                  <a:pt x="158" y="108"/>
                </a:lnTo>
                <a:lnTo>
                  <a:pt x="158" y="119"/>
                </a:lnTo>
                <a:close/>
                <a:moveTo>
                  <a:pt x="50" y="99"/>
                </a:moveTo>
                <a:lnTo>
                  <a:pt x="29" y="99"/>
                </a:lnTo>
                <a:lnTo>
                  <a:pt x="29" y="60"/>
                </a:lnTo>
                <a:lnTo>
                  <a:pt x="50" y="60"/>
                </a:lnTo>
                <a:lnTo>
                  <a:pt x="50" y="99"/>
                </a:lnTo>
                <a:close/>
                <a:moveTo>
                  <a:pt x="78" y="99"/>
                </a:moveTo>
                <a:lnTo>
                  <a:pt x="59" y="99"/>
                </a:lnTo>
                <a:lnTo>
                  <a:pt x="59" y="19"/>
                </a:lnTo>
                <a:lnTo>
                  <a:pt x="78" y="19"/>
                </a:lnTo>
                <a:lnTo>
                  <a:pt x="78" y="99"/>
                </a:lnTo>
                <a:close/>
                <a:moveTo>
                  <a:pt x="109" y="99"/>
                </a:moveTo>
                <a:lnTo>
                  <a:pt x="89" y="99"/>
                </a:lnTo>
                <a:lnTo>
                  <a:pt x="89" y="39"/>
                </a:lnTo>
                <a:lnTo>
                  <a:pt x="109" y="39"/>
                </a:lnTo>
                <a:lnTo>
                  <a:pt x="109" y="99"/>
                </a:lnTo>
                <a:close/>
                <a:moveTo>
                  <a:pt x="139" y="99"/>
                </a:moveTo>
                <a:lnTo>
                  <a:pt x="119" y="99"/>
                </a:lnTo>
                <a:lnTo>
                  <a:pt x="119" y="11"/>
                </a:lnTo>
                <a:lnTo>
                  <a:pt x="139" y="11"/>
                </a:lnTo>
                <a:lnTo>
                  <a:pt x="139" y="9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28" name="Freeform 86"/>
          <p:cNvSpPr>
            <a:spLocks noEditPoints="1"/>
          </p:cNvSpPr>
          <p:nvPr/>
        </p:nvSpPr>
        <p:spPr bwMode="auto">
          <a:xfrm>
            <a:off x="4443453" y="3516791"/>
            <a:ext cx="228131" cy="383837"/>
          </a:xfrm>
          <a:custGeom>
            <a:avLst/>
            <a:gdLst/>
            <a:ahLst/>
            <a:cxnLst>
              <a:cxn ang="0">
                <a:pos x="29" y="44"/>
              </a:cxn>
              <a:cxn ang="0">
                <a:pos x="24" y="49"/>
              </a:cxn>
              <a:cxn ang="0">
                <a:pos x="5" y="49"/>
              </a:cxn>
              <a:cxn ang="0">
                <a:pos x="0" y="44"/>
              </a:cxn>
              <a:cxn ang="0">
                <a:pos x="0" y="5"/>
              </a:cxn>
              <a:cxn ang="0">
                <a:pos x="5" y="0"/>
              </a:cxn>
              <a:cxn ang="0">
                <a:pos x="24" y="0"/>
              </a:cxn>
              <a:cxn ang="0">
                <a:pos x="29" y="5"/>
              </a:cxn>
              <a:cxn ang="0">
                <a:pos x="29" y="44"/>
              </a:cxn>
              <a:cxn ang="0">
                <a:pos x="25" y="11"/>
              </a:cxn>
              <a:cxn ang="0">
                <a:pos x="24" y="10"/>
              </a:cxn>
              <a:cxn ang="0">
                <a:pos x="5" y="10"/>
              </a:cxn>
              <a:cxn ang="0">
                <a:pos x="3" y="11"/>
              </a:cxn>
              <a:cxn ang="0">
                <a:pos x="3" y="38"/>
              </a:cxn>
              <a:cxn ang="0">
                <a:pos x="5" y="39"/>
              </a:cxn>
              <a:cxn ang="0">
                <a:pos x="24" y="39"/>
              </a:cxn>
              <a:cxn ang="0">
                <a:pos x="25" y="38"/>
              </a:cxn>
              <a:cxn ang="0">
                <a:pos x="25" y="11"/>
              </a:cxn>
              <a:cxn ang="0">
                <a:pos x="17" y="5"/>
              </a:cxn>
              <a:cxn ang="0">
                <a:pos x="11" y="5"/>
              </a:cxn>
              <a:cxn ang="0">
                <a:pos x="11" y="6"/>
              </a:cxn>
              <a:cxn ang="0">
                <a:pos x="11" y="6"/>
              </a:cxn>
              <a:cxn ang="0">
                <a:pos x="17" y="6"/>
              </a:cxn>
              <a:cxn ang="0">
                <a:pos x="18" y="6"/>
              </a:cxn>
              <a:cxn ang="0">
                <a:pos x="17" y="5"/>
              </a:cxn>
              <a:cxn ang="0">
                <a:pos x="14" y="41"/>
              </a:cxn>
              <a:cxn ang="0">
                <a:pos x="11" y="44"/>
              </a:cxn>
              <a:cxn ang="0">
                <a:pos x="14" y="47"/>
              </a:cxn>
              <a:cxn ang="0">
                <a:pos x="17" y="44"/>
              </a:cxn>
              <a:cxn ang="0">
                <a:pos x="14" y="41"/>
              </a:cxn>
            </a:cxnLst>
            <a:rect l="0" t="0" r="r" b="b"/>
            <a:pathLst>
              <a:path w="29" h="49">
                <a:moveTo>
                  <a:pt x="29" y="44"/>
                </a:moveTo>
                <a:cubicBezTo>
                  <a:pt x="29" y="47"/>
                  <a:pt x="27" y="49"/>
                  <a:pt x="24" y="49"/>
                </a:cubicBezTo>
                <a:cubicBezTo>
                  <a:pt x="5" y="49"/>
                  <a:pt x="5" y="49"/>
                  <a:pt x="5" y="49"/>
                </a:cubicBezTo>
                <a:cubicBezTo>
                  <a:pt x="2" y="49"/>
                  <a:pt x="0" y="47"/>
                  <a:pt x="0" y="44"/>
                </a:cubicBezTo>
                <a:cubicBezTo>
                  <a:pt x="0" y="5"/>
                  <a:pt x="0" y="5"/>
                  <a:pt x="0" y="5"/>
                </a:cubicBezTo>
                <a:cubicBezTo>
                  <a:pt x="0" y="3"/>
                  <a:pt x="2" y="0"/>
                  <a:pt x="5" y="0"/>
                </a:cubicBezTo>
                <a:cubicBezTo>
                  <a:pt x="24" y="0"/>
                  <a:pt x="24" y="0"/>
                  <a:pt x="24" y="0"/>
                </a:cubicBezTo>
                <a:cubicBezTo>
                  <a:pt x="27" y="0"/>
                  <a:pt x="29" y="3"/>
                  <a:pt x="29" y="5"/>
                </a:cubicBezTo>
                <a:lnTo>
                  <a:pt x="29" y="44"/>
                </a:lnTo>
                <a:close/>
                <a:moveTo>
                  <a:pt x="25" y="11"/>
                </a:moveTo>
                <a:cubicBezTo>
                  <a:pt x="25" y="11"/>
                  <a:pt x="25" y="10"/>
                  <a:pt x="24" y="10"/>
                </a:cubicBezTo>
                <a:cubicBezTo>
                  <a:pt x="5" y="10"/>
                  <a:pt x="5" y="10"/>
                  <a:pt x="5" y="10"/>
                </a:cubicBezTo>
                <a:cubicBezTo>
                  <a:pt x="4" y="10"/>
                  <a:pt x="3" y="11"/>
                  <a:pt x="3" y="11"/>
                </a:cubicBezTo>
                <a:cubicBezTo>
                  <a:pt x="3" y="38"/>
                  <a:pt x="3" y="38"/>
                  <a:pt x="3" y="38"/>
                </a:cubicBezTo>
                <a:cubicBezTo>
                  <a:pt x="3" y="39"/>
                  <a:pt x="4" y="39"/>
                  <a:pt x="5" y="39"/>
                </a:cubicBezTo>
                <a:cubicBezTo>
                  <a:pt x="24" y="39"/>
                  <a:pt x="24" y="39"/>
                  <a:pt x="24" y="39"/>
                </a:cubicBezTo>
                <a:cubicBezTo>
                  <a:pt x="25" y="39"/>
                  <a:pt x="25" y="39"/>
                  <a:pt x="25" y="38"/>
                </a:cubicBezTo>
                <a:lnTo>
                  <a:pt x="25" y="11"/>
                </a:lnTo>
                <a:close/>
                <a:moveTo>
                  <a:pt x="17" y="5"/>
                </a:moveTo>
                <a:cubicBezTo>
                  <a:pt x="11" y="5"/>
                  <a:pt x="11" y="5"/>
                  <a:pt x="11" y="5"/>
                </a:cubicBezTo>
                <a:cubicBezTo>
                  <a:pt x="11" y="5"/>
                  <a:pt x="11" y="6"/>
                  <a:pt x="11" y="6"/>
                </a:cubicBezTo>
                <a:cubicBezTo>
                  <a:pt x="11" y="6"/>
                  <a:pt x="11" y="6"/>
                  <a:pt x="11" y="6"/>
                </a:cubicBezTo>
                <a:cubicBezTo>
                  <a:pt x="17" y="6"/>
                  <a:pt x="17" y="6"/>
                  <a:pt x="17" y="6"/>
                </a:cubicBezTo>
                <a:cubicBezTo>
                  <a:pt x="18" y="6"/>
                  <a:pt x="18" y="6"/>
                  <a:pt x="18" y="6"/>
                </a:cubicBezTo>
                <a:cubicBezTo>
                  <a:pt x="18" y="6"/>
                  <a:pt x="18" y="5"/>
                  <a:pt x="17" y="5"/>
                </a:cubicBezTo>
                <a:close/>
                <a:moveTo>
                  <a:pt x="14" y="41"/>
                </a:moveTo>
                <a:cubicBezTo>
                  <a:pt x="13" y="41"/>
                  <a:pt x="11" y="42"/>
                  <a:pt x="11" y="44"/>
                </a:cubicBezTo>
                <a:cubicBezTo>
                  <a:pt x="11" y="46"/>
                  <a:pt x="13" y="47"/>
                  <a:pt x="14" y="47"/>
                </a:cubicBezTo>
                <a:cubicBezTo>
                  <a:pt x="16" y="47"/>
                  <a:pt x="17" y="46"/>
                  <a:pt x="17" y="44"/>
                </a:cubicBezTo>
                <a:cubicBezTo>
                  <a:pt x="17" y="42"/>
                  <a:pt x="16" y="41"/>
                  <a:pt x="14" y="41"/>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29" name="Freeform 22"/>
          <p:cNvSpPr>
            <a:spLocks noEditPoints="1"/>
          </p:cNvSpPr>
          <p:nvPr/>
        </p:nvSpPr>
        <p:spPr bwMode="auto">
          <a:xfrm>
            <a:off x="6702358" y="4859618"/>
            <a:ext cx="347973" cy="302996"/>
          </a:xfrm>
          <a:custGeom>
            <a:avLst/>
            <a:gdLst/>
            <a:ahLst/>
            <a:cxnLst>
              <a:cxn ang="0">
                <a:pos x="68" y="24"/>
              </a:cxn>
              <a:cxn ang="0">
                <a:pos x="64" y="29"/>
              </a:cxn>
              <a:cxn ang="0">
                <a:pos x="64" y="43"/>
              </a:cxn>
              <a:cxn ang="0">
                <a:pos x="59" y="48"/>
              </a:cxn>
              <a:cxn ang="0">
                <a:pos x="28" y="34"/>
              </a:cxn>
              <a:cxn ang="0">
                <a:pos x="25" y="44"/>
              </a:cxn>
              <a:cxn ang="0">
                <a:pos x="30" y="54"/>
              </a:cxn>
              <a:cxn ang="0">
                <a:pos x="14" y="56"/>
              </a:cxn>
              <a:cxn ang="0">
                <a:pos x="11" y="34"/>
              </a:cxn>
              <a:cxn ang="0">
                <a:pos x="7" y="34"/>
              </a:cxn>
              <a:cxn ang="0">
                <a:pos x="0" y="27"/>
              </a:cxn>
              <a:cxn ang="0">
                <a:pos x="0" y="20"/>
              </a:cxn>
              <a:cxn ang="0">
                <a:pos x="7" y="14"/>
              </a:cxn>
              <a:cxn ang="0">
                <a:pos x="25" y="14"/>
              </a:cxn>
              <a:cxn ang="0">
                <a:pos x="59" y="0"/>
              </a:cxn>
              <a:cxn ang="0">
                <a:pos x="64" y="4"/>
              </a:cxn>
              <a:cxn ang="0">
                <a:pos x="64" y="19"/>
              </a:cxn>
              <a:cxn ang="0">
                <a:pos x="68" y="24"/>
              </a:cxn>
              <a:cxn ang="0">
                <a:pos x="59" y="6"/>
              </a:cxn>
              <a:cxn ang="0">
                <a:pos x="30" y="19"/>
              </a:cxn>
              <a:cxn ang="0">
                <a:pos x="30" y="29"/>
              </a:cxn>
              <a:cxn ang="0">
                <a:pos x="59" y="42"/>
              </a:cxn>
              <a:cxn ang="0">
                <a:pos x="59" y="6"/>
              </a:cxn>
            </a:cxnLst>
            <a:rect l="0" t="0" r="r" b="b"/>
            <a:pathLst>
              <a:path w="68" h="59">
                <a:moveTo>
                  <a:pt x="68" y="24"/>
                </a:moveTo>
                <a:cubicBezTo>
                  <a:pt x="68" y="27"/>
                  <a:pt x="66" y="29"/>
                  <a:pt x="64" y="29"/>
                </a:cubicBezTo>
                <a:cubicBezTo>
                  <a:pt x="64" y="43"/>
                  <a:pt x="64" y="43"/>
                  <a:pt x="64" y="43"/>
                </a:cubicBezTo>
                <a:cubicBezTo>
                  <a:pt x="64" y="46"/>
                  <a:pt x="61" y="48"/>
                  <a:pt x="59" y="48"/>
                </a:cubicBezTo>
                <a:cubicBezTo>
                  <a:pt x="52" y="43"/>
                  <a:pt x="41" y="35"/>
                  <a:pt x="28" y="34"/>
                </a:cubicBezTo>
                <a:cubicBezTo>
                  <a:pt x="23" y="35"/>
                  <a:pt x="22" y="41"/>
                  <a:pt x="25" y="44"/>
                </a:cubicBezTo>
                <a:cubicBezTo>
                  <a:pt x="22" y="48"/>
                  <a:pt x="26" y="51"/>
                  <a:pt x="30" y="54"/>
                </a:cubicBezTo>
                <a:cubicBezTo>
                  <a:pt x="27" y="59"/>
                  <a:pt x="17" y="59"/>
                  <a:pt x="14" y="56"/>
                </a:cubicBezTo>
                <a:cubicBezTo>
                  <a:pt x="12" y="49"/>
                  <a:pt x="8" y="42"/>
                  <a:pt x="11" y="34"/>
                </a:cubicBezTo>
                <a:cubicBezTo>
                  <a:pt x="7" y="34"/>
                  <a:pt x="7" y="34"/>
                  <a:pt x="7" y="34"/>
                </a:cubicBezTo>
                <a:cubicBezTo>
                  <a:pt x="3" y="34"/>
                  <a:pt x="0" y="31"/>
                  <a:pt x="0" y="27"/>
                </a:cubicBezTo>
                <a:cubicBezTo>
                  <a:pt x="0" y="20"/>
                  <a:pt x="0" y="20"/>
                  <a:pt x="0" y="20"/>
                </a:cubicBezTo>
                <a:cubicBezTo>
                  <a:pt x="0" y="17"/>
                  <a:pt x="3" y="14"/>
                  <a:pt x="7" y="14"/>
                </a:cubicBezTo>
                <a:cubicBezTo>
                  <a:pt x="25" y="14"/>
                  <a:pt x="25" y="14"/>
                  <a:pt x="25" y="14"/>
                </a:cubicBezTo>
                <a:cubicBezTo>
                  <a:pt x="39" y="14"/>
                  <a:pt x="51" y="6"/>
                  <a:pt x="59" y="0"/>
                </a:cubicBezTo>
                <a:cubicBezTo>
                  <a:pt x="61" y="0"/>
                  <a:pt x="64" y="2"/>
                  <a:pt x="64" y="4"/>
                </a:cubicBezTo>
                <a:cubicBezTo>
                  <a:pt x="64" y="19"/>
                  <a:pt x="64" y="19"/>
                  <a:pt x="64" y="19"/>
                </a:cubicBezTo>
                <a:cubicBezTo>
                  <a:pt x="66" y="19"/>
                  <a:pt x="68" y="21"/>
                  <a:pt x="68" y="24"/>
                </a:cubicBezTo>
                <a:close/>
                <a:moveTo>
                  <a:pt x="59" y="6"/>
                </a:moveTo>
                <a:cubicBezTo>
                  <a:pt x="49" y="13"/>
                  <a:pt x="39" y="18"/>
                  <a:pt x="30" y="19"/>
                </a:cubicBezTo>
                <a:cubicBezTo>
                  <a:pt x="30" y="29"/>
                  <a:pt x="30" y="29"/>
                  <a:pt x="30" y="29"/>
                </a:cubicBezTo>
                <a:cubicBezTo>
                  <a:pt x="39" y="30"/>
                  <a:pt x="49" y="34"/>
                  <a:pt x="59" y="42"/>
                </a:cubicBezTo>
                <a:lnTo>
                  <a:pt x="59" y="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30" name="Freeform 135"/>
          <p:cNvSpPr>
            <a:spLocks noEditPoints="1"/>
          </p:cNvSpPr>
          <p:nvPr/>
        </p:nvSpPr>
        <p:spPr bwMode="auto">
          <a:xfrm>
            <a:off x="5085475" y="4862316"/>
            <a:ext cx="295661" cy="276949"/>
          </a:xfrm>
          <a:custGeom>
            <a:avLst/>
            <a:gdLst/>
            <a:ahLst/>
            <a:cxnLst>
              <a:cxn ang="0">
                <a:pos x="13" y="39"/>
              </a:cxn>
              <a:cxn ang="0">
                <a:pos x="8" y="39"/>
              </a:cxn>
              <a:cxn ang="0">
                <a:pos x="0" y="33"/>
              </a:cxn>
              <a:cxn ang="0">
                <a:pos x="5" y="19"/>
              </a:cxn>
              <a:cxn ang="0">
                <a:pos x="15" y="22"/>
              </a:cxn>
              <a:cxn ang="0">
                <a:pos x="20" y="21"/>
              </a:cxn>
              <a:cxn ang="0">
                <a:pos x="20" y="24"/>
              </a:cxn>
              <a:cxn ang="0">
                <a:pos x="23" y="34"/>
              </a:cxn>
              <a:cxn ang="0">
                <a:pos x="13" y="39"/>
              </a:cxn>
              <a:cxn ang="0">
                <a:pos x="15" y="19"/>
              </a:cxn>
              <a:cxn ang="0">
                <a:pos x="5" y="9"/>
              </a:cxn>
              <a:cxn ang="0">
                <a:pos x="15" y="0"/>
              </a:cxn>
              <a:cxn ang="0">
                <a:pos x="25" y="9"/>
              </a:cxn>
              <a:cxn ang="0">
                <a:pos x="15" y="19"/>
              </a:cxn>
              <a:cxn ang="0">
                <a:pos x="53" y="68"/>
              </a:cxn>
              <a:cxn ang="0">
                <a:pos x="20" y="68"/>
              </a:cxn>
              <a:cxn ang="0">
                <a:pos x="10" y="58"/>
              </a:cxn>
              <a:cxn ang="0">
                <a:pos x="23" y="36"/>
              </a:cxn>
              <a:cxn ang="0">
                <a:pos x="37" y="41"/>
              </a:cxn>
              <a:cxn ang="0">
                <a:pos x="50" y="36"/>
              </a:cxn>
              <a:cxn ang="0">
                <a:pos x="64" y="58"/>
              </a:cxn>
              <a:cxn ang="0">
                <a:pos x="53" y="68"/>
              </a:cxn>
              <a:cxn ang="0">
                <a:pos x="37" y="39"/>
              </a:cxn>
              <a:cxn ang="0">
                <a:pos x="22" y="24"/>
              </a:cxn>
              <a:cxn ang="0">
                <a:pos x="37" y="9"/>
              </a:cxn>
              <a:cxn ang="0">
                <a:pos x="51" y="24"/>
              </a:cxn>
              <a:cxn ang="0">
                <a:pos x="37" y="39"/>
              </a:cxn>
              <a:cxn ang="0">
                <a:pos x="59" y="19"/>
              </a:cxn>
              <a:cxn ang="0">
                <a:pos x="49" y="9"/>
              </a:cxn>
              <a:cxn ang="0">
                <a:pos x="59" y="0"/>
              </a:cxn>
              <a:cxn ang="0">
                <a:pos x="68" y="9"/>
              </a:cxn>
              <a:cxn ang="0">
                <a:pos x="59" y="19"/>
              </a:cxn>
              <a:cxn ang="0">
                <a:pos x="66" y="39"/>
              </a:cxn>
              <a:cxn ang="0">
                <a:pos x="61" y="39"/>
              </a:cxn>
              <a:cxn ang="0">
                <a:pos x="51" y="34"/>
              </a:cxn>
              <a:cxn ang="0">
                <a:pos x="54" y="24"/>
              </a:cxn>
              <a:cxn ang="0">
                <a:pos x="54" y="21"/>
              </a:cxn>
              <a:cxn ang="0">
                <a:pos x="59" y="22"/>
              </a:cxn>
              <a:cxn ang="0">
                <a:pos x="69" y="19"/>
              </a:cxn>
              <a:cxn ang="0">
                <a:pos x="73" y="33"/>
              </a:cxn>
              <a:cxn ang="0">
                <a:pos x="66" y="39"/>
              </a:cxn>
            </a:cxnLst>
            <a:rect l="0" t="0" r="r" b="b"/>
            <a:pathLst>
              <a:path w="73" h="68">
                <a:moveTo>
                  <a:pt x="13" y="39"/>
                </a:moveTo>
                <a:cubicBezTo>
                  <a:pt x="8" y="39"/>
                  <a:pt x="8" y="39"/>
                  <a:pt x="8" y="39"/>
                </a:cubicBezTo>
                <a:cubicBezTo>
                  <a:pt x="4" y="39"/>
                  <a:pt x="0" y="37"/>
                  <a:pt x="0" y="33"/>
                </a:cubicBezTo>
                <a:cubicBezTo>
                  <a:pt x="0" y="29"/>
                  <a:pt x="0" y="19"/>
                  <a:pt x="5" y="19"/>
                </a:cubicBezTo>
                <a:cubicBezTo>
                  <a:pt x="6" y="19"/>
                  <a:pt x="10" y="22"/>
                  <a:pt x="15" y="22"/>
                </a:cubicBezTo>
                <a:cubicBezTo>
                  <a:pt x="17" y="22"/>
                  <a:pt x="18" y="22"/>
                  <a:pt x="20" y="21"/>
                </a:cubicBezTo>
                <a:cubicBezTo>
                  <a:pt x="20" y="22"/>
                  <a:pt x="20" y="23"/>
                  <a:pt x="20" y="24"/>
                </a:cubicBezTo>
                <a:cubicBezTo>
                  <a:pt x="20" y="27"/>
                  <a:pt x="21" y="31"/>
                  <a:pt x="23" y="34"/>
                </a:cubicBezTo>
                <a:cubicBezTo>
                  <a:pt x="19" y="34"/>
                  <a:pt x="15" y="36"/>
                  <a:pt x="13" y="39"/>
                </a:cubicBezTo>
                <a:close/>
                <a:moveTo>
                  <a:pt x="15" y="19"/>
                </a:moveTo>
                <a:cubicBezTo>
                  <a:pt x="10" y="19"/>
                  <a:pt x="5" y="15"/>
                  <a:pt x="5" y="9"/>
                </a:cubicBezTo>
                <a:cubicBezTo>
                  <a:pt x="5" y="4"/>
                  <a:pt x="10" y="0"/>
                  <a:pt x="15" y="0"/>
                </a:cubicBezTo>
                <a:cubicBezTo>
                  <a:pt x="20" y="0"/>
                  <a:pt x="25" y="4"/>
                  <a:pt x="25" y="9"/>
                </a:cubicBezTo>
                <a:cubicBezTo>
                  <a:pt x="25" y="15"/>
                  <a:pt x="20" y="19"/>
                  <a:pt x="15" y="19"/>
                </a:cubicBezTo>
                <a:close/>
                <a:moveTo>
                  <a:pt x="53" y="68"/>
                </a:moveTo>
                <a:cubicBezTo>
                  <a:pt x="20" y="68"/>
                  <a:pt x="20" y="68"/>
                  <a:pt x="20" y="68"/>
                </a:cubicBezTo>
                <a:cubicBezTo>
                  <a:pt x="14" y="68"/>
                  <a:pt x="10" y="64"/>
                  <a:pt x="10" y="58"/>
                </a:cubicBezTo>
                <a:cubicBezTo>
                  <a:pt x="10" y="49"/>
                  <a:pt x="12" y="36"/>
                  <a:pt x="23" y="36"/>
                </a:cubicBezTo>
                <a:cubicBezTo>
                  <a:pt x="25" y="36"/>
                  <a:pt x="29" y="41"/>
                  <a:pt x="37" y="41"/>
                </a:cubicBezTo>
                <a:cubicBezTo>
                  <a:pt x="44" y="41"/>
                  <a:pt x="49" y="36"/>
                  <a:pt x="50" y="36"/>
                </a:cubicBezTo>
                <a:cubicBezTo>
                  <a:pt x="62" y="36"/>
                  <a:pt x="64" y="49"/>
                  <a:pt x="64" y="58"/>
                </a:cubicBezTo>
                <a:cubicBezTo>
                  <a:pt x="64" y="64"/>
                  <a:pt x="60" y="68"/>
                  <a:pt x="53" y="68"/>
                </a:cubicBezTo>
                <a:close/>
                <a:moveTo>
                  <a:pt x="37" y="39"/>
                </a:moveTo>
                <a:cubicBezTo>
                  <a:pt x="29" y="39"/>
                  <a:pt x="22" y="32"/>
                  <a:pt x="22" y="24"/>
                </a:cubicBezTo>
                <a:cubicBezTo>
                  <a:pt x="22" y="16"/>
                  <a:pt x="29" y="9"/>
                  <a:pt x="37" y="9"/>
                </a:cubicBezTo>
                <a:cubicBezTo>
                  <a:pt x="45" y="9"/>
                  <a:pt x="51" y="16"/>
                  <a:pt x="51" y="24"/>
                </a:cubicBezTo>
                <a:cubicBezTo>
                  <a:pt x="51" y="32"/>
                  <a:pt x="45" y="39"/>
                  <a:pt x="37" y="39"/>
                </a:cubicBezTo>
                <a:close/>
                <a:moveTo>
                  <a:pt x="59" y="19"/>
                </a:moveTo>
                <a:cubicBezTo>
                  <a:pt x="53" y="19"/>
                  <a:pt x="49" y="15"/>
                  <a:pt x="49" y="9"/>
                </a:cubicBezTo>
                <a:cubicBezTo>
                  <a:pt x="49" y="4"/>
                  <a:pt x="53" y="0"/>
                  <a:pt x="59" y="0"/>
                </a:cubicBezTo>
                <a:cubicBezTo>
                  <a:pt x="64" y="0"/>
                  <a:pt x="68" y="4"/>
                  <a:pt x="68" y="9"/>
                </a:cubicBezTo>
                <a:cubicBezTo>
                  <a:pt x="68" y="15"/>
                  <a:pt x="64" y="19"/>
                  <a:pt x="59" y="19"/>
                </a:cubicBezTo>
                <a:close/>
                <a:moveTo>
                  <a:pt x="66" y="39"/>
                </a:moveTo>
                <a:cubicBezTo>
                  <a:pt x="61" y="39"/>
                  <a:pt x="61" y="39"/>
                  <a:pt x="61" y="39"/>
                </a:cubicBezTo>
                <a:cubicBezTo>
                  <a:pt x="58" y="36"/>
                  <a:pt x="55" y="34"/>
                  <a:pt x="51" y="34"/>
                </a:cubicBezTo>
                <a:cubicBezTo>
                  <a:pt x="53" y="31"/>
                  <a:pt x="54" y="27"/>
                  <a:pt x="54" y="24"/>
                </a:cubicBezTo>
                <a:cubicBezTo>
                  <a:pt x="54" y="23"/>
                  <a:pt x="54" y="22"/>
                  <a:pt x="54" y="21"/>
                </a:cubicBezTo>
                <a:cubicBezTo>
                  <a:pt x="55" y="22"/>
                  <a:pt x="57" y="22"/>
                  <a:pt x="59" y="22"/>
                </a:cubicBezTo>
                <a:cubicBezTo>
                  <a:pt x="64" y="22"/>
                  <a:pt x="68" y="19"/>
                  <a:pt x="69" y="19"/>
                </a:cubicBezTo>
                <a:cubicBezTo>
                  <a:pt x="73" y="19"/>
                  <a:pt x="73" y="29"/>
                  <a:pt x="73" y="33"/>
                </a:cubicBezTo>
                <a:cubicBezTo>
                  <a:pt x="73" y="37"/>
                  <a:pt x="70" y="39"/>
                  <a:pt x="66" y="3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31" name="Freeform 52"/>
          <p:cNvSpPr>
            <a:spLocks noEditPoints="1"/>
          </p:cNvSpPr>
          <p:nvPr/>
        </p:nvSpPr>
        <p:spPr bwMode="auto">
          <a:xfrm>
            <a:off x="5581834" y="3257165"/>
            <a:ext cx="1010425" cy="1010425"/>
          </a:xfrm>
          <a:custGeom>
            <a:avLst/>
            <a:gdLst/>
            <a:ahLst/>
            <a:cxnLst>
              <a:cxn ang="0">
                <a:pos x="27" y="55"/>
              </a:cxn>
              <a:cxn ang="0">
                <a:pos x="0" y="27"/>
              </a:cxn>
              <a:cxn ang="0">
                <a:pos x="27" y="0"/>
              </a:cxn>
              <a:cxn ang="0">
                <a:pos x="55" y="27"/>
              </a:cxn>
              <a:cxn ang="0">
                <a:pos x="27" y="55"/>
              </a:cxn>
              <a:cxn ang="0">
                <a:pos x="27" y="8"/>
              </a:cxn>
              <a:cxn ang="0">
                <a:pos x="8" y="27"/>
              </a:cxn>
              <a:cxn ang="0">
                <a:pos x="27" y="47"/>
              </a:cxn>
              <a:cxn ang="0">
                <a:pos x="47" y="27"/>
              </a:cxn>
              <a:cxn ang="0">
                <a:pos x="27" y="8"/>
              </a:cxn>
              <a:cxn ang="0">
                <a:pos x="32" y="31"/>
              </a:cxn>
              <a:cxn ang="0">
                <a:pos x="31" y="32"/>
              </a:cxn>
              <a:cxn ang="0">
                <a:pos x="19" y="32"/>
              </a:cxn>
              <a:cxn ang="0">
                <a:pos x="18" y="31"/>
              </a:cxn>
              <a:cxn ang="0">
                <a:pos x="18" y="28"/>
              </a:cxn>
              <a:cxn ang="0">
                <a:pos x="19" y="27"/>
              </a:cxn>
              <a:cxn ang="0">
                <a:pos x="27" y="27"/>
              </a:cxn>
              <a:cxn ang="0">
                <a:pos x="27" y="15"/>
              </a:cxn>
              <a:cxn ang="0">
                <a:pos x="28" y="14"/>
              </a:cxn>
              <a:cxn ang="0">
                <a:pos x="31" y="14"/>
              </a:cxn>
              <a:cxn ang="0">
                <a:pos x="32" y="15"/>
              </a:cxn>
              <a:cxn ang="0">
                <a:pos x="32" y="31"/>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27" y="8"/>
                </a:moveTo>
                <a:cubicBezTo>
                  <a:pt x="16" y="8"/>
                  <a:pt x="8" y="17"/>
                  <a:pt x="8" y="27"/>
                </a:cubicBezTo>
                <a:cubicBezTo>
                  <a:pt x="8" y="38"/>
                  <a:pt x="16" y="47"/>
                  <a:pt x="27" y="47"/>
                </a:cubicBezTo>
                <a:cubicBezTo>
                  <a:pt x="38" y="47"/>
                  <a:pt x="47" y="38"/>
                  <a:pt x="47" y="27"/>
                </a:cubicBezTo>
                <a:cubicBezTo>
                  <a:pt x="47" y="17"/>
                  <a:pt x="38" y="8"/>
                  <a:pt x="27" y="8"/>
                </a:cubicBezTo>
                <a:close/>
                <a:moveTo>
                  <a:pt x="32" y="31"/>
                </a:moveTo>
                <a:cubicBezTo>
                  <a:pt x="32" y="31"/>
                  <a:pt x="31" y="32"/>
                  <a:pt x="31" y="32"/>
                </a:cubicBezTo>
                <a:cubicBezTo>
                  <a:pt x="19" y="32"/>
                  <a:pt x="19" y="32"/>
                  <a:pt x="19" y="32"/>
                </a:cubicBezTo>
                <a:cubicBezTo>
                  <a:pt x="19" y="32"/>
                  <a:pt x="18" y="31"/>
                  <a:pt x="18" y="31"/>
                </a:cubicBezTo>
                <a:cubicBezTo>
                  <a:pt x="18" y="28"/>
                  <a:pt x="18" y="28"/>
                  <a:pt x="18" y="28"/>
                </a:cubicBezTo>
                <a:cubicBezTo>
                  <a:pt x="18" y="28"/>
                  <a:pt x="19" y="27"/>
                  <a:pt x="19" y="27"/>
                </a:cubicBezTo>
                <a:cubicBezTo>
                  <a:pt x="27" y="27"/>
                  <a:pt x="27" y="27"/>
                  <a:pt x="27" y="27"/>
                </a:cubicBezTo>
                <a:cubicBezTo>
                  <a:pt x="27" y="15"/>
                  <a:pt x="27" y="15"/>
                  <a:pt x="27" y="15"/>
                </a:cubicBezTo>
                <a:cubicBezTo>
                  <a:pt x="27" y="14"/>
                  <a:pt x="28" y="14"/>
                  <a:pt x="28" y="14"/>
                </a:cubicBezTo>
                <a:cubicBezTo>
                  <a:pt x="31" y="14"/>
                  <a:pt x="31" y="14"/>
                  <a:pt x="31" y="14"/>
                </a:cubicBezTo>
                <a:cubicBezTo>
                  <a:pt x="31" y="14"/>
                  <a:pt x="32" y="14"/>
                  <a:pt x="32" y="15"/>
                </a:cubicBezTo>
                <a:lnTo>
                  <a:pt x="32" y="31"/>
                </a:ln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00" name="矩形 99"/>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523617819"/>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p:cTn id="7" dur="500" fill="hold"/>
                                        <p:tgtEl>
                                          <p:spTgt spid="70"/>
                                        </p:tgtEl>
                                        <p:attrNameLst>
                                          <p:attrName>ppt_w</p:attrName>
                                        </p:attrNameLst>
                                      </p:cBhvr>
                                      <p:tavLst>
                                        <p:tav tm="0">
                                          <p:val>
                                            <p:fltVal val="0"/>
                                          </p:val>
                                        </p:tav>
                                        <p:tav tm="100000">
                                          <p:val>
                                            <p:strVal val="#ppt_w"/>
                                          </p:val>
                                        </p:tav>
                                      </p:tavLst>
                                    </p:anim>
                                    <p:anim calcmode="lin" valueType="num">
                                      <p:cBhvr>
                                        <p:cTn id="8" dur="500" fill="hold"/>
                                        <p:tgtEl>
                                          <p:spTgt spid="70"/>
                                        </p:tgtEl>
                                        <p:attrNameLst>
                                          <p:attrName>ppt_h</p:attrName>
                                        </p:attrNameLst>
                                      </p:cBhvr>
                                      <p:tavLst>
                                        <p:tav tm="0">
                                          <p:val>
                                            <p:fltVal val="0"/>
                                          </p:val>
                                        </p:tav>
                                        <p:tav tm="100000">
                                          <p:val>
                                            <p:strVal val="#ppt_h"/>
                                          </p:val>
                                        </p:tav>
                                      </p:tavLst>
                                    </p:anim>
                                    <p:animEffect transition="in" filter="fade">
                                      <p:cBhvr>
                                        <p:cTn id="9" dur="500"/>
                                        <p:tgtEl>
                                          <p:spTgt spid="70"/>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71"/>
                                        </p:tgtEl>
                                        <p:attrNameLst>
                                          <p:attrName>style.visibility</p:attrName>
                                        </p:attrNameLst>
                                      </p:cBhvr>
                                      <p:to>
                                        <p:strVal val="visible"/>
                                      </p:to>
                                    </p:set>
                                    <p:anim calcmode="lin" valueType="num">
                                      <p:cBhvr>
                                        <p:cTn id="13" dur="500" fill="hold"/>
                                        <p:tgtEl>
                                          <p:spTgt spid="71"/>
                                        </p:tgtEl>
                                        <p:attrNameLst>
                                          <p:attrName>ppt_w</p:attrName>
                                        </p:attrNameLst>
                                      </p:cBhvr>
                                      <p:tavLst>
                                        <p:tav tm="0">
                                          <p:val>
                                            <p:fltVal val="0"/>
                                          </p:val>
                                        </p:tav>
                                        <p:tav tm="100000">
                                          <p:val>
                                            <p:strVal val="#ppt_w"/>
                                          </p:val>
                                        </p:tav>
                                      </p:tavLst>
                                    </p:anim>
                                    <p:anim calcmode="lin" valueType="num">
                                      <p:cBhvr>
                                        <p:cTn id="14" dur="500" fill="hold"/>
                                        <p:tgtEl>
                                          <p:spTgt spid="71"/>
                                        </p:tgtEl>
                                        <p:attrNameLst>
                                          <p:attrName>ppt_h</p:attrName>
                                        </p:attrNameLst>
                                      </p:cBhvr>
                                      <p:tavLst>
                                        <p:tav tm="0">
                                          <p:val>
                                            <p:fltVal val="0"/>
                                          </p:val>
                                        </p:tav>
                                        <p:tav tm="100000">
                                          <p:val>
                                            <p:strVal val="#ppt_h"/>
                                          </p:val>
                                        </p:tav>
                                      </p:tavLst>
                                    </p:anim>
                                    <p:animEffect transition="in" filter="fade">
                                      <p:cBhvr>
                                        <p:cTn id="15" dur="500"/>
                                        <p:tgtEl>
                                          <p:spTgt spid="71"/>
                                        </p:tgtEl>
                                      </p:cBhvr>
                                    </p:animEffect>
                                  </p:childTnLst>
                                </p:cTn>
                              </p:par>
                            </p:childTnLst>
                          </p:cTn>
                        </p:par>
                        <p:par>
                          <p:cTn id="16" fill="hold">
                            <p:stCondLst>
                              <p:cond delay="1000"/>
                            </p:stCondLst>
                            <p:childTnLst>
                              <p:par>
                                <p:cTn id="17" presetID="53" presetClass="entr" presetSubtype="0" fill="hold" grpId="0" nodeType="afterEffect">
                                  <p:stCondLst>
                                    <p:cond delay="0"/>
                                  </p:stCondLst>
                                  <p:childTnLst>
                                    <p:set>
                                      <p:cBhvr>
                                        <p:cTn id="18" dur="1" fill="hold">
                                          <p:stCondLst>
                                            <p:cond delay="0"/>
                                          </p:stCondLst>
                                        </p:cTn>
                                        <p:tgtEl>
                                          <p:spTgt spid="131"/>
                                        </p:tgtEl>
                                        <p:attrNameLst>
                                          <p:attrName>style.visibility</p:attrName>
                                        </p:attrNameLst>
                                      </p:cBhvr>
                                      <p:to>
                                        <p:strVal val="visible"/>
                                      </p:to>
                                    </p:set>
                                    <p:anim calcmode="lin" valueType="num">
                                      <p:cBhvr>
                                        <p:cTn id="19" dur="500" fill="hold"/>
                                        <p:tgtEl>
                                          <p:spTgt spid="131"/>
                                        </p:tgtEl>
                                        <p:attrNameLst>
                                          <p:attrName>ppt_w</p:attrName>
                                        </p:attrNameLst>
                                      </p:cBhvr>
                                      <p:tavLst>
                                        <p:tav tm="0">
                                          <p:val>
                                            <p:fltVal val="0"/>
                                          </p:val>
                                        </p:tav>
                                        <p:tav tm="100000">
                                          <p:val>
                                            <p:strVal val="#ppt_w"/>
                                          </p:val>
                                        </p:tav>
                                      </p:tavLst>
                                    </p:anim>
                                    <p:anim calcmode="lin" valueType="num">
                                      <p:cBhvr>
                                        <p:cTn id="20" dur="500" fill="hold"/>
                                        <p:tgtEl>
                                          <p:spTgt spid="131"/>
                                        </p:tgtEl>
                                        <p:attrNameLst>
                                          <p:attrName>ppt_h</p:attrName>
                                        </p:attrNameLst>
                                      </p:cBhvr>
                                      <p:tavLst>
                                        <p:tav tm="0">
                                          <p:val>
                                            <p:fltVal val="0"/>
                                          </p:val>
                                        </p:tav>
                                        <p:tav tm="100000">
                                          <p:val>
                                            <p:strVal val="#ppt_h"/>
                                          </p:val>
                                        </p:tav>
                                      </p:tavLst>
                                    </p:anim>
                                    <p:animEffect transition="in" filter="fade">
                                      <p:cBhvr>
                                        <p:cTn id="21" dur="500"/>
                                        <p:tgtEl>
                                          <p:spTgt spid="131"/>
                                        </p:tgtEl>
                                      </p:cBhvr>
                                    </p:animEffect>
                                  </p:childTnLst>
                                </p:cTn>
                              </p:par>
                            </p:childTnLst>
                          </p:cTn>
                        </p:par>
                        <p:par>
                          <p:cTn id="22" fill="hold">
                            <p:stCondLst>
                              <p:cond delay="1500"/>
                            </p:stCondLst>
                            <p:childTnLst>
                              <p:par>
                                <p:cTn id="23" presetID="53" presetClass="entr" presetSubtype="0" fill="hold" grpId="0" nodeType="afterEffect">
                                  <p:stCondLst>
                                    <p:cond delay="0"/>
                                  </p:stCondLst>
                                  <p:childTnLst>
                                    <p:set>
                                      <p:cBhvr>
                                        <p:cTn id="24" dur="1" fill="hold">
                                          <p:stCondLst>
                                            <p:cond delay="0"/>
                                          </p:stCondLst>
                                        </p:cTn>
                                        <p:tgtEl>
                                          <p:spTgt spid="75"/>
                                        </p:tgtEl>
                                        <p:attrNameLst>
                                          <p:attrName>style.visibility</p:attrName>
                                        </p:attrNameLst>
                                      </p:cBhvr>
                                      <p:to>
                                        <p:strVal val="visible"/>
                                      </p:to>
                                    </p:set>
                                    <p:anim calcmode="lin" valueType="num">
                                      <p:cBhvr>
                                        <p:cTn id="25" dur="500" fill="hold"/>
                                        <p:tgtEl>
                                          <p:spTgt spid="75"/>
                                        </p:tgtEl>
                                        <p:attrNameLst>
                                          <p:attrName>ppt_w</p:attrName>
                                        </p:attrNameLst>
                                      </p:cBhvr>
                                      <p:tavLst>
                                        <p:tav tm="0">
                                          <p:val>
                                            <p:fltVal val="0"/>
                                          </p:val>
                                        </p:tav>
                                        <p:tav tm="100000">
                                          <p:val>
                                            <p:strVal val="#ppt_w"/>
                                          </p:val>
                                        </p:tav>
                                      </p:tavLst>
                                    </p:anim>
                                    <p:anim calcmode="lin" valueType="num">
                                      <p:cBhvr>
                                        <p:cTn id="26" dur="500" fill="hold"/>
                                        <p:tgtEl>
                                          <p:spTgt spid="75"/>
                                        </p:tgtEl>
                                        <p:attrNameLst>
                                          <p:attrName>ppt_h</p:attrName>
                                        </p:attrNameLst>
                                      </p:cBhvr>
                                      <p:tavLst>
                                        <p:tav tm="0">
                                          <p:val>
                                            <p:fltVal val="0"/>
                                          </p:val>
                                        </p:tav>
                                        <p:tav tm="100000">
                                          <p:val>
                                            <p:strVal val="#ppt_h"/>
                                          </p:val>
                                        </p:tav>
                                      </p:tavLst>
                                    </p:anim>
                                    <p:animEffect transition="in" filter="fade">
                                      <p:cBhvr>
                                        <p:cTn id="27" dur="500"/>
                                        <p:tgtEl>
                                          <p:spTgt spid="75"/>
                                        </p:tgtEl>
                                      </p:cBhvr>
                                    </p:animEffect>
                                  </p:childTnLst>
                                </p:cTn>
                              </p:par>
                            </p:childTnLst>
                          </p:cTn>
                        </p:par>
                        <p:par>
                          <p:cTn id="28" fill="hold">
                            <p:stCondLst>
                              <p:cond delay="2000"/>
                            </p:stCondLst>
                            <p:childTnLst>
                              <p:par>
                                <p:cTn id="29" presetID="53" presetClass="entr" presetSubtype="0" fill="hold" grpId="0" nodeType="afterEffect">
                                  <p:stCondLst>
                                    <p:cond delay="0"/>
                                  </p:stCondLst>
                                  <p:childTnLst>
                                    <p:set>
                                      <p:cBhvr>
                                        <p:cTn id="30" dur="1" fill="hold">
                                          <p:stCondLst>
                                            <p:cond delay="0"/>
                                          </p:stCondLst>
                                        </p:cTn>
                                        <p:tgtEl>
                                          <p:spTgt spid="99"/>
                                        </p:tgtEl>
                                        <p:attrNameLst>
                                          <p:attrName>style.visibility</p:attrName>
                                        </p:attrNameLst>
                                      </p:cBhvr>
                                      <p:to>
                                        <p:strVal val="visible"/>
                                      </p:to>
                                    </p:set>
                                    <p:anim calcmode="lin" valueType="num">
                                      <p:cBhvr>
                                        <p:cTn id="31" dur="500" fill="hold"/>
                                        <p:tgtEl>
                                          <p:spTgt spid="99"/>
                                        </p:tgtEl>
                                        <p:attrNameLst>
                                          <p:attrName>ppt_w</p:attrName>
                                        </p:attrNameLst>
                                      </p:cBhvr>
                                      <p:tavLst>
                                        <p:tav tm="0">
                                          <p:val>
                                            <p:fltVal val="0"/>
                                          </p:val>
                                        </p:tav>
                                        <p:tav tm="100000">
                                          <p:val>
                                            <p:strVal val="#ppt_w"/>
                                          </p:val>
                                        </p:tav>
                                      </p:tavLst>
                                    </p:anim>
                                    <p:anim calcmode="lin" valueType="num">
                                      <p:cBhvr>
                                        <p:cTn id="32" dur="500" fill="hold"/>
                                        <p:tgtEl>
                                          <p:spTgt spid="99"/>
                                        </p:tgtEl>
                                        <p:attrNameLst>
                                          <p:attrName>ppt_h</p:attrName>
                                        </p:attrNameLst>
                                      </p:cBhvr>
                                      <p:tavLst>
                                        <p:tav tm="0">
                                          <p:val>
                                            <p:fltVal val="0"/>
                                          </p:val>
                                        </p:tav>
                                        <p:tav tm="100000">
                                          <p:val>
                                            <p:strVal val="#ppt_h"/>
                                          </p:val>
                                        </p:tav>
                                      </p:tavLst>
                                    </p:anim>
                                    <p:animEffect transition="in" filter="fade">
                                      <p:cBhvr>
                                        <p:cTn id="33" dur="500"/>
                                        <p:tgtEl>
                                          <p:spTgt spid="99"/>
                                        </p:tgtEl>
                                      </p:cBhvr>
                                    </p:animEffect>
                                  </p:childTnLst>
                                </p:cTn>
                              </p:par>
                            </p:childTnLst>
                          </p:cTn>
                        </p:par>
                        <p:par>
                          <p:cTn id="34" fill="hold">
                            <p:stCondLst>
                              <p:cond delay="2500"/>
                            </p:stCondLst>
                            <p:childTnLst>
                              <p:par>
                                <p:cTn id="35" presetID="18" presetClass="entr" presetSubtype="9" fill="hold" nodeType="afterEffect">
                                  <p:stCondLst>
                                    <p:cond delay="0"/>
                                  </p:stCondLst>
                                  <p:childTnLst>
                                    <p:set>
                                      <p:cBhvr>
                                        <p:cTn id="36" dur="1" fill="hold">
                                          <p:stCondLst>
                                            <p:cond delay="0"/>
                                          </p:stCondLst>
                                        </p:cTn>
                                        <p:tgtEl>
                                          <p:spTgt spid="84"/>
                                        </p:tgtEl>
                                        <p:attrNameLst>
                                          <p:attrName>style.visibility</p:attrName>
                                        </p:attrNameLst>
                                      </p:cBhvr>
                                      <p:to>
                                        <p:strVal val="visible"/>
                                      </p:to>
                                    </p:set>
                                    <p:animEffect transition="in" filter="strips(upLeft)">
                                      <p:cBhvr>
                                        <p:cTn id="37" dur="500"/>
                                        <p:tgtEl>
                                          <p:spTgt spid="84"/>
                                        </p:tgtEl>
                                      </p:cBhvr>
                                    </p:animEffect>
                                  </p:childTnLst>
                                </p:cTn>
                              </p:par>
                              <p:par>
                                <p:cTn id="38" presetID="2" presetClass="entr" presetSubtype="8" accel="50000" decel="50000" fill="hold" grpId="0" nodeType="withEffect">
                                  <p:stCondLst>
                                    <p:cond delay="0"/>
                                  </p:stCondLst>
                                  <p:childTnLst>
                                    <p:set>
                                      <p:cBhvr>
                                        <p:cTn id="39" dur="1" fill="hold">
                                          <p:stCondLst>
                                            <p:cond delay="0"/>
                                          </p:stCondLst>
                                        </p:cTn>
                                        <p:tgtEl>
                                          <p:spTgt spid="93"/>
                                        </p:tgtEl>
                                        <p:attrNameLst>
                                          <p:attrName>style.visibility</p:attrName>
                                        </p:attrNameLst>
                                      </p:cBhvr>
                                      <p:to>
                                        <p:strVal val="visible"/>
                                      </p:to>
                                    </p:set>
                                    <p:anim calcmode="lin" valueType="num">
                                      <p:cBhvr additive="base">
                                        <p:cTn id="40" dur="500" fill="hold"/>
                                        <p:tgtEl>
                                          <p:spTgt spid="93"/>
                                        </p:tgtEl>
                                        <p:attrNameLst>
                                          <p:attrName>ppt_x</p:attrName>
                                        </p:attrNameLst>
                                      </p:cBhvr>
                                      <p:tavLst>
                                        <p:tav tm="0">
                                          <p:val>
                                            <p:strVal val="0-#ppt_w/2"/>
                                          </p:val>
                                        </p:tav>
                                        <p:tav tm="100000">
                                          <p:val>
                                            <p:strVal val="#ppt_x"/>
                                          </p:val>
                                        </p:tav>
                                      </p:tavLst>
                                    </p:anim>
                                    <p:anim calcmode="lin" valueType="num">
                                      <p:cBhvr additive="base">
                                        <p:cTn id="41" dur="500" fill="hold"/>
                                        <p:tgtEl>
                                          <p:spTgt spid="93"/>
                                        </p:tgtEl>
                                        <p:attrNameLst>
                                          <p:attrName>ppt_y</p:attrName>
                                        </p:attrNameLst>
                                      </p:cBhvr>
                                      <p:tavLst>
                                        <p:tav tm="0">
                                          <p:val>
                                            <p:strVal val="#ppt_y"/>
                                          </p:val>
                                        </p:tav>
                                        <p:tav tm="100000">
                                          <p:val>
                                            <p:strVal val="#ppt_y"/>
                                          </p:val>
                                        </p:tav>
                                      </p:tavLst>
                                    </p:anim>
                                  </p:childTnLst>
                                </p:cTn>
                              </p:par>
                            </p:childTnLst>
                          </p:cTn>
                        </p:par>
                        <p:par>
                          <p:cTn id="42" fill="hold">
                            <p:stCondLst>
                              <p:cond delay="3000"/>
                            </p:stCondLst>
                            <p:childTnLst>
                              <p:par>
                                <p:cTn id="43" presetID="53" presetClass="entr" presetSubtype="0" fill="hold" grpId="0" nodeType="afterEffect">
                                  <p:stCondLst>
                                    <p:cond delay="0"/>
                                  </p:stCondLst>
                                  <p:childTnLst>
                                    <p:set>
                                      <p:cBhvr>
                                        <p:cTn id="44" dur="1" fill="hold">
                                          <p:stCondLst>
                                            <p:cond delay="0"/>
                                          </p:stCondLst>
                                        </p:cTn>
                                        <p:tgtEl>
                                          <p:spTgt spid="73"/>
                                        </p:tgtEl>
                                        <p:attrNameLst>
                                          <p:attrName>style.visibility</p:attrName>
                                        </p:attrNameLst>
                                      </p:cBhvr>
                                      <p:to>
                                        <p:strVal val="visible"/>
                                      </p:to>
                                    </p:set>
                                    <p:anim calcmode="lin" valueType="num">
                                      <p:cBhvr>
                                        <p:cTn id="45" dur="500" fill="hold"/>
                                        <p:tgtEl>
                                          <p:spTgt spid="73"/>
                                        </p:tgtEl>
                                        <p:attrNameLst>
                                          <p:attrName>ppt_w</p:attrName>
                                        </p:attrNameLst>
                                      </p:cBhvr>
                                      <p:tavLst>
                                        <p:tav tm="0">
                                          <p:val>
                                            <p:fltVal val="0"/>
                                          </p:val>
                                        </p:tav>
                                        <p:tav tm="100000">
                                          <p:val>
                                            <p:strVal val="#ppt_w"/>
                                          </p:val>
                                        </p:tav>
                                      </p:tavLst>
                                    </p:anim>
                                    <p:anim calcmode="lin" valueType="num">
                                      <p:cBhvr>
                                        <p:cTn id="46" dur="500" fill="hold"/>
                                        <p:tgtEl>
                                          <p:spTgt spid="73"/>
                                        </p:tgtEl>
                                        <p:attrNameLst>
                                          <p:attrName>ppt_h</p:attrName>
                                        </p:attrNameLst>
                                      </p:cBhvr>
                                      <p:tavLst>
                                        <p:tav tm="0">
                                          <p:val>
                                            <p:fltVal val="0"/>
                                          </p:val>
                                        </p:tav>
                                        <p:tav tm="100000">
                                          <p:val>
                                            <p:strVal val="#ppt_h"/>
                                          </p:val>
                                        </p:tav>
                                      </p:tavLst>
                                    </p:anim>
                                    <p:animEffect transition="in" filter="fade">
                                      <p:cBhvr>
                                        <p:cTn id="47" dur="500"/>
                                        <p:tgtEl>
                                          <p:spTgt spid="73"/>
                                        </p:tgtEl>
                                      </p:cBhvr>
                                    </p:animEffect>
                                  </p:childTnLst>
                                </p:cTn>
                              </p:par>
                            </p:childTnLst>
                          </p:cTn>
                        </p:par>
                        <p:par>
                          <p:cTn id="48" fill="hold">
                            <p:stCondLst>
                              <p:cond delay="3500"/>
                            </p:stCondLst>
                            <p:childTnLst>
                              <p:par>
                                <p:cTn id="49" presetID="53" presetClass="entr" presetSubtype="0" fill="hold" grpId="0" nodeType="afterEffect">
                                  <p:stCondLst>
                                    <p:cond delay="0"/>
                                  </p:stCondLst>
                                  <p:childTnLst>
                                    <p:set>
                                      <p:cBhvr>
                                        <p:cTn id="50" dur="1" fill="hold">
                                          <p:stCondLst>
                                            <p:cond delay="0"/>
                                          </p:stCondLst>
                                        </p:cTn>
                                        <p:tgtEl>
                                          <p:spTgt spid="98"/>
                                        </p:tgtEl>
                                        <p:attrNameLst>
                                          <p:attrName>style.visibility</p:attrName>
                                        </p:attrNameLst>
                                      </p:cBhvr>
                                      <p:to>
                                        <p:strVal val="visible"/>
                                      </p:to>
                                    </p:set>
                                    <p:anim calcmode="lin" valueType="num">
                                      <p:cBhvr>
                                        <p:cTn id="51" dur="500" fill="hold"/>
                                        <p:tgtEl>
                                          <p:spTgt spid="98"/>
                                        </p:tgtEl>
                                        <p:attrNameLst>
                                          <p:attrName>ppt_w</p:attrName>
                                        </p:attrNameLst>
                                      </p:cBhvr>
                                      <p:tavLst>
                                        <p:tav tm="0">
                                          <p:val>
                                            <p:fltVal val="0"/>
                                          </p:val>
                                        </p:tav>
                                        <p:tav tm="100000">
                                          <p:val>
                                            <p:strVal val="#ppt_w"/>
                                          </p:val>
                                        </p:tav>
                                      </p:tavLst>
                                    </p:anim>
                                    <p:anim calcmode="lin" valueType="num">
                                      <p:cBhvr>
                                        <p:cTn id="52" dur="500" fill="hold"/>
                                        <p:tgtEl>
                                          <p:spTgt spid="98"/>
                                        </p:tgtEl>
                                        <p:attrNameLst>
                                          <p:attrName>ppt_h</p:attrName>
                                        </p:attrNameLst>
                                      </p:cBhvr>
                                      <p:tavLst>
                                        <p:tav tm="0">
                                          <p:val>
                                            <p:fltVal val="0"/>
                                          </p:val>
                                        </p:tav>
                                        <p:tav tm="100000">
                                          <p:val>
                                            <p:strVal val="#ppt_h"/>
                                          </p:val>
                                        </p:tav>
                                      </p:tavLst>
                                    </p:anim>
                                    <p:animEffect transition="in" filter="fade">
                                      <p:cBhvr>
                                        <p:cTn id="53" dur="500"/>
                                        <p:tgtEl>
                                          <p:spTgt spid="98"/>
                                        </p:tgtEl>
                                      </p:cBhvr>
                                    </p:animEffect>
                                  </p:childTnLst>
                                </p:cTn>
                              </p:par>
                            </p:childTnLst>
                          </p:cTn>
                        </p:par>
                        <p:par>
                          <p:cTn id="54" fill="hold">
                            <p:stCondLst>
                              <p:cond delay="4000"/>
                            </p:stCondLst>
                            <p:childTnLst>
                              <p:par>
                                <p:cTn id="55" presetID="18" presetClass="entr" presetSubtype="3" fill="hold" nodeType="afterEffect">
                                  <p:stCondLst>
                                    <p:cond delay="0"/>
                                  </p:stCondLst>
                                  <p:childTnLst>
                                    <p:set>
                                      <p:cBhvr>
                                        <p:cTn id="56" dur="1" fill="hold">
                                          <p:stCondLst>
                                            <p:cond delay="0"/>
                                          </p:stCondLst>
                                        </p:cTn>
                                        <p:tgtEl>
                                          <p:spTgt spid="78"/>
                                        </p:tgtEl>
                                        <p:attrNameLst>
                                          <p:attrName>style.visibility</p:attrName>
                                        </p:attrNameLst>
                                      </p:cBhvr>
                                      <p:to>
                                        <p:strVal val="visible"/>
                                      </p:to>
                                    </p:set>
                                    <p:animEffect transition="in" filter="strips(upRight)">
                                      <p:cBhvr>
                                        <p:cTn id="57" dur="500"/>
                                        <p:tgtEl>
                                          <p:spTgt spid="78"/>
                                        </p:tgtEl>
                                      </p:cBhvr>
                                    </p:animEffect>
                                  </p:childTnLst>
                                </p:cTn>
                              </p:par>
                              <p:par>
                                <p:cTn id="58" presetID="2" presetClass="entr" presetSubtype="2" accel="50000" decel="50000" fill="hold" grpId="0" nodeType="withEffect">
                                  <p:stCondLst>
                                    <p:cond delay="0"/>
                                  </p:stCondLst>
                                  <p:childTnLst>
                                    <p:set>
                                      <p:cBhvr>
                                        <p:cTn id="59" dur="1" fill="hold">
                                          <p:stCondLst>
                                            <p:cond delay="0"/>
                                          </p:stCondLst>
                                        </p:cTn>
                                        <p:tgtEl>
                                          <p:spTgt spid="96"/>
                                        </p:tgtEl>
                                        <p:attrNameLst>
                                          <p:attrName>style.visibility</p:attrName>
                                        </p:attrNameLst>
                                      </p:cBhvr>
                                      <p:to>
                                        <p:strVal val="visible"/>
                                      </p:to>
                                    </p:set>
                                    <p:anim calcmode="lin" valueType="num">
                                      <p:cBhvr additive="base">
                                        <p:cTn id="60" dur="500" fill="hold"/>
                                        <p:tgtEl>
                                          <p:spTgt spid="96"/>
                                        </p:tgtEl>
                                        <p:attrNameLst>
                                          <p:attrName>ppt_x</p:attrName>
                                        </p:attrNameLst>
                                      </p:cBhvr>
                                      <p:tavLst>
                                        <p:tav tm="0">
                                          <p:val>
                                            <p:strVal val="1+#ppt_w/2"/>
                                          </p:val>
                                        </p:tav>
                                        <p:tav tm="100000">
                                          <p:val>
                                            <p:strVal val="#ppt_x"/>
                                          </p:val>
                                        </p:tav>
                                      </p:tavLst>
                                    </p:anim>
                                    <p:anim calcmode="lin" valueType="num">
                                      <p:cBhvr additive="base">
                                        <p:cTn id="61" dur="500" fill="hold"/>
                                        <p:tgtEl>
                                          <p:spTgt spid="96"/>
                                        </p:tgtEl>
                                        <p:attrNameLst>
                                          <p:attrName>ppt_y</p:attrName>
                                        </p:attrNameLst>
                                      </p:cBhvr>
                                      <p:tavLst>
                                        <p:tav tm="0">
                                          <p:val>
                                            <p:strVal val="#ppt_y"/>
                                          </p:val>
                                        </p:tav>
                                        <p:tav tm="100000">
                                          <p:val>
                                            <p:strVal val="#ppt_y"/>
                                          </p:val>
                                        </p:tav>
                                      </p:tavLst>
                                    </p:anim>
                                  </p:childTnLst>
                                </p:cTn>
                              </p:par>
                            </p:childTnLst>
                          </p:cTn>
                        </p:par>
                        <p:par>
                          <p:cTn id="62" fill="hold">
                            <p:stCondLst>
                              <p:cond delay="4500"/>
                            </p:stCondLst>
                            <p:childTnLst>
                              <p:par>
                                <p:cTn id="63" presetID="53" presetClass="entr" presetSubtype="0" fill="hold" grpId="0" nodeType="afterEffect">
                                  <p:stCondLst>
                                    <p:cond delay="0"/>
                                  </p:stCondLst>
                                  <p:childTnLst>
                                    <p:set>
                                      <p:cBhvr>
                                        <p:cTn id="64" dur="1" fill="hold">
                                          <p:stCondLst>
                                            <p:cond delay="0"/>
                                          </p:stCondLst>
                                        </p:cTn>
                                        <p:tgtEl>
                                          <p:spTgt spid="72"/>
                                        </p:tgtEl>
                                        <p:attrNameLst>
                                          <p:attrName>style.visibility</p:attrName>
                                        </p:attrNameLst>
                                      </p:cBhvr>
                                      <p:to>
                                        <p:strVal val="visible"/>
                                      </p:to>
                                    </p:set>
                                    <p:anim calcmode="lin" valueType="num">
                                      <p:cBhvr>
                                        <p:cTn id="65" dur="500" fill="hold"/>
                                        <p:tgtEl>
                                          <p:spTgt spid="72"/>
                                        </p:tgtEl>
                                        <p:attrNameLst>
                                          <p:attrName>ppt_w</p:attrName>
                                        </p:attrNameLst>
                                      </p:cBhvr>
                                      <p:tavLst>
                                        <p:tav tm="0">
                                          <p:val>
                                            <p:fltVal val="0"/>
                                          </p:val>
                                        </p:tav>
                                        <p:tav tm="100000">
                                          <p:val>
                                            <p:strVal val="#ppt_w"/>
                                          </p:val>
                                        </p:tav>
                                      </p:tavLst>
                                    </p:anim>
                                    <p:anim calcmode="lin" valueType="num">
                                      <p:cBhvr>
                                        <p:cTn id="66" dur="500" fill="hold"/>
                                        <p:tgtEl>
                                          <p:spTgt spid="72"/>
                                        </p:tgtEl>
                                        <p:attrNameLst>
                                          <p:attrName>ppt_h</p:attrName>
                                        </p:attrNameLst>
                                      </p:cBhvr>
                                      <p:tavLst>
                                        <p:tav tm="0">
                                          <p:val>
                                            <p:fltVal val="0"/>
                                          </p:val>
                                        </p:tav>
                                        <p:tav tm="100000">
                                          <p:val>
                                            <p:strVal val="#ppt_h"/>
                                          </p:val>
                                        </p:tav>
                                      </p:tavLst>
                                    </p:anim>
                                    <p:animEffect transition="in" filter="fade">
                                      <p:cBhvr>
                                        <p:cTn id="67" dur="500"/>
                                        <p:tgtEl>
                                          <p:spTgt spid="72"/>
                                        </p:tgtEl>
                                      </p:cBhvr>
                                    </p:animEffect>
                                  </p:childTnLst>
                                </p:cTn>
                              </p:par>
                            </p:childTnLst>
                          </p:cTn>
                        </p:par>
                        <p:par>
                          <p:cTn id="68" fill="hold">
                            <p:stCondLst>
                              <p:cond delay="5000"/>
                            </p:stCondLst>
                            <p:childTnLst>
                              <p:par>
                                <p:cTn id="69" presetID="53" presetClass="entr" presetSubtype="0" fill="hold" grpId="0" nodeType="afterEffect">
                                  <p:stCondLst>
                                    <p:cond delay="0"/>
                                  </p:stCondLst>
                                  <p:childTnLst>
                                    <p:set>
                                      <p:cBhvr>
                                        <p:cTn id="70" dur="1" fill="hold">
                                          <p:stCondLst>
                                            <p:cond delay="0"/>
                                          </p:stCondLst>
                                        </p:cTn>
                                        <p:tgtEl>
                                          <p:spTgt spid="127"/>
                                        </p:tgtEl>
                                        <p:attrNameLst>
                                          <p:attrName>style.visibility</p:attrName>
                                        </p:attrNameLst>
                                      </p:cBhvr>
                                      <p:to>
                                        <p:strVal val="visible"/>
                                      </p:to>
                                    </p:set>
                                    <p:anim calcmode="lin" valueType="num">
                                      <p:cBhvr>
                                        <p:cTn id="71" dur="500" fill="hold"/>
                                        <p:tgtEl>
                                          <p:spTgt spid="127"/>
                                        </p:tgtEl>
                                        <p:attrNameLst>
                                          <p:attrName>ppt_w</p:attrName>
                                        </p:attrNameLst>
                                      </p:cBhvr>
                                      <p:tavLst>
                                        <p:tav tm="0">
                                          <p:val>
                                            <p:fltVal val="0"/>
                                          </p:val>
                                        </p:tav>
                                        <p:tav tm="100000">
                                          <p:val>
                                            <p:strVal val="#ppt_w"/>
                                          </p:val>
                                        </p:tav>
                                      </p:tavLst>
                                    </p:anim>
                                    <p:anim calcmode="lin" valueType="num">
                                      <p:cBhvr>
                                        <p:cTn id="72" dur="500" fill="hold"/>
                                        <p:tgtEl>
                                          <p:spTgt spid="127"/>
                                        </p:tgtEl>
                                        <p:attrNameLst>
                                          <p:attrName>ppt_h</p:attrName>
                                        </p:attrNameLst>
                                      </p:cBhvr>
                                      <p:tavLst>
                                        <p:tav tm="0">
                                          <p:val>
                                            <p:fltVal val="0"/>
                                          </p:val>
                                        </p:tav>
                                        <p:tav tm="100000">
                                          <p:val>
                                            <p:strVal val="#ppt_h"/>
                                          </p:val>
                                        </p:tav>
                                      </p:tavLst>
                                    </p:anim>
                                    <p:animEffect transition="in" filter="fade">
                                      <p:cBhvr>
                                        <p:cTn id="73" dur="500"/>
                                        <p:tgtEl>
                                          <p:spTgt spid="127"/>
                                        </p:tgtEl>
                                      </p:cBhvr>
                                    </p:animEffect>
                                  </p:childTnLst>
                                </p:cTn>
                              </p:par>
                            </p:childTnLst>
                          </p:cTn>
                        </p:par>
                        <p:par>
                          <p:cTn id="74" fill="hold">
                            <p:stCondLst>
                              <p:cond delay="5500"/>
                            </p:stCondLst>
                            <p:childTnLst>
                              <p:par>
                                <p:cTn id="75" presetID="18" presetClass="entr" presetSubtype="3" fill="hold" nodeType="afterEffect">
                                  <p:stCondLst>
                                    <p:cond delay="0"/>
                                  </p:stCondLst>
                                  <p:childTnLst>
                                    <p:set>
                                      <p:cBhvr>
                                        <p:cTn id="76" dur="1" fill="hold">
                                          <p:stCondLst>
                                            <p:cond delay="0"/>
                                          </p:stCondLst>
                                        </p:cTn>
                                        <p:tgtEl>
                                          <p:spTgt spid="90"/>
                                        </p:tgtEl>
                                        <p:attrNameLst>
                                          <p:attrName>style.visibility</p:attrName>
                                        </p:attrNameLst>
                                      </p:cBhvr>
                                      <p:to>
                                        <p:strVal val="visible"/>
                                      </p:to>
                                    </p:set>
                                    <p:animEffect transition="in" filter="strips(upRight)">
                                      <p:cBhvr>
                                        <p:cTn id="77" dur="500"/>
                                        <p:tgtEl>
                                          <p:spTgt spid="90"/>
                                        </p:tgtEl>
                                      </p:cBhvr>
                                    </p:animEffect>
                                  </p:childTnLst>
                                </p:cTn>
                              </p:par>
                              <p:par>
                                <p:cTn id="78" presetID="2" presetClass="entr" presetSubtype="2" accel="50000" decel="50000" fill="hold" grpId="0" nodeType="withEffect">
                                  <p:stCondLst>
                                    <p:cond delay="0"/>
                                  </p:stCondLst>
                                  <p:childTnLst>
                                    <p:set>
                                      <p:cBhvr>
                                        <p:cTn id="79" dur="1" fill="hold">
                                          <p:stCondLst>
                                            <p:cond delay="0"/>
                                          </p:stCondLst>
                                        </p:cTn>
                                        <p:tgtEl>
                                          <p:spTgt spid="95"/>
                                        </p:tgtEl>
                                        <p:attrNameLst>
                                          <p:attrName>style.visibility</p:attrName>
                                        </p:attrNameLst>
                                      </p:cBhvr>
                                      <p:to>
                                        <p:strVal val="visible"/>
                                      </p:to>
                                    </p:set>
                                    <p:anim calcmode="lin" valueType="num">
                                      <p:cBhvr additive="base">
                                        <p:cTn id="80" dur="500" fill="hold"/>
                                        <p:tgtEl>
                                          <p:spTgt spid="95"/>
                                        </p:tgtEl>
                                        <p:attrNameLst>
                                          <p:attrName>ppt_x</p:attrName>
                                        </p:attrNameLst>
                                      </p:cBhvr>
                                      <p:tavLst>
                                        <p:tav tm="0">
                                          <p:val>
                                            <p:strVal val="1+#ppt_w/2"/>
                                          </p:val>
                                        </p:tav>
                                        <p:tav tm="100000">
                                          <p:val>
                                            <p:strVal val="#ppt_x"/>
                                          </p:val>
                                        </p:tav>
                                      </p:tavLst>
                                    </p:anim>
                                    <p:anim calcmode="lin" valueType="num">
                                      <p:cBhvr additive="base">
                                        <p:cTn id="81" dur="500" fill="hold"/>
                                        <p:tgtEl>
                                          <p:spTgt spid="95"/>
                                        </p:tgtEl>
                                        <p:attrNameLst>
                                          <p:attrName>ppt_y</p:attrName>
                                        </p:attrNameLst>
                                      </p:cBhvr>
                                      <p:tavLst>
                                        <p:tav tm="0">
                                          <p:val>
                                            <p:strVal val="#ppt_y"/>
                                          </p:val>
                                        </p:tav>
                                        <p:tav tm="100000">
                                          <p:val>
                                            <p:strVal val="#ppt_y"/>
                                          </p:val>
                                        </p:tav>
                                      </p:tavLst>
                                    </p:anim>
                                  </p:childTnLst>
                                </p:cTn>
                              </p:par>
                            </p:childTnLst>
                          </p:cTn>
                        </p:par>
                        <p:par>
                          <p:cTn id="82" fill="hold">
                            <p:stCondLst>
                              <p:cond delay="6000"/>
                            </p:stCondLst>
                            <p:childTnLst>
                              <p:par>
                                <p:cTn id="83" presetID="53" presetClass="entr" presetSubtype="0" fill="hold" grpId="0" nodeType="afterEffect">
                                  <p:stCondLst>
                                    <p:cond delay="0"/>
                                  </p:stCondLst>
                                  <p:childTnLst>
                                    <p:set>
                                      <p:cBhvr>
                                        <p:cTn id="84" dur="1" fill="hold">
                                          <p:stCondLst>
                                            <p:cond delay="0"/>
                                          </p:stCondLst>
                                        </p:cTn>
                                        <p:tgtEl>
                                          <p:spTgt spid="74"/>
                                        </p:tgtEl>
                                        <p:attrNameLst>
                                          <p:attrName>style.visibility</p:attrName>
                                        </p:attrNameLst>
                                      </p:cBhvr>
                                      <p:to>
                                        <p:strVal val="visible"/>
                                      </p:to>
                                    </p:set>
                                    <p:anim calcmode="lin" valueType="num">
                                      <p:cBhvr>
                                        <p:cTn id="85" dur="500" fill="hold"/>
                                        <p:tgtEl>
                                          <p:spTgt spid="74"/>
                                        </p:tgtEl>
                                        <p:attrNameLst>
                                          <p:attrName>ppt_w</p:attrName>
                                        </p:attrNameLst>
                                      </p:cBhvr>
                                      <p:tavLst>
                                        <p:tav tm="0">
                                          <p:val>
                                            <p:fltVal val="0"/>
                                          </p:val>
                                        </p:tav>
                                        <p:tav tm="100000">
                                          <p:val>
                                            <p:strVal val="#ppt_w"/>
                                          </p:val>
                                        </p:tav>
                                      </p:tavLst>
                                    </p:anim>
                                    <p:anim calcmode="lin" valueType="num">
                                      <p:cBhvr>
                                        <p:cTn id="86" dur="500" fill="hold"/>
                                        <p:tgtEl>
                                          <p:spTgt spid="74"/>
                                        </p:tgtEl>
                                        <p:attrNameLst>
                                          <p:attrName>ppt_h</p:attrName>
                                        </p:attrNameLst>
                                      </p:cBhvr>
                                      <p:tavLst>
                                        <p:tav tm="0">
                                          <p:val>
                                            <p:fltVal val="0"/>
                                          </p:val>
                                        </p:tav>
                                        <p:tav tm="100000">
                                          <p:val>
                                            <p:strVal val="#ppt_h"/>
                                          </p:val>
                                        </p:tav>
                                      </p:tavLst>
                                    </p:anim>
                                    <p:animEffect transition="in" filter="fade">
                                      <p:cBhvr>
                                        <p:cTn id="87" dur="500"/>
                                        <p:tgtEl>
                                          <p:spTgt spid="74"/>
                                        </p:tgtEl>
                                      </p:cBhvr>
                                    </p:animEffect>
                                  </p:childTnLst>
                                </p:cTn>
                              </p:par>
                            </p:childTnLst>
                          </p:cTn>
                        </p:par>
                        <p:par>
                          <p:cTn id="88" fill="hold">
                            <p:stCondLst>
                              <p:cond delay="6500"/>
                            </p:stCondLst>
                            <p:childTnLst>
                              <p:par>
                                <p:cTn id="89" presetID="53" presetClass="entr" presetSubtype="0" fill="hold" grpId="0" nodeType="afterEffect">
                                  <p:stCondLst>
                                    <p:cond delay="0"/>
                                  </p:stCondLst>
                                  <p:childTnLst>
                                    <p:set>
                                      <p:cBhvr>
                                        <p:cTn id="90" dur="1" fill="hold">
                                          <p:stCondLst>
                                            <p:cond delay="0"/>
                                          </p:stCondLst>
                                        </p:cTn>
                                        <p:tgtEl>
                                          <p:spTgt spid="129"/>
                                        </p:tgtEl>
                                        <p:attrNameLst>
                                          <p:attrName>style.visibility</p:attrName>
                                        </p:attrNameLst>
                                      </p:cBhvr>
                                      <p:to>
                                        <p:strVal val="visible"/>
                                      </p:to>
                                    </p:set>
                                    <p:anim calcmode="lin" valueType="num">
                                      <p:cBhvr>
                                        <p:cTn id="91" dur="500" fill="hold"/>
                                        <p:tgtEl>
                                          <p:spTgt spid="129"/>
                                        </p:tgtEl>
                                        <p:attrNameLst>
                                          <p:attrName>ppt_w</p:attrName>
                                        </p:attrNameLst>
                                      </p:cBhvr>
                                      <p:tavLst>
                                        <p:tav tm="0">
                                          <p:val>
                                            <p:fltVal val="0"/>
                                          </p:val>
                                        </p:tav>
                                        <p:tav tm="100000">
                                          <p:val>
                                            <p:strVal val="#ppt_w"/>
                                          </p:val>
                                        </p:tav>
                                      </p:tavLst>
                                    </p:anim>
                                    <p:anim calcmode="lin" valueType="num">
                                      <p:cBhvr>
                                        <p:cTn id="92" dur="500" fill="hold"/>
                                        <p:tgtEl>
                                          <p:spTgt spid="129"/>
                                        </p:tgtEl>
                                        <p:attrNameLst>
                                          <p:attrName>ppt_h</p:attrName>
                                        </p:attrNameLst>
                                      </p:cBhvr>
                                      <p:tavLst>
                                        <p:tav tm="0">
                                          <p:val>
                                            <p:fltVal val="0"/>
                                          </p:val>
                                        </p:tav>
                                        <p:tav tm="100000">
                                          <p:val>
                                            <p:strVal val="#ppt_h"/>
                                          </p:val>
                                        </p:tav>
                                      </p:tavLst>
                                    </p:anim>
                                    <p:animEffect transition="in" filter="fade">
                                      <p:cBhvr>
                                        <p:cTn id="93" dur="500"/>
                                        <p:tgtEl>
                                          <p:spTgt spid="129"/>
                                        </p:tgtEl>
                                      </p:cBhvr>
                                    </p:animEffect>
                                  </p:childTnLst>
                                </p:cTn>
                              </p:par>
                            </p:childTnLst>
                          </p:cTn>
                        </p:par>
                        <p:par>
                          <p:cTn id="94" fill="hold">
                            <p:stCondLst>
                              <p:cond delay="7000"/>
                            </p:stCondLst>
                            <p:childTnLst>
                              <p:par>
                                <p:cTn id="95" presetID="18" presetClass="entr" presetSubtype="6" fill="hold" nodeType="afterEffect">
                                  <p:stCondLst>
                                    <p:cond delay="0"/>
                                  </p:stCondLst>
                                  <p:childTnLst>
                                    <p:set>
                                      <p:cBhvr>
                                        <p:cTn id="96" dur="1" fill="hold">
                                          <p:stCondLst>
                                            <p:cond delay="0"/>
                                          </p:stCondLst>
                                        </p:cTn>
                                        <p:tgtEl>
                                          <p:spTgt spid="81"/>
                                        </p:tgtEl>
                                        <p:attrNameLst>
                                          <p:attrName>style.visibility</p:attrName>
                                        </p:attrNameLst>
                                      </p:cBhvr>
                                      <p:to>
                                        <p:strVal val="visible"/>
                                      </p:to>
                                    </p:set>
                                    <p:animEffect transition="in" filter="strips(downRight)">
                                      <p:cBhvr>
                                        <p:cTn id="97" dur="500"/>
                                        <p:tgtEl>
                                          <p:spTgt spid="81"/>
                                        </p:tgtEl>
                                      </p:cBhvr>
                                    </p:animEffect>
                                  </p:childTnLst>
                                </p:cTn>
                              </p:par>
                              <p:par>
                                <p:cTn id="98" presetID="2" presetClass="entr" presetSubtype="2" accel="50000" decel="50000" fill="hold" grpId="0" nodeType="withEffect">
                                  <p:stCondLst>
                                    <p:cond delay="0"/>
                                  </p:stCondLst>
                                  <p:childTnLst>
                                    <p:set>
                                      <p:cBhvr>
                                        <p:cTn id="99" dur="1" fill="hold">
                                          <p:stCondLst>
                                            <p:cond delay="0"/>
                                          </p:stCondLst>
                                        </p:cTn>
                                        <p:tgtEl>
                                          <p:spTgt spid="97"/>
                                        </p:tgtEl>
                                        <p:attrNameLst>
                                          <p:attrName>style.visibility</p:attrName>
                                        </p:attrNameLst>
                                      </p:cBhvr>
                                      <p:to>
                                        <p:strVal val="visible"/>
                                      </p:to>
                                    </p:set>
                                    <p:anim calcmode="lin" valueType="num">
                                      <p:cBhvr additive="base">
                                        <p:cTn id="100" dur="500" fill="hold"/>
                                        <p:tgtEl>
                                          <p:spTgt spid="97"/>
                                        </p:tgtEl>
                                        <p:attrNameLst>
                                          <p:attrName>ppt_x</p:attrName>
                                        </p:attrNameLst>
                                      </p:cBhvr>
                                      <p:tavLst>
                                        <p:tav tm="0">
                                          <p:val>
                                            <p:strVal val="1+#ppt_w/2"/>
                                          </p:val>
                                        </p:tav>
                                        <p:tav tm="100000">
                                          <p:val>
                                            <p:strVal val="#ppt_x"/>
                                          </p:val>
                                        </p:tav>
                                      </p:tavLst>
                                    </p:anim>
                                    <p:anim calcmode="lin" valueType="num">
                                      <p:cBhvr additive="base">
                                        <p:cTn id="101" dur="500" fill="hold"/>
                                        <p:tgtEl>
                                          <p:spTgt spid="97"/>
                                        </p:tgtEl>
                                        <p:attrNameLst>
                                          <p:attrName>ppt_y</p:attrName>
                                        </p:attrNameLst>
                                      </p:cBhvr>
                                      <p:tavLst>
                                        <p:tav tm="0">
                                          <p:val>
                                            <p:strVal val="#ppt_y"/>
                                          </p:val>
                                        </p:tav>
                                        <p:tav tm="100000">
                                          <p:val>
                                            <p:strVal val="#ppt_y"/>
                                          </p:val>
                                        </p:tav>
                                      </p:tavLst>
                                    </p:anim>
                                  </p:childTnLst>
                                </p:cTn>
                              </p:par>
                            </p:childTnLst>
                          </p:cTn>
                        </p:par>
                        <p:par>
                          <p:cTn id="102" fill="hold">
                            <p:stCondLst>
                              <p:cond delay="7500"/>
                            </p:stCondLst>
                            <p:childTnLst>
                              <p:par>
                                <p:cTn id="103" presetID="53" presetClass="entr" presetSubtype="0" fill="hold" grpId="0" nodeType="afterEffect">
                                  <p:stCondLst>
                                    <p:cond delay="0"/>
                                  </p:stCondLst>
                                  <p:childTnLst>
                                    <p:set>
                                      <p:cBhvr>
                                        <p:cTn id="104" dur="1" fill="hold">
                                          <p:stCondLst>
                                            <p:cond delay="0"/>
                                          </p:stCondLst>
                                        </p:cTn>
                                        <p:tgtEl>
                                          <p:spTgt spid="77"/>
                                        </p:tgtEl>
                                        <p:attrNameLst>
                                          <p:attrName>style.visibility</p:attrName>
                                        </p:attrNameLst>
                                      </p:cBhvr>
                                      <p:to>
                                        <p:strVal val="visible"/>
                                      </p:to>
                                    </p:set>
                                    <p:anim calcmode="lin" valueType="num">
                                      <p:cBhvr>
                                        <p:cTn id="105" dur="500" fill="hold"/>
                                        <p:tgtEl>
                                          <p:spTgt spid="77"/>
                                        </p:tgtEl>
                                        <p:attrNameLst>
                                          <p:attrName>ppt_w</p:attrName>
                                        </p:attrNameLst>
                                      </p:cBhvr>
                                      <p:tavLst>
                                        <p:tav tm="0">
                                          <p:val>
                                            <p:fltVal val="0"/>
                                          </p:val>
                                        </p:tav>
                                        <p:tav tm="100000">
                                          <p:val>
                                            <p:strVal val="#ppt_w"/>
                                          </p:val>
                                        </p:tav>
                                      </p:tavLst>
                                    </p:anim>
                                    <p:anim calcmode="lin" valueType="num">
                                      <p:cBhvr>
                                        <p:cTn id="106" dur="500" fill="hold"/>
                                        <p:tgtEl>
                                          <p:spTgt spid="77"/>
                                        </p:tgtEl>
                                        <p:attrNameLst>
                                          <p:attrName>ppt_h</p:attrName>
                                        </p:attrNameLst>
                                      </p:cBhvr>
                                      <p:tavLst>
                                        <p:tav tm="0">
                                          <p:val>
                                            <p:fltVal val="0"/>
                                          </p:val>
                                        </p:tav>
                                        <p:tav tm="100000">
                                          <p:val>
                                            <p:strVal val="#ppt_h"/>
                                          </p:val>
                                        </p:tav>
                                      </p:tavLst>
                                    </p:anim>
                                    <p:animEffect transition="in" filter="fade">
                                      <p:cBhvr>
                                        <p:cTn id="107" dur="500"/>
                                        <p:tgtEl>
                                          <p:spTgt spid="77"/>
                                        </p:tgtEl>
                                      </p:cBhvr>
                                    </p:animEffect>
                                  </p:childTnLst>
                                </p:cTn>
                              </p:par>
                            </p:childTnLst>
                          </p:cTn>
                        </p:par>
                        <p:par>
                          <p:cTn id="108" fill="hold">
                            <p:stCondLst>
                              <p:cond delay="8000"/>
                            </p:stCondLst>
                            <p:childTnLst>
                              <p:par>
                                <p:cTn id="109" presetID="53" presetClass="entr" presetSubtype="0" fill="hold" grpId="0" nodeType="afterEffect">
                                  <p:stCondLst>
                                    <p:cond delay="0"/>
                                  </p:stCondLst>
                                  <p:childTnLst>
                                    <p:set>
                                      <p:cBhvr>
                                        <p:cTn id="110" dur="1" fill="hold">
                                          <p:stCondLst>
                                            <p:cond delay="0"/>
                                          </p:stCondLst>
                                        </p:cTn>
                                        <p:tgtEl>
                                          <p:spTgt spid="130"/>
                                        </p:tgtEl>
                                        <p:attrNameLst>
                                          <p:attrName>style.visibility</p:attrName>
                                        </p:attrNameLst>
                                      </p:cBhvr>
                                      <p:to>
                                        <p:strVal val="visible"/>
                                      </p:to>
                                    </p:set>
                                    <p:anim calcmode="lin" valueType="num">
                                      <p:cBhvr>
                                        <p:cTn id="111" dur="500" fill="hold"/>
                                        <p:tgtEl>
                                          <p:spTgt spid="130"/>
                                        </p:tgtEl>
                                        <p:attrNameLst>
                                          <p:attrName>ppt_w</p:attrName>
                                        </p:attrNameLst>
                                      </p:cBhvr>
                                      <p:tavLst>
                                        <p:tav tm="0">
                                          <p:val>
                                            <p:fltVal val="0"/>
                                          </p:val>
                                        </p:tav>
                                        <p:tav tm="100000">
                                          <p:val>
                                            <p:strVal val="#ppt_w"/>
                                          </p:val>
                                        </p:tav>
                                      </p:tavLst>
                                    </p:anim>
                                    <p:anim calcmode="lin" valueType="num">
                                      <p:cBhvr>
                                        <p:cTn id="112" dur="500" fill="hold"/>
                                        <p:tgtEl>
                                          <p:spTgt spid="130"/>
                                        </p:tgtEl>
                                        <p:attrNameLst>
                                          <p:attrName>ppt_h</p:attrName>
                                        </p:attrNameLst>
                                      </p:cBhvr>
                                      <p:tavLst>
                                        <p:tav tm="0">
                                          <p:val>
                                            <p:fltVal val="0"/>
                                          </p:val>
                                        </p:tav>
                                        <p:tav tm="100000">
                                          <p:val>
                                            <p:strVal val="#ppt_h"/>
                                          </p:val>
                                        </p:tav>
                                      </p:tavLst>
                                    </p:anim>
                                    <p:animEffect transition="in" filter="fade">
                                      <p:cBhvr>
                                        <p:cTn id="113" dur="500"/>
                                        <p:tgtEl>
                                          <p:spTgt spid="130"/>
                                        </p:tgtEl>
                                      </p:cBhvr>
                                    </p:animEffect>
                                  </p:childTnLst>
                                </p:cTn>
                              </p:par>
                            </p:childTnLst>
                          </p:cTn>
                        </p:par>
                        <p:par>
                          <p:cTn id="114" fill="hold">
                            <p:stCondLst>
                              <p:cond delay="8500"/>
                            </p:stCondLst>
                            <p:childTnLst>
                              <p:par>
                                <p:cTn id="115" presetID="18" presetClass="entr" presetSubtype="12" fill="hold" nodeType="afterEffect">
                                  <p:stCondLst>
                                    <p:cond delay="0"/>
                                  </p:stCondLst>
                                  <p:childTnLst>
                                    <p:set>
                                      <p:cBhvr>
                                        <p:cTn id="116" dur="1" fill="hold">
                                          <p:stCondLst>
                                            <p:cond delay="0"/>
                                          </p:stCondLst>
                                        </p:cTn>
                                        <p:tgtEl>
                                          <p:spTgt spid="87"/>
                                        </p:tgtEl>
                                        <p:attrNameLst>
                                          <p:attrName>style.visibility</p:attrName>
                                        </p:attrNameLst>
                                      </p:cBhvr>
                                      <p:to>
                                        <p:strVal val="visible"/>
                                      </p:to>
                                    </p:set>
                                    <p:animEffect transition="in" filter="strips(downLeft)">
                                      <p:cBhvr>
                                        <p:cTn id="117" dur="500"/>
                                        <p:tgtEl>
                                          <p:spTgt spid="87"/>
                                        </p:tgtEl>
                                      </p:cBhvr>
                                    </p:animEffect>
                                  </p:childTnLst>
                                </p:cTn>
                              </p:par>
                              <p:par>
                                <p:cTn id="118" presetID="2" presetClass="entr" presetSubtype="8" accel="50000" decel="50000" fill="hold" grpId="0" nodeType="withEffect">
                                  <p:stCondLst>
                                    <p:cond delay="0"/>
                                  </p:stCondLst>
                                  <p:childTnLst>
                                    <p:set>
                                      <p:cBhvr>
                                        <p:cTn id="119" dur="1" fill="hold">
                                          <p:stCondLst>
                                            <p:cond delay="0"/>
                                          </p:stCondLst>
                                        </p:cTn>
                                        <p:tgtEl>
                                          <p:spTgt spid="94"/>
                                        </p:tgtEl>
                                        <p:attrNameLst>
                                          <p:attrName>style.visibility</p:attrName>
                                        </p:attrNameLst>
                                      </p:cBhvr>
                                      <p:to>
                                        <p:strVal val="visible"/>
                                      </p:to>
                                    </p:set>
                                    <p:anim calcmode="lin" valueType="num">
                                      <p:cBhvr additive="base">
                                        <p:cTn id="120" dur="500" fill="hold"/>
                                        <p:tgtEl>
                                          <p:spTgt spid="94"/>
                                        </p:tgtEl>
                                        <p:attrNameLst>
                                          <p:attrName>ppt_x</p:attrName>
                                        </p:attrNameLst>
                                      </p:cBhvr>
                                      <p:tavLst>
                                        <p:tav tm="0">
                                          <p:val>
                                            <p:strVal val="0-#ppt_w/2"/>
                                          </p:val>
                                        </p:tav>
                                        <p:tav tm="100000">
                                          <p:val>
                                            <p:strVal val="#ppt_x"/>
                                          </p:val>
                                        </p:tav>
                                      </p:tavLst>
                                    </p:anim>
                                    <p:anim calcmode="lin" valueType="num">
                                      <p:cBhvr additive="base">
                                        <p:cTn id="121" dur="500" fill="hold"/>
                                        <p:tgtEl>
                                          <p:spTgt spid="94"/>
                                        </p:tgtEl>
                                        <p:attrNameLst>
                                          <p:attrName>ppt_y</p:attrName>
                                        </p:attrNameLst>
                                      </p:cBhvr>
                                      <p:tavLst>
                                        <p:tav tm="0">
                                          <p:val>
                                            <p:strVal val="#ppt_y"/>
                                          </p:val>
                                        </p:tav>
                                        <p:tav tm="100000">
                                          <p:val>
                                            <p:strVal val="#ppt_y"/>
                                          </p:val>
                                        </p:tav>
                                      </p:tavLst>
                                    </p:anim>
                                  </p:childTnLst>
                                </p:cTn>
                              </p:par>
                            </p:childTnLst>
                          </p:cTn>
                        </p:par>
                        <p:par>
                          <p:cTn id="122" fill="hold">
                            <p:stCondLst>
                              <p:cond delay="9000"/>
                            </p:stCondLst>
                            <p:childTnLst>
                              <p:par>
                                <p:cTn id="123" presetID="53" presetClass="entr" presetSubtype="0" fill="hold" grpId="0" nodeType="afterEffect">
                                  <p:stCondLst>
                                    <p:cond delay="0"/>
                                  </p:stCondLst>
                                  <p:childTnLst>
                                    <p:set>
                                      <p:cBhvr>
                                        <p:cTn id="124" dur="1" fill="hold">
                                          <p:stCondLst>
                                            <p:cond delay="0"/>
                                          </p:stCondLst>
                                        </p:cTn>
                                        <p:tgtEl>
                                          <p:spTgt spid="76"/>
                                        </p:tgtEl>
                                        <p:attrNameLst>
                                          <p:attrName>style.visibility</p:attrName>
                                        </p:attrNameLst>
                                      </p:cBhvr>
                                      <p:to>
                                        <p:strVal val="visible"/>
                                      </p:to>
                                    </p:set>
                                    <p:anim calcmode="lin" valueType="num">
                                      <p:cBhvr>
                                        <p:cTn id="125" dur="500" fill="hold"/>
                                        <p:tgtEl>
                                          <p:spTgt spid="76"/>
                                        </p:tgtEl>
                                        <p:attrNameLst>
                                          <p:attrName>ppt_w</p:attrName>
                                        </p:attrNameLst>
                                      </p:cBhvr>
                                      <p:tavLst>
                                        <p:tav tm="0">
                                          <p:val>
                                            <p:fltVal val="0"/>
                                          </p:val>
                                        </p:tav>
                                        <p:tav tm="100000">
                                          <p:val>
                                            <p:strVal val="#ppt_w"/>
                                          </p:val>
                                        </p:tav>
                                      </p:tavLst>
                                    </p:anim>
                                    <p:anim calcmode="lin" valueType="num">
                                      <p:cBhvr>
                                        <p:cTn id="126" dur="500" fill="hold"/>
                                        <p:tgtEl>
                                          <p:spTgt spid="76"/>
                                        </p:tgtEl>
                                        <p:attrNameLst>
                                          <p:attrName>ppt_h</p:attrName>
                                        </p:attrNameLst>
                                      </p:cBhvr>
                                      <p:tavLst>
                                        <p:tav tm="0">
                                          <p:val>
                                            <p:fltVal val="0"/>
                                          </p:val>
                                        </p:tav>
                                        <p:tav tm="100000">
                                          <p:val>
                                            <p:strVal val="#ppt_h"/>
                                          </p:val>
                                        </p:tav>
                                      </p:tavLst>
                                    </p:anim>
                                    <p:animEffect transition="in" filter="fade">
                                      <p:cBhvr>
                                        <p:cTn id="127" dur="500"/>
                                        <p:tgtEl>
                                          <p:spTgt spid="76"/>
                                        </p:tgtEl>
                                      </p:cBhvr>
                                    </p:animEffect>
                                  </p:childTnLst>
                                </p:cTn>
                              </p:par>
                            </p:childTnLst>
                          </p:cTn>
                        </p:par>
                        <p:par>
                          <p:cTn id="128" fill="hold">
                            <p:stCondLst>
                              <p:cond delay="9500"/>
                            </p:stCondLst>
                            <p:childTnLst>
                              <p:par>
                                <p:cTn id="129" presetID="53" presetClass="entr" presetSubtype="0" fill="hold" grpId="0" nodeType="afterEffect">
                                  <p:stCondLst>
                                    <p:cond delay="0"/>
                                  </p:stCondLst>
                                  <p:childTnLst>
                                    <p:set>
                                      <p:cBhvr>
                                        <p:cTn id="130" dur="1" fill="hold">
                                          <p:stCondLst>
                                            <p:cond delay="0"/>
                                          </p:stCondLst>
                                        </p:cTn>
                                        <p:tgtEl>
                                          <p:spTgt spid="128"/>
                                        </p:tgtEl>
                                        <p:attrNameLst>
                                          <p:attrName>style.visibility</p:attrName>
                                        </p:attrNameLst>
                                      </p:cBhvr>
                                      <p:to>
                                        <p:strVal val="visible"/>
                                      </p:to>
                                    </p:set>
                                    <p:anim calcmode="lin" valueType="num">
                                      <p:cBhvr>
                                        <p:cTn id="131" dur="500" fill="hold"/>
                                        <p:tgtEl>
                                          <p:spTgt spid="128"/>
                                        </p:tgtEl>
                                        <p:attrNameLst>
                                          <p:attrName>ppt_w</p:attrName>
                                        </p:attrNameLst>
                                      </p:cBhvr>
                                      <p:tavLst>
                                        <p:tav tm="0">
                                          <p:val>
                                            <p:fltVal val="0"/>
                                          </p:val>
                                        </p:tav>
                                        <p:tav tm="100000">
                                          <p:val>
                                            <p:strVal val="#ppt_w"/>
                                          </p:val>
                                        </p:tav>
                                      </p:tavLst>
                                    </p:anim>
                                    <p:anim calcmode="lin" valueType="num">
                                      <p:cBhvr>
                                        <p:cTn id="132" dur="500" fill="hold"/>
                                        <p:tgtEl>
                                          <p:spTgt spid="128"/>
                                        </p:tgtEl>
                                        <p:attrNameLst>
                                          <p:attrName>ppt_h</p:attrName>
                                        </p:attrNameLst>
                                      </p:cBhvr>
                                      <p:tavLst>
                                        <p:tav tm="0">
                                          <p:val>
                                            <p:fltVal val="0"/>
                                          </p:val>
                                        </p:tav>
                                        <p:tav tm="100000">
                                          <p:val>
                                            <p:strVal val="#ppt_h"/>
                                          </p:val>
                                        </p:tav>
                                      </p:tavLst>
                                    </p:anim>
                                    <p:animEffect transition="in" filter="fade">
                                      <p:cBhvr>
                                        <p:cTn id="133" dur="500"/>
                                        <p:tgtEl>
                                          <p:spTgt spid="128"/>
                                        </p:tgtEl>
                                      </p:cBhvr>
                                    </p:animEffect>
                                  </p:childTnLst>
                                </p:cTn>
                              </p:par>
                            </p:childTnLst>
                          </p:cTn>
                        </p:par>
                        <p:par>
                          <p:cTn id="134" fill="hold">
                            <p:stCondLst>
                              <p:cond delay="10000"/>
                            </p:stCondLst>
                            <p:childTnLst>
                              <p:par>
                                <p:cTn id="135" presetID="18" presetClass="entr" presetSubtype="9" fill="hold" nodeType="afterEffect">
                                  <p:stCondLst>
                                    <p:cond delay="0"/>
                                  </p:stCondLst>
                                  <p:childTnLst>
                                    <p:set>
                                      <p:cBhvr>
                                        <p:cTn id="136" dur="1" fill="hold">
                                          <p:stCondLst>
                                            <p:cond delay="0"/>
                                          </p:stCondLst>
                                        </p:cTn>
                                        <p:tgtEl>
                                          <p:spTgt spid="91"/>
                                        </p:tgtEl>
                                        <p:attrNameLst>
                                          <p:attrName>style.visibility</p:attrName>
                                        </p:attrNameLst>
                                      </p:cBhvr>
                                      <p:to>
                                        <p:strVal val="visible"/>
                                      </p:to>
                                    </p:set>
                                    <p:animEffect transition="in" filter="strips(upLeft)">
                                      <p:cBhvr>
                                        <p:cTn id="137" dur="500"/>
                                        <p:tgtEl>
                                          <p:spTgt spid="91"/>
                                        </p:tgtEl>
                                      </p:cBhvr>
                                    </p:animEffect>
                                  </p:childTnLst>
                                </p:cTn>
                              </p:par>
                              <p:par>
                                <p:cTn id="138" presetID="2" presetClass="entr" presetSubtype="8" accel="50000" decel="50000" fill="hold" grpId="0" nodeType="withEffect">
                                  <p:stCondLst>
                                    <p:cond delay="0"/>
                                  </p:stCondLst>
                                  <p:childTnLst>
                                    <p:set>
                                      <p:cBhvr>
                                        <p:cTn id="139" dur="1" fill="hold">
                                          <p:stCondLst>
                                            <p:cond delay="0"/>
                                          </p:stCondLst>
                                        </p:cTn>
                                        <p:tgtEl>
                                          <p:spTgt spid="92"/>
                                        </p:tgtEl>
                                        <p:attrNameLst>
                                          <p:attrName>style.visibility</p:attrName>
                                        </p:attrNameLst>
                                      </p:cBhvr>
                                      <p:to>
                                        <p:strVal val="visible"/>
                                      </p:to>
                                    </p:set>
                                    <p:anim calcmode="lin" valueType="num">
                                      <p:cBhvr additive="base">
                                        <p:cTn id="140" dur="500" fill="hold"/>
                                        <p:tgtEl>
                                          <p:spTgt spid="92"/>
                                        </p:tgtEl>
                                        <p:attrNameLst>
                                          <p:attrName>ppt_x</p:attrName>
                                        </p:attrNameLst>
                                      </p:cBhvr>
                                      <p:tavLst>
                                        <p:tav tm="0">
                                          <p:val>
                                            <p:strVal val="0-#ppt_w/2"/>
                                          </p:val>
                                        </p:tav>
                                        <p:tav tm="100000">
                                          <p:val>
                                            <p:strVal val="#ppt_x"/>
                                          </p:val>
                                        </p:tav>
                                      </p:tavLst>
                                    </p:anim>
                                    <p:anim calcmode="lin" valueType="num">
                                      <p:cBhvr additive="base">
                                        <p:cTn id="141" dur="500" fill="hold"/>
                                        <p:tgtEl>
                                          <p:spTgt spid="92"/>
                                        </p:tgtEl>
                                        <p:attrNameLst>
                                          <p:attrName>ppt_y</p:attrName>
                                        </p:attrNameLst>
                                      </p:cBhvr>
                                      <p:tavLst>
                                        <p:tav tm="0">
                                          <p:val>
                                            <p:strVal val="#ppt_y"/>
                                          </p:val>
                                        </p:tav>
                                        <p:tav tm="100000">
                                          <p:val>
                                            <p:strVal val="#ppt_y"/>
                                          </p:val>
                                        </p:tav>
                                      </p:tavLst>
                                    </p:anim>
                                  </p:childTnLst>
                                </p:cTn>
                              </p:par>
                            </p:childTnLst>
                          </p:cTn>
                        </p:par>
                        <p:par>
                          <p:cTn id="142" fill="hold">
                            <p:stCondLst>
                              <p:cond delay="10500"/>
                            </p:stCondLst>
                            <p:childTnLst>
                              <p:par>
                                <p:cTn id="143" presetID="1" presetClass="entr" presetSubtype="0" fill="hold" grpId="0" nodeType="afterEffect">
                                  <p:stCondLst>
                                    <p:cond delay="2000"/>
                                  </p:stCondLst>
                                  <p:childTnLst>
                                    <p:set>
                                      <p:cBhvr>
                                        <p:cTn id="144" dur="1" fill="hold">
                                          <p:stCondLst>
                                            <p:cond delay="0"/>
                                          </p:stCondLst>
                                        </p:cTn>
                                        <p:tgtEl>
                                          <p:spTgt spid="10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71" grpId="0" animBg="1"/>
      <p:bldP spid="72" grpId="0" animBg="1"/>
      <p:bldP spid="73" grpId="0" animBg="1"/>
      <p:bldP spid="74" grpId="0" animBg="1"/>
      <p:bldP spid="75" grpId="0" animBg="1"/>
      <p:bldP spid="76" grpId="0" animBg="1"/>
      <p:bldP spid="77" grpId="0" animBg="1"/>
      <p:bldP spid="92" grpId="0"/>
      <p:bldP spid="93" grpId="0"/>
      <p:bldP spid="94" grpId="0"/>
      <p:bldP spid="95" grpId="0"/>
      <p:bldP spid="96" grpId="0"/>
      <p:bldP spid="97" grpId="0"/>
      <p:bldP spid="98" grpId="0" animBg="1"/>
      <p:bldP spid="99" grpId="0" animBg="1"/>
      <p:bldP spid="127" grpId="0" animBg="1"/>
      <p:bldP spid="128" grpId="0" animBg="1"/>
      <p:bldP spid="129" grpId="0" animBg="1"/>
      <p:bldP spid="130" grpId="0" animBg="1"/>
      <p:bldP spid="131" grpId="0" animBg="1"/>
      <p:bldP spid="10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04</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市场评估分析</a:t>
                </a:r>
              </a:p>
            </p:txBody>
          </p:sp>
        </p:grpSp>
      </p:grpSp>
      <p:grpSp>
        <p:nvGrpSpPr>
          <p:cNvPr id="100" name="Group 33"/>
          <p:cNvGrpSpPr/>
          <p:nvPr/>
        </p:nvGrpSpPr>
        <p:grpSpPr>
          <a:xfrm>
            <a:off x="2911166" y="2074787"/>
            <a:ext cx="4634268" cy="4077532"/>
            <a:chOff x="2187184" y="1723730"/>
            <a:chExt cx="3475701" cy="3058149"/>
          </a:xfrm>
        </p:grpSpPr>
        <p:grpSp>
          <p:nvGrpSpPr>
            <p:cNvPr id="101" name="Group 9"/>
            <p:cNvGrpSpPr/>
            <p:nvPr/>
          </p:nvGrpSpPr>
          <p:grpSpPr>
            <a:xfrm rot="213443">
              <a:off x="2187184" y="3362127"/>
              <a:ext cx="1677010" cy="1419752"/>
              <a:chOff x="2955668" y="2969079"/>
              <a:chExt cx="1677010" cy="1419752"/>
            </a:xfrm>
          </p:grpSpPr>
          <p:sp>
            <p:nvSpPr>
              <p:cNvPr id="105" name="Freeform 3"/>
              <p:cNvSpPr>
                <a:spLocks/>
              </p:cNvSpPr>
              <p:nvPr/>
            </p:nvSpPr>
            <p:spPr bwMode="auto">
              <a:xfrm>
                <a:off x="3195729" y="2969079"/>
                <a:ext cx="1436949" cy="1419752"/>
              </a:xfrm>
              <a:custGeom>
                <a:avLst/>
                <a:gdLst/>
                <a:ahLst/>
                <a:cxnLst>
                  <a:cxn ang="0">
                    <a:pos x="32" y="500"/>
                  </a:cxn>
                  <a:cxn ang="0">
                    <a:pos x="14" y="489"/>
                  </a:cxn>
                  <a:cxn ang="0">
                    <a:pos x="15" y="436"/>
                  </a:cxn>
                  <a:cxn ang="0">
                    <a:pos x="441" y="15"/>
                  </a:cxn>
                  <a:cxn ang="0">
                    <a:pos x="495" y="15"/>
                  </a:cxn>
                  <a:cxn ang="0">
                    <a:pos x="494" y="69"/>
                  </a:cxn>
                  <a:cxn ang="0">
                    <a:pos x="68" y="490"/>
                  </a:cxn>
                  <a:cxn ang="0">
                    <a:pos x="32" y="500"/>
                  </a:cxn>
                </a:cxnLst>
                <a:rect l="0" t="0" r="r" b="b"/>
                <a:pathLst>
                  <a:path w="509" h="503">
                    <a:moveTo>
                      <a:pt x="32" y="500"/>
                    </a:moveTo>
                    <a:cubicBezTo>
                      <a:pt x="26" y="498"/>
                      <a:pt x="19" y="495"/>
                      <a:pt x="14" y="489"/>
                    </a:cubicBezTo>
                    <a:cubicBezTo>
                      <a:pt x="0" y="475"/>
                      <a:pt x="0" y="450"/>
                      <a:pt x="15" y="436"/>
                    </a:cubicBezTo>
                    <a:cubicBezTo>
                      <a:pt x="441" y="15"/>
                      <a:pt x="441" y="15"/>
                      <a:pt x="441" y="15"/>
                    </a:cubicBezTo>
                    <a:cubicBezTo>
                      <a:pt x="456" y="0"/>
                      <a:pt x="480" y="0"/>
                      <a:pt x="495" y="15"/>
                    </a:cubicBezTo>
                    <a:cubicBezTo>
                      <a:pt x="509" y="30"/>
                      <a:pt x="509" y="54"/>
                      <a:pt x="494" y="69"/>
                    </a:cubicBezTo>
                    <a:cubicBezTo>
                      <a:pt x="68" y="490"/>
                      <a:pt x="68" y="490"/>
                      <a:pt x="68" y="490"/>
                    </a:cubicBezTo>
                    <a:cubicBezTo>
                      <a:pt x="58" y="499"/>
                      <a:pt x="44" y="503"/>
                      <a:pt x="32" y="500"/>
                    </a:cubicBezTo>
                    <a:close/>
                  </a:path>
                </a:pathLst>
              </a:custGeom>
              <a:solidFill>
                <a:srgbClr val="D43B20"/>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06" name="Round Same Side Corner Rectangle 4"/>
              <p:cNvSpPr>
                <a:spLocks/>
              </p:cNvSpPr>
              <p:nvPr/>
            </p:nvSpPr>
            <p:spPr bwMode="auto">
              <a:xfrm rot="13500000">
                <a:off x="3568110" y="3071025"/>
                <a:ext cx="343555" cy="1568440"/>
              </a:xfrm>
              <a:prstGeom prst="round2SameRect">
                <a:avLst>
                  <a:gd name="adj1" fmla="val 16667"/>
                  <a:gd name="adj2" fmla="val 22024"/>
                </a:avLst>
              </a:prstGeom>
              <a:solidFill>
                <a:srgbClr val="D43B20"/>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grpSp>
        <p:grpSp>
          <p:nvGrpSpPr>
            <p:cNvPr id="102" name="Group 10"/>
            <p:cNvGrpSpPr/>
            <p:nvPr/>
          </p:nvGrpSpPr>
          <p:grpSpPr>
            <a:xfrm>
              <a:off x="3488641" y="1723730"/>
              <a:ext cx="2174244" cy="2174244"/>
              <a:chOff x="4220769" y="1605276"/>
              <a:chExt cx="1739904" cy="1739904"/>
            </a:xfrm>
          </p:grpSpPr>
          <p:sp>
            <p:nvSpPr>
              <p:cNvPr id="103" name="Donut 8"/>
              <p:cNvSpPr/>
              <p:nvPr/>
            </p:nvSpPr>
            <p:spPr>
              <a:xfrm>
                <a:off x="4338879" y="1723386"/>
                <a:ext cx="1503684" cy="1503684"/>
              </a:xfrm>
              <a:prstGeom prst="donut">
                <a:avLst>
                  <a:gd name="adj" fmla="val 7174"/>
                </a:avLst>
              </a:prstGeom>
              <a:gradFill>
                <a:gsLst>
                  <a:gs pos="0">
                    <a:schemeClr val="bg2">
                      <a:lumMod val="75000"/>
                    </a:schemeClr>
                  </a:gs>
                  <a:gs pos="50000">
                    <a:schemeClr val="bg2">
                      <a:lumMod val="85000"/>
                    </a:schemeClr>
                  </a:gs>
                </a:gsLst>
                <a:lin ang="13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262626"/>
                  </a:solidFill>
                  <a:latin typeface="Agency FB" panose="020B0503020202020204" pitchFamily="34" charset="0"/>
                </a:endParaRPr>
              </a:p>
            </p:txBody>
          </p:sp>
          <p:sp>
            <p:nvSpPr>
              <p:cNvPr id="104" name="Donut 7"/>
              <p:cNvSpPr/>
              <p:nvPr/>
            </p:nvSpPr>
            <p:spPr>
              <a:xfrm>
                <a:off x="4220769" y="1605276"/>
                <a:ext cx="1739904" cy="1739904"/>
              </a:xfrm>
              <a:prstGeom prst="donut">
                <a:avLst>
                  <a:gd name="adj" fmla="val 9286"/>
                </a:avLst>
              </a:prstGeom>
              <a:gradFill>
                <a:gsLst>
                  <a:gs pos="0">
                    <a:schemeClr val="bg2">
                      <a:lumMod val="75000"/>
                    </a:schemeClr>
                  </a:gs>
                  <a:gs pos="50000">
                    <a:schemeClr val="bg2">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262626"/>
                  </a:solidFill>
                  <a:latin typeface="Agency FB" panose="020B0503020202020204" pitchFamily="34" charset="0"/>
                </a:endParaRPr>
              </a:p>
            </p:txBody>
          </p:sp>
        </p:grpSp>
      </p:grpSp>
      <p:grpSp>
        <p:nvGrpSpPr>
          <p:cNvPr id="107" name="Group 39"/>
          <p:cNvGrpSpPr/>
          <p:nvPr/>
        </p:nvGrpSpPr>
        <p:grpSpPr>
          <a:xfrm>
            <a:off x="5230192" y="4782620"/>
            <a:ext cx="970856" cy="970853"/>
            <a:chOff x="3926454" y="3754605"/>
            <a:chExt cx="728142" cy="728140"/>
          </a:xfrm>
        </p:grpSpPr>
        <p:sp>
          <p:nvSpPr>
            <p:cNvPr id="108" name="Oval 14"/>
            <p:cNvSpPr/>
            <p:nvPr/>
          </p:nvSpPr>
          <p:spPr>
            <a:xfrm rot="20300499">
              <a:off x="3926454" y="3754605"/>
              <a:ext cx="728142" cy="728140"/>
            </a:xfrm>
            <a:prstGeom prst="ellipse">
              <a:avLst/>
            </a:prstGeom>
            <a:solidFill>
              <a:schemeClr val="tx1">
                <a:lumMod val="75000"/>
                <a:lumOff val="2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09" name="Freeform 170"/>
            <p:cNvSpPr>
              <a:spLocks noEditPoints="1"/>
            </p:cNvSpPr>
            <p:nvPr/>
          </p:nvSpPr>
          <p:spPr bwMode="auto">
            <a:xfrm>
              <a:off x="4134391" y="3986705"/>
              <a:ext cx="312266" cy="263940"/>
            </a:xfrm>
            <a:custGeom>
              <a:avLst/>
              <a:gdLst/>
              <a:ahLst/>
              <a:cxnLst>
                <a:cxn ang="0">
                  <a:pos x="244" y="216"/>
                </a:cxn>
                <a:cxn ang="0">
                  <a:pos x="12" y="216"/>
                </a:cxn>
                <a:cxn ang="0">
                  <a:pos x="0" y="204"/>
                </a:cxn>
                <a:cxn ang="0">
                  <a:pos x="0" y="12"/>
                </a:cxn>
                <a:cxn ang="0">
                  <a:pos x="12" y="0"/>
                </a:cxn>
                <a:cxn ang="0">
                  <a:pos x="24" y="12"/>
                </a:cxn>
                <a:cxn ang="0">
                  <a:pos x="24" y="164"/>
                </a:cxn>
                <a:cxn ang="0">
                  <a:pos x="24" y="192"/>
                </a:cxn>
                <a:cxn ang="0">
                  <a:pos x="244" y="192"/>
                </a:cxn>
                <a:cxn ang="0">
                  <a:pos x="256" y="204"/>
                </a:cxn>
                <a:cxn ang="0">
                  <a:pos x="244" y="216"/>
                </a:cxn>
                <a:cxn ang="0">
                  <a:pos x="216" y="180"/>
                </a:cxn>
                <a:cxn ang="0">
                  <a:pos x="192" y="180"/>
                </a:cxn>
                <a:cxn ang="0">
                  <a:pos x="180" y="168"/>
                </a:cxn>
                <a:cxn ang="0">
                  <a:pos x="180" y="84"/>
                </a:cxn>
                <a:cxn ang="0">
                  <a:pos x="192" y="72"/>
                </a:cxn>
                <a:cxn ang="0">
                  <a:pos x="216" y="72"/>
                </a:cxn>
                <a:cxn ang="0">
                  <a:pos x="228" y="84"/>
                </a:cxn>
                <a:cxn ang="0">
                  <a:pos x="228" y="168"/>
                </a:cxn>
                <a:cxn ang="0">
                  <a:pos x="216" y="180"/>
                </a:cxn>
                <a:cxn ang="0">
                  <a:pos x="148" y="180"/>
                </a:cxn>
                <a:cxn ang="0">
                  <a:pos x="124" y="180"/>
                </a:cxn>
                <a:cxn ang="0">
                  <a:pos x="112" y="168"/>
                </a:cxn>
                <a:cxn ang="0">
                  <a:pos x="112" y="36"/>
                </a:cxn>
                <a:cxn ang="0">
                  <a:pos x="124" y="24"/>
                </a:cxn>
                <a:cxn ang="0">
                  <a:pos x="148" y="24"/>
                </a:cxn>
                <a:cxn ang="0">
                  <a:pos x="160" y="36"/>
                </a:cxn>
                <a:cxn ang="0">
                  <a:pos x="160" y="168"/>
                </a:cxn>
                <a:cxn ang="0">
                  <a:pos x="148" y="180"/>
                </a:cxn>
                <a:cxn ang="0">
                  <a:pos x="80" y="180"/>
                </a:cxn>
                <a:cxn ang="0">
                  <a:pos x="56" y="180"/>
                </a:cxn>
                <a:cxn ang="0">
                  <a:pos x="44" y="168"/>
                </a:cxn>
                <a:cxn ang="0">
                  <a:pos x="44" y="144"/>
                </a:cxn>
                <a:cxn ang="0">
                  <a:pos x="56" y="132"/>
                </a:cxn>
                <a:cxn ang="0">
                  <a:pos x="80" y="132"/>
                </a:cxn>
                <a:cxn ang="0">
                  <a:pos x="92" y="144"/>
                </a:cxn>
                <a:cxn ang="0">
                  <a:pos x="92" y="168"/>
                </a:cxn>
                <a:cxn ang="0">
                  <a:pos x="80" y="180"/>
                </a:cxn>
              </a:cxnLst>
              <a:rect l="0" t="0" r="r" b="b"/>
              <a:pathLst>
                <a:path w="256" h="216">
                  <a:moveTo>
                    <a:pt x="244" y="216"/>
                  </a:moveTo>
                  <a:cubicBezTo>
                    <a:pt x="12" y="216"/>
                    <a:pt x="12" y="216"/>
                    <a:pt x="12" y="216"/>
                  </a:cubicBezTo>
                  <a:cubicBezTo>
                    <a:pt x="5" y="216"/>
                    <a:pt x="0" y="211"/>
                    <a:pt x="0" y="204"/>
                  </a:cubicBezTo>
                  <a:cubicBezTo>
                    <a:pt x="0" y="12"/>
                    <a:pt x="0" y="12"/>
                    <a:pt x="0" y="12"/>
                  </a:cubicBezTo>
                  <a:cubicBezTo>
                    <a:pt x="0" y="5"/>
                    <a:pt x="5" y="0"/>
                    <a:pt x="12" y="0"/>
                  </a:cubicBezTo>
                  <a:cubicBezTo>
                    <a:pt x="19" y="0"/>
                    <a:pt x="24" y="5"/>
                    <a:pt x="24" y="12"/>
                  </a:cubicBezTo>
                  <a:cubicBezTo>
                    <a:pt x="24" y="164"/>
                    <a:pt x="24" y="164"/>
                    <a:pt x="24" y="164"/>
                  </a:cubicBezTo>
                  <a:cubicBezTo>
                    <a:pt x="24" y="192"/>
                    <a:pt x="24" y="192"/>
                    <a:pt x="24" y="192"/>
                  </a:cubicBezTo>
                  <a:cubicBezTo>
                    <a:pt x="244" y="192"/>
                    <a:pt x="244" y="192"/>
                    <a:pt x="244" y="192"/>
                  </a:cubicBezTo>
                  <a:cubicBezTo>
                    <a:pt x="251" y="192"/>
                    <a:pt x="256" y="197"/>
                    <a:pt x="256" y="204"/>
                  </a:cubicBezTo>
                  <a:cubicBezTo>
                    <a:pt x="256" y="211"/>
                    <a:pt x="251" y="216"/>
                    <a:pt x="244" y="216"/>
                  </a:cubicBezTo>
                  <a:moveTo>
                    <a:pt x="216" y="180"/>
                  </a:moveTo>
                  <a:cubicBezTo>
                    <a:pt x="192" y="180"/>
                    <a:pt x="192" y="180"/>
                    <a:pt x="192" y="180"/>
                  </a:cubicBezTo>
                  <a:cubicBezTo>
                    <a:pt x="185" y="180"/>
                    <a:pt x="180" y="175"/>
                    <a:pt x="180" y="168"/>
                  </a:cubicBezTo>
                  <a:cubicBezTo>
                    <a:pt x="180" y="84"/>
                    <a:pt x="180" y="84"/>
                    <a:pt x="180" y="84"/>
                  </a:cubicBezTo>
                  <a:cubicBezTo>
                    <a:pt x="180" y="77"/>
                    <a:pt x="185" y="72"/>
                    <a:pt x="192" y="72"/>
                  </a:cubicBezTo>
                  <a:cubicBezTo>
                    <a:pt x="216" y="72"/>
                    <a:pt x="216" y="72"/>
                    <a:pt x="216" y="72"/>
                  </a:cubicBezTo>
                  <a:cubicBezTo>
                    <a:pt x="223" y="72"/>
                    <a:pt x="228" y="77"/>
                    <a:pt x="228" y="84"/>
                  </a:cubicBezTo>
                  <a:cubicBezTo>
                    <a:pt x="228" y="168"/>
                    <a:pt x="228" y="168"/>
                    <a:pt x="228" y="168"/>
                  </a:cubicBezTo>
                  <a:cubicBezTo>
                    <a:pt x="228" y="175"/>
                    <a:pt x="223" y="180"/>
                    <a:pt x="216" y="180"/>
                  </a:cubicBezTo>
                  <a:moveTo>
                    <a:pt x="148" y="180"/>
                  </a:moveTo>
                  <a:cubicBezTo>
                    <a:pt x="124" y="180"/>
                    <a:pt x="124" y="180"/>
                    <a:pt x="124" y="180"/>
                  </a:cubicBezTo>
                  <a:cubicBezTo>
                    <a:pt x="117" y="180"/>
                    <a:pt x="112" y="175"/>
                    <a:pt x="112" y="168"/>
                  </a:cubicBezTo>
                  <a:cubicBezTo>
                    <a:pt x="112" y="36"/>
                    <a:pt x="112" y="36"/>
                    <a:pt x="112" y="36"/>
                  </a:cubicBezTo>
                  <a:cubicBezTo>
                    <a:pt x="112" y="29"/>
                    <a:pt x="117" y="24"/>
                    <a:pt x="124" y="24"/>
                  </a:cubicBezTo>
                  <a:cubicBezTo>
                    <a:pt x="148" y="24"/>
                    <a:pt x="148" y="24"/>
                    <a:pt x="148" y="24"/>
                  </a:cubicBezTo>
                  <a:cubicBezTo>
                    <a:pt x="155" y="24"/>
                    <a:pt x="160" y="29"/>
                    <a:pt x="160" y="36"/>
                  </a:cubicBezTo>
                  <a:cubicBezTo>
                    <a:pt x="160" y="168"/>
                    <a:pt x="160" y="168"/>
                    <a:pt x="160" y="168"/>
                  </a:cubicBezTo>
                  <a:cubicBezTo>
                    <a:pt x="160" y="175"/>
                    <a:pt x="155" y="180"/>
                    <a:pt x="148" y="180"/>
                  </a:cubicBezTo>
                  <a:moveTo>
                    <a:pt x="80" y="180"/>
                  </a:moveTo>
                  <a:cubicBezTo>
                    <a:pt x="56" y="180"/>
                    <a:pt x="56" y="180"/>
                    <a:pt x="56" y="180"/>
                  </a:cubicBezTo>
                  <a:cubicBezTo>
                    <a:pt x="49" y="180"/>
                    <a:pt x="44" y="175"/>
                    <a:pt x="44" y="168"/>
                  </a:cubicBezTo>
                  <a:cubicBezTo>
                    <a:pt x="44" y="144"/>
                    <a:pt x="44" y="144"/>
                    <a:pt x="44" y="144"/>
                  </a:cubicBezTo>
                  <a:cubicBezTo>
                    <a:pt x="44" y="137"/>
                    <a:pt x="49" y="132"/>
                    <a:pt x="56" y="132"/>
                  </a:cubicBezTo>
                  <a:cubicBezTo>
                    <a:pt x="80" y="132"/>
                    <a:pt x="80" y="132"/>
                    <a:pt x="80" y="132"/>
                  </a:cubicBezTo>
                  <a:cubicBezTo>
                    <a:pt x="87" y="132"/>
                    <a:pt x="92" y="137"/>
                    <a:pt x="92" y="144"/>
                  </a:cubicBezTo>
                  <a:cubicBezTo>
                    <a:pt x="92" y="168"/>
                    <a:pt x="92" y="168"/>
                    <a:pt x="92" y="168"/>
                  </a:cubicBezTo>
                  <a:cubicBezTo>
                    <a:pt x="92" y="175"/>
                    <a:pt x="87" y="180"/>
                    <a:pt x="80" y="180"/>
                  </a:cubicBezTo>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grpSp>
      <p:grpSp>
        <p:nvGrpSpPr>
          <p:cNvPr id="110" name="Group 36"/>
          <p:cNvGrpSpPr/>
          <p:nvPr/>
        </p:nvGrpSpPr>
        <p:grpSpPr>
          <a:xfrm>
            <a:off x="7027676" y="1943852"/>
            <a:ext cx="970856" cy="970853"/>
            <a:chOff x="5274567" y="1625529"/>
            <a:chExt cx="728142" cy="728140"/>
          </a:xfrm>
        </p:grpSpPr>
        <p:sp>
          <p:nvSpPr>
            <p:cNvPr id="111" name="Oval 12"/>
            <p:cNvSpPr/>
            <p:nvPr/>
          </p:nvSpPr>
          <p:spPr>
            <a:xfrm rot="20300499">
              <a:off x="5274567" y="1625529"/>
              <a:ext cx="728142" cy="728140"/>
            </a:xfrm>
            <a:prstGeom prst="ellipse">
              <a:avLst/>
            </a:prstGeom>
            <a:solidFill>
              <a:schemeClr val="tx1">
                <a:lumMod val="50000"/>
                <a:lumOff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2" name="Freeform 173"/>
            <p:cNvSpPr>
              <a:spLocks noEditPoints="1"/>
            </p:cNvSpPr>
            <p:nvPr/>
          </p:nvSpPr>
          <p:spPr bwMode="auto">
            <a:xfrm>
              <a:off x="5482504" y="1832846"/>
              <a:ext cx="312266" cy="313506"/>
            </a:xfrm>
            <a:custGeom>
              <a:avLst/>
              <a:gdLst/>
              <a:ahLst/>
              <a:cxnLst>
                <a:cxn ang="0">
                  <a:pos x="128" y="256"/>
                </a:cxn>
                <a:cxn ang="0">
                  <a:pos x="0" y="128"/>
                </a:cxn>
                <a:cxn ang="0">
                  <a:pos x="128" y="0"/>
                </a:cxn>
                <a:cxn ang="0">
                  <a:pos x="256" y="128"/>
                </a:cxn>
                <a:cxn ang="0">
                  <a:pos x="128" y="256"/>
                </a:cxn>
                <a:cxn ang="0">
                  <a:pos x="24" y="128"/>
                </a:cxn>
                <a:cxn ang="0">
                  <a:pos x="128" y="128"/>
                </a:cxn>
                <a:cxn ang="0">
                  <a:pos x="128" y="24"/>
                </a:cxn>
                <a:cxn ang="0">
                  <a:pos x="24" y="128"/>
                </a:cxn>
              </a:cxnLst>
              <a:rect l="0" t="0" r="r" b="b"/>
              <a:pathLst>
                <a:path w="256" h="256">
                  <a:moveTo>
                    <a:pt x="128" y="256"/>
                  </a:moveTo>
                  <a:cubicBezTo>
                    <a:pt x="57" y="256"/>
                    <a:pt x="0" y="199"/>
                    <a:pt x="0" y="128"/>
                  </a:cubicBezTo>
                  <a:cubicBezTo>
                    <a:pt x="0" y="57"/>
                    <a:pt x="57" y="0"/>
                    <a:pt x="128" y="0"/>
                  </a:cubicBezTo>
                  <a:cubicBezTo>
                    <a:pt x="199" y="0"/>
                    <a:pt x="256" y="57"/>
                    <a:pt x="256" y="128"/>
                  </a:cubicBezTo>
                  <a:cubicBezTo>
                    <a:pt x="256" y="199"/>
                    <a:pt x="199" y="256"/>
                    <a:pt x="128" y="256"/>
                  </a:cubicBezTo>
                  <a:moveTo>
                    <a:pt x="24" y="128"/>
                  </a:moveTo>
                  <a:cubicBezTo>
                    <a:pt x="128" y="128"/>
                    <a:pt x="128" y="128"/>
                    <a:pt x="128" y="128"/>
                  </a:cubicBezTo>
                  <a:cubicBezTo>
                    <a:pt x="128" y="24"/>
                    <a:pt x="128" y="24"/>
                    <a:pt x="128" y="24"/>
                  </a:cubicBezTo>
                  <a:cubicBezTo>
                    <a:pt x="71" y="24"/>
                    <a:pt x="24" y="71"/>
                    <a:pt x="24" y="128"/>
                  </a:cubicBezTo>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grpSp>
      <p:grpSp>
        <p:nvGrpSpPr>
          <p:cNvPr id="113" name="Group 37"/>
          <p:cNvGrpSpPr/>
          <p:nvPr/>
        </p:nvGrpSpPr>
        <p:grpSpPr>
          <a:xfrm>
            <a:off x="7160177" y="4016211"/>
            <a:ext cx="970856" cy="970853"/>
            <a:chOff x="5373943" y="3179798"/>
            <a:chExt cx="728142" cy="728140"/>
          </a:xfrm>
        </p:grpSpPr>
        <p:sp>
          <p:nvSpPr>
            <p:cNvPr id="114" name="Oval 13"/>
            <p:cNvSpPr/>
            <p:nvPr/>
          </p:nvSpPr>
          <p:spPr>
            <a:xfrm rot="20300499">
              <a:off x="5373943" y="3179798"/>
              <a:ext cx="728142" cy="728140"/>
            </a:xfrm>
            <a:prstGeom prst="ellipse">
              <a:avLst/>
            </a:prstGeom>
            <a:solidFill>
              <a:schemeClr val="tx1">
                <a:lumMod val="65000"/>
                <a:lumOff val="3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5" name="Freeform 182"/>
            <p:cNvSpPr>
              <a:spLocks noEditPoints="1"/>
            </p:cNvSpPr>
            <p:nvPr/>
          </p:nvSpPr>
          <p:spPr bwMode="auto">
            <a:xfrm>
              <a:off x="5581880" y="3387734"/>
              <a:ext cx="312266" cy="312266"/>
            </a:xfrm>
            <a:custGeom>
              <a:avLst/>
              <a:gdLst/>
              <a:ahLst/>
              <a:cxnLst>
                <a:cxn ang="0">
                  <a:pos x="128" y="256"/>
                </a:cxn>
                <a:cxn ang="0">
                  <a:pos x="0" y="128"/>
                </a:cxn>
                <a:cxn ang="0">
                  <a:pos x="128" y="0"/>
                </a:cxn>
                <a:cxn ang="0">
                  <a:pos x="256" y="128"/>
                </a:cxn>
                <a:cxn ang="0">
                  <a:pos x="128" y="256"/>
                </a:cxn>
                <a:cxn ang="0">
                  <a:pos x="128" y="24"/>
                </a:cxn>
                <a:cxn ang="0">
                  <a:pos x="24" y="128"/>
                </a:cxn>
                <a:cxn ang="0">
                  <a:pos x="128" y="232"/>
                </a:cxn>
                <a:cxn ang="0">
                  <a:pos x="232" y="128"/>
                </a:cxn>
                <a:cxn ang="0">
                  <a:pos x="128" y="24"/>
                </a:cxn>
                <a:cxn ang="0">
                  <a:pos x="180" y="140"/>
                </a:cxn>
                <a:cxn ang="0">
                  <a:pos x="156" y="140"/>
                </a:cxn>
                <a:cxn ang="0">
                  <a:pos x="140" y="140"/>
                </a:cxn>
                <a:cxn ang="0">
                  <a:pos x="128" y="140"/>
                </a:cxn>
                <a:cxn ang="0">
                  <a:pos x="116" y="128"/>
                </a:cxn>
                <a:cxn ang="0">
                  <a:pos x="116" y="56"/>
                </a:cxn>
                <a:cxn ang="0">
                  <a:pos x="128" y="44"/>
                </a:cxn>
                <a:cxn ang="0">
                  <a:pos x="140" y="56"/>
                </a:cxn>
                <a:cxn ang="0">
                  <a:pos x="140" y="116"/>
                </a:cxn>
                <a:cxn ang="0">
                  <a:pos x="156" y="116"/>
                </a:cxn>
                <a:cxn ang="0">
                  <a:pos x="180" y="116"/>
                </a:cxn>
                <a:cxn ang="0">
                  <a:pos x="192" y="128"/>
                </a:cxn>
                <a:cxn ang="0">
                  <a:pos x="180" y="140"/>
                </a:cxn>
              </a:cxnLst>
              <a:rect l="0" t="0" r="r" b="b"/>
              <a:pathLst>
                <a:path w="256" h="256">
                  <a:moveTo>
                    <a:pt x="128" y="256"/>
                  </a:moveTo>
                  <a:cubicBezTo>
                    <a:pt x="57" y="256"/>
                    <a:pt x="0" y="199"/>
                    <a:pt x="0" y="128"/>
                  </a:cubicBezTo>
                  <a:cubicBezTo>
                    <a:pt x="0" y="57"/>
                    <a:pt x="57" y="0"/>
                    <a:pt x="128" y="0"/>
                  </a:cubicBezTo>
                  <a:cubicBezTo>
                    <a:pt x="199" y="0"/>
                    <a:pt x="256" y="57"/>
                    <a:pt x="256" y="128"/>
                  </a:cubicBezTo>
                  <a:cubicBezTo>
                    <a:pt x="256" y="199"/>
                    <a:pt x="199" y="256"/>
                    <a:pt x="128" y="256"/>
                  </a:cubicBezTo>
                  <a:moveTo>
                    <a:pt x="128" y="24"/>
                  </a:moveTo>
                  <a:cubicBezTo>
                    <a:pt x="71" y="24"/>
                    <a:pt x="24" y="71"/>
                    <a:pt x="24" y="128"/>
                  </a:cubicBezTo>
                  <a:cubicBezTo>
                    <a:pt x="24" y="185"/>
                    <a:pt x="71" y="232"/>
                    <a:pt x="128" y="232"/>
                  </a:cubicBezTo>
                  <a:cubicBezTo>
                    <a:pt x="185" y="232"/>
                    <a:pt x="232" y="185"/>
                    <a:pt x="232" y="128"/>
                  </a:cubicBezTo>
                  <a:cubicBezTo>
                    <a:pt x="232" y="71"/>
                    <a:pt x="185" y="24"/>
                    <a:pt x="128" y="24"/>
                  </a:cubicBezTo>
                  <a:moveTo>
                    <a:pt x="180" y="140"/>
                  </a:moveTo>
                  <a:cubicBezTo>
                    <a:pt x="156" y="140"/>
                    <a:pt x="156" y="140"/>
                    <a:pt x="156" y="140"/>
                  </a:cubicBezTo>
                  <a:cubicBezTo>
                    <a:pt x="140" y="140"/>
                    <a:pt x="140" y="140"/>
                    <a:pt x="140" y="140"/>
                  </a:cubicBezTo>
                  <a:cubicBezTo>
                    <a:pt x="128" y="140"/>
                    <a:pt x="128" y="140"/>
                    <a:pt x="128" y="140"/>
                  </a:cubicBezTo>
                  <a:cubicBezTo>
                    <a:pt x="121" y="140"/>
                    <a:pt x="116" y="135"/>
                    <a:pt x="116" y="128"/>
                  </a:cubicBezTo>
                  <a:cubicBezTo>
                    <a:pt x="116" y="56"/>
                    <a:pt x="116" y="56"/>
                    <a:pt x="116" y="56"/>
                  </a:cubicBezTo>
                  <a:cubicBezTo>
                    <a:pt x="116" y="49"/>
                    <a:pt x="121" y="44"/>
                    <a:pt x="128" y="44"/>
                  </a:cubicBezTo>
                  <a:cubicBezTo>
                    <a:pt x="135" y="44"/>
                    <a:pt x="140" y="49"/>
                    <a:pt x="140" y="56"/>
                  </a:cubicBezTo>
                  <a:cubicBezTo>
                    <a:pt x="140" y="116"/>
                    <a:pt x="140" y="116"/>
                    <a:pt x="140" y="116"/>
                  </a:cubicBezTo>
                  <a:cubicBezTo>
                    <a:pt x="156" y="116"/>
                    <a:pt x="156" y="116"/>
                    <a:pt x="156" y="116"/>
                  </a:cubicBezTo>
                  <a:cubicBezTo>
                    <a:pt x="180" y="116"/>
                    <a:pt x="180" y="116"/>
                    <a:pt x="180" y="116"/>
                  </a:cubicBezTo>
                  <a:cubicBezTo>
                    <a:pt x="187" y="116"/>
                    <a:pt x="192" y="121"/>
                    <a:pt x="192" y="128"/>
                  </a:cubicBezTo>
                  <a:cubicBezTo>
                    <a:pt x="192" y="135"/>
                    <a:pt x="187" y="140"/>
                    <a:pt x="180" y="140"/>
                  </a:cubicBezTo>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grpSp>
      <p:grpSp>
        <p:nvGrpSpPr>
          <p:cNvPr id="116" name="Group 35"/>
          <p:cNvGrpSpPr/>
          <p:nvPr/>
        </p:nvGrpSpPr>
        <p:grpSpPr>
          <a:xfrm>
            <a:off x="5015801" y="1429474"/>
            <a:ext cx="970856" cy="970853"/>
            <a:chOff x="3765661" y="1239745"/>
            <a:chExt cx="728142" cy="728140"/>
          </a:xfrm>
        </p:grpSpPr>
        <p:sp>
          <p:nvSpPr>
            <p:cNvPr id="117" name="Oval 11"/>
            <p:cNvSpPr/>
            <p:nvPr/>
          </p:nvSpPr>
          <p:spPr>
            <a:xfrm rot="20300499">
              <a:off x="3765661" y="1239745"/>
              <a:ext cx="728142" cy="728140"/>
            </a:xfrm>
            <a:prstGeom prst="ellipse">
              <a:avLst/>
            </a:prstGeom>
            <a:solidFill>
              <a:srgbClr val="D43B20"/>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8" name="Freeform 221"/>
            <p:cNvSpPr>
              <a:spLocks noEditPoints="1"/>
            </p:cNvSpPr>
            <p:nvPr/>
          </p:nvSpPr>
          <p:spPr bwMode="auto">
            <a:xfrm>
              <a:off x="4012631" y="1447681"/>
              <a:ext cx="234200" cy="312266"/>
            </a:xfrm>
            <a:custGeom>
              <a:avLst/>
              <a:gdLst/>
              <a:ahLst/>
              <a:cxnLst>
                <a:cxn ang="0">
                  <a:pos x="96" y="256"/>
                </a:cxn>
                <a:cxn ang="0">
                  <a:pos x="0" y="96"/>
                </a:cxn>
                <a:cxn ang="0">
                  <a:pos x="96" y="0"/>
                </a:cxn>
                <a:cxn ang="0">
                  <a:pos x="192" y="96"/>
                </a:cxn>
                <a:cxn ang="0">
                  <a:pos x="96" y="256"/>
                </a:cxn>
                <a:cxn ang="0">
                  <a:pos x="96" y="32"/>
                </a:cxn>
                <a:cxn ang="0">
                  <a:pos x="32" y="96"/>
                </a:cxn>
                <a:cxn ang="0">
                  <a:pos x="96" y="160"/>
                </a:cxn>
                <a:cxn ang="0">
                  <a:pos x="160" y="96"/>
                </a:cxn>
                <a:cxn ang="0">
                  <a:pos x="96" y="32"/>
                </a:cxn>
                <a:cxn ang="0">
                  <a:pos x="96" y="128"/>
                </a:cxn>
                <a:cxn ang="0">
                  <a:pos x="64" y="96"/>
                </a:cxn>
                <a:cxn ang="0">
                  <a:pos x="96" y="64"/>
                </a:cxn>
                <a:cxn ang="0">
                  <a:pos x="128" y="96"/>
                </a:cxn>
                <a:cxn ang="0">
                  <a:pos x="96" y="128"/>
                </a:cxn>
              </a:cxnLst>
              <a:rect l="0" t="0" r="r" b="b"/>
              <a:pathLst>
                <a:path w="192" h="256">
                  <a:moveTo>
                    <a:pt x="96" y="256"/>
                  </a:moveTo>
                  <a:cubicBezTo>
                    <a:pt x="96" y="256"/>
                    <a:pt x="0" y="149"/>
                    <a:pt x="0" y="96"/>
                  </a:cubicBezTo>
                  <a:cubicBezTo>
                    <a:pt x="0" y="43"/>
                    <a:pt x="43" y="0"/>
                    <a:pt x="96" y="0"/>
                  </a:cubicBezTo>
                  <a:cubicBezTo>
                    <a:pt x="149" y="0"/>
                    <a:pt x="192" y="43"/>
                    <a:pt x="192" y="96"/>
                  </a:cubicBezTo>
                  <a:cubicBezTo>
                    <a:pt x="192" y="149"/>
                    <a:pt x="96" y="256"/>
                    <a:pt x="96" y="256"/>
                  </a:cubicBezTo>
                  <a:moveTo>
                    <a:pt x="96" y="32"/>
                  </a:moveTo>
                  <a:cubicBezTo>
                    <a:pt x="61" y="32"/>
                    <a:pt x="32" y="61"/>
                    <a:pt x="32" y="96"/>
                  </a:cubicBezTo>
                  <a:cubicBezTo>
                    <a:pt x="32" y="131"/>
                    <a:pt x="61" y="160"/>
                    <a:pt x="96" y="160"/>
                  </a:cubicBezTo>
                  <a:cubicBezTo>
                    <a:pt x="131" y="160"/>
                    <a:pt x="160" y="131"/>
                    <a:pt x="160" y="96"/>
                  </a:cubicBezTo>
                  <a:cubicBezTo>
                    <a:pt x="160" y="61"/>
                    <a:pt x="131" y="32"/>
                    <a:pt x="96" y="32"/>
                  </a:cubicBezTo>
                  <a:moveTo>
                    <a:pt x="96" y="128"/>
                  </a:moveTo>
                  <a:cubicBezTo>
                    <a:pt x="78" y="128"/>
                    <a:pt x="64" y="114"/>
                    <a:pt x="64" y="96"/>
                  </a:cubicBezTo>
                  <a:cubicBezTo>
                    <a:pt x="64" y="78"/>
                    <a:pt x="78" y="64"/>
                    <a:pt x="96" y="64"/>
                  </a:cubicBezTo>
                  <a:cubicBezTo>
                    <a:pt x="114" y="64"/>
                    <a:pt x="128" y="78"/>
                    <a:pt x="128" y="96"/>
                  </a:cubicBezTo>
                  <a:cubicBezTo>
                    <a:pt x="128" y="114"/>
                    <a:pt x="114" y="128"/>
                    <a:pt x="96" y="128"/>
                  </a:cubicBezTo>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grpSp>
      <p:grpSp>
        <p:nvGrpSpPr>
          <p:cNvPr id="119" name="Group 34"/>
          <p:cNvGrpSpPr/>
          <p:nvPr/>
        </p:nvGrpSpPr>
        <p:grpSpPr>
          <a:xfrm>
            <a:off x="3904895" y="3183928"/>
            <a:ext cx="970856" cy="970853"/>
            <a:chOff x="2932481" y="2555586"/>
            <a:chExt cx="728142" cy="728140"/>
          </a:xfrm>
        </p:grpSpPr>
        <p:sp>
          <p:nvSpPr>
            <p:cNvPr id="120" name="Oval 15"/>
            <p:cNvSpPr/>
            <p:nvPr/>
          </p:nvSpPr>
          <p:spPr>
            <a:xfrm rot="20300499">
              <a:off x="2932481" y="2555586"/>
              <a:ext cx="728142" cy="728140"/>
            </a:xfrm>
            <a:prstGeom prst="ellipse">
              <a:avLst/>
            </a:prstGeom>
            <a:solidFill>
              <a:srgbClr val="759F8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21" name="Freeform 86"/>
            <p:cNvSpPr>
              <a:spLocks noEditPoints="1"/>
            </p:cNvSpPr>
            <p:nvPr/>
          </p:nvSpPr>
          <p:spPr bwMode="auto">
            <a:xfrm>
              <a:off x="3136701" y="2819903"/>
              <a:ext cx="319702" cy="199504"/>
            </a:xfrm>
            <a:custGeom>
              <a:avLst/>
              <a:gdLst/>
              <a:ahLst/>
              <a:cxnLst>
                <a:cxn ang="0">
                  <a:pos x="244" y="160"/>
                </a:cxn>
                <a:cxn ang="0">
                  <a:pos x="232" y="160"/>
                </a:cxn>
                <a:cxn ang="0">
                  <a:pos x="24" y="160"/>
                </a:cxn>
                <a:cxn ang="0">
                  <a:pos x="12" y="160"/>
                </a:cxn>
                <a:cxn ang="0">
                  <a:pos x="0" y="148"/>
                </a:cxn>
                <a:cxn ang="0">
                  <a:pos x="0" y="128"/>
                </a:cxn>
                <a:cxn ang="0">
                  <a:pos x="24" y="128"/>
                </a:cxn>
                <a:cxn ang="0">
                  <a:pos x="24" y="12"/>
                </a:cxn>
                <a:cxn ang="0">
                  <a:pos x="36" y="0"/>
                </a:cxn>
                <a:cxn ang="0">
                  <a:pos x="220" y="0"/>
                </a:cxn>
                <a:cxn ang="0">
                  <a:pos x="232" y="12"/>
                </a:cxn>
                <a:cxn ang="0">
                  <a:pos x="232" y="128"/>
                </a:cxn>
                <a:cxn ang="0">
                  <a:pos x="256" y="128"/>
                </a:cxn>
                <a:cxn ang="0">
                  <a:pos x="256" y="148"/>
                </a:cxn>
                <a:cxn ang="0">
                  <a:pos x="244" y="160"/>
                </a:cxn>
                <a:cxn ang="0">
                  <a:pos x="100" y="148"/>
                </a:cxn>
                <a:cxn ang="0">
                  <a:pos x="156" y="148"/>
                </a:cxn>
                <a:cxn ang="0">
                  <a:pos x="156" y="140"/>
                </a:cxn>
                <a:cxn ang="0">
                  <a:pos x="100" y="140"/>
                </a:cxn>
                <a:cxn ang="0">
                  <a:pos x="100" y="148"/>
                </a:cxn>
                <a:cxn ang="0">
                  <a:pos x="216" y="16"/>
                </a:cxn>
                <a:cxn ang="0">
                  <a:pos x="40" y="16"/>
                </a:cxn>
                <a:cxn ang="0">
                  <a:pos x="40" y="120"/>
                </a:cxn>
                <a:cxn ang="0">
                  <a:pos x="216" y="120"/>
                </a:cxn>
                <a:cxn ang="0">
                  <a:pos x="216" y="16"/>
                </a:cxn>
              </a:cxnLst>
              <a:rect l="0" t="0" r="r" b="b"/>
              <a:pathLst>
                <a:path w="256" h="160">
                  <a:moveTo>
                    <a:pt x="244" y="160"/>
                  </a:moveTo>
                  <a:cubicBezTo>
                    <a:pt x="232" y="160"/>
                    <a:pt x="232" y="160"/>
                    <a:pt x="232" y="160"/>
                  </a:cubicBezTo>
                  <a:cubicBezTo>
                    <a:pt x="24" y="160"/>
                    <a:pt x="24" y="160"/>
                    <a:pt x="24" y="160"/>
                  </a:cubicBezTo>
                  <a:cubicBezTo>
                    <a:pt x="12" y="160"/>
                    <a:pt x="12" y="160"/>
                    <a:pt x="12" y="160"/>
                  </a:cubicBezTo>
                  <a:cubicBezTo>
                    <a:pt x="5" y="160"/>
                    <a:pt x="0" y="155"/>
                    <a:pt x="0" y="148"/>
                  </a:cubicBezTo>
                  <a:cubicBezTo>
                    <a:pt x="0" y="128"/>
                    <a:pt x="0" y="128"/>
                    <a:pt x="0" y="128"/>
                  </a:cubicBezTo>
                  <a:cubicBezTo>
                    <a:pt x="24" y="128"/>
                    <a:pt x="24" y="128"/>
                    <a:pt x="24" y="128"/>
                  </a:cubicBezTo>
                  <a:cubicBezTo>
                    <a:pt x="24" y="12"/>
                    <a:pt x="24" y="12"/>
                    <a:pt x="24" y="12"/>
                  </a:cubicBezTo>
                  <a:cubicBezTo>
                    <a:pt x="24" y="5"/>
                    <a:pt x="29" y="0"/>
                    <a:pt x="36" y="0"/>
                  </a:cubicBezTo>
                  <a:cubicBezTo>
                    <a:pt x="220" y="0"/>
                    <a:pt x="220" y="0"/>
                    <a:pt x="220" y="0"/>
                  </a:cubicBezTo>
                  <a:cubicBezTo>
                    <a:pt x="227" y="0"/>
                    <a:pt x="232" y="5"/>
                    <a:pt x="232" y="12"/>
                  </a:cubicBezTo>
                  <a:cubicBezTo>
                    <a:pt x="232" y="128"/>
                    <a:pt x="232" y="128"/>
                    <a:pt x="232" y="128"/>
                  </a:cubicBezTo>
                  <a:cubicBezTo>
                    <a:pt x="256" y="128"/>
                    <a:pt x="256" y="128"/>
                    <a:pt x="256" y="128"/>
                  </a:cubicBezTo>
                  <a:cubicBezTo>
                    <a:pt x="256" y="148"/>
                    <a:pt x="256" y="148"/>
                    <a:pt x="256" y="148"/>
                  </a:cubicBezTo>
                  <a:cubicBezTo>
                    <a:pt x="256" y="155"/>
                    <a:pt x="251" y="160"/>
                    <a:pt x="244" y="160"/>
                  </a:cubicBezTo>
                  <a:moveTo>
                    <a:pt x="100" y="148"/>
                  </a:moveTo>
                  <a:cubicBezTo>
                    <a:pt x="156" y="148"/>
                    <a:pt x="156" y="148"/>
                    <a:pt x="156" y="148"/>
                  </a:cubicBezTo>
                  <a:cubicBezTo>
                    <a:pt x="156" y="140"/>
                    <a:pt x="156" y="140"/>
                    <a:pt x="156" y="140"/>
                  </a:cubicBezTo>
                  <a:cubicBezTo>
                    <a:pt x="100" y="140"/>
                    <a:pt x="100" y="140"/>
                    <a:pt x="100" y="140"/>
                  </a:cubicBezTo>
                  <a:lnTo>
                    <a:pt x="100" y="148"/>
                  </a:lnTo>
                  <a:close/>
                  <a:moveTo>
                    <a:pt x="216" y="16"/>
                  </a:moveTo>
                  <a:cubicBezTo>
                    <a:pt x="40" y="16"/>
                    <a:pt x="40" y="16"/>
                    <a:pt x="40" y="16"/>
                  </a:cubicBezTo>
                  <a:cubicBezTo>
                    <a:pt x="40" y="120"/>
                    <a:pt x="40" y="120"/>
                    <a:pt x="40" y="120"/>
                  </a:cubicBezTo>
                  <a:cubicBezTo>
                    <a:pt x="216" y="120"/>
                    <a:pt x="216" y="120"/>
                    <a:pt x="216" y="120"/>
                  </a:cubicBezTo>
                  <a:lnTo>
                    <a:pt x="216" y="16"/>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grpSp>
      <p:sp>
        <p:nvSpPr>
          <p:cNvPr id="122" name="Footer Text"/>
          <p:cNvSpPr txBox="1"/>
          <p:nvPr/>
        </p:nvSpPr>
        <p:spPr>
          <a:xfrm flipH="1">
            <a:off x="1559991" y="3337913"/>
            <a:ext cx="2204935" cy="656462"/>
          </a:xfrm>
          <a:prstGeom prst="rect">
            <a:avLst/>
          </a:prstGeom>
          <a:noFill/>
        </p:spPr>
        <p:txBody>
          <a:bodyPr wrap="square" lIns="0" tIns="0" rIns="0" bIns="0" rtlCol="0">
            <a:spAutoFit/>
          </a:bodyPr>
          <a:lstStyle/>
          <a:p>
            <a:pPr algn="r" defTabSz="1375467"/>
            <a:r>
              <a:rPr lang="en-US" sz="1600" b="1" dirty="0">
                <a:solidFill>
                  <a:srgbClr val="759F81"/>
                </a:solidFill>
                <a:latin typeface="Agency FB" panose="020B0503020202020204" pitchFamily="34" charset="0"/>
              </a:rPr>
              <a:t>Title Goes Here</a:t>
            </a:r>
            <a:r>
              <a:rPr lang="en-US" sz="1600" dirty="0">
                <a:solidFill>
                  <a:srgbClr val="237DB9"/>
                </a:solidFill>
                <a:latin typeface="Agency FB" panose="020B0503020202020204" pitchFamily="34" charset="0"/>
              </a:rPr>
              <a:t/>
            </a:r>
            <a:br>
              <a:rPr lang="en-US" sz="1600" dirty="0">
                <a:solidFill>
                  <a:srgbClr val="237DB9"/>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of lorem ipsum available, but the majority have suffered</a:t>
            </a:r>
          </a:p>
        </p:txBody>
      </p:sp>
      <p:sp>
        <p:nvSpPr>
          <p:cNvPr id="123" name="Footer Text"/>
          <p:cNvSpPr txBox="1"/>
          <p:nvPr/>
        </p:nvSpPr>
        <p:spPr>
          <a:xfrm flipH="1">
            <a:off x="5023037" y="2937362"/>
            <a:ext cx="2133600" cy="1107804"/>
          </a:xfrm>
          <a:prstGeom prst="rect">
            <a:avLst/>
          </a:prstGeom>
          <a:noFill/>
        </p:spPr>
        <p:txBody>
          <a:bodyPr wrap="square" lIns="0" tIns="0" rIns="0" bIns="0" rtlCol="0">
            <a:spAutoFit/>
          </a:bodyPr>
          <a:lstStyle/>
          <a:p>
            <a:pPr algn="ctr" defTabSz="1375467"/>
            <a:r>
              <a:rPr lang="en-US" sz="1867" b="1" dirty="0">
                <a:solidFill>
                  <a:srgbClr val="262626">
                    <a:lumMod val="50000"/>
                    <a:lumOff val="50000"/>
                  </a:srgbClr>
                </a:solidFill>
                <a:latin typeface="Agency FB" panose="020B0503020202020204" pitchFamily="34" charset="0"/>
              </a:rPr>
              <a:t>Title Goes Here</a:t>
            </a:r>
            <a:r>
              <a:rPr lang="en-US" sz="1867" dirty="0">
                <a:solidFill>
                  <a:srgbClr val="262626">
                    <a:lumMod val="50000"/>
                    <a:lumOff val="50000"/>
                  </a:srgbClr>
                </a:solidFill>
                <a:latin typeface="Agency FB" panose="020B0503020202020204" pitchFamily="34" charset="0"/>
              </a:rPr>
              <a:t/>
            </a:r>
            <a:br>
              <a:rPr lang="en-US" sz="1867" dirty="0">
                <a:solidFill>
                  <a:srgbClr val="262626">
                    <a:lumMod val="50000"/>
                    <a:lumOff val="50000"/>
                  </a:srgbClr>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of lorem ipsum available, but the majority have suffered alteration in some form, by injected humour </a:t>
            </a:r>
            <a:br>
              <a:rPr lang="en-US" sz="1333" dirty="0">
                <a:solidFill>
                  <a:srgbClr val="262626">
                    <a:lumMod val="50000"/>
                    <a:lumOff val="50000"/>
                  </a:srgbClr>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randomized</a:t>
            </a:r>
          </a:p>
        </p:txBody>
      </p:sp>
      <p:sp>
        <p:nvSpPr>
          <p:cNvPr id="124" name="Footer Text"/>
          <p:cNvSpPr txBox="1"/>
          <p:nvPr/>
        </p:nvSpPr>
        <p:spPr>
          <a:xfrm flipH="1">
            <a:off x="2711938" y="1576076"/>
            <a:ext cx="2204935" cy="656462"/>
          </a:xfrm>
          <a:prstGeom prst="rect">
            <a:avLst/>
          </a:prstGeom>
          <a:noFill/>
        </p:spPr>
        <p:txBody>
          <a:bodyPr wrap="square" lIns="0" tIns="0" rIns="0" bIns="0" rtlCol="0">
            <a:spAutoFit/>
          </a:bodyPr>
          <a:lstStyle/>
          <a:p>
            <a:pPr algn="r" defTabSz="1375467"/>
            <a:r>
              <a:rPr lang="en-US" sz="1600" b="1" dirty="0">
                <a:solidFill>
                  <a:srgbClr val="D43B20"/>
                </a:solidFill>
                <a:latin typeface="Agency FB" panose="020B0503020202020204" pitchFamily="34" charset="0"/>
              </a:rPr>
              <a:t>Title Goes Here</a:t>
            </a:r>
            <a:r>
              <a:rPr lang="en-US" sz="1600" dirty="0">
                <a:solidFill>
                  <a:srgbClr val="237DB9"/>
                </a:solidFill>
                <a:latin typeface="Agency FB" panose="020B0503020202020204" pitchFamily="34" charset="0"/>
              </a:rPr>
              <a:t/>
            </a:r>
            <a:br>
              <a:rPr lang="en-US" sz="1600" dirty="0">
                <a:solidFill>
                  <a:srgbClr val="237DB9"/>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of lorem ipsum available, but the majority have suffered</a:t>
            </a:r>
          </a:p>
        </p:txBody>
      </p:sp>
      <p:sp>
        <p:nvSpPr>
          <p:cNvPr id="125" name="Footer Text"/>
          <p:cNvSpPr txBox="1"/>
          <p:nvPr/>
        </p:nvSpPr>
        <p:spPr>
          <a:xfrm flipH="1">
            <a:off x="8104507" y="1982195"/>
            <a:ext cx="2204935" cy="656462"/>
          </a:xfrm>
          <a:prstGeom prst="rect">
            <a:avLst/>
          </a:prstGeom>
          <a:noFill/>
        </p:spPr>
        <p:txBody>
          <a:bodyPr wrap="square" lIns="0" tIns="0" rIns="0" bIns="0" rtlCol="0">
            <a:spAutoFit/>
          </a:bodyPr>
          <a:lstStyle/>
          <a:p>
            <a:pPr defTabSz="1375467"/>
            <a:r>
              <a:rPr lang="en-US" sz="1600" b="1" dirty="0">
                <a:solidFill>
                  <a:schemeClr val="tx1">
                    <a:lumMod val="50000"/>
                    <a:lumOff val="50000"/>
                  </a:schemeClr>
                </a:solidFill>
                <a:latin typeface="Agency FB" panose="020B0503020202020204" pitchFamily="34" charset="0"/>
              </a:rPr>
              <a:t>Title Goes Here</a:t>
            </a:r>
            <a:r>
              <a:rPr lang="en-US" sz="1600" dirty="0">
                <a:solidFill>
                  <a:srgbClr val="237DB9"/>
                </a:solidFill>
                <a:latin typeface="Agency FB" panose="020B0503020202020204" pitchFamily="34" charset="0"/>
              </a:rPr>
              <a:t/>
            </a:r>
            <a:br>
              <a:rPr lang="en-US" sz="1600" dirty="0">
                <a:solidFill>
                  <a:srgbClr val="237DB9"/>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of lorem ipsum available, but the majority have suffered</a:t>
            </a:r>
          </a:p>
        </p:txBody>
      </p:sp>
      <p:sp>
        <p:nvSpPr>
          <p:cNvPr id="126" name="Footer Text"/>
          <p:cNvSpPr txBox="1"/>
          <p:nvPr/>
        </p:nvSpPr>
        <p:spPr>
          <a:xfrm flipH="1">
            <a:off x="8182331" y="4146336"/>
            <a:ext cx="2204935" cy="656462"/>
          </a:xfrm>
          <a:prstGeom prst="rect">
            <a:avLst/>
          </a:prstGeom>
          <a:noFill/>
        </p:spPr>
        <p:txBody>
          <a:bodyPr wrap="square" lIns="0" tIns="0" rIns="0" bIns="0" rtlCol="0">
            <a:spAutoFit/>
          </a:bodyPr>
          <a:lstStyle/>
          <a:p>
            <a:pPr defTabSz="1375467"/>
            <a:r>
              <a:rPr lang="en-US" sz="1600" b="1" dirty="0">
                <a:solidFill>
                  <a:schemeClr val="tx1">
                    <a:lumMod val="65000"/>
                    <a:lumOff val="35000"/>
                  </a:schemeClr>
                </a:solidFill>
                <a:latin typeface="Agency FB" panose="020B0503020202020204" pitchFamily="34" charset="0"/>
              </a:rPr>
              <a:t>Title Goes Here</a:t>
            </a:r>
            <a:r>
              <a:rPr lang="en-US" sz="1600" dirty="0">
                <a:solidFill>
                  <a:srgbClr val="237DB9"/>
                </a:solidFill>
                <a:latin typeface="Agency FB" panose="020B0503020202020204" pitchFamily="34" charset="0"/>
              </a:rPr>
              <a:t/>
            </a:r>
            <a:br>
              <a:rPr lang="en-US" sz="1600" dirty="0">
                <a:solidFill>
                  <a:srgbClr val="237DB9"/>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of lorem ipsum available, but the majority have suffered</a:t>
            </a:r>
          </a:p>
        </p:txBody>
      </p:sp>
      <p:sp>
        <p:nvSpPr>
          <p:cNvPr id="132" name="Footer Text"/>
          <p:cNvSpPr txBox="1"/>
          <p:nvPr/>
        </p:nvSpPr>
        <p:spPr>
          <a:xfrm flipH="1">
            <a:off x="6285085" y="5053175"/>
            <a:ext cx="2204935" cy="656462"/>
          </a:xfrm>
          <a:prstGeom prst="rect">
            <a:avLst/>
          </a:prstGeom>
          <a:noFill/>
        </p:spPr>
        <p:txBody>
          <a:bodyPr wrap="square" lIns="0" tIns="0" rIns="0" bIns="0" rtlCol="0">
            <a:spAutoFit/>
          </a:bodyPr>
          <a:lstStyle/>
          <a:p>
            <a:pPr defTabSz="1375467"/>
            <a:r>
              <a:rPr lang="en-US" sz="1600" b="1" dirty="0">
                <a:solidFill>
                  <a:schemeClr val="tx1">
                    <a:lumMod val="75000"/>
                    <a:lumOff val="25000"/>
                  </a:schemeClr>
                </a:solidFill>
                <a:latin typeface="Agency FB" panose="020B0503020202020204" pitchFamily="34" charset="0"/>
              </a:rPr>
              <a:t>Title Goes Here</a:t>
            </a:r>
            <a:r>
              <a:rPr lang="en-US" sz="1600" dirty="0">
                <a:solidFill>
                  <a:schemeClr val="tx1">
                    <a:lumMod val="75000"/>
                    <a:lumOff val="25000"/>
                  </a:schemeClr>
                </a:solidFill>
                <a:latin typeface="Agency FB" panose="020B0503020202020204" pitchFamily="34" charset="0"/>
              </a:rPr>
              <a:t/>
            </a:r>
            <a:br>
              <a:rPr lang="en-US" sz="1600" dirty="0">
                <a:solidFill>
                  <a:schemeClr val="tx1">
                    <a:lumMod val="75000"/>
                    <a:lumOff val="25000"/>
                  </a:schemeClr>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of lorem ipsum available, but the majority have suffered</a:t>
            </a:r>
          </a:p>
        </p:txBody>
      </p:sp>
      <p:sp>
        <p:nvSpPr>
          <p:cNvPr id="61" name="矩形 60"/>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044016301"/>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00"/>
                                        </p:tgtEl>
                                        <p:attrNameLst>
                                          <p:attrName>style.visibility</p:attrName>
                                        </p:attrNameLst>
                                      </p:cBhvr>
                                      <p:to>
                                        <p:strVal val="visible"/>
                                      </p:to>
                                    </p:set>
                                    <p:anim calcmode="lin" valueType="num">
                                      <p:cBhvr>
                                        <p:cTn id="7" dur="500" fill="hold"/>
                                        <p:tgtEl>
                                          <p:spTgt spid="100"/>
                                        </p:tgtEl>
                                        <p:attrNameLst>
                                          <p:attrName>ppt_w</p:attrName>
                                        </p:attrNameLst>
                                      </p:cBhvr>
                                      <p:tavLst>
                                        <p:tav tm="0">
                                          <p:val>
                                            <p:fltVal val="0"/>
                                          </p:val>
                                        </p:tav>
                                        <p:tav tm="100000">
                                          <p:val>
                                            <p:strVal val="#ppt_w"/>
                                          </p:val>
                                        </p:tav>
                                      </p:tavLst>
                                    </p:anim>
                                    <p:anim calcmode="lin" valueType="num">
                                      <p:cBhvr>
                                        <p:cTn id="8" dur="500" fill="hold"/>
                                        <p:tgtEl>
                                          <p:spTgt spid="100"/>
                                        </p:tgtEl>
                                        <p:attrNameLst>
                                          <p:attrName>ppt_h</p:attrName>
                                        </p:attrNameLst>
                                      </p:cBhvr>
                                      <p:tavLst>
                                        <p:tav tm="0">
                                          <p:val>
                                            <p:fltVal val="0"/>
                                          </p:val>
                                        </p:tav>
                                        <p:tav tm="100000">
                                          <p:val>
                                            <p:strVal val="#ppt_h"/>
                                          </p:val>
                                        </p:tav>
                                      </p:tavLst>
                                    </p:anim>
                                    <p:anim calcmode="lin" valueType="num">
                                      <p:cBhvr>
                                        <p:cTn id="9" dur="500" fill="hold"/>
                                        <p:tgtEl>
                                          <p:spTgt spid="100"/>
                                        </p:tgtEl>
                                        <p:attrNameLst>
                                          <p:attrName>style.rotation</p:attrName>
                                        </p:attrNameLst>
                                      </p:cBhvr>
                                      <p:tavLst>
                                        <p:tav tm="0">
                                          <p:val>
                                            <p:fltVal val="360"/>
                                          </p:val>
                                        </p:tav>
                                        <p:tav tm="100000">
                                          <p:val>
                                            <p:fltVal val="0"/>
                                          </p:val>
                                        </p:tav>
                                      </p:tavLst>
                                    </p:anim>
                                    <p:animEffect transition="in" filter="fade">
                                      <p:cBhvr>
                                        <p:cTn id="10" dur="500"/>
                                        <p:tgtEl>
                                          <p:spTgt spid="100"/>
                                        </p:tgtEl>
                                      </p:cBhvr>
                                    </p:animEffect>
                                  </p:childTnLst>
                                </p:cTn>
                              </p:par>
                              <p:par>
                                <p:cTn id="11" presetID="53" presetClass="entr" presetSubtype="0" fill="hold" grpId="0" nodeType="withEffect">
                                  <p:stCondLst>
                                    <p:cond delay="0"/>
                                  </p:stCondLst>
                                  <p:childTnLst>
                                    <p:set>
                                      <p:cBhvr>
                                        <p:cTn id="12" dur="1" fill="hold">
                                          <p:stCondLst>
                                            <p:cond delay="0"/>
                                          </p:stCondLst>
                                        </p:cTn>
                                        <p:tgtEl>
                                          <p:spTgt spid="123"/>
                                        </p:tgtEl>
                                        <p:attrNameLst>
                                          <p:attrName>style.visibility</p:attrName>
                                        </p:attrNameLst>
                                      </p:cBhvr>
                                      <p:to>
                                        <p:strVal val="visible"/>
                                      </p:to>
                                    </p:set>
                                    <p:anim calcmode="lin" valueType="num">
                                      <p:cBhvr>
                                        <p:cTn id="13" dur="500" fill="hold"/>
                                        <p:tgtEl>
                                          <p:spTgt spid="123"/>
                                        </p:tgtEl>
                                        <p:attrNameLst>
                                          <p:attrName>ppt_w</p:attrName>
                                        </p:attrNameLst>
                                      </p:cBhvr>
                                      <p:tavLst>
                                        <p:tav tm="0">
                                          <p:val>
                                            <p:fltVal val="0"/>
                                          </p:val>
                                        </p:tav>
                                        <p:tav tm="100000">
                                          <p:val>
                                            <p:strVal val="#ppt_w"/>
                                          </p:val>
                                        </p:tav>
                                      </p:tavLst>
                                    </p:anim>
                                    <p:anim calcmode="lin" valueType="num">
                                      <p:cBhvr>
                                        <p:cTn id="14" dur="500" fill="hold"/>
                                        <p:tgtEl>
                                          <p:spTgt spid="123"/>
                                        </p:tgtEl>
                                        <p:attrNameLst>
                                          <p:attrName>ppt_h</p:attrName>
                                        </p:attrNameLst>
                                      </p:cBhvr>
                                      <p:tavLst>
                                        <p:tav tm="0">
                                          <p:val>
                                            <p:fltVal val="0"/>
                                          </p:val>
                                        </p:tav>
                                        <p:tav tm="100000">
                                          <p:val>
                                            <p:strVal val="#ppt_h"/>
                                          </p:val>
                                        </p:tav>
                                      </p:tavLst>
                                    </p:anim>
                                    <p:animEffect transition="in" filter="fade">
                                      <p:cBhvr>
                                        <p:cTn id="15" dur="500"/>
                                        <p:tgtEl>
                                          <p:spTgt spid="123"/>
                                        </p:tgtEl>
                                      </p:cBhvr>
                                    </p:animEffect>
                                  </p:childTnLst>
                                </p:cTn>
                              </p:par>
                            </p:childTnLst>
                          </p:cTn>
                        </p:par>
                        <p:par>
                          <p:cTn id="16" fill="hold">
                            <p:stCondLst>
                              <p:cond delay="500"/>
                            </p:stCondLst>
                            <p:childTnLst>
                              <p:par>
                                <p:cTn id="17" presetID="53" presetClass="entr" presetSubtype="0" fill="hold" nodeType="afterEffect">
                                  <p:stCondLst>
                                    <p:cond delay="0"/>
                                  </p:stCondLst>
                                  <p:childTnLst>
                                    <p:set>
                                      <p:cBhvr>
                                        <p:cTn id="18" dur="1" fill="hold">
                                          <p:stCondLst>
                                            <p:cond delay="0"/>
                                          </p:stCondLst>
                                        </p:cTn>
                                        <p:tgtEl>
                                          <p:spTgt spid="119"/>
                                        </p:tgtEl>
                                        <p:attrNameLst>
                                          <p:attrName>style.visibility</p:attrName>
                                        </p:attrNameLst>
                                      </p:cBhvr>
                                      <p:to>
                                        <p:strVal val="visible"/>
                                      </p:to>
                                    </p:set>
                                    <p:anim calcmode="lin" valueType="num">
                                      <p:cBhvr>
                                        <p:cTn id="19" dur="500" fill="hold"/>
                                        <p:tgtEl>
                                          <p:spTgt spid="119"/>
                                        </p:tgtEl>
                                        <p:attrNameLst>
                                          <p:attrName>ppt_w</p:attrName>
                                        </p:attrNameLst>
                                      </p:cBhvr>
                                      <p:tavLst>
                                        <p:tav tm="0">
                                          <p:val>
                                            <p:fltVal val="0"/>
                                          </p:val>
                                        </p:tav>
                                        <p:tav tm="100000">
                                          <p:val>
                                            <p:strVal val="#ppt_w"/>
                                          </p:val>
                                        </p:tav>
                                      </p:tavLst>
                                    </p:anim>
                                    <p:anim calcmode="lin" valueType="num">
                                      <p:cBhvr>
                                        <p:cTn id="20" dur="500" fill="hold"/>
                                        <p:tgtEl>
                                          <p:spTgt spid="119"/>
                                        </p:tgtEl>
                                        <p:attrNameLst>
                                          <p:attrName>ppt_h</p:attrName>
                                        </p:attrNameLst>
                                      </p:cBhvr>
                                      <p:tavLst>
                                        <p:tav tm="0">
                                          <p:val>
                                            <p:fltVal val="0"/>
                                          </p:val>
                                        </p:tav>
                                        <p:tav tm="100000">
                                          <p:val>
                                            <p:strVal val="#ppt_h"/>
                                          </p:val>
                                        </p:tav>
                                      </p:tavLst>
                                    </p:anim>
                                    <p:animEffect transition="in" filter="fade">
                                      <p:cBhvr>
                                        <p:cTn id="21" dur="500"/>
                                        <p:tgtEl>
                                          <p:spTgt spid="119"/>
                                        </p:tgtEl>
                                      </p:cBhvr>
                                    </p:animEffect>
                                  </p:childTnLst>
                                </p:cTn>
                              </p:par>
                              <p:par>
                                <p:cTn id="22" presetID="2" presetClass="entr" presetSubtype="8" accel="50000" decel="50000" fill="hold" grpId="0" nodeType="withEffect">
                                  <p:stCondLst>
                                    <p:cond delay="0"/>
                                  </p:stCondLst>
                                  <p:childTnLst>
                                    <p:set>
                                      <p:cBhvr>
                                        <p:cTn id="23" dur="1" fill="hold">
                                          <p:stCondLst>
                                            <p:cond delay="0"/>
                                          </p:stCondLst>
                                        </p:cTn>
                                        <p:tgtEl>
                                          <p:spTgt spid="122"/>
                                        </p:tgtEl>
                                        <p:attrNameLst>
                                          <p:attrName>style.visibility</p:attrName>
                                        </p:attrNameLst>
                                      </p:cBhvr>
                                      <p:to>
                                        <p:strVal val="visible"/>
                                      </p:to>
                                    </p:set>
                                    <p:anim calcmode="lin" valueType="num">
                                      <p:cBhvr additive="base">
                                        <p:cTn id="24" dur="500" fill="hold"/>
                                        <p:tgtEl>
                                          <p:spTgt spid="122"/>
                                        </p:tgtEl>
                                        <p:attrNameLst>
                                          <p:attrName>ppt_x</p:attrName>
                                        </p:attrNameLst>
                                      </p:cBhvr>
                                      <p:tavLst>
                                        <p:tav tm="0">
                                          <p:val>
                                            <p:strVal val="0-#ppt_w/2"/>
                                          </p:val>
                                        </p:tav>
                                        <p:tav tm="100000">
                                          <p:val>
                                            <p:strVal val="#ppt_x"/>
                                          </p:val>
                                        </p:tav>
                                      </p:tavLst>
                                    </p:anim>
                                    <p:anim calcmode="lin" valueType="num">
                                      <p:cBhvr additive="base">
                                        <p:cTn id="25" dur="500" fill="hold"/>
                                        <p:tgtEl>
                                          <p:spTgt spid="122"/>
                                        </p:tgtEl>
                                        <p:attrNameLst>
                                          <p:attrName>ppt_y</p:attrName>
                                        </p:attrNameLst>
                                      </p:cBhvr>
                                      <p:tavLst>
                                        <p:tav tm="0">
                                          <p:val>
                                            <p:strVal val="#ppt_y"/>
                                          </p:val>
                                        </p:tav>
                                        <p:tav tm="100000">
                                          <p:val>
                                            <p:strVal val="#ppt_y"/>
                                          </p:val>
                                        </p:tav>
                                      </p:tavLst>
                                    </p:anim>
                                  </p:childTnLst>
                                </p:cTn>
                              </p:par>
                            </p:childTnLst>
                          </p:cTn>
                        </p:par>
                        <p:par>
                          <p:cTn id="26" fill="hold">
                            <p:stCondLst>
                              <p:cond delay="1000"/>
                            </p:stCondLst>
                            <p:childTnLst>
                              <p:par>
                                <p:cTn id="27" presetID="53" presetClass="entr" presetSubtype="0" fill="hold" nodeType="afterEffect">
                                  <p:stCondLst>
                                    <p:cond delay="0"/>
                                  </p:stCondLst>
                                  <p:childTnLst>
                                    <p:set>
                                      <p:cBhvr>
                                        <p:cTn id="28" dur="1" fill="hold">
                                          <p:stCondLst>
                                            <p:cond delay="0"/>
                                          </p:stCondLst>
                                        </p:cTn>
                                        <p:tgtEl>
                                          <p:spTgt spid="116"/>
                                        </p:tgtEl>
                                        <p:attrNameLst>
                                          <p:attrName>style.visibility</p:attrName>
                                        </p:attrNameLst>
                                      </p:cBhvr>
                                      <p:to>
                                        <p:strVal val="visible"/>
                                      </p:to>
                                    </p:set>
                                    <p:anim calcmode="lin" valueType="num">
                                      <p:cBhvr>
                                        <p:cTn id="29" dur="500" fill="hold"/>
                                        <p:tgtEl>
                                          <p:spTgt spid="116"/>
                                        </p:tgtEl>
                                        <p:attrNameLst>
                                          <p:attrName>ppt_w</p:attrName>
                                        </p:attrNameLst>
                                      </p:cBhvr>
                                      <p:tavLst>
                                        <p:tav tm="0">
                                          <p:val>
                                            <p:fltVal val="0"/>
                                          </p:val>
                                        </p:tav>
                                        <p:tav tm="100000">
                                          <p:val>
                                            <p:strVal val="#ppt_w"/>
                                          </p:val>
                                        </p:tav>
                                      </p:tavLst>
                                    </p:anim>
                                    <p:anim calcmode="lin" valueType="num">
                                      <p:cBhvr>
                                        <p:cTn id="30" dur="500" fill="hold"/>
                                        <p:tgtEl>
                                          <p:spTgt spid="116"/>
                                        </p:tgtEl>
                                        <p:attrNameLst>
                                          <p:attrName>ppt_h</p:attrName>
                                        </p:attrNameLst>
                                      </p:cBhvr>
                                      <p:tavLst>
                                        <p:tav tm="0">
                                          <p:val>
                                            <p:fltVal val="0"/>
                                          </p:val>
                                        </p:tav>
                                        <p:tav tm="100000">
                                          <p:val>
                                            <p:strVal val="#ppt_h"/>
                                          </p:val>
                                        </p:tav>
                                      </p:tavLst>
                                    </p:anim>
                                    <p:animEffect transition="in" filter="fade">
                                      <p:cBhvr>
                                        <p:cTn id="31" dur="500"/>
                                        <p:tgtEl>
                                          <p:spTgt spid="116"/>
                                        </p:tgtEl>
                                      </p:cBhvr>
                                    </p:animEffect>
                                  </p:childTnLst>
                                </p:cTn>
                              </p:par>
                              <p:par>
                                <p:cTn id="32" presetID="2" presetClass="entr" presetSubtype="8" accel="50000" decel="50000" fill="hold" grpId="0" nodeType="withEffect">
                                  <p:stCondLst>
                                    <p:cond delay="0"/>
                                  </p:stCondLst>
                                  <p:childTnLst>
                                    <p:set>
                                      <p:cBhvr>
                                        <p:cTn id="33" dur="1" fill="hold">
                                          <p:stCondLst>
                                            <p:cond delay="0"/>
                                          </p:stCondLst>
                                        </p:cTn>
                                        <p:tgtEl>
                                          <p:spTgt spid="124"/>
                                        </p:tgtEl>
                                        <p:attrNameLst>
                                          <p:attrName>style.visibility</p:attrName>
                                        </p:attrNameLst>
                                      </p:cBhvr>
                                      <p:to>
                                        <p:strVal val="visible"/>
                                      </p:to>
                                    </p:set>
                                    <p:anim calcmode="lin" valueType="num">
                                      <p:cBhvr additive="base">
                                        <p:cTn id="34" dur="500" fill="hold"/>
                                        <p:tgtEl>
                                          <p:spTgt spid="124"/>
                                        </p:tgtEl>
                                        <p:attrNameLst>
                                          <p:attrName>ppt_x</p:attrName>
                                        </p:attrNameLst>
                                      </p:cBhvr>
                                      <p:tavLst>
                                        <p:tav tm="0">
                                          <p:val>
                                            <p:strVal val="0-#ppt_w/2"/>
                                          </p:val>
                                        </p:tav>
                                        <p:tav tm="100000">
                                          <p:val>
                                            <p:strVal val="#ppt_x"/>
                                          </p:val>
                                        </p:tav>
                                      </p:tavLst>
                                    </p:anim>
                                    <p:anim calcmode="lin" valueType="num">
                                      <p:cBhvr additive="base">
                                        <p:cTn id="35" dur="500" fill="hold"/>
                                        <p:tgtEl>
                                          <p:spTgt spid="124"/>
                                        </p:tgtEl>
                                        <p:attrNameLst>
                                          <p:attrName>ppt_y</p:attrName>
                                        </p:attrNameLst>
                                      </p:cBhvr>
                                      <p:tavLst>
                                        <p:tav tm="0">
                                          <p:val>
                                            <p:strVal val="#ppt_y"/>
                                          </p:val>
                                        </p:tav>
                                        <p:tav tm="100000">
                                          <p:val>
                                            <p:strVal val="#ppt_y"/>
                                          </p:val>
                                        </p:tav>
                                      </p:tavLst>
                                    </p:anim>
                                  </p:childTnLst>
                                </p:cTn>
                              </p:par>
                            </p:childTnLst>
                          </p:cTn>
                        </p:par>
                        <p:par>
                          <p:cTn id="36" fill="hold">
                            <p:stCondLst>
                              <p:cond delay="1500"/>
                            </p:stCondLst>
                            <p:childTnLst>
                              <p:par>
                                <p:cTn id="37" presetID="53" presetClass="entr" presetSubtype="0" fill="hold" nodeType="afterEffect">
                                  <p:stCondLst>
                                    <p:cond delay="0"/>
                                  </p:stCondLst>
                                  <p:childTnLst>
                                    <p:set>
                                      <p:cBhvr>
                                        <p:cTn id="38" dur="1" fill="hold">
                                          <p:stCondLst>
                                            <p:cond delay="0"/>
                                          </p:stCondLst>
                                        </p:cTn>
                                        <p:tgtEl>
                                          <p:spTgt spid="110"/>
                                        </p:tgtEl>
                                        <p:attrNameLst>
                                          <p:attrName>style.visibility</p:attrName>
                                        </p:attrNameLst>
                                      </p:cBhvr>
                                      <p:to>
                                        <p:strVal val="visible"/>
                                      </p:to>
                                    </p:set>
                                    <p:anim calcmode="lin" valueType="num">
                                      <p:cBhvr>
                                        <p:cTn id="39" dur="500" fill="hold"/>
                                        <p:tgtEl>
                                          <p:spTgt spid="110"/>
                                        </p:tgtEl>
                                        <p:attrNameLst>
                                          <p:attrName>ppt_w</p:attrName>
                                        </p:attrNameLst>
                                      </p:cBhvr>
                                      <p:tavLst>
                                        <p:tav tm="0">
                                          <p:val>
                                            <p:fltVal val="0"/>
                                          </p:val>
                                        </p:tav>
                                        <p:tav tm="100000">
                                          <p:val>
                                            <p:strVal val="#ppt_w"/>
                                          </p:val>
                                        </p:tav>
                                      </p:tavLst>
                                    </p:anim>
                                    <p:anim calcmode="lin" valueType="num">
                                      <p:cBhvr>
                                        <p:cTn id="40" dur="500" fill="hold"/>
                                        <p:tgtEl>
                                          <p:spTgt spid="110"/>
                                        </p:tgtEl>
                                        <p:attrNameLst>
                                          <p:attrName>ppt_h</p:attrName>
                                        </p:attrNameLst>
                                      </p:cBhvr>
                                      <p:tavLst>
                                        <p:tav tm="0">
                                          <p:val>
                                            <p:fltVal val="0"/>
                                          </p:val>
                                        </p:tav>
                                        <p:tav tm="100000">
                                          <p:val>
                                            <p:strVal val="#ppt_h"/>
                                          </p:val>
                                        </p:tav>
                                      </p:tavLst>
                                    </p:anim>
                                    <p:animEffect transition="in" filter="fade">
                                      <p:cBhvr>
                                        <p:cTn id="41" dur="500"/>
                                        <p:tgtEl>
                                          <p:spTgt spid="110"/>
                                        </p:tgtEl>
                                      </p:cBhvr>
                                    </p:animEffect>
                                  </p:childTnLst>
                                </p:cTn>
                              </p:par>
                              <p:par>
                                <p:cTn id="42" presetID="2" presetClass="entr" presetSubtype="2" accel="50000" decel="50000" fill="hold" grpId="0" nodeType="withEffect">
                                  <p:stCondLst>
                                    <p:cond delay="0"/>
                                  </p:stCondLst>
                                  <p:childTnLst>
                                    <p:set>
                                      <p:cBhvr>
                                        <p:cTn id="43" dur="1" fill="hold">
                                          <p:stCondLst>
                                            <p:cond delay="0"/>
                                          </p:stCondLst>
                                        </p:cTn>
                                        <p:tgtEl>
                                          <p:spTgt spid="125"/>
                                        </p:tgtEl>
                                        <p:attrNameLst>
                                          <p:attrName>style.visibility</p:attrName>
                                        </p:attrNameLst>
                                      </p:cBhvr>
                                      <p:to>
                                        <p:strVal val="visible"/>
                                      </p:to>
                                    </p:set>
                                    <p:anim calcmode="lin" valueType="num">
                                      <p:cBhvr additive="base">
                                        <p:cTn id="44" dur="500" fill="hold"/>
                                        <p:tgtEl>
                                          <p:spTgt spid="125"/>
                                        </p:tgtEl>
                                        <p:attrNameLst>
                                          <p:attrName>ppt_x</p:attrName>
                                        </p:attrNameLst>
                                      </p:cBhvr>
                                      <p:tavLst>
                                        <p:tav tm="0">
                                          <p:val>
                                            <p:strVal val="1+#ppt_w/2"/>
                                          </p:val>
                                        </p:tav>
                                        <p:tav tm="100000">
                                          <p:val>
                                            <p:strVal val="#ppt_x"/>
                                          </p:val>
                                        </p:tav>
                                      </p:tavLst>
                                    </p:anim>
                                    <p:anim calcmode="lin" valueType="num">
                                      <p:cBhvr additive="base">
                                        <p:cTn id="45" dur="500" fill="hold"/>
                                        <p:tgtEl>
                                          <p:spTgt spid="125"/>
                                        </p:tgtEl>
                                        <p:attrNameLst>
                                          <p:attrName>ppt_y</p:attrName>
                                        </p:attrNameLst>
                                      </p:cBhvr>
                                      <p:tavLst>
                                        <p:tav tm="0">
                                          <p:val>
                                            <p:strVal val="#ppt_y"/>
                                          </p:val>
                                        </p:tav>
                                        <p:tav tm="100000">
                                          <p:val>
                                            <p:strVal val="#ppt_y"/>
                                          </p:val>
                                        </p:tav>
                                      </p:tavLst>
                                    </p:anim>
                                  </p:childTnLst>
                                </p:cTn>
                              </p:par>
                            </p:childTnLst>
                          </p:cTn>
                        </p:par>
                        <p:par>
                          <p:cTn id="46" fill="hold">
                            <p:stCondLst>
                              <p:cond delay="2000"/>
                            </p:stCondLst>
                            <p:childTnLst>
                              <p:par>
                                <p:cTn id="47" presetID="53" presetClass="entr" presetSubtype="0" fill="hold" nodeType="afterEffect">
                                  <p:stCondLst>
                                    <p:cond delay="0"/>
                                  </p:stCondLst>
                                  <p:childTnLst>
                                    <p:set>
                                      <p:cBhvr>
                                        <p:cTn id="48" dur="1" fill="hold">
                                          <p:stCondLst>
                                            <p:cond delay="0"/>
                                          </p:stCondLst>
                                        </p:cTn>
                                        <p:tgtEl>
                                          <p:spTgt spid="113"/>
                                        </p:tgtEl>
                                        <p:attrNameLst>
                                          <p:attrName>style.visibility</p:attrName>
                                        </p:attrNameLst>
                                      </p:cBhvr>
                                      <p:to>
                                        <p:strVal val="visible"/>
                                      </p:to>
                                    </p:set>
                                    <p:anim calcmode="lin" valueType="num">
                                      <p:cBhvr>
                                        <p:cTn id="49" dur="500" fill="hold"/>
                                        <p:tgtEl>
                                          <p:spTgt spid="113"/>
                                        </p:tgtEl>
                                        <p:attrNameLst>
                                          <p:attrName>ppt_w</p:attrName>
                                        </p:attrNameLst>
                                      </p:cBhvr>
                                      <p:tavLst>
                                        <p:tav tm="0">
                                          <p:val>
                                            <p:fltVal val="0"/>
                                          </p:val>
                                        </p:tav>
                                        <p:tav tm="100000">
                                          <p:val>
                                            <p:strVal val="#ppt_w"/>
                                          </p:val>
                                        </p:tav>
                                      </p:tavLst>
                                    </p:anim>
                                    <p:anim calcmode="lin" valueType="num">
                                      <p:cBhvr>
                                        <p:cTn id="50" dur="500" fill="hold"/>
                                        <p:tgtEl>
                                          <p:spTgt spid="113"/>
                                        </p:tgtEl>
                                        <p:attrNameLst>
                                          <p:attrName>ppt_h</p:attrName>
                                        </p:attrNameLst>
                                      </p:cBhvr>
                                      <p:tavLst>
                                        <p:tav tm="0">
                                          <p:val>
                                            <p:fltVal val="0"/>
                                          </p:val>
                                        </p:tav>
                                        <p:tav tm="100000">
                                          <p:val>
                                            <p:strVal val="#ppt_h"/>
                                          </p:val>
                                        </p:tav>
                                      </p:tavLst>
                                    </p:anim>
                                    <p:animEffect transition="in" filter="fade">
                                      <p:cBhvr>
                                        <p:cTn id="51" dur="500"/>
                                        <p:tgtEl>
                                          <p:spTgt spid="113"/>
                                        </p:tgtEl>
                                      </p:cBhvr>
                                    </p:animEffect>
                                  </p:childTnLst>
                                </p:cTn>
                              </p:par>
                              <p:par>
                                <p:cTn id="52" presetID="2" presetClass="entr" presetSubtype="2" accel="50000" decel="50000" fill="hold" grpId="0" nodeType="withEffect">
                                  <p:stCondLst>
                                    <p:cond delay="0"/>
                                  </p:stCondLst>
                                  <p:childTnLst>
                                    <p:set>
                                      <p:cBhvr>
                                        <p:cTn id="53" dur="1" fill="hold">
                                          <p:stCondLst>
                                            <p:cond delay="0"/>
                                          </p:stCondLst>
                                        </p:cTn>
                                        <p:tgtEl>
                                          <p:spTgt spid="126"/>
                                        </p:tgtEl>
                                        <p:attrNameLst>
                                          <p:attrName>style.visibility</p:attrName>
                                        </p:attrNameLst>
                                      </p:cBhvr>
                                      <p:to>
                                        <p:strVal val="visible"/>
                                      </p:to>
                                    </p:set>
                                    <p:anim calcmode="lin" valueType="num">
                                      <p:cBhvr additive="base">
                                        <p:cTn id="54" dur="500" fill="hold"/>
                                        <p:tgtEl>
                                          <p:spTgt spid="126"/>
                                        </p:tgtEl>
                                        <p:attrNameLst>
                                          <p:attrName>ppt_x</p:attrName>
                                        </p:attrNameLst>
                                      </p:cBhvr>
                                      <p:tavLst>
                                        <p:tav tm="0">
                                          <p:val>
                                            <p:strVal val="1+#ppt_w/2"/>
                                          </p:val>
                                        </p:tav>
                                        <p:tav tm="100000">
                                          <p:val>
                                            <p:strVal val="#ppt_x"/>
                                          </p:val>
                                        </p:tav>
                                      </p:tavLst>
                                    </p:anim>
                                    <p:anim calcmode="lin" valueType="num">
                                      <p:cBhvr additive="base">
                                        <p:cTn id="55" dur="500" fill="hold"/>
                                        <p:tgtEl>
                                          <p:spTgt spid="126"/>
                                        </p:tgtEl>
                                        <p:attrNameLst>
                                          <p:attrName>ppt_y</p:attrName>
                                        </p:attrNameLst>
                                      </p:cBhvr>
                                      <p:tavLst>
                                        <p:tav tm="0">
                                          <p:val>
                                            <p:strVal val="#ppt_y"/>
                                          </p:val>
                                        </p:tav>
                                        <p:tav tm="100000">
                                          <p:val>
                                            <p:strVal val="#ppt_y"/>
                                          </p:val>
                                        </p:tav>
                                      </p:tavLst>
                                    </p:anim>
                                  </p:childTnLst>
                                </p:cTn>
                              </p:par>
                            </p:childTnLst>
                          </p:cTn>
                        </p:par>
                        <p:par>
                          <p:cTn id="56" fill="hold">
                            <p:stCondLst>
                              <p:cond delay="2500"/>
                            </p:stCondLst>
                            <p:childTnLst>
                              <p:par>
                                <p:cTn id="57" presetID="53" presetClass="entr" presetSubtype="0" fill="hold" nodeType="afterEffect">
                                  <p:stCondLst>
                                    <p:cond delay="0"/>
                                  </p:stCondLst>
                                  <p:childTnLst>
                                    <p:set>
                                      <p:cBhvr>
                                        <p:cTn id="58" dur="1" fill="hold">
                                          <p:stCondLst>
                                            <p:cond delay="0"/>
                                          </p:stCondLst>
                                        </p:cTn>
                                        <p:tgtEl>
                                          <p:spTgt spid="107"/>
                                        </p:tgtEl>
                                        <p:attrNameLst>
                                          <p:attrName>style.visibility</p:attrName>
                                        </p:attrNameLst>
                                      </p:cBhvr>
                                      <p:to>
                                        <p:strVal val="visible"/>
                                      </p:to>
                                    </p:set>
                                    <p:anim calcmode="lin" valueType="num">
                                      <p:cBhvr>
                                        <p:cTn id="59" dur="500" fill="hold"/>
                                        <p:tgtEl>
                                          <p:spTgt spid="107"/>
                                        </p:tgtEl>
                                        <p:attrNameLst>
                                          <p:attrName>ppt_w</p:attrName>
                                        </p:attrNameLst>
                                      </p:cBhvr>
                                      <p:tavLst>
                                        <p:tav tm="0">
                                          <p:val>
                                            <p:fltVal val="0"/>
                                          </p:val>
                                        </p:tav>
                                        <p:tav tm="100000">
                                          <p:val>
                                            <p:strVal val="#ppt_w"/>
                                          </p:val>
                                        </p:tav>
                                      </p:tavLst>
                                    </p:anim>
                                    <p:anim calcmode="lin" valueType="num">
                                      <p:cBhvr>
                                        <p:cTn id="60" dur="500" fill="hold"/>
                                        <p:tgtEl>
                                          <p:spTgt spid="107"/>
                                        </p:tgtEl>
                                        <p:attrNameLst>
                                          <p:attrName>ppt_h</p:attrName>
                                        </p:attrNameLst>
                                      </p:cBhvr>
                                      <p:tavLst>
                                        <p:tav tm="0">
                                          <p:val>
                                            <p:fltVal val="0"/>
                                          </p:val>
                                        </p:tav>
                                        <p:tav tm="100000">
                                          <p:val>
                                            <p:strVal val="#ppt_h"/>
                                          </p:val>
                                        </p:tav>
                                      </p:tavLst>
                                    </p:anim>
                                    <p:animEffect transition="in" filter="fade">
                                      <p:cBhvr>
                                        <p:cTn id="61" dur="500"/>
                                        <p:tgtEl>
                                          <p:spTgt spid="107"/>
                                        </p:tgtEl>
                                      </p:cBhvr>
                                    </p:animEffect>
                                  </p:childTnLst>
                                </p:cTn>
                              </p:par>
                              <p:par>
                                <p:cTn id="62" presetID="2" presetClass="entr" presetSubtype="2" accel="50000" decel="50000" fill="hold" grpId="0" nodeType="withEffect">
                                  <p:stCondLst>
                                    <p:cond delay="0"/>
                                  </p:stCondLst>
                                  <p:childTnLst>
                                    <p:set>
                                      <p:cBhvr>
                                        <p:cTn id="63" dur="1" fill="hold">
                                          <p:stCondLst>
                                            <p:cond delay="0"/>
                                          </p:stCondLst>
                                        </p:cTn>
                                        <p:tgtEl>
                                          <p:spTgt spid="132"/>
                                        </p:tgtEl>
                                        <p:attrNameLst>
                                          <p:attrName>style.visibility</p:attrName>
                                        </p:attrNameLst>
                                      </p:cBhvr>
                                      <p:to>
                                        <p:strVal val="visible"/>
                                      </p:to>
                                    </p:set>
                                    <p:anim calcmode="lin" valueType="num">
                                      <p:cBhvr additive="base">
                                        <p:cTn id="64" dur="500" fill="hold"/>
                                        <p:tgtEl>
                                          <p:spTgt spid="132"/>
                                        </p:tgtEl>
                                        <p:attrNameLst>
                                          <p:attrName>ppt_x</p:attrName>
                                        </p:attrNameLst>
                                      </p:cBhvr>
                                      <p:tavLst>
                                        <p:tav tm="0">
                                          <p:val>
                                            <p:strVal val="1+#ppt_w/2"/>
                                          </p:val>
                                        </p:tav>
                                        <p:tav tm="100000">
                                          <p:val>
                                            <p:strVal val="#ppt_x"/>
                                          </p:val>
                                        </p:tav>
                                      </p:tavLst>
                                    </p:anim>
                                    <p:anim calcmode="lin" valueType="num">
                                      <p:cBhvr additive="base">
                                        <p:cTn id="65" dur="500" fill="hold"/>
                                        <p:tgtEl>
                                          <p:spTgt spid="132"/>
                                        </p:tgtEl>
                                        <p:attrNameLst>
                                          <p:attrName>ppt_y</p:attrName>
                                        </p:attrNameLst>
                                      </p:cBhvr>
                                      <p:tavLst>
                                        <p:tav tm="0">
                                          <p:val>
                                            <p:strVal val="#ppt_y"/>
                                          </p:val>
                                        </p:tav>
                                        <p:tav tm="100000">
                                          <p:val>
                                            <p:strVal val="#ppt_y"/>
                                          </p:val>
                                        </p:tav>
                                      </p:tavLst>
                                    </p:anim>
                                  </p:childTnLst>
                                </p:cTn>
                              </p:par>
                            </p:childTnLst>
                          </p:cTn>
                        </p:par>
                        <p:par>
                          <p:cTn id="66" fill="hold">
                            <p:stCondLst>
                              <p:cond delay="3000"/>
                            </p:stCondLst>
                            <p:childTnLst>
                              <p:par>
                                <p:cTn id="67" presetID="1" presetClass="entr" presetSubtype="0" fill="hold" grpId="0" nodeType="afterEffect">
                                  <p:stCondLst>
                                    <p:cond delay="2000"/>
                                  </p:stCondLst>
                                  <p:childTnLst>
                                    <p:set>
                                      <p:cBhvr>
                                        <p:cTn id="68"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p:bldP spid="123" grpId="0"/>
      <p:bldP spid="124" grpId="0"/>
      <p:bldP spid="125" grpId="0"/>
      <p:bldP spid="126" grpId="0"/>
      <p:bldP spid="132" grpId="0"/>
      <p:bldP spid="61"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04</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市场评估分析</a:t>
                </a:r>
              </a:p>
            </p:txBody>
          </p:sp>
        </p:grpSp>
      </p:grpSp>
      <p:sp>
        <p:nvSpPr>
          <p:cNvPr id="61" name="Freeform 6"/>
          <p:cNvSpPr>
            <a:spLocks/>
          </p:cNvSpPr>
          <p:nvPr/>
        </p:nvSpPr>
        <p:spPr bwMode="auto">
          <a:xfrm>
            <a:off x="5264091" y="1751253"/>
            <a:ext cx="2012547" cy="1002356"/>
          </a:xfrm>
          <a:custGeom>
            <a:avLst/>
            <a:gdLst/>
            <a:ahLst/>
            <a:cxnLst>
              <a:cxn ang="0">
                <a:pos x="718" y="90"/>
              </a:cxn>
              <a:cxn ang="0">
                <a:pos x="1531" y="333"/>
              </a:cxn>
              <a:cxn ang="0">
                <a:pos x="1529" y="421"/>
              </a:cxn>
              <a:cxn ang="0">
                <a:pos x="1228" y="762"/>
              </a:cxn>
              <a:cxn ang="0">
                <a:pos x="941" y="750"/>
              </a:cxn>
              <a:cxn ang="0">
                <a:pos x="715" y="532"/>
              </a:cxn>
              <a:cxn ang="0">
                <a:pos x="439" y="533"/>
              </a:cxn>
              <a:cxn ang="0">
                <a:pos x="0" y="164"/>
              </a:cxn>
              <a:cxn ang="0">
                <a:pos x="166" y="66"/>
              </a:cxn>
              <a:cxn ang="0">
                <a:pos x="660" y="66"/>
              </a:cxn>
              <a:cxn ang="0">
                <a:pos x="715" y="89"/>
              </a:cxn>
              <a:cxn ang="0">
                <a:pos x="718" y="90"/>
              </a:cxn>
            </a:cxnLst>
            <a:rect l="0" t="0" r="r" b="b"/>
            <a:pathLst>
              <a:path w="1531" h="762">
                <a:moveTo>
                  <a:pt x="718" y="90"/>
                </a:moveTo>
                <a:cubicBezTo>
                  <a:pt x="1081" y="5"/>
                  <a:pt x="1352" y="86"/>
                  <a:pt x="1531" y="333"/>
                </a:cubicBezTo>
                <a:cubicBezTo>
                  <a:pt x="1531" y="383"/>
                  <a:pt x="1530" y="412"/>
                  <a:pt x="1529" y="421"/>
                </a:cubicBezTo>
                <a:cubicBezTo>
                  <a:pt x="1506" y="570"/>
                  <a:pt x="1406" y="684"/>
                  <a:pt x="1228" y="762"/>
                </a:cubicBezTo>
                <a:cubicBezTo>
                  <a:pt x="1130" y="733"/>
                  <a:pt x="1035" y="729"/>
                  <a:pt x="941" y="750"/>
                </a:cubicBezTo>
                <a:cubicBezTo>
                  <a:pt x="905" y="633"/>
                  <a:pt x="830" y="560"/>
                  <a:pt x="715" y="532"/>
                </a:cubicBezTo>
                <a:cubicBezTo>
                  <a:pt x="640" y="513"/>
                  <a:pt x="548" y="514"/>
                  <a:pt x="439" y="533"/>
                </a:cubicBezTo>
                <a:cubicBezTo>
                  <a:pt x="368" y="379"/>
                  <a:pt x="222" y="256"/>
                  <a:pt x="0" y="164"/>
                </a:cubicBezTo>
                <a:cubicBezTo>
                  <a:pt x="54" y="123"/>
                  <a:pt x="110" y="90"/>
                  <a:pt x="166" y="66"/>
                </a:cubicBezTo>
                <a:cubicBezTo>
                  <a:pt x="321" y="0"/>
                  <a:pt x="485" y="0"/>
                  <a:pt x="660" y="66"/>
                </a:cubicBezTo>
                <a:cubicBezTo>
                  <a:pt x="678" y="73"/>
                  <a:pt x="697" y="80"/>
                  <a:pt x="715" y="89"/>
                </a:cubicBezTo>
                <a:cubicBezTo>
                  <a:pt x="716" y="89"/>
                  <a:pt x="717" y="89"/>
                  <a:pt x="718" y="90"/>
                </a:cubicBezTo>
                <a:close/>
              </a:path>
            </a:pathLst>
          </a:custGeom>
          <a:solidFill>
            <a:srgbClr val="D43B20"/>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sp>
        <p:nvSpPr>
          <p:cNvPr id="62" name="Freeform 7"/>
          <p:cNvSpPr>
            <a:spLocks/>
          </p:cNvSpPr>
          <p:nvPr/>
        </p:nvSpPr>
        <p:spPr bwMode="auto">
          <a:xfrm>
            <a:off x="4109030" y="2037082"/>
            <a:ext cx="2270965" cy="1337129"/>
          </a:xfrm>
          <a:custGeom>
            <a:avLst/>
            <a:gdLst/>
            <a:ahLst/>
            <a:cxnLst>
              <a:cxn ang="0">
                <a:pos x="1690" y="555"/>
              </a:cxn>
              <a:cxn ang="0">
                <a:pos x="1690" y="825"/>
              </a:cxn>
              <a:cxn ang="0">
                <a:pos x="1627" y="894"/>
              </a:cxn>
              <a:cxn ang="0">
                <a:pos x="1593" y="918"/>
              </a:cxn>
              <a:cxn ang="0">
                <a:pos x="1400" y="981"/>
              </a:cxn>
              <a:cxn ang="0">
                <a:pos x="1252" y="974"/>
              </a:cxn>
              <a:cxn ang="0">
                <a:pos x="1245" y="973"/>
              </a:cxn>
              <a:cxn ang="0">
                <a:pos x="968" y="1016"/>
              </a:cxn>
              <a:cxn ang="0">
                <a:pos x="769" y="874"/>
              </a:cxn>
              <a:cxn ang="0">
                <a:pos x="0" y="784"/>
              </a:cxn>
              <a:cxn ang="0">
                <a:pos x="223" y="471"/>
              </a:cxn>
              <a:cxn ang="0">
                <a:pos x="684" y="6"/>
              </a:cxn>
              <a:cxn ang="0">
                <a:pos x="667" y="0"/>
              </a:cxn>
              <a:cxn ang="0">
                <a:pos x="684" y="6"/>
              </a:cxn>
              <a:cxn ang="0">
                <a:pos x="684" y="6"/>
              </a:cxn>
              <a:cxn ang="0">
                <a:pos x="1218" y="409"/>
              </a:cxn>
              <a:cxn ang="0">
                <a:pos x="1247" y="443"/>
              </a:cxn>
              <a:cxn ang="0">
                <a:pos x="1291" y="449"/>
              </a:cxn>
              <a:cxn ang="0">
                <a:pos x="1593" y="457"/>
              </a:cxn>
              <a:cxn ang="0">
                <a:pos x="1690" y="555"/>
              </a:cxn>
            </a:cxnLst>
            <a:rect l="0" t="0" r="r" b="b"/>
            <a:pathLst>
              <a:path w="1727" h="1016">
                <a:moveTo>
                  <a:pt x="1690" y="555"/>
                </a:moveTo>
                <a:cubicBezTo>
                  <a:pt x="1727" y="647"/>
                  <a:pt x="1727" y="737"/>
                  <a:pt x="1690" y="825"/>
                </a:cubicBezTo>
                <a:cubicBezTo>
                  <a:pt x="1674" y="850"/>
                  <a:pt x="1653" y="873"/>
                  <a:pt x="1627" y="894"/>
                </a:cubicBezTo>
                <a:cubicBezTo>
                  <a:pt x="1616" y="903"/>
                  <a:pt x="1605" y="911"/>
                  <a:pt x="1593" y="918"/>
                </a:cubicBezTo>
                <a:cubicBezTo>
                  <a:pt x="1537" y="954"/>
                  <a:pt x="1473" y="975"/>
                  <a:pt x="1400" y="981"/>
                </a:cubicBezTo>
                <a:cubicBezTo>
                  <a:pt x="1354" y="985"/>
                  <a:pt x="1305" y="982"/>
                  <a:pt x="1252" y="974"/>
                </a:cubicBezTo>
                <a:cubicBezTo>
                  <a:pt x="1249" y="974"/>
                  <a:pt x="1247" y="974"/>
                  <a:pt x="1245" y="973"/>
                </a:cubicBezTo>
                <a:cubicBezTo>
                  <a:pt x="1145" y="970"/>
                  <a:pt x="1053" y="984"/>
                  <a:pt x="968" y="1016"/>
                </a:cubicBezTo>
                <a:cubicBezTo>
                  <a:pt x="901" y="960"/>
                  <a:pt x="835" y="913"/>
                  <a:pt x="769" y="874"/>
                </a:cubicBezTo>
                <a:cubicBezTo>
                  <a:pt x="507" y="717"/>
                  <a:pt x="250" y="687"/>
                  <a:pt x="0" y="784"/>
                </a:cubicBezTo>
                <a:cubicBezTo>
                  <a:pt x="35" y="673"/>
                  <a:pt x="109" y="569"/>
                  <a:pt x="223" y="471"/>
                </a:cubicBezTo>
                <a:cubicBezTo>
                  <a:pt x="293" y="238"/>
                  <a:pt x="446" y="83"/>
                  <a:pt x="684" y="6"/>
                </a:cubicBezTo>
                <a:cubicBezTo>
                  <a:pt x="679" y="4"/>
                  <a:pt x="673" y="2"/>
                  <a:pt x="667" y="0"/>
                </a:cubicBezTo>
                <a:cubicBezTo>
                  <a:pt x="673" y="2"/>
                  <a:pt x="678" y="4"/>
                  <a:pt x="684" y="6"/>
                </a:cubicBezTo>
                <a:cubicBezTo>
                  <a:pt x="684" y="6"/>
                  <a:pt x="684" y="6"/>
                  <a:pt x="684" y="6"/>
                </a:cubicBezTo>
                <a:cubicBezTo>
                  <a:pt x="983" y="121"/>
                  <a:pt x="1161" y="255"/>
                  <a:pt x="1218" y="409"/>
                </a:cubicBezTo>
                <a:cubicBezTo>
                  <a:pt x="1223" y="424"/>
                  <a:pt x="1233" y="435"/>
                  <a:pt x="1247" y="443"/>
                </a:cubicBezTo>
                <a:cubicBezTo>
                  <a:pt x="1261" y="450"/>
                  <a:pt x="1276" y="453"/>
                  <a:pt x="1291" y="449"/>
                </a:cubicBezTo>
                <a:cubicBezTo>
                  <a:pt x="1422" y="420"/>
                  <a:pt x="1522" y="423"/>
                  <a:pt x="1593" y="457"/>
                </a:cubicBezTo>
                <a:cubicBezTo>
                  <a:pt x="1636" y="478"/>
                  <a:pt x="1668" y="511"/>
                  <a:pt x="1690" y="555"/>
                </a:cubicBezTo>
                <a:close/>
              </a:path>
            </a:pathLst>
          </a:custGeom>
          <a:solidFill>
            <a:schemeClr val="tx1">
              <a:lumMod val="75000"/>
              <a:lumOff val="25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sp>
        <p:nvSpPr>
          <p:cNvPr id="64" name="Freeform 8"/>
          <p:cNvSpPr>
            <a:spLocks/>
          </p:cNvSpPr>
          <p:nvPr/>
        </p:nvSpPr>
        <p:spPr bwMode="auto">
          <a:xfrm>
            <a:off x="7059328" y="2369893"/>
            <a:ext cx="929923" cy="1184427"/>
          </a:xfrm>
          <a:custGeom>
            <a:avLst/>
            <a:gdLst/>
            <a:ahLst/>
            <a:cxnLst>
              <a:cxn ang="0">
                <a:pos x="284" y="0"/>
              </a:cxn>
              <a:cxn ang="0">
                <a:pos x="593" y="900"/>
              </a:cxn>
              <a:cxn ang="0">
                <a:pos x="292" y="797"/>
              </a:cxn>
              <a:cxn ang="0">
                <a:pos x="0" y="364"/>
              </a:cxn>
              <a:cxn ang="0">
                <a:pos x="284" y="0"/>
              </a:cxn>
            </a:cxnLst>
            <a:rect l="0" t="0" r="r" b="b"/>
            <a:pathLst>
              <a:path w="707" h="900">
                <a:moveTo>
                  <a:pt x="284" y="0"/>
                </a:moveTo>
                <a:cubicBezTo>
                  <a:pt x="604" y="216"/>
                  <a:pt x="707" y="517"/>
                  <a:pt x="593" y="900"/>
                </a:cubicBezTo>
                <a:cubicBezTo>
                  <a:pt x="496" y="834"/>
                  <a:pt x="396" y="800"/>
                  <a:pt x="292" y="797"/>
                </a:cubicBezTo>
                <a:cubicBezTo>
                  <a:pt x="279" y="629"/>
                  <a:pt x="181" y="485"/>
                  <a:pt x="0" y="364"/>
                </a:cubicBezTo>
                <a:cubicBezTo>
                  <a:pt x="161" y="274"/>
                  <a:pt x="255" y="153"/>
                  <a:pt x="284" y="0"/>
                </a:cubicBezTo>
                <a:close/>
              </a:path>
            </a:pathLst>
          </a:custGeom>
          <a:solidFill>
            <a:schemeClr val="tx1">
              <a:lumMod val="65000"/>
              <a:lumOff val="35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sp>
        <p:nvSpPr>
          <p:cNvPr id="70" name="Freeform 9"/>
          <p:cNvSpPr>
            <a:spLocks/>
          </p:cNvSpPr>
          <p:nvPr/>
        </p:nvSpPr>
        <p:spPr bwMode="auto">
          <a:xfrm>
            <a:off x="5162288" y="2876947"/>
            <a:ext cx="2648808" cy="2077151"/>
          </a:xfrm>
          <a:custGeom>
            <a:avLst/>
            <a:gdLst/>
            <a:ahLst/>
            <a:cxnLst>
              <a:cxn ang="0">
                <a:pos x="1678" y="541"/>
              </a:cxn>
              <a:cxn ang="0">
                <a:pos x="2005" y="648"/>
              </a:cxn>
              <a:cxn ang="0">
                <a:pos x="2006" y="648"/>
              </a:cxn>
              <a:cxn ang="0">
                <a:pos x="2009" y="651"/>
              </a:cxn>
              <a:cxn ang="0">
                <a:pos x="1428" y="1227"/>
              </a:cxn>
              <a:cxn ang="0">
                <a:pos x="1520" y="1543"/>
              </a:cxn>
              <a:cxn ang="0">
                <a:pos x="1520" y="1578"/>
              </a:cxn>
              <a:cxn ang="0">
                <a:pos x="963" y="1056"/>
              </a:cxn>
              <a:cxn ang="0">
                <a:pos x="634" y="1030"/>
              </a:cxn>
              <a:cxn ang="0">
                <a:pos x="599" y="1055"/>
              </a:cxn>
              <a:cxn ang="0">
                <a:pos x="0" y="898"/>
              </a:cxn>
              <a:cxn ang="0">
                <a:pos x="2" y="877"/>
              </a:cxn>
              <a:cxn ang="0">
                <a:pos x="5" y="834"/>
              </a:cxn>
              <a:cxn ang="0">
                <a:pos x="108" y="548"/>
              </a:cxn>
              <a:cxn ang="0">
                <a:pos x="179" y="510"/>
              </a:cxn>
              <a:cxn ang="0">
                <a:pos x="181" y="509"/>
              </a:cxn>
              <a:cxn ang="0">
                <a:pos x="181" y="509"/>
              </a:cxn>
              <a:cxn ang="0">
                <a:pos x="183" y="508"/>
              </a:cxn>
              <a:cxn ang="0">
                <a:pos x="435" y="462"/>
              </a:cxn>
              <a:cxn ang="0">
                <a:pos x="599" y="471"/>
              </a:cxn>
              <a:cxn ang="0">
                <a:pos x="792" y="425"/>
              </a:cxn>
              <a:cxn ang="0">
                <a:pos x="906" y="355"/>
              </a:cxn>
              <a:cxn ang="0">
                <a:pos x="1047" y="17"/>
              </a:cxn>
              <a:cxn ang="0">
                <a:pos x="1283" y="32"/>
              </a:cxn>
              <a:cxn ang="0">
                <a:pos x="1609" y="475"/>
              </a:cxn>
              <a:cxn ang="0">
                <a:pos x="1617" y="510"/>
              </a:cxn>
              <a:cxn ang="0">
                <a:pos x="1643" y="534"/>
              </a:cxn>
              <a:cxn ang="0">
                <a:pos x="1678" y="541"/>
              </a:cxn>
            </a:cxnLst>
            <a:rect l="0" t="0" r="r" b="b"/>
            <a:pathLst>
              <a:path w="2013" h="1578">
                <a:moveTo>
                  <a:pt x="1678" y="541"/>
                </a:moveTo>
                <a:cubicBezTo>
                  <a:pt x="1772" y="532"/>
                  <a:pt x="1881" y="568"/>
                  <a:pt x="2005" y="648"/>
                </a:cubicBezTo>
                <a:cubicBezTo>
                  <a:pt x="2000" y="645"/>
                  <a:pt x="2000" y="645"/>
                  <a:pt x="2006" y="648"/>
                </a:cubicBezTo>
                <a:cubicBezTo>
                  <a:pt x="2012" y="651"/>
                  <a:pt x="2013" y="652"/>
                  <a:pt x="2009" y="651"/>
                </a:cubicBezTo>
                <a:cubicBezTo>
                  <a:pt x="1987" y="975"/>
                  <a:pt x="1793" y="1167"/>
                  <a:pt x="1428" y="1227"/>
                </a:cubicBezTo>
                <a:cubicBezTo>
                  <a:pt x="1389" y="1326"/>
                  <a:pt x="1420" y="1432"/>
                  <a:pt x="1520" y="1543"/>
                </a:cubicBezTo>
                <a:cubicBezTo>
                  <a:pt x="1520" y="1578"/>
                  <a:pt x="1520" y="1578"/>
                  <a:pt x="1520" y="1578"/>
                </a:cubicBezTo>
                <a:cubicBezTo>
                  <a:pt x="1203" y="1534"/>
                  <a:pt x="1017" y="1360"/>
                  <a:pt x="963" y="1056"/>
                </a:cubicBezTo>
                <a:cubicBezTo>
                  <a:pt x="844" y="1099"/>
                  <a:pt x="734" y="1090"/>
                  <a:pt x="634" y="1030"/>
                </a:cubicBezTo>
                <a:cubicBezTo>
                  <a:pt x="623" y="1039"/>
                  <a:pt x="611" y="1047"/>
                  <a:pt x="599" y="1055"/>
                </a:cubicBezTo>
                <a:cubicBezTo>
                  <a:pt x="415" y="1175"/>
                  <a:pt x="215" y="1123"/>
                  <a:pt x="0" y="898"/>
                </a:cubicBezTo>
                <a:cubicBezTo>
                  <a:pt x="1" y="890"/>
                  <a:pt x="1" y="883"/>
                  <a:pt x="2" y="877"/>
                </a:cubicBezTo>
                <a:cubicBezTo>
                  <a:pt x="4" y="850"/>
                  <a:pt x="5" y="835"/>
                  <a:pt x="5" y="834"/>
                </a:cubicBezTo>
                <a:cubicBezTo>
                  <a:pt x="8" y="704"/>
                  <a:pt x="42" y="608"/>
                  <a:pt x="108" y="548"/>
                </a:cubicBezTo>
                <a:cubicBezTo>
                  <a:pt x="131" y="533"/>
                  <a:pt x="155" y="520"/>
                  <a:pt x="179" y="510"/>
                </a:cubicBezTo>
                <a:cubicBezTo>
                  <a:pt x="181" y="509"/>
                  <a:pt x="181" y="509"/>
                  <a:pt x="181" y="509"/>
                </a:cubicBezTo>
                <a:cubicBezTo>
                  <a:pt x="181" y="509"/>
                  <a:pt x="181" y="509"/>
                  <a:pt x="181" y="509"/>
                </a:cubicBezTo>
                <a:cubicBezTo>
                  <a:pt x="183" y="508"/>
                  <a:pt x="183" y="508"/>
                  <a:pt x="183" y="508"/>
                </a:cubicBezTo>
                <a:cubicBezTo>
                  <a:pt x="259" y="474"/>
                  <a:pt x="343" y="459"/>
                  <a:pt x="435" y="462"/>
                </a:cubicBezTo>
                <a:cubicBezTo>
                  <a:pt x="493" y="471"/>
                  <a:pt x="548" y="474"/>
                  <a:pt x="599" y="471"/>
                </a:cubicBezTo>
                <a:cubicBezTo>
                  <a:pt x="670" y="467"/>
                  <a:pt x="734" y="452"/>
                  <a:pt x="792" y="425"/>
                </a:cubicBezTo>
                <a:cubicBezTo>
                  <a:pt x="833" y="407"/>
                  <a:pt x="871" y="384"/>
                  <a:pt x="906" y="355"/>
                </a:cubicBezTo>
                <a:cubicBezTo>
                  <a:pt x="1020" y="262"/>
                  <a:pt x="1067" y="149"/>
                  <a:pt x="1047" y="17"/>
                </a:cubicBezTo>
                <a:cubicBezTo>
                  <a:pt x="1124" y="0"/>
                  <a:pt x="1203" y="5"/>
                  <a:pt x="1283" y="32"/>
                </a:cubicBezTo>
                <a:cubicBezTo>
                  <a:pt x="1503" y="150"/>
                  <a:pt x="1611" y="298"/>
                  <a:pt x="1609" y="475"/>
                </a:cubicBezTo>
                <a:cubicBezTo>
                  <a:pt x="1608" y="488"/>
                  <a:pt x="1611" y="499"/>
                  <a:pt x="1617" y="510"/>
                </a:cubicBezTo>
                <a:cubicBezTo>
                  <a:pt x="1624" y="520"/>
                  <a:pt x="1632" y="528"/>
                  <a:pt x="1643" y="534"/>
                </a:cubicBezTo>
                <a:cubicBezTo>
                  <a:pt x="1654" y="540"/>
                  <a:pt x="1666" y="542"/>
                  <a:pt x="1678" y="541"/>
                </a:cubicBezTo>
                <a:close/>
              </a:path>
            </a:pathLst>
          </a:custGeom>
          <a:solidFill>
            <a:srgbClr val="759F81"/>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sp>
        <p:nvSpPr>
          <p:cNvPr id="71" name="Freeform 10"/>
          <p:cNvSpPr>
            <a:spLocks/>
          </p:cNvSpPr>
          <p:nvPr/>
        </p:nvSpPr>
        <p:spPr bwMode="auto">
          <a:xfrm>
            <a:off x="4075750" y="3149073"/>
            <a:ext cx="1141357" cy="835951"/>
          </a:xfrm>
          <a:custGeom>
            <a:avLst/>
            <a:gdLst/>
            <a:ahLst/>
            <a:cxnLst>
              <a:cxn ang="0">
                <a:pos x="861" y="238"/>
              </a:cxn>
              <a:cxn ang="0">
                <a:pos x="855" y="242"/>
              </a:cxn>
              <a:cxn ang="0">
                <a:pos x="703" y="625"/>
              </a:cxn>
              <a:cxn ang="0">
                <a:pos x="703" y="631"/>
              </a:cxn>
              <a:cxn ang="0">
                <a:pos x="424" y="604"/>
              </a:cxn>
              <a:cxn ang="0">
                <a:pos x="21" y="245"/>
              </a:cxn>
              <a:cxn ang="0">
                <a:pos x="0" y="89"/>
              </a:cxn>
              <a:cxn ang="0">
                <a:pos x="32" y="74"/>
              </a:cxn>
              <a:cxn ang="0">
                <a:pos x="453" y="30"/>
              </a:cxn>
              <a:cxn ang="0">
                <a:pos x="867" y="234"/>
              </a:cxn>
              <a:cxn ang="0">
                <a:pos x="861" y="238"/>
              </a:cxn>
            </a:cxnLst>
            <a:rect l="0" t="0" r="r" b="b"/>
            <a:pathLst>
              <a:path w="867" h="635">
                <a:moveTo>
                  <a:pt x="861" y="238"/>
                </a:moveTo>
                <a:cubicBezTo>
                  <a:pt x="859" y="239"/>
                  <a:pt x="857" y="241"/>
                  <a:pt x="855" y="242"/>
                </a:cubicBezTo>
                <a:cubicBezTo>
                  <a:pt x="758" y="321"/>
                  <a:pt x="707" y="448"/>
                  <a:pt x="703" y="625"/>
                </a:cubicBezTo>
                <a:cubicBezTo>
                  <a:pt x="703" y="627"/>
                  <a:pt x="703" y="629"/>
                  <a:pt x="703" y="631"/>
                </a:cubicBezTo>
                <a:cubicBezTo>
                  <a:pt x="600" y="635"/>
                  <a:pt x="507" y="626"/>
                  <a:pt x="424" y="604"/>
                </a:cubicBezTo>
                <a:cubicBezTo>
                  <a:pt x="234" y="554"/>
                  <a:pt x="100" y="434"/>
                  <a:pt x="21" y="245"/>
                </a:cubicBezTo>
                <a:cubicBezTo>
                  <a:pt x="7" y="192"/>
                  <a:pt x="0" y="139"/>
                  <a:pt x="0" y="89"/>
                </a:cubicBezTo>
                <a:cubicBezTo>
                  <a:pt x="17" y="81"/>
                  <a:pt x="28" y="76"/>
                  <a:pt x="32" y="74"/>
                </a:cubicBezTo>
                <a:cubicBezTo>
                  <a:pt x="170" y="15"/>
                  <a:pt x="310" y="0"/>
                  <a:pt x="453" y="30"/>
                </a:cubicBezTo>
                <a:cubicBezTo>
                  <a:pt x="589" y="58"/>
                  <a:pt x="727" y="126"/>
                  <a:pt x="867" y="234"/>
                </a:cubicBezTo>
                <a:cubicBezTo>
                  <a:pt x="865" y="235"/>
                  <a:pt x="863" y="237"/>
                  <a:pt x="861" y="238"/>
                </a:cubicBezTo>
                <a:close/>
              </a:path>
            </a:pathLst>
          </a:custGeom>
          <a:solidFill>
            <a:schemeClr val="tx1">
              <a:lumMod val="50000"/>
              <a:lumOff val="50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a:solidFill>
                <a:srgbClr val="262626"/>
              </a:solidFill>
              <a:latin typeface="Agency FB" panose="020B0503020202020204" pitchFamily="34" charset="0"/>
            </a:endParaRPr>
          </a:p>
        </p:txBody>
      </p:sp>
      <p:sp>
        <p:nvSpPr>
          <p:cNvPr id="72" name="Oval 57"/>
          <p:cNvSpPr/>
          <p:nvPr/>
        </p:nvSpPr>
        <p:spPr>
          <a:xfrm>
            <a:off x="6183817" y="3606652"/>
            <a:ext cx="1016000" cy="1016000"/>
          </a:xfrm>
          <a:prstGeom prst="ellipse">
            <a:avLst/>
          </a:prstGeom>
          <a:solidFill>
            <a:schemeClr val="bg1">
              <a:lumMod val="95000"/>
              <a:alpha val="60000"/>
            </a:schemeClr>
          </a:solidFill>
          <a:ln>
            <a:solidFill>
              <a:srgbClr val="759F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73" name="Oval 58"/>
          <p:cNvSpPr/>
          <p:nvPr/>
        </p:nvSpPr>
        <p:spPr>
          <a:xfrm>
            <a:off x="7200900" y="2684935"/>
            <a:ext cx="718517" cy="718517"/>
          </a:xfrm>
          <a:prstGeom prst="ellipse">
            <a:avLst/>
          </a:prstGeom>
          <a:solidFill>
            <a:schemeClr val="bg1">
              <a:lumMod val="95000"/>
              <a:alpha val="60000"/>
            </a:schemeClr>
          </a:soli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74" name="Oval 59"/>
          <p:cNvSpPr/>
          <p:nvPr/>
        </p:nvSpPr>
        <p:spPr>
          <a:xfrm>
            <a:off x="4227347" y="1933911"/>
            <a:ext cx="934941" cy="934941"/>
          </a:xfrm>
          <a:prstGeom prst="ellipse">
            <a:avLst/>
          </a:prstGeom>
          <a:solidFill>
            <a:schemeClr val="bg1">
              <a:lumMod val="95000"/>
              <a:alpha val="60000"/>
            </a:schemeClr>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75" name="Oval 60"/>
          <p:cNvSpPr/>
          <p:nvPr/>
        </p:nvSpPr>
        <p:spPr>
          <a:xfrm>
            <a:off x="6183818" y="1574652"/>
            <a:ext cx="718517" cy="718517"/>
          </a:xfrm>
          <a:prstGeom prst="ellipse">
            <a:avLst/>
          </a:prstGeom>
          <a:solidFill>
            <a:schemeClr val="bg1">
              <a:lumMod val="95000"/>
              <a:alpha val="60000"/>
            </a:schemeClr>
          </a:solidFill>
          <a:ln>
            <a:solidFill>
              <a:srgbClr val="D43B2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76" name="Oval 61"/>
          <p:cNvSpPr/>
          <p:nvPr/>
        </p:nvSpPr>
        <p:spPr>
          <a:xfrm>
            <a:off x="4134430" y="3344135"/>
            <a:ext cx="718517" cy="718517"/>
          </a:xfrm>
          <a:prstGeom prst="ellipse">
            <a:avLst/>
          </a:prstGeom>
          <a:solidFill>
            <a:schemeClr val="bg1">
              <a:lumMod val="95000"/>
              <a:alpha val="60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cxnSp>
        <p:nvCxnSpPr>
          <p:cNvPr id="77" name="Straight Connector 62"/>
          <p:cNvCxnSpPr/>
          <p:nvPr/>
        </p:nvCxnSpPr>
        <p:spPr>
          <a:xfrm rot="10800000" flipV="1">
            <a:off x="6554248" y="1931794"/>
            <a:ext cx="1199853" cy="2117"/>
          </a:xfrm>
          <a:prstGeom prst="line">
            <a:avLst/>
          </a:prstGeom>
          <a:ln w="12700" cap="rnd">
            <a:solidFill>
              <a:schemeClr val="tx1">
                <a:lumMod val="50000"/>
                <a:lumOff val="50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78" name="Straight Connector 63"/>
          <p:cNvCxnSpPr/>
          <p:nvPr/>
        </p:nvCxnSpPr>
        <p:spPr>
          <a:xfrm rot="10800000" flipV="1">
            <a:off x="7575847" y="3047852"/>
            <a:ext cx="1199853" cy="2117"/>
          </a:xfrm>
          <a:prstGeom prst="line">
            <a:avLst/>
          </a:prstGeom>
          <a:ln w="12700" cap="rnd">
            <a:solidFill>
              <a:schemeClr val="tx1">
                <a:lumMod val="50000"/>
                <a:lumOff val="50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79" name="Straight Connector 64"/>
          <p:cNvCxnSpPr/>
          <p:nvPr/>
        </p:nvCxnSpPr>
        <p:spPr>
          <a:xfrm rot="10800000" flipV="1">
            <a:off x="3475823" y="2400323"/>
            <a:ext cx="1199853" cy="2117"/>
          </a:xfrm>
          <a:prstGeom prst="line">
            <a:avLst/>
          </a:prstGeom>
          <a:ln w="12700" cap="rnd">
            <a:solidFill>
              <a:schemeClr val="tx1">
                <a:lumMod val="50000"/>
                <a:lumOff val="50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80" name="Straight Connector 65"/>
          <p:cNvCxnSpPr/>
          <p:nvPr/>
        </p:nvCxnSpPr>
        <p:spPr>
          <a:xfrm rot="10800000" flipV="1">
            <a:off x="3289300" y="3702335"/>
            <a:ext cx="1199853" cy="2117"/>
          </a:xfrm>
          <a:prstGeom prst="line">
            <a:avLst/>
          </a:prstGeom>
          <a:ln w="12700" cap="rnd">
            <a:solidFill>
              <a:schemeClr val="tx1">
                <a:lumMod val="50000"/>
                <a:lumOff val="50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81" name="Straight Connector 66"/>
          <p:cNvCxnSpPr/>
          <p:nvPr/>
        </p:nvCxnSpPr>
        <p:spPr>
          <a:xfrm rot="10800000">
            <a:off x="6674147" y="4115711"/>
            <a:ext cx="2012653" cy="3552"/>
          </a:xfrm>
          <a:prstGeom prst="line">
            <a:avLst/>
          </a:prstGeom>
          <a:ln w="12700" cap="rnd">
            <a:solidFill>
              <a:schemeClr val="tx1">
                <a:lumMod val="50000"/>
                <a:lumOff val="50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82" name="Footer Text"/>
          <p:cNvSpPr txBox="1"/>
          <p:nvPr/>
        </p:nvSpPr>
        <p:spPr>
          <a:xfrm flipH="1">
            <a:off x="1155701" y="3379298"/>
            <a:ext cx="1968500" cy="656462"/>
          </a:xfrm>
          <a:prstGeom prst="rect">
            <a:avLst/>
          </a:prstGeom>
          <a:noFill/>
        </p:spPr>
        <p:txBody>
          <a:bodyPr wrap="square" lIns="0" tIns="0" rIns="0" bIns="0" rtlCol="0">
            <a:spAutoFit/>
          </a:bodyPr>
          <a:lstStyle/>
          <a:p>
            <a:pPr algn="r" defTabSz="1375467"/>
            <a:r>
              <a:rPr lang="en-US" sz="1600" b="1" dirty="0">
                <a:solidFill>
                  <a:schemeClr val="tx1">
                    <a:lumMod val="50000"/>
                    <a:lumOff val="50000"/>
                  </a:schemeClr>
                </a:solidFill>
                <a:latin typeface="Agency FB" panose="020B0503020202020204" pitchFamily="34" charset="0"/>
              </a:rPr>
              <a:t>Title Goes Here</a:t>
            </a:r>
            <a:r>
              <a:rPr lang="en-US" sz="1333" dirty="0">
                <a:solidFill>
                  <a:srgbClr val="9BB955"/>
                </a:solidFill>
                <a:latin typeface="Agency FB" panose="020B0503020202020204" pitchFamily="34" charset="0"/>
              </a:rPr>
              <a:t/>
            </a:r>
            <a:br>
              <a:rPr lang="en-US" sz="1333" dirty="0">
                <a:solidFill>
                  <a:srgbClr val="9BB955"/>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of lorem ipsum available, but the majority have suffered</a:t>
            </a:r>
          </a:p>
        </p:txBody>
      </p:sp>
      <p:sp>
        <p:nvSpPr>
          <p:cNvPr id="83" name="Footer Text"/>
          <p:cNvSpPr txBox="1"/>
          <p:nvPr/>
        </p:nvSpPr>
        <p:spPr>
          <a:xfrm flipH="1">
            <a:off x="1320801" y="2097018"/>
            <a:ext cx="1968500" cy="656462"/>
          </a:xfrm>
          <a:prstGeom prst="rect">
            <a:avLst/>
          </a:prstGeom>
          <a:noFill/>
        </p:spPr>
        <p:txBody>
          <a:bodyPr wrap="square" lIns="0" tIns="0" rIns="0" bIns="0" rtlCol="0">
            <a:spAutoFit/>
          </a:bodyPr>
          <a:lstStyle/>
          <a:p>
            <a:pPr algn="r" defTabSz="1375467"/>
            <a:r>
              <a:rPr lang="en-US" sz="1600" b="1" dirty="0">
                <a:solidFill>
                  <a:schemeClr val="tx1">
                    <a:lumMod val="75000"/>
                    <a:lumOff val="25000"/>
                  </a:schemeClr>
                </a:solidFill>
                <a:latin typeface="Agency FB" panose="020B0503020202020204" pitchFamily="34" charset="0"/>
              </a:rPr>
              <a:t>Title Goes Here</a:t>
            </a:r>
            <a:r>
              <a:rPr lang="en-US" sz="1333" dirty="0">
                <a:solidFill>
                  <a:srgbClr val="15AA96"/>
                </a:solidFill>
                <a:latin typeface="Agency FB" panose="020B0503020202020204" pitchFamily="34" charset="0"/>
              </a:rPr>
              <a:t/>
            </a:r>
            <a:br>
              <a:rPr lang="en-US" sz="1333" dirty="0">
                <a:solidFill>
                  <a:srgbClr val="15AA96"/>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of lorem ipsum available, but the majority have suffered</a:t>
            </a:r>
          </a:p>
        </p:txBody>
      </p:sp>
      <p:sp>
        <p:nvSpPr>
          <p:cNvPr id="84" name="Footer Text"/>
          <p:cNvSpPr txBox="1"/>
          <p:nvPr/>
        </p:nvSpPr>
        <p:spPr>
          <a:xfrm flipH="1">
            <a:off x="7912101" y="1598480"/>
            <a:ext cx="1968500" cy="656462"/>
          </a:xfrm>
          <a:prstGeom prst="rect">
            <a:avLst/>
          </a:prstGeom>
          <a:noFill/>
        </p:spPr>
        <p:txBody>
          <a:bodyPr wrap="square" lIns="0" tIns="0" rIns="0" bIns="0" rtlCol="0">
            <a:spAutoFit/>
          </a:bodyPr>
          <a:lstStyle/>
          <a:p>
            <a:pPr defTabSz="1375467"/>
            <a:r>
              <a:rPr lang="en-US" sz="1600" b="1" dirty="0">
                <a:solidFill>
                  <a:srgbClr val="D43B20"/>
                </a:solidFill>
                <a:latin typeface="Agency FB" panose="020B0503020202020204" pitchFamily="34" charset="0"/>
              </a:rPr>
              <a:t>Title Goes Here</a:t>
            </a:r>
            <a:r>
              <a:rPr lang="en-US" sz="1333" dirty="0">
                <a:solidFill>
                  <a:srgbClr val="15AA96"/>
                </a:solidFill>
                <a:latin typeface="Agency FB" panose="020B0503020202020204" pitchFamily="34" charset="0"/>
              </a:rPr>
              <a:t/>
            </a:r>
            <a:br>
              <a:rPr lang="en-US" sz="1333" dirty="0">
                <a:solidFill>
                  <a:srgbClr val="15AA96"/>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of lorem ipsum available, but the majority have suffered</a:t>
            </a:r>
          </a:p>
        </p:txBody>
      </p:sp>
      <p:sp>
        <p:nvSpPr>
          <p:cNvPr id="85" name="Footer Text"/>
          <p:cNvSpPr txBox="1"/>
          <p:nvPr/>
        </p:nvSpPr>
        <p:spPr>
          <a:xfrm flipH="1">
            <a:off x="8896350" y="2697636"/>
            <a:ext cx="1968500" cy="656462"/>
          </a:xfrm>
          <a:prstGeom prst="rect">
            <a:avLst/>
          </a:prstGeom>
          <a:noFill/>
        </p:spPr>
        <p:txBody>
          <a:bodyPr wrap="square" lIns="0" tIns="0" rIns="0" bIns="0" rtlCol="0">
            <a:spAutoFit/>
          </a:bodyPr>
          <a:lstStyle/>
          <a:p>
            <a:pPr defTabSz="1375467"/>
            <a:r>
              <a:rPr lang="en-US" sz="1600" b="1" dirty="0">
                <a:solidFill>
                  <a:schemeClr val="tx1">
                    <a:lumMod val="65000"/>
                    <a:lumOff val="35000"/>
                  </a:schemeClr>
                </a:solidFill>
                <a:latin typeface="Agency FB" panose="020B0503020202020204" pitchFamily="34" charset="0"/>
              </a:rPr>
              <a:t>Title Goes Here</a:t>
            </a:r>
            <a:r>
              <a:rPr lang="en-US" sz="1333" dirty="0">
                <a:solidFill>
                  <a:srgbClr val="15AA96"/>
                </a:solidFill>
                <a:latin typeface="Agency FB" panose="020B0503020202020204" pitchFamily="34" charset="0"/>
              </a:rPr>
              <a:t/>
            </a:r>
            <a:br>
              <a:rPr lang="en-US" sz="1333" dirty="0">
                <a:solidFill>
                  <a:srgbClr val="15AA96"/>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of lorem ipsum available, but the majority have suffered</a:t>
            </a:r>
          </a:p>
        </p:txBody>
      </p:sp>
      <p:sp>
        <p:nvSpPr>
          <p:cNvPr id="86" name="Footer Text"/>
          <p:cNvSpPr txBox="1"/>
          <p:nvPr/>
        </p:nvSpPr>
        <p:spPr>
          <a:xfrm flipH="1">
            <a:off x="8807450" y="3790968"/>
            <a:ext cx="1968500" cy="656462"/>
          </a:xfrm>
          <a:prstGeom prst="rect">
            <a:avLst/>
          </a:prstGeom>
          <a:noFill/>
        </p:spPr>
        <p:txBody>
          <a:bodyPr wrap="square" lIns="0" tIns="0" rIns="0" bIns="0" rtlCol="0">
            <a:spAutoFit/>
          </a:bodyPr>
          <a:lstStyle/>
          <a:p>
            <a:pPr defTabSz="1375467"/>
            <a:r>
              <a:rPr lang="en-US" sz="1600" b="1" dirty="0">
                <a:solidFill>
                  <a:srgbClr val="759F81"/>
                </a:solidFill>
                <a:latin typeface="Agency FB" panose="020B0503020202020204" pitchFamily="34" charset="0"/>
              </a:rPr>
              <a:t>Title Goes Here</a:t>
            </a:r>
            <a:r>
              <a:rPr lang="en-US" sz="1333" dirty="0">
                <a:solidFill>
                  <a:srgbClr val="15AA96"/>
                </a:solidFill>
                <a:latin typeface="Agency FB" panose="020B0503020202020204" pitchFamily="34" charset="0"/>
              </a:rPr>
              <a:t/>
            </a:r>
            <a:br>
              <a:rPr lang="en-US" sz="1333" dirty="0">
                <a:solidFill>
                  <a:srgbClr val="15AA96"/>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of lorem ipsum available, but the majority have suffered</a:t>
            </a:r>
          </a:p>
        </p:txBody>
      </p:sp>
      <p:sp>
        <p:nvSpPr>
          <p:cNvPr id="87" name="Text Placeholder 3"/>
          <p:cNvSpPr txBox="1">
            <a:spLocks/>
          </p:cNvSpPr>
          <p:nvPr/>
        </p:nvSpPr>
        <p:spPr>
          <a:xfrm>
            <a:off x="1302327" y="5116989"/>
            <a:ext cx="1181413" cy="902876"/>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spcBef>
                <a:spcPct val="20000"/>
              </a:spcBef>
              <a:buFont typeface="Arial" pitchFamily="34" charset="0"/>
              <a:buNone/>
              <a:defRPr/>
            </a:pPr>
            <a:r>
              <a:rPr lang="en-US" sz="5867" dirty="0">
                <a:solidFill>
                  <a:srgbClr val="D43B20"/>
                </a:solidFill>
                <a:latin typeface="Agency FB" panose="020B0503020202020204" pitchFamily="34" charset="0"/>
              </a:rPr>
              <a:t>35%</a:t>
            </a:r>
          </a:p>
        </p:txBody>
      </p:sp>
      <p:sp>
        <p:nvSpPr>
          <p:cNvPr id="88" name="Footer Text"/>
          <p:cNvSpPr txBox="1"/>
          <p:nvPr/>
        </p:nvSpPr>
        <p:spPr>
          <a:xfrm>
            <a:off x="3140578" y="5260620"/>
            <a:ext cx="2874079" cy="615361"/>
          </a:xfrm>
          <a:prstGeom prst="rect">
            <a:avLst/>
          </a:prstGeom>
          <a:noFill/>
        </p:spPr>
        <p:txBody>
          <a:bodyPr wrap="square" lIns="0" tIns="0" rIns="0" bIns="0" rtlCol="0">
            <a:spAutoFit/>
          </a:bodyPr>
          <a:lstStyle/>
          <a:p>
            <a:pPr defTabSz="1375467"/>
            <a:r>
              <a:rPr lang="en-US" sz="1333" dirty="0">
                <a:solidFill>
                  <a:srgbClr val="262626">
                    <a:lumMod val="50000"/>
                    <a:lumOff val="50000"/>
                  </a:srgbClr>
                </a:solidFill>
                <a:latin typeface="Agency FB" panose="020B0503020202020204" pitchFamily="34" charset="0"/>
              </a:rPr>
              <a:t>There are many variations of passages of lorem ipsum available, but the majority have suffered alteration.</a:t>
            </a:r>
          </a:p>
        </p:txBody>
      </p:sp>
      <p:sp>
        <p:nvSpPr>
          <p:cNvPr id="89" name="Text Placeholder 3"/>
          <p:cNvSpPr txBox="1">
            <a:spLocks/>
          </p:cNvSpPr>
          <p:nvPr/>
        </p:nvSpPr>
        <p:spPr>
          <a:xfrm>
            <a:off x="9676508" y="5116989"/>
            <a:ext cx="1181413" cy="902876"/>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spcBef>
                <a:spcPct val="20000"/>
              </a:spcBef>
              <a:buFont typeface="Arial" pitchFamily="34" charset="0"/>
              <a:buNone/>
              <a:defRPr/>
            </a:pPr>
            <a:r>
              <a:rPr lang="en-US" sz="5867" dirty="0">
                <a:solidFill>
                  <a:srgbClr val="759F81"/>
                </a:solidFill>
                <a:latin typeface="Agency FB" panose="020B0503020202020204" pitchFamily="34" charset="0"/>
              </a:rPr>
              <a:t>65%</a:t>
            </a:r>
          </a:p>
        </p:txBody>
      </p:sp>
      <p:grpSp>
        <p:nvGrpSpPr>
          <p:cNvPr id="90" name="Group 79"/>
          <p:cNvGrpSpPr/>
          <p:nvPr/>
        </p:nvGrpSpPr>
        <p:grpSpPr>
          <a:xfrm>
            <a:off x="2630368" y="5169998"/>
            <a:ext cx="354021" cy="760029"/>
            <a:chOff x="5458840" y="2803573"/>
            <a:chExt cx="265516" cy="570022"/>
          </a:xfrm>
          <a:solidFill>
            <a:srgbClr val="D43B20"/>
          </a:solidFill>
        </p:grpSpPr>
        <p:sp>
          <p:nvSpPr>
            <p:cNvPr id="91" name="Oval 98"/>
            <p:cNvSpPr>
              <a:spLocks noChangeArrowheads="1"/>
            </p:cNvSpPr>
            <p:nvPr/>
          </p:nvSpPr>
          <p:spPr bwMode="auto">
            <a:xfrm>
              <a:off x="5549821" y="2803573"/>
              <a:ext cx="85411" cy="85411"/>
            </a:xfrm>
            <a:prstGeom prst="ellipse">
              <a:avLst/>
            </a:pr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D43B20"/>
                </a:solidFill>
                <a:latin typeface="Agency FB" panose="020B0503020202020204" pitchFamily="34" charset="0"/>
              </a:endParaRPr>
            </a:p>
          </p:txBody>
        </p:sp>
        <p:sp>
          <p:nvSpPr>
            <p:cNvPr id="92" name="Freeform 99"/>
            <p:cNvSpPr>
              <a:spLocks/>
            </p:cNvSpPr>
            <p:nvPr/>
          </p:nvSpPr>
          <p:spPr bwMode="auto">
            <a:xfrm>
              <a:off x="5458840" y="2907551"/>
              <a:ext cx="265516" cy="466044"/>
            </a:xfrm>
            <a:custGeom>
              <a:avLst/>
              <a:gdLst/>
              <a:ahLst/>
              <a:cxnLst>
                <a:cxn ang="0">
                  <a:pos x="87" y="56"/>
                </a:cxn>
                <a:cxn ang="0">
                  <a:pos x="71" y="9"/>
                </a:cxn>
                <a:cxn ang="0">
                  <a:pos x="61" y="0"/>
                </a:cxn>
                <a:cxn ang="0">
                  <a:pos x="26" y="0"/>
                </a:cxn>
                <a:cxn ang="0">
                  <a:pos x="18" y="4"/>
                </a:cxn>
                <a:cxn ang="0">
                  <a:pos x="17" y="6"/>
                </a:cxn>
                <a:cxn ang="0">
                  <a:pos x="17" y="6"/>
                </a:cxn>
                <a:cxn ang="0">
                  <a:pos x="16" y="7"/>
                </a:cxn>
                <a:cxn ang="0">
                  <a:pos x="1" y="56"/>
                </a:cxn>
                <a:cxn ang="0">
                  <a:pos x="5" y="64"/>
                </a:cxn>
                <a:cxn ang="0">
                  <a:pos x="13" y="60"/>
                </a:cxn>
                <a:cxn ang="0">
                  <a:pos x="25" y="21"/>
                </a:cxn>
                <a:cxn ang="0">
                  <a:pos x="26" y="21"/>
                </a:cxn>
                <a:cxn ang="0">
                  <a:pos x="27" y="21"/>
                </a:cxn>
                <a:cxn ang="0">
                  <a:pos x="9" y="91"/>
                </a:cxn>
                <a:cxn ang="0">
                  <a:pos x="28" y="91"/>
                </a:cxn>
                <a:cxn ang="0">
                  <a:pos x="28" y="146"/>
                </a:cxn>
                <a:cxn ang="0">
                  <a:pos x="35" y="153"/>
                </a:cxn>
                <a:cxn ang="0">
                  <a:pos x="42" y="146"/>
                </a:cxn>
                <a:cxn ang="0">
                  <a:pos x="42" y="91"/>
                </a:cxn>
                <a:cxn ang="0">
                  <a:pos x="46" y="91"/>
                </a:cxn>
                <a:cxn ang="0">
                  <a:pos x="46" y="146"/>
                </a:cxn>
                <a:cxn ang="0">
                  <a:pos x="54" y="153"/>
                </a:cxn>
                <a:cxn ang="0">
                  <a:pos x="61" y="146"/>
                </a:cxn>
                <a:cxn ang="0">
                  <a:pos x="61" y="91"/>
                </a:cxn>
                <a:cxn ang="0">
                  <a:pos x="80" y="91"/>
                </a:cxn>
                <a:cxn ang="0">
                  <a:pos x="60" y="21"/>
                </a:cxn>
                <a:cxn ang="0">
                  <a:pos x="61" y="21"/>
                </a:cxn>
                <a:cxn ang="0">
                  <a:pos x="62" y="21"/>
                </a:cxn>
                <a:cxn ang="0">
                  <a:pos x="75" y="60"/>
                </a:cxn>
                <a:cxn ang="0">
                  <a:pos x="83" y="64"/>
                </a:cxn>
                <a:cxn ang="0">
                  <a:pos x="87" y="56"/>
                </a:cxn>
              </a:cxnLst>
              <a:rect l="0" t="0" r="r" b="b"/>
              <a:pathLst>
                <a:path w="88" h="153">
                  <a:moveTo>
                    <a:pt x="87" y="56"/>
                  </a:moveTo>
                  <a:cubicBezTo>
                    <a:pt x="71" y="9"/>
                    <a:pt x="71" y="9"/>
                    <a:pt x="71" y="9"/>
                  </a:cubicBezTo>
                  <a:cubicBezTo>
                    <a:pt x="71" y="4"/>
                    <a:pt x="67" y="0"/>
                    <a:pt x="61" y="0"/>
                  </a:cubicBezTo>
                  <a:cubicBezTo>
                    <a:pt x="26" y="0"/>
                    <a:pt x="26" y="0"/>
                    <a:pt x="26" y="0"/>
                  </a:cubicBezTo>
                  <a:cubicBezTo>
                    <a:pt x="23" y="0"/>
                    <a:pt x="19" y="1"/>
                    <a:pt x="18" y="4"/>
                  </a:cubicBezTo>
                  <a:cubicBezTo>
                    <a:pt x="17" y="5"/>
                    <a:pt x="17" y="5"/>
                    <a:pt x="17" y="6"/>
                  </a:cubicBezTo>
                  <a:cubicBezTo>
                    <a:pt x="17" y="6"/>
                    <a:pt x="17" y="6"/>
                    <a:pt x="17" y="6"/>
                  </a:cubicBezTo>
                  <a:cubicBezTo>
                    <a:pt x="17" y="7"/>
                    <a:pt x="16" y="7"/>
                    <a:pt x="16" y="7"/>
                  </a:cubicBezTo>
                  <a:cubicBezTo>
                    <a:pt x="1" y="56"/>
                    <a:pt x="1" y="56"/>
                    <a:pt x="1" y="56"/>
                  </a:cubicBezTo>
                  <a:cubicBezTo>
                    <a:pt x="0" y="60"/>
                    <a:pt x="2" y="63"/>
                    <a:pt x="5" y="64"/>
                  </a:cubicBezTo>
                  <a:cubicBezTo>
                    <a:pt x="8" y="65"/>
                    <a:pt x="12" y="63"/>
                    <a:pt x="13" y="60"/>
                  </a:cubicBezTo>
                  <a:cubicBezTo>
                    <a:pt x="25" y="21"/>
                    <a:pt x="25" y="21"/>
                    <a:pt x="25" y="21"/>
                  </a:cubicBezTo>
                  <a:cubicBezTo>
                    <a:pt x="25" y="21"/>
                    <a:pt x="26" y="21"/>
                    <a:pt x="26" y="21"/>
                  </a:cubicBezTo>
                  <a:cubicBezTo>
                    <a:pt x="27" y="21"/>
                    <a:pt x="27" y="21"/>
                    <a:pt x="27" y="21"/>
                  </a:cubicBezTo>
                  <a:cubicBezTo>
                    <a:pt x="9" y="91"/>
                    <a:pt x="9" y="91"/>
                    <a:pt x="9" y="91"/>
                  </a:cubicBezTo>
                  <a:cubicBezTo>
                    <a:pt x="28" y="91"/>
                    <a:pt x="28" y="91"/>
                    <a:pt x="28" y="91"/>
                  </a:cubicBezTo>
                  <a:cubicBezTo>
                    <a:pt x="28" y="146"/>
                    <a:pt x="28" y="146"/>
                    <a:pt x="28" y="146"/>
                  </a:cubicBezTo>
                  <a:cubicBezTo>
                    <a:pt x="28" y="150"/>
                    <a:pt x="31" y="153"/>
                    <a:pt x="35" y="153"/>
                  </a:cubicBezTo>
                  <a:cubicBezTo>
                    <a:pt x="39" y="153"/>
                    <a:pt x="42" y="150"/>
                    <a:pt x="42" y="146"/>
                  </a:cubicBezTo>
                  <a:cubicBezTo>
                    <a:pt x="42" y="91"/>
                    <a:pt x="42" y="91"/>
                    <a:pt x="42" y="91"/>
                  </a:cubicBezTo>
                  <a:cubicBezTo>
                    <a:pt x="46" y="91"/>
                    <a:pt x="46" y="91"/>
                    <a:pt x="46" y="91"/>
                  </a:cubicBezTo>
                  <a:cubicBezTo>
                    <a:pt x="46" y="146"/>
                    <a:pt x="46" y="146"/>
                    <a:pt x="46" y="146"/>
                  </a:cubicBezTo>
                  <a:cubicBezTo>
                    <a:pt x="46" y="150"/>
                    <a:pt x="50" y="153"/>
                    <a:pt x="54" y="153"/>
                  </a:cubicBezTo>
                  <a:cubicBezTo>
                    <a:pt x="58" y="153"/>
                    <a:pt x="61" y="150"/>
                    <a:pt x="61" y="146"/>
                  </a:cubicBezTo>
                  <a:cubicBezTo>
                    <a:pt x="61" y="91"/>
                    <a:pt x="61" y="91"/>
                    <a:pt x="61" y="91"/>
                  </a:cubicBezTo>
                  <a:cubicBezTo>
                    <a:pt x="80" y="91"/>
                    <a:pt x="80" y="91"/>
                    <a:pt x="80" y="91"/>
                  </a:cubicBezTo>
                  <a:cubicBezTo>
                    <a:pt x="60" y="21"/>
                    <a:pt x="60" y="21"/>
                    <a:pt x="60" y="21"/>
                  </a:cubicBezTo>
                  <a:cubicBezTo>
                    <a:pt x="61" y="21"/>
                    <a:pt x="61" y="21"/>
                    <a:pt x="61" y="21"/>
                  </a:cubicBezTo>
                  <a:cubicBezTo>
                    <a:pt x="62" y="21"/>
                    <a:pt x="62" y="21"/>
                    <a:pt x="62" y="21"/>
                  </a:cubicBezTo>
                  <a:cubicBezTo>
                    <a:pt x="75" y="60"/>
                    <a:pt x="75" y="60"/>
                    <a:pt x="75" y="60"/>
                  </a:cubicBezTo>
                  <a:cubicBezTo>
                    <a:pt x="77" y="63"/>
                    <a:pt x="80" y="65"/>
                    <a:pt x="83" y="64"/>
                  </a:cubicBezTo>
                  <a:cubicBezTo>
                    <a:pt x="87" y="63"/>
                    <a:pt x="88" y="59"/>
                    <a:pt x="87" y="5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D43B20"/>
                </a:solidFill>
                <a:latin typeface="Agency FB" panose="020B0503020202020204" pitchFamily="34" charset="0"/>
              </a:endParaRPr>
            </a:p>
          </p:txBody>
        </p:sp>
      </p:grpSp>
      <p:grpSp>
        <p:nvGrpSpPr>
          <p:cNvPr id="93" name="Group 82"/>
          <p:cNvGrpSpPr/>
          <p:nvPr/>
        </p:nvGrpSpPr>
        <p:grpSpPr>
          <a:xfrm>
            <a:off x="9213849" y="5169997"/>
            <a:ext cx="299059" cy="765379"/>
            <a:chOff x="5479451" y="3669116"/>
            <a:chExt cx="224294" cy="574034"/>
          </a:xfrm>
          <a:solidFill>
            <a:srgbClr val="759F81"/>
          </a:solidFill>
        </p:grpSpPr>
        <p:sp>
          <p:nvSpPr>
            <p:cNvPr id="94" name="Freeform 96"/>
            <p:cNvSpPr>
              <a:spLocks/>
            </p:cNvSpPr>
            <p:nvPr/>
          </p:nvSpPr>
          <p:spPr bwMode="auto">
            <a:xfrm>
              <a:off x="5479451" y="3766055"/>
              <a:ext cx="224294" cy="477095"/>
            </a:xfrm>
            <a:custGeom>
              <a:avLst/>
              <a:gdLst/>
              <a:ahLst/>
              <a:cxnLst>
                <a:cxn ang="0">
                  <a:pos x="55" y="1"/>
                </a:cxn>
                <a:cxn ang="0">
                  <a:pos x="19" y="0"/>
                </a:cxn>
                <a:cxn ang="0">
                  <a:pos x="0" y="16"/>
                </a:cxn>
                <a:cxn ang="0">
                  <a:pos x="0" y="16"/>
                </a:cxn>
                <a:cxn ang="0">
                  <a:pos x="0" y="18"/>
                </a:cxn>
                <a:cxn ang="0">
                  <a:pos x="0" y="69"/>
                </a:cxn>
                <a:cxn ang="0">
                  <a:pos x="6" y="75"/>
                </a:cxn>
                <a:cxn ang="0">
                  <a:pos x="12" y="69"/>
                </a:cxn>
                <a:cxn ang="0">
                  <a:pos x="12" y="25"/>
                </a:cxn>
                <a:cxn ang="0">
                  <a:pos x="18" y="25"/>
                </a:cxn>
                <a:cxn ang="0">
                  <a:pos x="18" y="68"/>
                </a:cxn>
                <a:cxn ang="0">
                  <a:pos x="18" y="69"/>
                </a:cxn>
                <a:cxn ang="0">
                  <a:pos x="18" y="145"/>
                </a:cxn>
                <a:cxn ang="0">
                  <a:pos x="26" y="153"/>
                </a:cxn>
                <a:cxn ang="0">
                  <a:pos x="34" y="145"/>
                </a:cxn>
                <a:cxn ang="0">
                  <a:pos x="34" y="78"/>
                </a:cxn>
                <a:cxn ang="0">
                  <a:pos x="39" y="78"/>
                </a:cxn>
                <a:cxn ang="0">
                  <a:pos x="39" y="145"/>
                </a:cxn>
                <a:cxn ang="0">
                  <a:pos x="47" y="153"/>
                </a:cxn>
                <a:cxn ang="0">
                  <a:pos x="55" y="145"/>
                </a:cxn>
                <a:cxn ang="0">
                  <a:pos x="55" y="68"/>
                </a:cxn>
                <a:cxn ang="0">
                  <a:pos x="55" y="67"/>
                </a:cxn>
                <a:cxn ang="0">
                  <a:pos x="55" y="25"/>
                </a:cxn>
                <a:cxn ang="0">
                  <a:pos x="60" y="25"/>
                </a:cxn>
                <a:cxn ang="0">
                  <a:pos x="60" y="69"/>
                </a:cxn>
                <a:cxn ang="0">
                  <a:pos x="66" y="75"/>
                </a:cxn>
                <a:cxn ang="0">
                  <a:pos x="73" y="69"/>
                </a:cxn>
                <a:cxn ang="0">
                  <a:pos x="73" y="18"/>
                </a:cxn>
                <a:cxn ang="0">
                  <a:pos x="73" y="16"/>
                </a:cxn>
                <a:cxn ang="0">
                  <a:pos x="73" y="15"/>
                </a:cxn>
                <a:cxn ang="0">
                  <a:pos x="55" y="1"/>
                </a:cxn>
              </a:cxnLst>
              <a:rect l="0" t="0" r="r" b="b"/>
              <a:pathLst>
                <a:path w="73" h="153">
                  <a:moveTo>
                    <a:pt x="55" y="1"/>
                  </a:moveTo>
                  <a:cubicBezTo>
                    <a:pt x="19" y="0"/>
                    <a:pt x="19" y="0"/>
                    <a:pt x="19" y="0"/>
                  </a:cubicBezTo>
                  <a:cubicBezTo>
                    <a:pt x="5" y="1"/>
                    <a:pt x="0" y="12"/>
                    <a:pt x="0" y="16"/>
                  </a:cubicBezTo>
                  <a:cubicBezTo>
                    <a:pt x="0" y="16"/>
                    <a:pt x="0" y="16"/>
                    <a:pt x="0" y="16"/>
                  </a:cubicBezTo>
                  <a:cubicBezTo>
                    <a:pt x="0" y="18"/>
                    <a:pt x="0" y="18"/>
                    <a:pt x="0" y="18"/>
                  </a:cubicBezTo>
                  <a:cubicBezTo>
                    <a:pt x="0" y="69"/>
                    <a:pt x="0" y="69"/>
                    <a:pt x="0" y="69"/>
                  </a:cubicBezTo>
                  <a:cubicBezTo>
                    <a:pt x="0" y="73"/>
                    <a:pt x="3" y="75"/>
                    <a:pt x="6" y="75"/>
                  </a:cubicBezTo>
                  <a:cubicBezTo>
                    <a:pt x="10" y="75"/>
                    <a:pt x="12" y="73"/>
                    <a:pt x="12" y="69"/>
                  </a:cubicBezTo>
                  <a:cubicBezTo>
                    <a:pt x="12" y="25"/>
                    <a:pt x="12" y="25"/>
                    <a:pt x="12" y="25"/>
                  </a:cubicBezTo>
                  <a:cubicBezTo>
                    <a:pt x="18" y="25"/>
                    <a:pt x="18" y="25"/>
                    <a:pt x="18" y="25"/>
                  </a:cubicBezTo>
                  <a:cubicBezTo>
                    <a:pt x="18" y="68"/>
                    <a:pt x="18" y="68"/>
                    <a:pt x="18" y="68"/>
                  </a:cubicBezTo>
                  <a:cubicBezTo>
                    <a:pt x="18" y="68"/>
                    <a:pt x="18" y="69"/>
                    <a:pt x="18" y="69"/>
                  </a:cubicBezTo>
                  <a:cubicBezTo>
                    <a:pt x="18" y="145"/>
                    <a:pt x="18" y="145"/>
                    <a:pt x="18" y="145"/>
                  </a:cubicBezTo>
                  <a:cubicBezTo>
                    <a:pt x="18" y="150"/>
                    <a:pt x="21" y="153"/>
                    <a:pt x="26" y="153"/>
                  </a:cubicBezTo>
                  <a:cubicBezTo>
                    <a:pt x="31" y="153"/>
                    <a:pt x="34" y="150"/>
                    <a:pt x="34" y="145"/>
                  </a:cubicBezTo>
                  <a:cubicBezTo>
                    <a:pt x="34" y="78"/>
                    <a:pt x="34" y="78"/>
                    <a:pt x="34" y="78"/>
                  </a:cubicBezTo>
                  <a:cubicBezTo>
                    <a:pt x="39" y="78"/>
                    <a:pt x="39" y="78"/>
                    <a:pt x="39" y="78"/>
                  </a:cubicBezTo>
                  <a:cubicBezTo>
                    <a:pt x="39" y="145"/>
                    <a:pt x="39" y="145"/>
                    <a:pt x="39" y="145"/>
                  </a:cubicBezTo>
                  <a:cubicBezTo>
                    <a:pt x="39" y="150"/>
                    <a:pt x="42" y="153"/>
                    <a:pt x="47" y="153"/>
                  </a:cubicBezTo>
                  <a:cubicBezTo>
                    <a:pt x="52" y="153"/>
                    <a:pt x="55" y="150"/>
                    <a:pt x="55" y="145"/>
                  </a:cubicBezTo>
                  <a:cubicBezTo>
                    <a:pt x="55" y="68"/>
                    <a:pt x="55" y="68"/>
                    <a:pt x="55" y="68"/>
                  </a:cubicBezTo>
                  <a:cubicBezTo>
                    <a:pt x="55" y="67"/>
                    <a:pt x="55" y="67"/>
                    <a:pt x="55" y="67"/>
                  </a:cubicBezTo>
                  <a:cubicBezTo>
                    <a:pt x="55" y="25"/>
                    <a:pt x="55" y="25"/>
                    <a:pt x="55" y="25"/>
                  </a:cubicBezTo>
                  <a:cubicBezTo>
                    <a:pt x="60" y="25"/>
                    <a:pt x="60" y="25"/>
                    <a:pt x="60" y="25"/>
                  </a:cubicBezTo>
                  <a:cubicBezTo>
                    <a:pt x="60" y="69"/>
                    <a:pt x="60" y="69"/>
                    <a:pt x="60" y="69"/>
                  </a:cubicBezTo>
                  <a:cubicBezTo>
                    <a:pt x="60" y="73"/>
                    <a:pt x="63" y="75"/>
                    <a:pt x="66" y="75"/>
                  </a:cubicBezTo>
                  <a:cubicBezTo>
                    <a:pt x="70" y="75"/>
                    <a:pt x="73" y="73"/>
                    <a:pt x="73" y="69"/>
                  </a:cubicBezTo>
                  <a:cubicBezTo>
                    <a:pt x="73" y="18"/>
                    <a:pt x="73" y="18"/>
                    <a:pt x="73" y="18"/>
                  </a:cubicBezTo>
                  <a:cubicBezTo>
                    <a:pt x="73" y="16"/>
                    <a:pt x="73" y="16"/>
                    <a:pt x="73" y="16"/>
                  </a:cubicBezTo>
                  <a:cubicBezTo>
                    <a:pt x="73" y="15"/>
                    <a:pt x="73" y="15"/>
                    <a:pt x="73" y="15"/>
                  </a:cubicBezTo>
                  <a:cubicBezTo>
                    <a:pt x="73" y="10"/>
                    <a:pt x="67" y="1"/>
                    <a:pt x="55" y="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15AA96"/>
                </a:solidFill>
                <a:latin typeface="Agency FB" panose="020B0503020202020204" pitchFamily="34" charset="0"/>
              </a:endParaRPr>
            </a:p>
          </p:txBody>
        </p:sp>
        <p:sp>
          <p:nvSpPr>
            <p:cNvPr id="95" name="Oval 97"/>
            <p:cNvSpPr>
              <a:spLocks noChangeArrowheads="1"/>
            </p:cNvSpPr>
            <p:nvPr/>
          </p:nvSpPr>
          <p:spPr bwMode="auto">
            <a:xfrm>
              <a:off x="5545979" y="3669116"/>
              <a:ext cx="89338" cy="91237"/>
            </a:xfrm>
            <a:prstGeom prst="ellipse">
              <a:avLst/>
            </a:pr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15AA96"/>
                </a:solidFill>
                <a:latin typeface="Agency FB" panose="020B0503020202020204" pitchFamily="34" charset="0"/>
              </a:endParaRPr>
            </a:p>
          </p:txBody>
        </p:sp>
      </p:grpSp>
      <p:sp>
        <p:nvSpPr>
          <p:cNvPr id="96" name="Footer Text"/>
          <p:cNvSpPr txBox="1"/>
          <p:nvPr/>
        </p:nvSpPr>
        <p:spPr>
          <a:xfrm>
            <a:off x="6187373" y="5260620"/>
            <a:ext cx="2874079" cy="615361"/>
          </a:xfrm>
          <a:prstGeom prst="rect">
            <a:avLst/>
          </a:prstGeom>
          <a:noFill/>
        </p:spPr>
        <p:txBody>
          <a:bodyPr wrap="square" lIns="0" tIns="0" rIns="0" bIns="0" rtlCol="0">
            <a:spAutoFit/>
          </a:bodyPr>
          <a:lstStyle/>
          <a:p>
            <a:pPr algn="r" defTabSz="1375467"/>
            <a:r>
              <a:rPr lang="en-US" sz="1333" dirty="0">
                <a:solidFill>
                  <a:srgbClr val="262626">
                    <a:lumMod val="50000"/>
                    <a:lumOff val="50000"/>
                  </a:srgbClr>
                </a:solidFill>
                <a:latin typeface="Agency FB" panose="020B0503020202020204" pitchFamily="34" charset="0"/>
              </a:rPr>
              <a:t>There are many variations of passages of lorem ipsum available, but the majority have suffered alteration.</a:t>
            </a:r>
          </a:p>
        </p:txBody>
      </p:sp>
      <p:sp>
        <p:nvSpPr>
          <p:cNvPr id="97" name="矩形 96"/>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4143210864"/>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p:cTn id="7" dur="500" fill="hold"/>
                                        <p:tgtEl>
                                          <p:spTgt spid="70"/>
                                        </p:tgtEl>
                                        <p:attrNameLst>
                                          <p:attrName>ppt_w</p:attrName>
                                        </p:attrNameLst>
                                      </p:cBhvr>
                                      <p:tavLst>
                                        <p:tav tm="0">
                                          <p:val>
                                            <p:fltVal val="0"/>
                                          </p:val>
                                        </p:tav>
                                        <p:tav tm="100000">
                                          <p:val>
                                            <p:strVal val="#ppt_w"/>
                                          </p:val>
                                        </p:tav>
                                      </p:tavLst>
                                    </p:anim>
                                    <p:anim calcmode="lin" valueType="num">
                                      <p:cBhvr>
                                        <p:cTn id="8" dur="500" fill="hold"/>
                                        <p:tgtEl>
                                          <p:spTgt spid="70"/>
                                        </p:tgtEl>
                                        <p:attrNameLst>
                                          <p:attrName>ppt_h</p:attrName>
                                        </p:attrNameLst>
                                      </p:cBhvr>
                                      <p:tavLst>
                                        <p:tav tm="0">
                                          <p:val>
                                            <p:fltVal val="0"/>
                                          </p:val>
                                        </p:tav>
                                        <p:tav tm="100000">
                                          <p:val>
                                            <p:strVal val="#ppt_h"/>
                                          </p:val>
                                        </p:tav>
                                      </p:tavLst>
                                    </p:anim>
                                    <p:animEffect transition="in" filter="fade">
                                      <p:cBhvr>
                                        <p:cTn id="9" dur="500"/>
                                        <p:tgtEl>
                                          <p:spTgt spid="70"/>
                                        </p:tgtEl>
                                      </p:cBhvr>
                                    </p:animEffect>
                                  </p:childTnLst>
                                </p:cTn>
                              </p:par>
                            </p:childTnLst>
                          </p:cTn>
                        </p:par>
                        <p:par>
                          <p:cTn id="10" fill="hold">
                            <p:stCondLst>
                              <p:cond delay="500"/>
                            </p:stCondLst>
                            <p:childTnLst>
                              <p:par>
                                <p:cTn id="11" presetID="53" presetClass="entr" presetSubtype="0" fill="hold" grpId="0" nodeType="afterEffect">
                                  <p:stCondLst>
                                    <p:cond delay="0"/>
                                  </p:stCondLst>
                                  <p:childTnLst>
                                    <p:set>
                                      <p:cBhvr>
                                        <p:cTn id="12" dur="1" fill="hold">
                                          <p:stCondLst>
                                            <p:cond delay="0"/>
                                          </p:stCondLst>
                                        </p:cTn>
                                        <p:tgtEl>
                                          <p:spTgt spid="72"/>
                                        </p:tgtEl>
                                        <p:attrNameLst>
                                          <p:attrName>style.visibility</p:attrName>
                                        </p:attrNameLst>
                                      </p:cBhvr>
                                      <p:to>
                                        <p:strVal val="visible"/>
                                      </p:to>
                                    </p:set>
                                    <p:anim calcmode="lin" valueType="num">
                                      <p:cBhvr>
                                        <p:cTn id="13" dur="500" fill="hold"/>
                                        <p:tgtEl>
                                          <p:spTgt spid="72"/>
                                        </p:tgtEl>
                                        <p:attrNameLst>
                                          <p:attrName>ppt_w</p:attrName>
                                        </p:attrNameLst>
                                      </p:cBhvr>
                                      <p:tavLst>
                                        <p:tav tm="0">
                                          <p:val>
                                            <p:fltVal val="0"/>
                                          </p:val>
                                        </p:tav>
                                        <p:tav tm="100000">
                                          <p:val>
                                            <p:strVal val="#ppt_w"/>
                                          </p:val>
                                        </p:tav>
                                      </p:tavLst>
                                    </p:anim>
                                    <p:anim calcmode="lin" valueType="num">
                                      <p:cBhvr>
                                        <p:cTn id="14" dur="500" fill="hold"/>
                                        <p:tgtEl>
                                          <p:spTgt spid="72"/>
                                        </p:tgtEl>
                                        <p:attrNameLst>
                                          <p:attrName>ppt_h</p:attrName>
                                        </p:attrNameLst>
                                      </p:cBhvr>
                                      <p:tavLst>
                                        <p:tav tm="0">
                                          <p:val>
                                            <p:fltVal val="0"/>
                                          </p:val>
                                        </p:tav>
                                        <p:tav tm="100000">
                                          <p:val>
                                            <p:strVal val="#ppt_h"/>
                                          </p:val>
                                        </p:tav>
                                      </p:tavLst>
                                    </p:anim>
                                    <p:animEffect transition="in" filter="fade">
                                      <p:cBhvr>
                                        <p:cTn id="15" dur="500"/>
                                        <p:tgtEl>
                                          <p:spTgt spid="72"/>
                                        </p:tgtEl>
                                      </p:cBhvr>
                                    </p:animEffect>
                                  </p:childTnLst>
                                </p:cTn>
                              </p:par>
                            </p:childTnLst>
                          </p:cTn>
                        </p:par>
                        <p:par>
                          <p:cTn id="16" fill="hold">
                            <p:stCondLst>
                              <p:cond delay="1000"/>
                            </p:stCondLst>
                            <p:childTnLst>
                              <p:par>
                                <p:cTn id="17" presetID="22" presetClass="entr" presetSubtype="8" fill="hold" nodeType="afterEffect">
                                  <p:stCondLst>
                                    <p:cond delay="0"/>
                                  </p:stCondLst>
                                  <p:childTnLst>
                                    <p:set>
                                      <p:cBhvr>
                                        <p:cTn id="18" dur="1" fill="hold">
                                          <p:stCondLst>
                                            <p:cond delay="0"/>
                                          </p:stCondLst>
                                        </p:cTn>
                                        <p:tgtEl>
                                          <p:spTgt spid="81"/>
                                        </p:tgtEl>
                                        <p:attrNameLst>
                                          <p:attrName>style.visibility</p:attrName>
                                        </p:attrNameLst>
                                      </p:cBhvr>
                                      <p:to>
                                        <p:strVal val="visible"/>
                                      </p:to>
                                    </p:set>
                                    <p:animEffect transition="in" filter="wipe(left)">
                                      <p:cBhvr>
                                        <p:cTn id="19" dur="500"/>
                                        <p:tgtEl>
                                          <p:spTgt spid="81"/>
                                        </p:tgtEl>
                                      </p:cBhvr>
                                    </p:animEffect>
                                  </p:childTnLst>
                                </p:cTn>
                              </p:par>
                              <p:par>
                                <p:cTn id="20" presetID="2" presetClass="entr" presetSubtype="2" accel="50000" decel="50000" fill="hold" grpId="0" nodeType="withEffect">
                                  <p:stCondLst>
                                    <p:cond delay="0"/>
                                  </p:stCondLst>
                                  <p:childTnLst>
                                    <p:set>
                                      <p:cBhvr>
                                        <p:cTn id="21" dur="1" fill="hold">
                                          <p:stCondLst>
                                            <p:cond delay="0"/>
                                          </p:stCondLst>
                                        </p:cTn>
                                        <p:tgtEl>
                                          <p:spTgt spid="86"/>
                                        </p:tgtEl>
                                        <p:attrNameLst>
                                          <p:attrName>style.visibility</p:attrName>
                                        </p:attrNameLst>
                                      </p:cBhvr>
                                      <p:to>
                                        <p:strVal val="visible"/>
                                      </p:to>
                                    </p:set>
                                    <p:anim calcmode="lin" valueType="num">
                                      <p:cBhvr additive="base">
                                        <p:cTn id="22" dur="500" fill="hold"/>
                                        <p:tgtEl>
                                          <p:spTgt spid="86"/>
                                        </p:tgtEl>
                                        <p:attrNameLst>
                                          <p:attrName>ppt_x</p:attrName>
                                        </p:attrNameLst>
                                      </p:cBhvr>
                                      <p:tavLst>
                                        <p:tav tm="0">
                                          <p:val>
                                            <p:strVal val="1+#ppt_w/2"/>
                                          </p:val>
                                        </p:tav>
                                        <p:tav tm="100000">
                                          <p:val>
                                            <p:strVal val="#ppt_x"/>
                                          </p:val>
                                        </p:tav>
                                      </p:tavLst>
                                    </p:anim>
                                    <p:anim calcmode="lin" valueType="num">
                                      <p:cBhvr additive="base">
                                        <p:cTn id="23" dur="500" fill="hold"/>
                                        <p:tgtEl>
                                          <p:spTgt spid="86"/>
                                        </p:tgtEl>
                                        <p:attrNameLst>
                                          <p:attrName>ppt_y</p:attrName>
                                        </p:attrNameLst>
                                      </p:cBhvr>
                                      <p:tavLst>
                                        <p:tav tm="0">
                                          <p:val>
                                            <p:strVal val="#ppt_y"/>
                                          </p:val>
                                        </p:tav>
                                        <p:tav tm="100000">
                                          <p:val>
                                            <p:strVal val="#ppt_y"/>
                                          </p:val>
                                        </p:tav>
                                      </p:tavLst>
                                    </p:anim>
                                  </p:childTnLst>
                                </p:cTn>
                              </p:par>
                            </p:childTnLst>
                          </p:cTn>
                        </p:par>
                        <p:par>
                          <p:cTn id="24" fill="hold">
                            <p:stCondLst>
                              <p:cond delay="1500"/>
                            </p:stCondLst>
                            <p:childTnLst>
                              <p:par>
                                <p:cTn id="25" presetID="53" presetClass="entr" presetSubtype="0" fill="hold" grpId="0" nodeType="afterEffect">
                                  <p:stCondLst>
                                    <p:cond delay="0"/>
                                  </p:stCondLst>
                                  <p:childTnLst>
                                    <p:set>
                                      <p:cBhvr>
                                        <p:cTn id="26" dur="1" fill="hold">
                                          <p:stCondLst>
                                            <p:cond delay="0"/>
                                          </p:stCondLst>
                                        </p:cTn>
                                        <p:tgtEl>
                                          <p:spTgt spid="62"/>
                                        </p:tgtEl>
                                        <p:attrNameLst>
                                          <p:attrName>style.visibility</p:attrName>
                                        </p:attrNameLst>
                                      </p:cBhvr>
                                      <p:to>
                                        <p:strVal val="visible"/>
                                      </p:to>
                                    </p:set>
                                    <p:anim calcmode="lin" valueType="num">
                                      <p:cBhvr>
                                        <p:cTn id="27" dur="500" fill="hold"/>
                                        <p:tgtEl>
                                          <p:spTgt spid="62"/>
                                        </p:tgtEl>
                                        <p:attrNameLst>
                                          <p:attrName>ppt_w</p:attrName>
                                        </p:attrNameLst>
                                      </p:cBhvr>
                                      <p:tavLst>
                                        <p:tav tm="0">
                                          <p:val>
                                            <p:fltVal val="0"/>
                                          </p:val>
                                        </p:tav>
                                        <p:tav tm="100000">
                                          <p:val>
                                            <p:strVal val="#ppt_w"/>
                                          </p:val>
                                        </p:tav>
                                      </p:tavLst>
                                    </p:anim>
                                    <p:anim calcmode="lin" valueType="num">
                                      <p:cBhvr>
                                        <p:cTn id="28" dur="500" fill="hold"/>
                                        <p:tgtEl>
                                          <p:spTgt spid="62"/>
                                        </p:tgtEl>
                                        <p:attrNameLst>
                                          <p:attrName>ppt_h</p:attrName>
                                        </p:attrNameLst>
                                      </p:cBhvr>
                                      <p:tavLst>
                                        <p:tav tm="0">
                                          <p:val>
                                            <p:fltVal val="0"/>
                                          </p:val>
                                        </p:tav>
                                        <p:tav tm="100000">
                                          <p:val>
                                            <p:strVal val="#ppt_h"/>
                                          </p:val>
                                        </p:tav>
                                      </p:tavLst>
                                    </p:anim>
                                    <p:animEffect transition="in" filter="fade">
                                      <p:cBhvr>
                                        <p:cTn id="29" dur="500"/>
                                        <p:tgtEl>
                                          <p:spTgt spid="62"/>
                                        </p:tgtEl>
                                      </p:cBhvr>
                                    </p:animEffect>
                                  </p:childTnLst>
                                </p:cTn>
                              </p:par>
                            </p:childTnLst>
                          </p:cTn>
                        </p:par>
                        <p:par>
                          <p:cTn id="30" fill="hold">
                            <p:stCondLst>
                              <p:cond delay="2000"/>
                            </p:stCondLst>
                            <p:childTnLst>
                              <p:par>
                                <p:cTn id="31" presetID="53" presetClass="entr" presetSubtype="0" fill="hold" grpId="0" nodeType="afterEffect">
                                  <p:stCondLst>
                                    <p:cond delay="0"/>
                                  </p:stCondLst>
                                  <p:childTnLst>
                                    <p:set>
                                      <p:cBhvr>
                                        <p:cTn id="32" dur="1" fill="hold">
                                          <p:stCondLst>
                                            <p:cond delay="0"/>
                                          </p:stCondLst>
                                        </p:cTn>
                                        <p:tgtEl>
                                          <p:spTgt spid="74"/>
                                        </p:tgtEl>
                                        <p:attrNameLst>
                                          <p:attrName>style.visibility</p:attrName>
                                        </p:attrNameLst>
                                      </p:cBhvr>
                                      <p:to>
                                        <p:strVal val="visible"/>
                                      </p:to>
                                    </p:set>
                                    <p:anim calcmode="lin" valueType="num">
                                      <p:cBhvr>
                                        <p:cTn id="33" dur="500" fill="hold"/>
                                        <p:tgtEl>
                                          <p:spTgt spid="74"/>
                                        </p:tgtEl>
                                        <p:attrNameLst>
                                          <p:attrName>ppt_w</p:attrName>
                                        </p:attrNameLst>
                                      </p:cBhvr>
                                      <p:tavLst>
                                        <p:tav tm="0">
                                          <p:val>
                                            <p:fltVal val="0"/>
                                          </p:val>
                                        </p:tav>
                                        <p:tav tm="100000">
                                          <p:val>
                                            <p:strVal val="#ppt_w"/>
                                          </p:val>
                                        </p:tav>
                                      </p:tavLst>
                                    </p:anim>
                                    <p:anim calcmode="lin" valueType="num">
                                      <p:cBhvr>
                                        <p:cTn id="34" dur="500" fill="hold"/>
                                        <p:tgtEl>
                                          <p:spTgt spid="74"/>
                                        </p:tgtEl>
                                        <p:attrNameLst>
                                          <p:attrName>ppt_h</p:attrName>
                                        </p:attrNameLst>
                                      </p:cBhvr>
                                      <p:tavLst>
                                        <p:tav tm="0">
                                          <p:val>
                                            <p:fltVal val="0"/>
                                          </p:val>
                                        </p:tav>
                                        <p:tav tm="100000">
                                          <p:val>
                                            <p:strVal val="#ppt_h"/>
                                          </p:val>
                                        </p:tav>
                                      </p:tavLst>
                                    </p:anim>
                                    <p:animEffect transition="in" filter="fade">
                                      <p:cBhvr>
                                        <p:cTn id="35" dur="500"/>
                                        <p:tgtEl>
                                          <p:spTgt spid="74"/>
                                        </p:tgtEl>
                                      </p:cBhvr>
                                    </p:animEffect>
                                  </p:childTnLst>
                                </p:cTn>
                              </p:par>
                            </p:childTnLst>
                          </p:cTn>
                        </p:par>
                        <p:par>
                          <p:cTn id="36" fill="hold">
                            <p:stCondLst>
                              <p:cond delay="2500"/>
                            </p:stCondLst>
                            <p:childTnLst>
                              <p:par>
                                <p:cTn id="37" presetID="22" presetClass="entr" presetSubtype="2" fill="hold"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wipe(right)">
                                      <p:cBhvr>
                                        <p:cTn id="39" dur="500"/>
                                        <p:tgtEl>
                                          <p:spTgt spid="79"/>
                                        </p:tgtEl>
                                      </p:cBhvr>
                                    </p:animEffect>
                                  </p:childTnLst>
                                </p:cTn>
                              </p:par>
                              <p:par>
                                <p:cTn id="40" presetID="2" presetClass="entr" presetSubtype="8" accel="50000" decel="50000" fill="hold" grpId="0" nodeType="withEffect">
                                  <p:stCondLst>
                                    <p:cond delay="0"/>
                                  </p:stCondLst>
                                  <p:childTnLst>
                                    <p:set>
                                      <p:cBhvr>
                                        <p:cTn id="41" dur="1" fill="hold">
                                          <p:stCondLst>
                                            <p:cond delay="0"/>
                                          </p:stCondLst>
                                        </p:cTn>
                                        <p:tgtEl>
                                          <p:spTgt spid="83"/>
                                        </p:tgtEl>
                                        <p:attrNameLst>
                                          <p:attrName>style.visibility</p:attrName>
                                        </p:attrNameLst>
                                      </p:cBhvr>
                                      <p:to>
                                        <p:strVal val="visible"/>
                                      </p:to>
                                    </p:set>
                                    <p:anim calcmode="lin" valueType="num">
                                      <p:cBhvr additive="base">
                                        <p:cTn id="42" dur="500" fill="hold"/>
                                        <p:tgtEl>
                                          <p:spTgt spid="83"/>
                                        </p:tgtEl>
                                        <p:attrNameLst>
                                          <p:attrName>ppt_x</p:attrName>
                                        </p:attrNameLst>
                                      </p:cBhvr>
                                      <p:tavLst>
                                        <p:tav tm="0">
                                          <p:val>
                                            <p:strVal val="0-#ppt_w/2"/>
                                          </p:val>
                                        </p:tav>
                                        <p:tav tm="100000">
                                          <p:val>
                                            <p:strVal val="#ppt_x"/>
                                          </p:val>
                                        </p:tav>
                                      </p:tavLst>
                                    </p:anim>
                                    <p:anim calcmode="lin" valueType="num">
                                      <p:cBhvr additive="base">
                                        <p:cTn id="43" dur="500" fill="hold"/>
                                        <p:tgtEl>
                                          <p:spTgt spid="83"/>
                                        </p:tgtEl>
                                        <p:attrNameLst>
                                          <p:attrName>ppt_y</p:attrName>
                                        </p:attrNameLst>
                                      </p:cBhvr>
                                      <p:tavLst>
                                        <p:tav tm="0">
                                          <p:val>
                                            <p:strVal val="#ppt_y"/>
                                          </p:val>
                                        </p:tav>
                                        <p:tav tm="100000">
                                          <p:val>
                                            <p:strVal val="#ppt_y"/>
                                          </p:val>
                                        </p:tav>
                                      </p:tavLst>
                                    </p:anim>
                                  </p:childTnLst>
                                </p:cTn>
                              </p:par>
                            </p:childTnLst>
                          </p:cTn>
                        </p:par>
                        <p:par>
                          <p:cTn id="44" fill="hold">
                            <p:stCondLst>
                              <p:cond delay="3000"/>
                            </p:stCondLst>
                            <p:childTnLst>
                              <p:par>
                                <p:cTn id="45" presetID="53" presetClass="entr" presetSubtype="0" fill="hold" grpId="0" nodeType="afterEffect">
                                  <p:stCondLst>
                                    <p:cond delay="0"/>
                                  </p:stCondLst>
                                  <p:childTnLst>
                                    <p:set>
                                      <p:cBhvr>
                                        <p:cTn id="46" dur="1" fill="hold">
                                          <p:stCondLst>
                                            <p:cond delay="0"/>
                                          </p:stCondLst>
                                        </p:cTn>
                                        <p:tgtEl>
                                          <p:spTgt spid="71"/>
                                        </p:tgtEl>
                                        <p:attrNameLst>
                                          <p:attrName>style.visibility</p:attrName>
                                        </p:attrNameLst>
                                      </p:cBhvr>
                                      <p:to>
                                        <p:strVal val="visible"/>
                                      </p:to>
                                    </p:set>
                                    <p:anim calcmode="lin" valueType="num">
                                      <p:cBhvr>
                                        <p:cTn id="47" dur="500" fill="hold"/>
                                        <p:tgtEl>
                                          <p:spTgt spid="71"/>
                                        </p:tgtEl>
                                        <p:attrNameLst>
                                          <p:attrName>ppt_w</p:attrName>
                                        </p:attrNameLst>
                                      </p:cBhvr>
                                      <p:tavLst>
                                        <p:tav tm="0">
                                          <p:val>
                                            <p:fltVal val="0"/>
                                          </p:val>
                                        </p:tav>
                                        <p:tav tm="100000">
                                          <p:val>
                                            <p:strVal val="#ppt_w"/>
                                          </p:val>
                                        </p:tav>
                                      </p:tavLst>
                                    </p:anim>
                                    <p:anim calcmode="lin" valueType="num">
                                      <p:cBhvr>
                                        <p:cTn id="48" dur="500" fill="hold"/>
                                        <p:tgtEl>
                                          <p:spTgt spid="71"/>
                                        </p:tgtEl>
                                        <p:attrNameLst>
                                          <p:attrName>ppt_h</p:attrName>
                                        </p:attrNameLst>
                                      </p:cBhvr>
                                      <p:tavLst>
                                        <p:tav tm="0">
                                          <p:val>
                                            <p:fltVal val="0"/>
                                          </p:val>
                                        </p:tav>
                                        <p:tav tm="100000">
                                          <p:val>
                                            <p:strVal val="#ppt_h"/>
                                          </p:val>
                                        </p:tav>
                                      </p:tavLst>
                                    </p:anim>
                                    <p:animEffect transition="in" filter="fade">
                                      <p:cBhvr>
                                        <p:cTn id="49" dur="500"/>
                                        <p:tgtEl>
                                          <p:spTgt spid="71"/>
                                        </p:tgtEl>
                                      </p:cBhvr>
                                    </p:animEffect>
                                  </p:childTnLst>
                                </p:cTn>
                              </p:par>
                            </p:childTnLst>
                          </p:cTn>
                        </p:par>
                        <p:par>
                          <p:cTn id="50" fill="hold">
                            <p:stCondLst>
                              <p:cond delay="3500"/>
                            </p:stCondLst>
                            <p:childTnLst>
                              <p:par>
                                <p:cTn id="51" presetID="53" presetClass="entr" presetSubtype="0" fill="hold" grpId="0" nodeType="afterEffect">
                                  <p:stCondLst>
                                    <p:cond delay="0"/>
                                  </p:stCondLst>
                                  <p:childTnLst>
                                    <p:set>
                                      <p:cBhvr>
                                        <p:cTn id="52" dur="1" fill="hold">
                                          <p:stCondLst>
                                            <p:cond delay="0"/>
                                          </p:stCondLst>
                                        </p:cTn>
                                        <p:tgtEl>
                                          <p:spTgt spid="76"/>
                                        </p:tgtEl>
                                        <p:attrNameLst>
                                          <p:attrName>style.visibility</p:attrName>
                                        </p:attrNameLst>
                                      </p:cBhvr>
                                      <p:to>
                                        <p:strVal val="visible"/>
                                      </p:to>
                                    </p:set>
                                    <p:anim calcmode="lin" valueType="num">
                                      <p:cBhvr>
                                        <p:cTn id="53" dur="500" fill="hold"/>
                                        <p:tgtEl>
                                          <p:spTgt spid="76"/>
                                        </p:tgtEl>
                                        <p:attrNameLst>
                                          <p:attrName>ppt_w</p:attrName>
                                        </p:attrNameLst>
                                      </p:cBhvr>
                                      <p:tavLst>
                                        <p:tav tm="0">
                                          <p:val>
                                            <p:fltVal val="0"/>
                                          </p:val>
                                        </p:tav>
                                        <p:tav tm="100000">
                                          <p:val>
                                            <p:strVal val="#ppt_w"/>
                                          </p:val>
                                        </p:tav>
                                      </p:tavLst>
                                    </p:anim>
                                    <p:anim calcmode="lin" valueType="num">
                                      <p:cBhvr>
                                        <p:cTn id="54" dur="500" fill="hold"/>
                                        <p:tgtEl>
                                          <p:spTgt spid="76"/>
                                        </p:tgtEl>
                                        <p:attrNameLst>
                                          <p:attrName>ppt_h</p:attrName>
                                        </p:attrNameLst>
                                      </p:cBhvr>
                                      <p:tavLst>
                                        <p:tav tm="0">
                                          <p:val>
                                            <p:fltVal val="0"/>
                                          </p:val>
                                        </p:tav>
                                        <p:tav tm="100000">
                                          <p:val>
                                            <p:strVal val="#ppt_h"/>
                                          </p:val>
                                        </p:tav>
                                      </p:tavLst>
                                    </p:anim>
                                    <p:animEffect transition="in" filter="fade">
                                      <p:cBhvr>
                                        <p:cTn id="55" dur="500"/>
                                        <p:tgtEl>
                                          <p:spTgt spid="76"/>
                                        </p:tgtEl>
                                      </p:cBhvr>
                                    </p:animEffect>
                                  </p:childTnLst>
                                </p:cTn>
                              </p:par>
                            </p:childTnLst>
                          </p:cTn>
                        </p:par>
                        <p:par>
                          <p:cTn id="56" fill="hold">
                            <p:stCondLst>
                              <p:cond delay="4000"/>
                            </p:stCondLst>
                            <p:childTnLst>
                              <p:par>
                                <p:cTn id="57" presetID="22" presetClass="entr" presetSubtype="2" fill="hold" nodeType="afterEffect">
                                  <p:stCondLst>
                                    <p:cond delay="0"/>
                                  </p:stCondLst>
                                  <p:childTnLst>
                                    <p:set>
                                      <p:cBhvr>
                                        <p:cTn id="58" dur="1" fill="hold">
                                          <p:stCondLst>
                                            <p:cond delay="0"/>
                                          </p:stCondLst>
                                        </p:cTn>
                                        <p:tgtEl>
                                          <p:spTgt spid="80"/>
                                        </p:tgtEl>
                                        <p:attrNameLst>
                                          <p:attrName>style.visibility</p:attrName>
                                        </p:attrNameLst>
                                      </p:cBhvr>
                                      <p:to>
                                        <p:strVal val="visible"/>
                                      </p:to>
                                    </p:set>
                                    <p:animEffect transition="in" filter="wipe(right)">
                                      <p:cBhvr>
                                        <p:cTn id="59" dur="500"/>
                                        <p:tgtEl>
                                          <p:spTgt spid="80"/>
                                        </p:tgtEl>
                                      </p:cBhvr>
                                    </p:animEffect>
                                  </p:childTnLst>
                                </p:cTn>
                              </p:par>
                              <p:par>
                                <p:cTn id="60" presetID="2" presetClass="entr" presetSubtype="8" accel="50000" decel="50000" fill="hold" grpId="0" nodeType="withEffect">
                                  <p:stCondLst>
                                    <p:cond delay="0"/>
                                  </p:stCondLst>
                                  <p:childTnLst>
                                    <p:set>
                                      <p:cBhvr>
                                        <p:cTn id="61" dur="1" fill="hold">
                                          <p:stCondLst>
                                            <p:cond delay="0"/>
                                          </p:stCondLst>
                                        </p:cTn>
                                        <p:tgtEl>
                                          <p:spTgt spid="82"/>
                                        </p:tgtEl>
                                        <p:attrNameLst>
                                          <p:attrName>style.visibility</p:attrName>
                                        </p:attrNameLst>
                                      </p:cBhvr>
                                      <p:to>
                                        <p:strVal val="visible"/>
                                      </p:to>
                                    </p:set>
                                    <p:anim calcmode="lin" valueType="num">
                                      <p:cBhvr additive="base">
                                        <p:cTn id="62" dur="500" fill="hold"/>
                                        <p:tgtEl>
                                          <p:spTgt spid="82"/>
                                        </p:tgtEl>
                                        <p:attrNameLst>
                                          <p:attrName>ppt_x</p:attrName>
                                        </p:attrNameLst>
                                      </p:cBhvr>
                                      <p:tavLst>
                                        <p:tav tm="0">
                                          <p:val>
                                            <p:strVal val="0-#ppt_w/2"/>
                                          </p:val>
                                        </p:tav>
                                        <p:tav tm="100000">
                                          <p:val>
                                            <p:strVal val="#ppt_x"/>
                                          </p:val>
                                        </p:tav>
                                      </p:tavLst>
                                    </p:anim>
                                    <p:anim calcmode="lin" valueType="num">
                                      <p:cBhvr additive="base">
                                        <p:cTn id="63" dur="500" fill="hold"/>
                                        <p:tgtEl>
                                          <p:spTgt spid="82"/>
                                        </p:tgtEl>
                                        <p:attrNameLst>
                                          <p:attrName>ppt_y</p:attrName>
                                        </p:attrNameLst>
                                      </p:cBhvr>
                                      <p:tavLst>
                                        <p:tav tm="0">
                                          <p:val>
                                            <p:strVal val="#ppt_y"/>
                                          </p:val>
                                        </p:tav>
                                        <p:tav tm="100000">
                                          <p:val>
                                            <p:strVal val="#ppt_y"/>
                                          </p:val>
                                        </p:tav>
                                      </p:tavLst>
                                    </p:anim>
                                  </p:childTnLst>
                                </p:cTn>
                              </p:par>
                            </p:childTnLst>
                          </p:cTn>
                        </p:par>
                        <p:par>
                          <p:cTn id="64" fill="hold">
                            <p:stCondLst>
                              <p:cond delay="4500"/>
                            </p:stCondLst>
                            <p:childTnLst>
                              <p:par>
                                <p:cTn id="65" presetID="53" presetClass="entr" presetSubtype="0" fill="hold" grpId="0" nodeType="afterEffect">
                                  <p:stCondLst>
                                    <p:cond delay="0"/>
                                  </p:stCondLst>
                                  <p:childTnLst>
                                    <p:set>
                                      <p:cBhvr>
                                        <p:cTn id="66" dur="1" fill="hold">
                                          <p:stCondLst>
                                            <p:cond delay="0"/>
                                          </p:stCondLst>
                                        </p:cTn>
                                        <p:tgtEl>
                                          <p:spTgt spid="61"/>
                                        </p:tgtEl>
                                        <p:attrNameLst>
                                          <p:attrName>style.visibility</p:attrName>
                                        </p:attrNameLst>
                                      </p:cBhvr>
                                      <p:to>
                                        <p:strVal val="visible"/>
                                      </p:to>
                                    </p:set>
                                    <p:anim calcmode="lin" valueType="num">
                                      <p:cBhvr>
                                        <p:cTn id="67" dur="500" fill="hold"/>
                                        <p:tgtEl>
                                          <p:spTgt spid="61"/>
                                        </p:tgtEl>
                                        <p:attrNameLst>
                                          <p:attrName>ppt_w</p:attrName>
                                        </p:attrNameLst>
                                      </p:cBhvr>
                                      <p:tavLst>
                                        <p:tav tm="0">
                                          <p:val>
                                            <p:fltVal val="0"/>
                                          </p:val>
                                        </p:tav>
                                        <p:tav tm="100000">
                                          <p:val>
                                            <p:strVal val="#ppt_w"/>
                                          </p:val>
                                        </p:tav>
                                      </p:tavLst>
                                    </p:anim>
                                    <p:anim calcmode="lin" valueType="num">
                                      <p:cBhvr>
                                        <p:cTn id="68" dur="500" fill="hold"/>
                                        <p:tgtEl>
                                          <p:spTgt spid="61"/>
                                        </p:tgtEl>
                                        <p:attrNameLst>
                                          <p:attrName>ppt_h</p:attrName>
                                        </p:attrNameLst>
                                      </p:cBhvr>
                                      <p:tavLst>
                                        <p:tav tm="0">
                                          <p:val>
                                            <p:fltVal val="0"/>
                                          </p:val>
                                        </p:tav>
                                        <p:tav tm="100000">
                                          <p:val>
                                            <p:strVal val="#ppt_h"/>
                                          </p:val>
                                        </p:tav>
                                      </p:tavLst>
                                    </p:anim>
                                    <p:animEffect transition="in" filter="fade">
                                      <p:cBhvr>
                                        <p:cTn id="69" dur="500"/>
                                        <p:tgtEl>
                                          <p:spTgt spid="61"/>
                                        </p:tgtEl>
                                      </p:cBhvr>
                                    </p:animEffect>
                                  </p:childTnLst>
                                </p:cTn>
                              </p:par>
                            </p:childTnLst>
                          </p:cTn>
                        </p:par>
                        <p:par>
                          <p:cTn id="70" fill="hold">
                            <p:stCondLst>
                              <p:cond delay="5000"/>
                            </p:stCondLst>
                            <p:childTnLst>
                              <p:par>
                                <p:cTn id="71" presetID="53" presetClass="entr" presetSubtype="0" fill="hold" grpId="0" nodeType="afterEffect">
                                  <p:stCondLst>
                                    <p:cond delay="0"/>
                                  </p:stCondLst>
                                  <p:childTnLst>
                                    <p:set>
                                      <p:cBhvr>
                                        <p:cTn id="72" dur="1" fill="hold">
                                          <p:stCondLst>
                                            <p:cond delay="0"/>
                                          </p:stCondLst>
                                        </p:cTn>
                                        <p:tgtEl>
                                          <p:spTgt spid="75"/>
                                        </p:tgtEl>
                                        <p:attrNameLst>
                                          <p:attrName>style.visibility</p:attrName>
                                        </p:attrNameLst>
                                      </p:cBhvr>
                                      <p:to>
                                        <p:strVal val="visible"/>
                                      </p:to>
                                    </p:set>
                                    <p:anim calcmode="lin" valueType="num">
                                      <p:cBhvr>
                                        <p:cTn id="73" dur="500" fill="hold"/>
                                        <p:tgtEl>
                                          <p:spTgt spid="75"/>
                                        </p:tgtEl>
                                        <p:attrNameLst>
                                          <p:attrName>ppt_w</p:attrName>
                                        </p:attrNameLst>
                                      </p:cBhvr>
                                      <p:tavLst>
                                        <p:tav tm="0">
                                          <p:val>
                                            <p:fltVal val="0"/>
                                          </p:val>
                                        </p:tav>
                                        <p:tav tm="100000">
                                          <p:val>
                                            <p:strVal val="#ppt_w"/>
                                          </p:val>
                                        </p:tav>
                                      </p:tavLst>
                                    </p:anim>
                                    <p:anim calcmode="lin" valueType="num">
                                      <p:cBhvr>
                                        <p:cTn id="74" dur="500" fill="hold"/>
                                        <p:tgtEl>
                                          <p:spTgt spid="75"/>
                                        </p:tgtEl>
                                        <p:attrNameLst>
                                          <p:attrName>ppt_h</p:attrName>
                                        </p:attrNameLst>
                                      </p:cBhvr>
                                      <p:tavLst>
                                        <p:tav tm="0">
                                          <p:val>
                                            <p:fltVal val="0"/>
                                          </p:val>
                                        </p:tav>
                                        <p:tav tm="100000">
                                          <p:val>
                                            <p:strVal val="#ppt_h"/>
                                          </p:val>
                                        </p:tav>
                                      </p:tavLst>
                                    </p:anim>
                                    <p:animEffect transition="in" filter="fade">
                                      <p:cBhvr>
                                        <p:cTn id="75" dur="500"/>
                                        <p:tgtEl>
                                          <p:spTgt spid="75"/>
                                        </p:tgtEl>
                                      </p:cBhvr>
                                    </p:animEffect>
                                  </p:childTnLst>
                                </p:cTn>
                              </p:par>
                            </p:childTnLst>
                          </p:cTn>
                        </p:par>
                        <p:par>
                          <p:cTn id="76" fill="hold">
                            <p:stCondLst>
                              <p:cond delay="5500"/>
                            </p:stCondLst>
                            <p:childTnLst>
                              <p:par>
                                <p:cTn id="77" presetID="22" presetClass="entr" presetSubtype="8" fill="hold" nodeType="afterEffect">
                                  <p:stCondLst>
                                    <p:cond delay="0"/>
                                  </p:stCondLst>
                                  <p:childTnLst>
                                    <p:set>
                                      <p:cBhvr>
                                        <p:cTn id="78" dur="1" fill="hold">
                                          <p:stCondLst>
                                            <p:cond delay="0"/>
                                          </p:stCondLst>
                                        </p:cTn>
                                        <p:tgtEl>
                                          <p:spTgt spid="77"/>
                                        </p:tgtEl>
                                        <p:attrNameLst>
                                          <p:attrName>style.visibility</p:attrName>
                                        </p:attrNameLst>
                                      </p:cBhvr>
                                      <p:to>
                                        <p:strVal val="visible"/>
                                      </p:to>
                                    </p:set>
                                    <p:animEffect transition="in" filter="wipe(left)">
                                      <p:cBhvr>
                                        <p:cTn id="79" dur="500"/>
                                        <p:tgtEl>
                                          <p:spTgt spid="77"/>
                                        </p:tgtEl>
                                      </p:cBhvr>
                                    </p:animEffect>
                                  </p:childTnLst>
                                </p:cTn>
                              </p:par>
                              <p:par>
                                <p:cTn id="80" presetID="2" presetClass="entr" presetSubtype="2" accel="50000" decel="50000" fill="hold" grpId="0" nodeType="withEffect">
                                  <p:stCondLst>
                                    <p:cond delay="0"/>
                                  </p:stCondLst>
                                  <p:childTnLst>
                                    <p:set>
                                      <p:cBhvr>
                                        <p:cTn id="81" dur="1" fill="hold">
                                          <p:stCondLst>
                                            <p:cond delay="0"/>
                                          </p:stCondLst>
                                        </p:cTn>
                                        <p:tgtEl>
                                          <p:spTgt spid="84"/>
                                        </p:tgtEl>
                                        <p:attrNameLst>
                                          <p:attrName>style.visibility</p:attrName>
                                        </p:attrNameLst>
                                      </p:cBhvr>
                                      <p:to>
                                        <p:strVal val="visible"/>
                                      </p:to>
                                    </p:set>
                                    <p:anim calcmode="lin" valueType="num">
                                      <p:cBhvr additive="base">
                                        <p:cTn id="82" dur="500" fill="hold"/>
                                        <p:tgtEl>
                                          <p:spTgt spid="84"/>
                                        </p:tgtEl>
                                        <p:attrNameLst>
                                          <p:attrName>ppt_x</p:attrName>
                                        </p:attrNameLst>
                                      </p:cBhvr>
                                      <p:tavLst>
                                        <p:tav tm="0">
                                          <p:val>
                                            <p:strVal val="1+#ppt_w/2"/>
                                          </p:val>
                                        </p:tav>
                                        <p:tav tm="100000">
                                          <p:val>
                                            <p:strVal val="#ppt_x"/>
                                          </p:val>
                                        </p:tav>
                                      </p:tavLst>
                                    </p:anim>
                                    <p:anim calcmode="lin" valueType="num">
                                      <p:cBhvr additive="base">
                                        <p:cTn id="83" dur="500" fill="hold"/>
                                        <p:tgtEl>
                                          <p:spTgt spid="84"/>
                                        </p:tgtEl>
                                        <p:attrNameLst>
                                          <p:attrName>ppt_y</p:attrName>
                                        </p:attrNameLst>
                                      </p:cBhvr>
                                      <p:tavLst>
                                        <p:tav tm="0">
                                          <p:val>
                                            <p:strVal val="#ppt_y"/>
                                          </p:val>
                                        </p:tav>
                                        <p:tav tm="100000">
                                          <p:val>
                                            <p:strVal val="#ppt_y"/>
                                          </p:val>
                                        </p:tav>
                                      </p:tavLst>
                                    </p:anim>
                                  </p:childTnLst>
                                </p:cTn>
                              </p:par>
                            </p:childTnLst>
                          </p:cTn>
                        </p:par>
                        <p:par>
                          <p:cTn id="84" fill="hold">
                            <p:stCondLst>
                              <p:cond delay="6000"/>
                            </p:stCondLst>
                            <p:childTnLst>
                              <p:par>
                                <p:cTn id="85" presetID="53" presetClass="entr" presetSubtype="0" fill="hold" grpId="0" nodeType="afterEffect">
                                  <p:stCondLst>
                                    <p:cond delay="0"/>
                                  </p:stCondLst>
                                  <p:childTnLst>
                                    <p:set>
                                      <p:cBhvr>
                                        <p:cTn id="86" dur="1" fill="hold">
                                          <p:stCondLst>
                                            <p:cond delay="0"/>
                                          </p:stCondLst>
                                        </p:cTn>
                                        <p:tgtEl>
                                          <p:spTgt spid="64"/>
                                        </p:tgtEl>
                                        <p:attrNameLst>
                                          <p:attrName>style.visibility</p:attrName>
                                        </p:attrNameLst>
                                      </p:cBhvr>
                                      <p:to>
                                        <p:strVal val="visible"/>
                                      </p:to>
                                    </p:set>
                                    <p:anim calcmode="lin" valueType="num">
                                      <p:cBhvr>
                                        <p:cTn id="87" dur="500" fill="hold"/>
                                        <p:tgtEl>
                                          <p:spTgt spid="64"/>
                                        </p:tgtEl>
                                        <p:attrNameLst>
                                          <p:attrName>ppt_w</p:attrName>
                                        </p:attrNameLst>
                                      </p:cBhvr>
                                      <p:tavLst>
                                        <p:tav tm="0">
                                          <p:val>
                                            <p:fltVal val="0"/>
                                          </p:val>
                                        </p:tav>
                                        <p:tav tm="100000">
                                          <p:val>
                                            <p:strVal val="#ppt_w"/>
                                          </p:val>
                                        </p:tav>
                                      </p:tavLst>
                                    </p:anim>
                                    <p:anim calcmode="lin" valueType="num">
                                      <p:cBhvr>
                                        <p:cTn id="88" dur="500" fill="hold"/>
                                        <p:tgtEl>
                                          <p:spTgt spid="64"/>
                                        </p:tgtEl>
                                        <p:attrNameLst>
                                          <p:attrName>ppt_h</p:attrName>
                                        </p:attrNameLst>
                                      </p:cBhvr>
                                      <p:tavLst>
                                        <p:tav tm="0">
                                          <p:val>
                                            <p:fltVal val="0"/>
                                          </p:val>
                                        </p:tav>
                                        <p:tav tm="100000">
                                          <p:val>
                                            <p:strVal val="#ppt_h"/>
                                          </p:val>
                                        </p:tav>
                                      </p:tavLst>
                                    </p:anim>
                                    <p:animEffect transition="in" filter="fade">
                                      <p:cBhvr>
                                        <p:cTn id="89" dur="500"/>
                                        <p:tgtEl>
                                          <p:spTgt spid="64"/>
                                        </p:tgtEl>
                                      </p:cBhvr>
                                    </p:animEffect>
                                  </p:childTnLst>
                                </p:cTn>
                              </p:par>
                            </p:childTnLst>
                          </p:cTn>
                        </p:par>
                        <p:par>
                          <p:cTn id="90" fill="hold">
                            <p:stCondLst>
                              <p:cond delay="6500"/>
                            </p:stCondLst>
                            <p:childTnLst>
                              <p:par>
                                <p:cTn id="91" presetID="53" presetClass="entr" presetSubtype="0" fill="hold" grpId="0" nodeType="afterEffect">
                                  <p:stCondLst>
                                    <p:cond delay="0"/>
                                  </p:stCondLst>
                                  <p:childTnLst>
                                    <p:set>
                                      <p:cBhvr>
                                        <p:cTn id="92" dur="1" fill="hold">
                                          <p:stCondLst>
                                            <p:cond delay="0"/>
                                          </p:stCondLst>
                                        </p:cTn>
                                        <p:tgtEl>
                                          <p:spTgt spid="73"/>
                                        </p:tgtEl>
                                        <p:attrNameLst>
                                          <p:attrName>style.visibility</p:attrName>
                                        </p:attrNameLst>
                                      </p:cBhvr>
                                      <p:to>
                                        <p:strVal val="visible"/>
                                      </p:to>
                                    </p:set>
                                    <p:anim calcmode="lin" valueType="num">
                                      <p:cBhvr>
                                        <p:cTn id="93" dur="500" fill="hold"/>
                                        <p:tgtEl>
                                          <p:spTgt spid="73"/>
                                        </p:tgtEl>
                                        <p:attrNameLst>
                                          <p:attrName>ppt_w</p:attrName>
                                        </p:attrNameLst>
                                      </p:cBhvr>
                                      <p:tavLst>
                                        <p:tav tm="0">
                                          <p:val>
                                            <p:fltVal val="0"/>
                                          </p:val>
                                        </p:tav>
                                        <p:tav tm="100000">
                                          <p:val>
                                            <p:strVal val="#ppt_w"/>
                                          </p:val>
                                        </p:tav>
                                      </p:tavLst>
                                    </p:anim>
                                    <p:anim calcmode="lin" valueType="num">
                                      <p:cBhvr>
                                        <p:cTn id="94" dur="500" fill="hold"/>
                                        <p:tgtEl>
                                          <p:spTgt spid="73"/>
                                        </p:tgtEl>
                                        <p:attrNameLst>
                                          <p:attrName>ppt_h</p:attrName>
                                        </p:attrNameLst>
                                      </p:cBhvr>
                                      <p:tavLst>
                                        <p:tav tm="0">
                                          <p:val>
                                            <p:fltVal val="0"/>
                                          </p:val>
                                        </p:tav>
                                        <p:tav tm="100000">
                                          <p:val>
                                            <p:strVal val="#ppt_h"/>
                                          </p:val>
                                        </p:tav>
                                      </p:tavLst>
                                    </p:anim>
                                    <p:animEffect transition="in" filter="fade">
                                      <p:cBhvr>
                                        <p:cTn id="95" dur="500"/>
                                        <p:tgtEl>
                                          <p:spTgt spid="73"/>
                                        </p:tgtEl>
                                      </p:cBhvr>
                                    </p:animEffect>
                                  </p:childTnLst>
                                </p:cTn>
                              </p:par>
                            </p:childTnLst>
                          </p:cTn>
                        </p:par>
                        <p:par>
                          <p:cTn id="96" fill="hold">
                            <p:stCondLst>
                              <p:cond delay="7000"/>
                            </p:stCondLst>
                            <p:childTnLst>
                              <p:par>
                                <p:cTn id="97" presetID="22" presetClass="entr" presetSubtype="8" fill="hold" nodeType="afterEffect">
                                  <p:stCondLst>
                                    <p:cond delay="0"/>
                                  </p:stCondLst>
                                  <p:childTnLst>
                                    <p:set>
                                      <p:cBhvr>
                                        <p:cTn id="98" dur="1" fill="hold">
                                          <p:stCondLst>
                                            <p:cond delay="0"/>
                                          </p:stCondLst>
                                        </p:cTn>
                                        <p:tgtEl>
                                          <p:spTgt spid="78"/>
                                        </p:tgtEl>
                                        <p:attrNameLst>
                                          <p:attrName>style.visibility</p:attrName>
                                        </p:attrNameLst>
                                      </p:cBhvr>
                                      <p:to>
                                        <p:strVal val="visible"/>
                                      </p:to>
                                    </p:set>
                                    <p:animEffect transition="in" filter="wipe(left)">
                                      <p:cBhvr>
                                        <p:cTn id="99" dur="500"/>
                                        <p:tgtEl>
                                          <p:spTgt spid="78"/>
                                        </p:tgtEl>
                                      </p:cBhvr>
                                    </p:animEffect>
                                  </p:childTnLst>
                                </p:cTn>
                              </p:par>
                              <p:par>
                                <p:cTn id="100" presetID="2" presetClass="entr" presetSubtype="2" accel="50000" decel="50000" fill="hold" grpId="0" nodeType="withEffect">
                                  <p:stCondLst>
                                    <p:cond delay="0"/>
                                  </p:stCondLst>
                                  <p:childTnLst>
                                    <p:set>
                                      <p:cBhvr>
                                        <p:cTn id="101" dur="1" fill="hold">
                                          <p:stCondLst>
                                            <p:cond delay="0"/>
                                          </p:stCondLst>
                                        </p:cTn>
                                        <p:tgtEl>
                                          <p:spTgt spid="85"/>
                                        </p:tgtEl>
                                        <p:attrNameLst>
                                          <p:attrName>style.visibility</p:attrName>
                                        </p:attrNameLst>
                                      </p:cBhvr>
                                      <p:to>
                                        <p:strVal val="visible"/>
                                      </p:to>
                                    </p:set>
                                    <p:anim calcmode="lin" valueType="num">
                                      <p:cBhvr additive="base">
                                        <p:cTn id="102" dur="500" fill="hold"/>
                                        <p:tgtEl>
                                          <p:spTgt spid="85"/>
                                        </p:tgtEl>
                                        <p:attrNameLst>
                                          <p:attrName>ppt_x</p:attrName>
                                        </p:attrNameLst>
                                      </p:cBhvr>
                                      <p:tavLst>
                                        <p:tav tm="0">
                                          <p:val>
                                            <p:strVal val="1+#ppt_w/2"/>
                                          </p:val>
                                        </p:tav>
                                        <p:tav tm="100000">
                                          <p:val>
                                            <p:strVal val="#ppt_x"/>
                                          </p:val>
                                        </p:tav>
                                      </p:tavLst>
                                    </p:anim>
                                    <p:anim calcmode="lin" valueType="num">
                                      <p:cBhvr additive="base">
                                        <p:cTn id="103" dur="500" fill="hold"/>
                                        <p:tgtEl>
                                          <p:spTgt spid="85"/>
                                        </p:tgtEl>
                                        <p:attrNameLst>
                                          <p:attrName>ppt_y</p:attrName>
                                        </p:attrNameLst>
                                      </p:cBhvr>
                                      <p:tavLst>
                                        <p:tav tm="0">
                                          <p:val>
                                            <p:strVal val="#ppt_y"/>
                                          </p:val>
                                        </p:tav>
                                        <p:tav tm="100000">
                                          <p:val>
                                            <p:strVal val="#ppt_y"/>
                                          </p:val>
                                        </p:tav>
                                      </p:tavLst>
                                    </p:anim>
                                  </p:childTnLst>
                                </p:cTn>
                              </p:par>
                            </p:childTnLst>
                          </p:cTn>
                        </p:par>
                        <p:par>
                          <p:cTn id="104" fill="hold">
                            <p:stCondLst>
                              <p:cond delay="7500"/>
                            </p:stCondLst>
                            <p:childTnLst>
                              <p:par>
                                <p:cTn id="105" presetID="53" presetClass="entr" presetSubtype="0" fill="hold" nodeType="afterEffect">
                                  <p:stCondLst>
                                    <p:cond delay="0"/>
                                  </p:stCondLst>
                                  <p:childTnLst>
                                    <p:set>
                                      <p:cBhvr>
                                        <p:cTn id="106" dur="1" fill="hold">
                                          <p:stCondLst>
                                            <p:cond delay="0"/>
                                          </p:stCondLst>
                                        </p:cTn>
                                        <p:tgtEl>
                                          <p:spTgt spid="93"/>
                                        </p:tgtEl>
                                        <p:attrNameLst>
                                          <p:attrName>style.visibility</p:attrName>
                                        </p:attrNameLst>
                                      </p:cBhvr>
                                      <p:to>
                                        <p:strVal val="visible"/>
                                      </p:to>
                                    </p:set>
                                    <p:anim calcmode="lin" valueType="num">
                                      <p:cBhvr>
                                        <p:cTn id="107" dur="500" fill="hold"/>
                                        <p:tgtEl>
                                          <p:spTgt spid="93"/>
                                        </p:tgtEl>
                                        <p:attrNameLst>
                                          <p:attrName>ppt_w</p:attrName>
                                        </p:attrNameLst>
                                      </p:cBhvr>
                                      <p:tavLst>
                                        <p:tav tm="0">
                                          <p:val>
                                            <p:fltVal val="0"/>
                                          </p:val>
                                        </p:tav>
                                        <p:tav tm="100000">
                                          <p:val>
                                            <p:strVal val="#ppt_w"/>
                                          </p:val>
                                        </p:tav>
                                      </p:tavLst>
                                    </p:anim>
                                    <p:anim calcmode="lin" valueType="num">
                                      <p:cBhvr>
                                        <p:cTn id="108" dur="500" fill="hold"/>
                                        <p:tgtEl>
                                          <p:spTgt spid="93"/>
                                        </p:tgtEl>
                                        <p:attrNameLst>
                                          <p:attrName>ppt_h</p:attrName>
                                        </p:attrNameLst>
                                      </p:cBhvr>
                                      <p:tavLst>
                                        <p:tav tm="0">
                                          <p:val>
                                            <p:fltVal val="0"/>
                                          </p:val>
                                        </p:tav>
                                        <p:tav tm="100000">
                                          <p:val>
                                            <p:strVal val="#ppt_h"/>
                                          </p:val>
                                        </p:tav>
                                      </p:tavLst>
                                    </p:anim>
                                    <p:animEffect transition="in" filter="fade">
                                      <p:cBhvr>
                                        <p:cTn id="109" dur="500"/>
                                        <p:tgtEl>
                                          <p:spTgt spid="93"/>
                                        </p:tgtEl>
                                      </p:cBhvr>
                                    </p:animEffect>
                                  </p:childTnLst>
                                </p:cTn>
                              </p:par>
                            </p:childTnLst>
                          </p:cTn>
                        </p:par>
                        <p:par>
                          <p:cTn id="110" fill="hold">
                            <p:stCondLst>
                              <p:cond delay="8000"/>
                            </p:stCondLst>
                            <p:childTnLst>
                              <p:par>
                                <p:cTn id="111" presetID="22" presetClass="entr" presetSubtype="2" fill="hold" grpId="0" nodeType="afterEffect">
                                  <p:stCondLst>
                                    <p:cond delay="0"/>
                                  </p:stCondLst>
                                  <p:childTnLst>
                                    <p:set>
                                      <p:cBhvr>
                                        <p:cTn id="112" dur="1" fill="hold">
                                          <p:stCondLst>
                                            <p:cond delay="0"/>
                                          </p:stCondLst>
                                        </p:cTn>
                                        <p:tgtEl>
                                          <p:spTgt spid="96"/>
                                        </p:tgtEl>
                                        <p:attrNameLst>
                                          <p:attrName>style.visibility</p:attrName>
                                        </p:attrNameLst>
                                      </p:cBhvr>
                                      <p:to>
                                        <p:strVal val="visible"/>
                                      </p:to>
                                    </p:set>
                                    <p:animEffect transition="in" filter="wipe(right)">
                                      <p:cBhvr>
                                        <p:cTn id="113" dur="500"/>
                                        <p:tgtEl>
                                          <p:spTgt spid="96"/>
                                        </p:tgtEl>
                                      </p:cBhvr>
                                    </p:animEffect>
                                  </p:childTnLst>
                                </p:cTn>
                              </p:par>
                              <p:par>
                                <p:cTn id="114" presetID="53" presetClass="entr" presetSubtype="0" fill="hold" grpId="0" nodeType="withEffect">
                                  <p:stCondLst>
                                    <p:cond delay="0"/>
                                  </p:stCondLst>
                                  <p:childTnLst>
                                    <p:set>
                                      <p:cBhvr>
                                        <p:cTn id="115" dur="1" fill="hold">
                                          <p:stCondLst>
                                            <p:cond delay="0"/>
                                          </p:stCondLst>
                                        </p:cTn>
                                        <p:tgtEl>
                                          <p:spTgt spid="89"/>
                                        </p:tgtEl>
                                        <p:attrNameLst>
                                          <p:attrName>style.visibility</p:attrName>
                                        </p:attrNameLst>
                                      </p:cBhvr>
                                      <p:to>
                                        <p:strVal val="visible"/>
                                      </p:to>
                                    </p:set>
                                    <p:anim calcmode="lin" valueType="num">
                                      <p:cBhvr>
                                        <p:cTn id="116" dur="500" fill="hold"/>
                                        <p:tgtEl>
                                          <p:spTgt spid="89"/>
                                        </p:tgtEl>
                                        <p:attrNameLst>
                                          <p:attrName>ppt_w</p:attrName>
                                        </p:attrNameLst>
                                      </p:cBhvr>
                                      <p:tavLst>
                                        <p:tav tm="0">
                                          <p:val>
                                            <p:fltVal val="0"/>
                                          </p:val>
                                        </p:tav>
                                        <p:tav tm="100000">
                                          <p:val>
                                            <p:strVal val="#ppt_w"/>
                                          </p:val>
                                        </p:tav>
                                      </p:tavLst>
                                    </p:anim>
                                    <p:anim calcmode="lin" valueType="num">
                                      <p:cBhvr>
                                        <p:cTn id="117" dur="500" fill="hold"/>
                                        <p:tgtEl>
                                          <p:spTgt spid="89"/>
                                        </p:tgtEl>
                                        <p:attrNameLst>
                                          <p:attrName>ppt_h</p:attrName>
                                        </p:attrNameLst>
                                      </p:cBhvr>
                                      <p:tavLst>
                                        <p:tav tm="0">
                                          <p:val>
                                            <p:fltVal val="0"/>
                                          </p:val>
                                        </p:tav>
                                        <p:tav tm="100000">
                                          <p:val>
                                            <p:strVal val="#ppt_h"/>
                                          </p:val>
                                        </p:tav>
                                      </p:tavLst>
                                    </p:anim>
                                    <p:animEffect transition="in" filter="fade">
                                      <p:cBhvr>
                                        <p:cTn id="118" dur="500"/>
                                        <p:tgtEl>
                                          <p:spTgt spid="89"/>
                                        </p:tgtEl>
                                      </p:cBhvr>
                                    </p:animEffect>
                                  </p:childTnLst>
                                </p:cTn>
                              </p:par>
                            </p:childTnLst>
                          </p:cTn>
                        </p:par>
                        <p:par>
                          <p:cTn id="119" fill="hold">
                            <p:stCondLst>
                              <p:cond delay="8500"/>
                            </p:stCondLst>
                            <p:childTnLst>
                              <p:par>
                                <p:cTn id="120" presetID="53" presetClass="entr" presetSubtype="0" fill="hold" nodeType="afterEffect">
                                  <p:stCondLst>
                                    <p:cond delay="0"/>
                                  </p:stCondLst>
                                  <p:childTnLst>
                                    <p:set>
                                      <p:cBhvr>
                                        <p:cTn id="121" dur="1" fill="hold">
                                          <p:stCondLst>
                                            <p:cond delay="0"/>
                                          </p:stCondLst>
                                        </p:cTn>
                                        <p:tgtEl>
                                          <p:spTgt spid="90"/>
                                        </p:tgtEl>
                                        <p:attrNameLst>
                                          <p:attrName>style.visibility</p:attrName>
                                        </p:attrNameLst>
                                      </p:cBhvr>
                                      <p:to>
                                        <p:strVal val="visible"/>
                                      </p:to>
                                    </p:set>
                                    <p:anim calcmode="lin" valueType="num">
                                      <p:cBhvr>
                                        <p:cTn id="122" dur="500" fill="hold"/>
                                        <p:tgtEl>
                                          <p:spTgt spid="90"/>
                                        </p:tgtEl>
                                        <p:attrNameLst>
                                          <p:attrName>ppt_w</p:attrName>
                                        </p:attrNameLst>
                                      </p:cBhvr>
                                      <p:tavLst>
                                        <p:tav tm="0">
                                          <p:val>
                                            <p:fltVal val="0"/>
                                          </p:val>
                                        </p:tav>
                                        <p:tav tm="100000">
                                          <p:val>
                                            <p:strVal val="#ppt_w"/>
                                          </p:val>
                                        </p:tav>
                                      </p:tavLst>
                                    </p:anim>
                                    <p:anim calcmode="lin" valueType="num">
                                      <p:cBhvr>
                                        <p:cTn id="123" dur="500" fill="hold"/>
                                        <p:tgtEl>
                                          <p:spTgt spid="90"/>
                                        </p:tgtEl>
                                        <p:attrNameLst>
                                          <p:attrName>ppt_h</p:attrName>
                                        </p:attrNameLst>
                                      </p:cBhvr>
                                      <p:tavLst>
                                        <p:tav tm="0">
                                          <p:val>
                                            <p:fltVal val="0"/>
                                          </p:val>
                                        </p:tav>
                                        <p:tav tm="100000">
                                          <p:val>
                                            <p:strVal val="#ppt_h"/>
                                          </p:val>
                                        </p:tav>
                                      </p:tavLst>
                                    </p:anim>
                                    <p:animEffect transition="in" filter="fade">
                                      <p:cBhvr>
                                        <p:cTn id="124" dur="500"/>
                                        <p:tgtEl>
                                          <p:spTgt spid="90"/>
                                        </p:tgtEl>
                                      </p:cBhvr>
                                    </p:animEffect>
                                  </p:childTnLst>
                                </p:cTn>
                              </p:par>
                            </p:childTnLst>
                          </p:cTn>
                        </p:par>
                        <p:par>
                          <p:cTn id="125" fill="hold">
                            <p:stCondLst>
                              <p:cond delay="9000"/>
                            </p:stCondLst>
                            <p:childTnLst>
                              <p:par>
                                <p:cTn id="126" presetID="22" presetClass="entr" presetSubtype="8" fill="hold" grpId="0" nodeType="afterEffect">
                                  <p:stCondLst>
                                    <p:cond delay="0"/>
                                  </p:stCondLst>
                                  <p:childTnLst>
                                    <p:set>
                                      <p:cBhvr>
                                        <p:cTn id="127" dur="1" fill="hold">
                                          <p:stCondLst>
                                            <p:cond delay="0"/>
                                          </p:stCondLst>
                                        </p:cTn>
                                        <p:tgtEl>
                                          <p:spTgt spid="88"/>
                                        </p:tgtEl>
                                        <p:attrNameLst>
                                          <p:attrName>style.visibility</p:attrName>
                                        </p:attrNameLst>
                                      </p:cBhvr>
                                      <p:to>
                                        <p:strVal val="visible"/>
                                      </p:to>
                                    </p:set>
                                    <p:animEffect transition="in" filter="wipe(left)">
                                      <p:cBhvr>
                                        <p:cTn id="128" dur="500"/>
                                        <p:tgtEl>
                                          <p:spTgt spid="88"/>
                                        </p:tgtEl>
                                      </p:cBhvr>
                                    </p:animEffect>
                                  </p:childTnLst>
                                </p:cTn>
                              </p:par>
                              <p:par>
                                <p:cTn id="129" presetID="53" presetClass="entr" presetSubtype="0" fill="hold" grpId="0" nodeType="withEffect">
                                  <p:stCondLst>
                                    <p:cond delay="0"/>
                                  </p:stCondLst>
                                  <p:childTnLst>
                                    <p:set>
                                      <p:cBhvr>
                                        <p:cTn id="130" dur="1" fill="hold">
                                          <p:stCondLst>
                                            <p:cond delay="0"/>
                                          </p:stCondLst>
                                        </p:cTn>
                                        <p:tgtEl>
                                          <p:spTgt spid="87"/>
                                        </p:tgtEl>
                                        <p:attrNameLst>
                                          <p:attrName>style.visibility</p:attrName>
                                        </p:attrNameLst>
                                      </p:cBhvr>
                                      <p:to>
                                        <p:strVal val="visible"/>
                                      </p:to>
                                    </p:set>
                                    <p:anim calcmode="lin" valueType="num">
                                      <p:cBhvr>
                                        <p:cTn id="131" dur="500" fill="hold"/>
                                        <p:tgtEl>
                                          <p:spTgt spid="87"/>
                                        </p:tgtEl>
                                        <p:attrNameLst>
                                          <p:attrName>ppt_w</p:attrName>
                                        </p:attrNameLst>
                                      </p:cBhvr>
                                      <p:tavLst>
                                        <p:tav tm="0">
                                          <p:val>
                                            <p:fltVal val="0"/>
                                          </p:val>
                                        </p:tav>
                                        <p:tav tm="100000">
                                          <p:val>
                                            <p:strVal val="#ppt_w"/>
                                          </p:val>
                                        </p:tav>
                                      </p:tavLst>
                                    </p:anim>
                                    <p:anim calcmode="lin" valueType="num">
                                      <p:cBhvr>
                                        <p:cTn id="132" dur="500" fill="hold"/>
                                        <p:tgtEl>
                                          <p:spTgt spid="87"/>
                                        </p:tgtEl>
                                        <p:attrNameLst>
                                          <p:attrName>ppt_h</p:attrName>
                                        </p:attrNameLst>
                                      </p:cBhvr>
                                      <p:tavLst>
                                        <p:tav tm="0">
                                          <p:val>
                                            <p:fltVal val="0"/>
                                          </p:val>
                                        </p:tav>
                                        <p:tav tm="100000">
                                          <p:val>
                                            <p:strVal val="#ppt_h"/>
                                          </p:val>
                                        </p:tav>
                                      </p:tavLst>
                                    </p:anim>
                                    <p:animEffect transition="in" filter="fade">
                                      <p:cBhvr>
                                        <p:cTn id="133" dur="500"/>
                                        <p:tgtEl>
                                          <p:spTgt spid="87"/>
                                        </p:tgtEl>
                                      </p:cBhvr>
                                    </p:animEffect>
                                  </p:childTnLst>
                                </p:cTn>
                              </p:par>
                            </p:childTnLst>
                          </p:cTn>
                        </p:par>
                        <p:par>
                          <p:cTn id="134" fill="hold">
                            <p:stCondLst>
                              <p:cond delay="9500"/>
                            </p:stCondLst>
                            <p:childTnLst>
                              <p:par>
                                <p:cTn id="135" presetID="1" presetClass="entr" presetSubtype="0" fill="hold" grpId="0" nodeType="afterEffect">
                                  <p:stCondLst>
                                    <p:cond delay="2000"/>
                                  </p:stCondLst>
                                  <p:childTnLst>
                                    <p:set>
                                      <p:cBhvr>
                                        <p:cTn id="136" dur="1" fill="hold">
                                          <p:stCondLst>
                                            <p:cond delay="0"/>
                                          </p:stCondLst>
                                        </p:cTn>
                                        <p:tgtEl>
                                          <p:spTgt spid="9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P spid="64" grpId="0" animBg="1"/>
      <p:bldP spid="70" grpId="0" animBg="1"/>
      <p:bldP spid="71" grpId="0" animBg="1"/>
      <p:bldP spid="72" grpId="0" animBg="1"/>
      <p:bldP spid="73" grpId="0" animBg="1"/>
      <p:bldP spid="74" grpId="0" animBg="1"/>
      <p:bldP spid="75" grpId="0" animBg="1"/>
      <p:bldP spid="76" grpId="0" animBg="1"/>
      <p:bldP spid="82" grpId="0"/>
      <p:bldP spid="83" grpId="0"/>
      <p:bldP spid="84" grpId="0"/>
      <p:bldP spid="85" grpId="0"/>
      <p:bldP spid="86" grpId="0"/>
      <p:bldP spid="87" grpId="0"/>
      <p:bldP spid="88" grpId="0"/>
      <p:bldP spid="89" grpId="0"/>
      <p:bldP spid="96" grpId="0"/>
      <p:bldP spid="97"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04</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市场评估分析</a:t>
                </a:r>
              </a:p>
            </p:txBody>
          </p:sp>
        </p:grpSp>
      </p:grpSp>
      <p:grpSp>
        <p:nvGrpSpPr>
          <p:cNvPr id="97" name="Group 46"/>
          <p:cNvGrpSpPr/>
          <p:nvPr/>
        </p:nvGrpSpPr>
        <p:grpSpPr>
          <a:xfrm>
            <a:off x="5242108" y="2464136"/>
            <a:ext cx="682815" cy="4393864"/>
            <a:chOff x="5156719" y="2024750"/>
            <a:chExt cx="751096" cy="4833250"/>
          </a:xfrm>
        </p:grpSpPr>
        <p:sp>
          <p:nvSpPr>
            <p:cNvPr id="98" name="Freeform 5"/>
            <p:cNvSpPr>
              <a:spLocks/>
            </p:cNvSpPr>
            <p:nvPr/>
          </p:nvSpPr>
          <p:spPr bwMode="auto">
            <a:xfrm>
              <a:off x="5156719" y="2024750"/>
              <a:ext cx="751096" cy="4818586"/>
            </a:xfrm>
            <a:custGeom>
              <a:avLst/>
              <a:gdLst>
                <a:gd name="T0" fmla="*/ 382 w 390"/>
                <a:gd name="T1" fmla="*/ 231 h 2501"/>
                <a:gd name="T2" fmla="*/ 209 w 390"/>
                <a:gd name="T3" fmla="*/ 11 h 2501"/>
                <a:gd name="T4" fmla="*/ 181 w 390"/>
                <a:gd name="T5" fmla="*/ 11 h 2501"/>
                <a:gd name="T6" fmla="*/ 8 w 390"/>
                <a:gd name="T7" fmla="*/ 231 h 2501"/>
                <a:gd name="T8" fmla="*/ 16 w 390"/>
                <a:gd name="T9" fmla="*/ 249 h 2501"/>
                <a:gd name="T10" fmla="*/ 71 w 390"/>
                <a:gd name="T11" fmla="*/ 249 h 2501"/>
                <a:gd name="T12" fmla="*/ 71 w 390"/>
                <a:gd name="T13" fmla="*/ 2501 h 2501"/>
                <a:gd name="T14" fmla="*/ 320 w 390"/>
                <a:gd name="T15" fmla="*/ 2501 h 2501"/>
                <a:gd name="T16" fmla="*/ 320 w 390"/>
                <a:gd name="T17" fmla="*/ 249 h 2501"/>
                <a:gd name="T18" fmla="*/ 374 w 390"/>
                <a:gd name="T19" fmla="*/ 249 h 2501"/>
                <a:gd name="T20" fmla="*/ 382 w 390"/>
                <a:gd name="T21" fmla="*/ 231 h 2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 h="2501">
                  <a:moveTo>
                    <a:pt x="382" y="231"/>
                  </a:moveTo>
                  <a:cubicBezTo>
                    <a:pt x="209" y="11"/>
                    <a:pt x="209" y="11"/>
                    <a:pt x="209" y="11"/>
                  </a:cubicBezTo>
                  <a:cubicBezTo>
                    <a:pt x="202" y="0"/>
                    <a:pt x="189" y="0"/>
                    <a:pt x="181" y="11"/>
                  </a:cubicBezTo>
                  <a:cubicBezTo>
                    <a:pt x="8" y="231"/>
                    <a:pt x="8" y="231"/>
                    <a:pt x="8" y="231"/>
                  </a:cubicBezTo>
                  <a:cubicBezTo>
                    <a:pt x="0" y="241"/>
                    <a:pt x="4" y="249"/>
                    <a:pt x="16" y="249"/>
                  </a:cubicBezTo>
                  <a:cubicBezTo>
                    <a:pt x="71" y="249"/>
                    <a:pt x="71" y="249"/>
                    <a:pt x="71" y="249"/>
                  </a:cubicBezTo>
                  <a:cubicBezTo>
                    <a:pt x="71" y="2501"/>
                    <a:pt x="71" y="2501"/>
                    <a:pt x="71" y="2501"/>
                  </a:cubicBezTo>
                  <a:cubicBezTo>
                    <a:pt x="320" y="2501"/>
                    <a:pt x="320" y="2501"/>
                    <a:pt x="320" y="2501"/>
                  </a:cubicBezTo>
                  <a:cubicBezTo>
                    <a:pt x="320" y="249"/>
                    <a:pt x="320" y="249"/>
                    <a:pt x="320" y="249"/>
                  </a:cubicBezTo>
                  <a:cubicBezTo>
                    <a:pt x="374" y="249"/>
                    <a:pt x="374" y="249"/>
                    <a:pt x="374" y="249"/>
                  </a:cubicBezTo>
                  <a:cubicBezTo>
                    <a:pt x="386" y="249"/>
                    <a:pt x="390" y="241"/>
                    <a:pt x="382" y="231"/>
                  </a:cubicBezTo>
                </a:path>
              </a:pathLst>
            </a:custGeom>
            <a:solidFill>
              <a:srgbClr val="759F81"/>
            </a:solidFill>
            <a:ln>
              <a:noFill/>
            </a:ln>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99" name="Freeform 6"/>
            <p:cNvSpPr>
              <a:spLocks/>
            </p:cNvSpPr>
            <p:nvPr/>
          </p:nvSpPr>
          <p:spPr bwMode="auto">
            <a:xfrm>
              <a:off x="5516789" y="2338385"/>
              <a:ext cx="30956" cy="142562"/>
            </a:xfrm>
            <a:custGeom>
              <a:avLst/>
              <a:gdLst>
                <a:gd name="T0" fmla="*/ 0 w 16"/>
                <a:gd name="T1" fmla="*/ 8 h 74"/>
                <a:gd name="T2" fmla="*/ 0 w 16"/>
                <a:gd name="T3" fmla="*/ 66 h 74"/>
                <a:gd name="T4" fmla="*/ 8 w 16"/>
                <a:gd name="T5" fmla="*/ 74 h 74"/>
                <a:gd name="T6" fmla="*/ 16 w 16"/>
                <a:gd name="T7" fmla="*/ 66 h 74"/>
                <a:gd name="T8" fmla="*/ 16 w 16"/>
                <a:gd name="T9" fmla="*/ 8 h 74"/>
                <a:gd name="T10" fmla="*/ 8 w 16"/>
                <a:gd name="T11" fmla="*/ 0 h 74"/>
                <a:gd name="T12" fmla="*/ 0 w 16"/>
                <a:gd name="T13" fmla="*/ 8 h 74"/>
              </a:gdLst>
              <a:ahLst/>
              <a:cxnLst>
                <a:cxn ang="0">
                  <a:pos x="T0" y="T1"/>
                </a:cxn>
                <a:cxn ang="0">
                  <a:pos x="T2" y="T3"/>
                </a:cxn>
                <a:cxn ang="0">
                  <a:pos x="T4" y="T5"/>
                </a:cxn>
                <a:cxn ang="0">
                  <a:pos x="T6" y="T7"/>
                </a:cxn>
                <a:cxn ang="0">
                  <a:pos x="T8" y="T9"/>
                </a:cxn>
                <a:cxn ang="0">
                  <a:pos x="T10" y="T11"/>
                </a:cxn>
                <a:cxn ang="0">
                  <a:pos x="T12" y="T13"/>
                </a:cxn>
              </a:cxnLst>
              <a:rect l="0" t="0" r="r" b="b"/>
              <a:pathLst>
                <a:path w="16" h="74">
                  <a:moveTo>
                    <a:pt x="0" y="8"/>
                  </a:moveTo>
                  <a:cubicBezTo>
                    <a:pt x="0" y="66"/>
                    <a:pt x="0" y="66"/>
                    <a:pt x="0" y="66"/>
                  </a:cubicBezTo>
                  <a:cubicBezTo>
                    <a:pt x="0" y="70"/>
                    <a:pt x="4" y="74"/>
                    <a:pt x="8" y="74"/>
                  </a:cubicBezTo>
                  <a:cubicBezTo>
                    <a:pt x="13" y="74"/>
                    <a:pt x="16" y="70"/>
                    <a:pt x="16" y="66"/>
                  </a:cubicBezTo>
                  <a:cubicBezTo>
                    <a:pt x="16" y="8"/>
                    <a:pt x="16" y="8"/>
                    <a:pt x="16" y="8"/>
                  </a:cubicBezTo>
                  <a:cubicBezTo>
                    <a:pt x="16" y="3"/>
                    <a:pt x="13" y="0"/>
                    <a:pt x="8" y="0"/>
                  </a:cubicBezTo>
                  <a:cubicBezTo>
                    <a:pt x="4" y="0"/>
                    <a:pt x="0" y="3"/>
                    <a:pt x="0" y="8"/>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100" name="Freeform 7"/>
            <p:cNvSpPr>
              <a:spLocks noEditPoints="1"/>
            </p:cNvSpPr>
            <p:nvPr/>
          </p:nvSpPr>
          <p:spPr bwMode="auto">
            <a:xfrm>
              <a:off x="5516789" y="2799471"/>
              <a:ext cx="30956" cy="3596629"/>
            </a:xfrm>
            <a:custGeom>
              <a:avLst/>
              <a:gdLst>
                <a:gd name="T0" fmla="*/ 0 w 16"/>
                <a:gd name="T1" fmla="*/ 1750 h 1867"/>
                <a:gd name="T2" fmla="*/ 0 w 16"/>
                <a:gd name="T3" fmla="*/ 1859 h 1867"/>
                <a:gd name="T4" fmla="*/ 8 w 16"/>
                <a:gd name="T5" fmla="*/ 1867 h 1867"/>
                <a:gd name="T6" fmla="*/ 16 w 16"/>
                <a:gd name="T7" fmla="*/ 1859 h 1867"/>
                <a:gd name="T8" fmla="*/ 16 w 16"/>
                <a:gd name="T9" fmla="*/ 1750 h 1867"/>
                <a:gd name="T10" fmla="*/ 8 w 16"/>
                <a:gd name="T11" fmla="*/ 1742 h 1867"/>
                <a:gd name="T12" fmla="*/ 0 w 16"/>
                <a:gd name="T13" fmla="*/ 1750 h 1867"/>
                <a:gd name="T14" fmla="*/ 0 w 16"/>
                <a:gd name="T15" fmla="*/ 1460 h 1867"/>
                <a:gd name="T16" fmla="*/ 0 w 16"/>
                <a:gd name="T17" fmla="*/ 1569 h 1867"/>
                <a:gd name="T18" fmla="*/ 8 w 16"/>
                <a:gd name="T19" fmla="*/ 1577 h 1867"/>
                <a:gd name="T20" fmla="*/ 16 w 16"/>
                <a:gd name="T21" fmla="*/ 1569 h 1867"/>
                <a:gd name="T22" fmla="*/ 16 w 16"/>
                <a:gd name="T23" fmla="*/ 1460 h 1867"/>
                <a:gd name="T24" fmla="*/ 8 w 16"/>
                <a:gd name="T25" fmla="*/ 1452 h 1867"/>
                <a:gd name="T26" fmla="*/ 0 w 16"/>
                <a:gd name="T27" fmla="*/ 1460 h 1867"/>
                <a:gd name="T28" fmla="*/ 0 w 16"/>
                <a:gd name="T29" fmla="*/ 1170 h 1867"/>
                <a:gd name="T30" fmla="*/ 0 w 16"/>
                <a:gd name="T31" fmla="*/ 1279 h 1867"/>
                <a:gd name="T32" fmla="*/ 8 w 16"/>
                <a:gd name="T33" fmla="*/ 1287 h 1867"/>
                <a:gd name="T34" fmla="*/ 16 w 16"/>
                <a:gd name="T35" fmla="*/ 1279 h 1867"/>
                <a:gd name="T36" fmla="*/ 16 w 16"/>
                <a:gd name="T37" fmla="*/ 1170 h 1867"/>
                <a:gd name="T38" fmla="*/ 8 w 16"/>
                <a:gd name="T39" fmla="*/ 1162 h 1867"/>
                <a:gd name="T40" fmla="*/ 0 w 16"/>
                <a:gd name="T41" fmla="*/ 1170 h 1867"/>
                <a:gd name="T42" fmla="*/ 0 w 16"/>
                <a:gd name="T43" fmla="*/ 879 h 1867"/>
                <a:gd name="T44" fmla="*/ 0 w 16"/>
                <a:gd name="T45" fmla="*/ 988 h 1867"/>
                <a:gd name="T46" fmla="*/ 8 w 16"/>
                <a:gd name="T47" fmla="*/ 996 h 1867"/>
                <a:gd name="T48" fmla="*/ 16 w 16"/>
                <a:gd name="T49" fmla="*/ 988 h 1867"/>
                <a:gd name="T50" fmla="*/ 16 w 16"/>
                <a:gd name="T51" fmla="*/ 879 h 1867"/>
                <a:gd name="T52" fmla="*/ 8 w 16"/>
                <a:gd name="T53" fmla="*/ 871 h 1867"/>
                <a:gd name="T54" fmla="*/ 0 w 16"/>
                <a:gd name="T55" fmla="*/ 879 h 1867"/>
                <a:gd name="T56" fmla="*/ 0 w 16"/>
                <a:gd name="T57" fmla="*/ 589 h 1867"/>
                <a:gd name="T58" fmla="*/ 0 w 16"/>
                <a:gd name="T59" fmla="*/ 698 h 1867"/>
                <a:gd name="T60" fmla="*/ 8 w 16"/>
                <a:gd name="T61" fmla="*/ 706 h 1867"/>
                <a:gd name="T62" fmla="*/ 16 w 16"/>
                <a:gd name="T63" fmla="*/ 698 h 1867"/>
                <a:gd name="T64" fmla="*/ 16 w 16"/>
                <a:gd name="T65" fmla="*/ 589 h 1867"/>
                <a:gd name="T66" fmla="*/ 8 w 16"/>
                <a:gd name="T67" fmla="*/ 581 h 1867"/>
                <a:gd name="T68" fmla="*/ 0 w 16"/>
                <a:gd name="T69" fmla="*/ 589 h 1867"/>
                <a:gd name="T70" fmla="*/ 0 w 16"/>
                <a:gd name="T71" fmla="*/ 299 h 1867"/>
                <a:gd name="T72" fmla="*/ 0 w 16"/>
                <a:gd name="T73" fmla="*/ 408 h 1867"/>
                <a:gd name="T74" fmla="*/ 8 w 16"/>
                <a:gd name="T75" fmla="*/ 416 h 1867"/>
                <a:gd name="T76" fmla="*/ 16 w 16"/>
                <a:gd name="T77" fmla="*/ 408 h 1867"/>
                <a:gd name="T78" fmla="*/ 16 w 16"/>
                <a:gd name="T79" fmla="*/ 299 h 1867"/>
                <a:gd name="T80" fmla="*/ 8 w 16"/>
                <a:gd name="T81" fmla="*/ 291 h 1867"/>
                <a:gd name="T82" fmla="*/ 0 w 16"/>
                <a:gd name="T83" fmla="*/ 299 h 1867"/>
                <a:gd name="T84" fmla="*/ 0 w 16"/>
                <a:gd name="T85" fmla="*/ 8 h 1867"/>
                <a:gd name="T86" fmla="*/ 0 w 16"/>
                <a:gd name="T87" fmla="*/ 117 h 1867"/>
                <a:gd name="T88" fmla="*/ 8 w 16"/>
                <a:gd name="T89" fmla="*/ 125 h 1867"/>
                <a:gd name="T90" fmla="*/ 16 w 16"/>
                <a:gd name="T91" fmla="*/ 117 h 1867"/>
                <a:gd name="T92" fmla="*/ 16 w 16"/>
                <a:gd name="T93" fmla="*/ 8 h 1867"/>
                <a:gd name="T94" fmla="*/ 8 w 16"/>
                <a:gd name="T95" fmla="*/ 0 h 1867"/>
                <a:gd name="T96" fmla="*/ 0 w 16"/>
                <a:gd name="T97" fmla="*/ 8 h 1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1867">
                  <a:moveTo>
                    <a:pt x="0" y="1750"/>
                  </a:moveTo>
                  <a:cubicBezTo>
                    <a:pt x="0" y="1859"/>
                    <a:pt x="0" y="1859"/>
                    <a:pt x="0" y="1859"/>
                  </a:cubicBezTo>
                  <a:cubicBezTo>
                    <a:pt x="0" y="1864"/>
                    <a:pt x="4" y="1867"/>
                    <a:pt x="8" y="1867"/>
                  </a:cubicBezTo>
                  <a:cubicBezTo>
                    <a:pt x="13" y="1867"/>
                    <a:pt x="16" y="1864"/>
                    <a:pt x="16" y="1859"/>
                  </a:cubicBezTo>
                  <a:cubicBezTo>
                    <a:pt x="16" y="1750"/>
                    <a:pt x="16" y="1750"/>
                    <a:pt x="16" y="1750"/>
                  </a:cubicBezTo>
                  <a:cubicBezTo>
                    <a:pt x="16" y="1746"/>
                    <a:pt x="13" y="1742"/>
                    <a:pt x="8" y="1742"/>
                  </a:cubicBezTo>
                  <a:cubicBezTo>
                    <a:pt x="4" y="1742"/>
                    <a:pt x="0" y="1746"/>
                    <a:pt x="0" y="1750"/>
                  </a:cubicBezTo>
                  <a:moveTo>
                    <a:pt x="0" y="1460"/>
                  </a:moveTo>
                  <a:cubicBezTo>
                    <a:pt x="0" y="1569"/>
                    <a:pt x="0" y="1569"/>
                    <a:pt x="0" y="1569"/>
                  </a:cubicBezTo>
                  <a:cubicBezTo>
                    <a:pt x="0" y="1573"/>
                    <a:pt x="4" y="1577"/>
                    <a:pt x="8" y="1577"/>
                  </a:cubicBezTo>
                  <a:cubicBezTo>
                    <a:pt x="13" y="1577"/>
                    <a:pt x="16" y="1573"/>
                    <a:pt x="16" y="1569"/>
                  </a:cubicBezTo>
                  <a:cubicBezTo>
                    <a:pt x="16" y="1460"/>
                    <a:pt x="16" y="1460"/>
                    <a:pt x="16" y="1460"/>
                  </a:cubicBezTo>
                  <a:cubicBezTo>
                    <a:pt x="16" y="1456"/>
                    <a:pt x="13" y="1452"/>
                    <a:pt x="8" y="1452"/>
                  </a:cubicBezTo>
                  <a:cubicBezTo>
                    <a:pt x="4" y="1452"/>
                    <a:pt x="0" y="1456"/>
                    <a:pt x="0" y="1460"/>
                  </a:cubicBezTo>
                  <a:moveTo>
                    <a:pt x="0" y="1170"/>
                  </a:moveTo>
                  <a:cubicBezTo>
                    <a:pt x="0" y="1279"/>
                    <a:pt x="0" y="1279"/>
                    <a:pt x="0" y="1279"/>
                  </a:cubicBezTo>
                  <a:cubicBezTo>
                    <a:pt x="0" y="1283"/>
                    <a:pt x="4" y="1287"/>
                    <a:pt x="8" y="1287"/>
                  </a:cubicBezTo>
                  <a:cubicBezTo>
                    <a:pt x="13" y="1287"/>
                    <a:pt x="16" y="1283"/>
                    <a:pt x="16" y="1279"/>
                  </a:cubicBezTo>
                  <a:cubicBezTo>
                    <a:pt x="16" y="1170"/>
                    <a:pt x="16" y="1170"/>
                    <a:pt x="16" y="1170"/>
                  </a:cubicBezTo>
                  <a:cubicBezTo>
                    <a:pt x="16" y="1165"/>
                    <a:pt x="13" y="1162"/>
                    <a:pt x="8" y="1162"/>
                  </a:cubicBezTo>
                  <a:cubicBezTo>
                    <a:pt x="4" y="1162"/>
                    <a:pt x="0" y="1165"/>
                    <a:pt x="0" y="1170"/>
                  </a:cubicBezTo>
                  <a:moveTo>
                    <a:pt x="0" y="879"/>
                  </a:moveTo>
                  <a:cubicBezTo>
                    <a:pt x="0" y="988"/>
                    <a:pt x="0" y="988"/>
                    <a:pt x="0" y="988"/>
                  </a:cubicBezTo>
                  <a:cubicBezTo>
                    <a:pt x="0" y="993"/>
                    <a:pt x="4" y="996"/>
                    <a:pt x="8" y="996"/>
                  </a:cubicBezTo>
                  <a:cubicBezTo>
                    <a:pt x="13" y="996"/>
                    <a:pt x="16" y="993"/>
                    <a:pt x="16" y="988"/>
                  </a:cubicBezTo>
                  <a:cubicBezTo>
                    <a:pt x="16" y="879"/>
                    <a:pt x="16" y="879"/>
                    <a:pt x="16" y="879"/>
                  </a:cubicBezTo>
                  <a:cubicBezTo>
                    <a:pt x="16" y="875"/>
                    <a:pt x="13" y="871"/>
                    <a:pt x="8" y="871"/>
                  </a:cubicBezTo>
                  <a:cubicBezTo>
                    <a:pt x="4" y="871"/>
                    <a:pt x="0" y="875"/>
                    <a:pt x="0" y="879"/>
                  </a:cubicBezTo>
                  <a:moveTo>
                    <a:pt x="0" y="589"/>
                  </a:moveTo>
                  <a:cubicBezTo>
                    <a:pt x="0" y="698"/>
                    <a:pt x="0" y="698"/>
                    <a:pt x="0" y="698"/>
                  </a:cubicBezTo>
                  <a:cubicBezTo>
                    <a:pt x="0" y="702"/>
                    <a:pt x="4" y="706"/>
                    <a:pt x="8" y="706"/>
                  </a:cubicBezTo>
                  <a:cubicBezTo>
                    <a:pt x="13" y="706"/>
                    <a:pt x="16" y="702"/>
                    <a:pt x="16" y="698"/>
                  </a:cubicBezTo>
                  <a:cubicBezTo>
                    <a:pt x="16" y="589"/>
                    <a:pt x="16" y="589"/>
                    <a:pt x="16" y="589"/>
                  </a:cubicBezTo>
                  <a:cubicBezTo>
                    <a:pt x="16" y="585"/>
                    <a:pt x="13" y="581"/>
                    <a:pt x="8" y="581"/>
                  </a:cubicBezTo>
                  <a:cubicBezTo>
                    <a:pt x="4" y="581"/>
                    <a:pt x="0" y="585"/>
                    <a:pt x="0" y="589"/>
                  </a:cubicBezTo>
                  <a:moveTo>
                    <a:pt x="0" y="299"/>
                  </a:moveTo>
                  <a:cubicBezTo>
                    <a:pt x="0" y="408"/>
                    <a:pt x="0" y="408"/>
                    <a:pt x="0" y="408"/>
                  </a:cubicBezTo>
                  <a:cubicBezTo>
                    <a:pt x="0" y="412"/>
                    <a:pt x="4" y="416"/>
                    <a:pt x="8" y="416"/>
                  </a:cubicBezTo>
                  <a:cubicBezTo>
                    <a:pt x="13" y="416"/>
                    <a:pt x="16" y="412"/>
                    <a:pt x="16" y="408"/>
                  </a:cubicBezTo>
                  <a:cubicBezTo>
                    <a:pt x="16" y="299"/>
                    <a:pt x="16" y="299"/>
                    <a:pt x="16" y="299"/>
                  </a:cubicBezTo>
                  <a:cubicBezTo>
                    <a:pt x="16" y="294"/>
                    <a:pt x="13" y="291"/>
                    <a:pt x="8" y="291"/>
                  </a:cubicBezTo>
                  <a:cubicBezTo>
                    <a:pt x="4" y="291"/>
                    <a:pt x="0" y="294"/>
                    <a:pt x="0" y="299"/>
                  </a:cubicBezTo>
                  <a:moveTo>
                    <a:pt x="0" y="8"/>
                  </a:moveTo>
                  <a:cubicBezTo>
                    <a:pt x="0" y="117"/>
                    <a:pt x="0" y="117"/>
                    <a:pt x="0" y="117"/>
                  </a:cubicBezTo>
                  <a:cubicBezTo>
                    <a:pt x="0" y="122"/>
                    <a:pt x="4" y="125"/>
                    <a:pt x="8" y="125"/>
                  </a:cubicBezTo>
                  <a:cubicBezTo>
                    <a:pt x="13" y="125"/>
                    <a:pt x="16" y="122"/>
                    <a:pt x="16" y="117"/>
                  </a:cubicBezTo>
                  <a:cubicBezTo>
                    <a:pt x="16" y="8"/>
                    <a:pt x="16" y="8"/>
                    <a:pt x="16" y="8"/>
                  </a:cubicBezTo>
                  <a:cubicBezTo>
                    <a:pt x="16" y="4"/>
                    <a:pt x="13" y="0"/>
                    <a:pt x="8" y="0"/>
                  </a:cubicBezTo>
                  <a:cubicBezTo>
                    <a:pt x="4" y="0"/>
                    <a:pt x="0" y="4"/>
                    <a:pt x="0" y="8"/>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101" name="Freeform 8"/>
            <p:cNvSpPr>
              <a:spLocks/>
            </p:cNvSpPr>
            <p:nvPr/>
          </p:nvSpPr>
          <p:spPr bwMode="auto">
            <a:xfrm>
              <a:off x="5516789" y="6715438"/>
              <a:ext cx="30956" cy="142562"/>
            </a:xfrm>
            <a:custGeom>
              <a:avLst/>
              <a:gdLst>
                <a:gd name="T0" fmla="*/ 0 w 16"/>
                <a:gd name="T1" fmla="*/ 8 h 74"/>
                <a:gd name="T2" fmla="*/ 0 w 16"/>
                <a:gd name="T3" fmla="*/ 66 h 74"/>
                <a:gd name="T4" fmla="*/ 8 w 16"/>
                <a:gd name="T5" fmla="*/ 74 h 74"/>
                <a:gd name="T6" fmla="*/ 16 w 16"/>
                <a:gd name="T7" fmla="*/ 66 h 74"/>
                <a:gd name="T8" fmla="*/ 16 w 16"/>
                <a:gd name="T9" fmla="*/ 8 h 74"/>
                <a:gd name="T10" fmla="*/ 8 w 16"/>
                <a:gd name="T11" fmla="*/ 0 h 74"/>
                <a:gd name="T12" fmla="*/ 0 w 16"/>
                <a:gd name="T13" fmla="*/ 8 h 74"/>
              </a:gdLst>
              <a:ahLst/>
              <a:cxnLst>
                <a:cxn ang="0">
                  <a:pos x="T0" y="T1"/>
                </a:cxn>
                <a:cxn ang="0">
                  <a:pos x="T2" y="T3"/>
                </a:cxn>
                <a:cxn ang="0">
                  <a:pos x="T4" y="T5"/>
                </a:cxn>
                <a:cxn ang="0">
                  <a:pos x="T6" y="T7"/>
                </a:cxn>
                <a:cxn ang="0">
                  <a:pos x="T8" y="T9"/>
                </a:cxn>
                <a:cxn ang="0">
                  <a:pos x="T10" y="T11"/>
                </a:cxn>
                <a:cxn ang="0">
                  <a:pos x="T12" y="T13"/>
                </a:cxn>
              </a:cxnLst>
              <a:rect l="0" t="0" r="r" b="b"/>
              <a:pathLst>
                <a:path w="16" h="74">
                  <a:moveTo>
                    <a:pt x="0" y="8"/>
                  </a:moveTo>
                  <a:cubicBezTo>
                    <a:pt x="0" y="66"/>
                    <a:pt x="0" y="66"/>
                    <a:pt x="0" y="66"/>
                  </a:cubicBezTo>
                  <a:cubicBezTo>
                    <a:pt x="0" y="70"/>
                    <a:pt x="4" y="74"/>
                    <a:pt x="8" y="74"/>
                  </a:cubicBezTo>
                  <a:cubicBezTo>
                    <a:pt x="13" y="74"/>
                    <a:pt x="16" y="70"/>
                    <a:pt x="16" y="66"/>
                  </a:cubicBezTo>
                  <a:cubicBezTo>
                    <a:pt x="16" y="8"/>
                    <a:pt x="16" y="8"/>
                    <a:pt x="16" y="8"/>
                  </a:cubicBezTo>
                  <a:cubicBezTo>
                    <a:pt x="16" y="3"/>
                    <a:pt x="13" y="0"/>
                    <a:pt x="8" y="0"/>
                  </a:cubicBezTo>
                  <a:cubicBezTo>
                    <a:pt x="4" y="0"/>
                    <a:pt x="0" y="3"/>
                    <a:pt x="0" y="8"/>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grpSp>
      <p:grpSp>
        <p:nvGrpSpPr>
          <p:cNvPr id="102" name="Group 5"/>
          <p:cNvGrpSpPr/>
          <p:nvPr/>
        </p:nvGrpSpPr>
        <p:grpSpPr>
          <a:xfrm>
            <a:off x="4611134" y="3285440"/>
            <a:ext cx="2219519" cy="3559230"/>
            <a:chOff x="4462647" y="2928184"/>
            <a:chExt cx="2441471" cy="3915153"/>
          </a:xfrm>
        </p:grpSpPr>
        <p:sp>
          <p:nvSpPr>
            <p:cNvPr id="103" name="Freeform 20"/>
            <p:cNvSpPr>
              <a:spLocks/>
            </p:cNvSpPr>
            <p:nvPr/>
          </p:nvSpPr>
          <p:spPr bwMode="auto">
            <a:xfrm>
              <a:off x="4462647" y="2928184"/>
              <a:ext cx="624828" cy="624013"/>
            </a:xfrm>
            <a:custGeom>
              <a:avLst/>
              <a:gdLst>
                <a:gd name="T0" fmla="*/ 27 w 324"/>
                <a:gd name="T1" fmla="*/ 308 h 324"/>
                <a:gd name="T2" fmla="*/ 46 w 324"/>
                <a:gd name="T3" fmla="*/ 315 h 324"/>
                <a:gd name="T4" fmla="*/ 315 w 324"/>
                <a:gd name="T5" fmla="*/ 46 h 324"/>
                <a:gd name="T6" fmla="*/ 308 w 324"/>
                <a:gd name="T7" fmla="*/ 27 h 324"/>
                <a:gd name="T8" fmla="*/ 23 w 324"/>
                <a:gd name="T9" fmla="*/ 1 h 324"/>
                <a:gd name="T10" fmla="*/ 1 w 324"/>
                <a:gd name="T11" fmla="*/ 23 h 324"/>
                <a:gd name="T12" fmla="*/ 27 w 324"/>
                <a:gd name="T13" fmla="*/ 308 h 324"/>
              </a:gdLst>
              <a:ahLst/>
              <a:cxnLst>
                <a:cxn ang="0">
                  <a:pos x="T0" y="T1"/>
                </a:cxn>
                <a:cxn ang="0">
                  <a:pos x="T2" y="T3"/>
                </a:cxn>
                <a:cxn ang="0">
                  <a:pos x="T4" y="T5"/>
                </a:cxn>
                <a:cxn ang="0">
                  <a:pos x="T6" y="T7"/>
                </a:cxn>
                <a:cxn ang="0">
                  <a:pos x="T8" y="T9"/>
                </a:cxn>
                <a:cxn ang="0">
                  <a:pos x="T10" y="T11"/>
                </a:cxn>
                <a:cxn ang="0">
                  <a:pos x="T12" y="T13"/>
                </a:cxn>
              </a:cxnLst>
              <a:rect l="0" t="0" r="r" b="b"/>
              <a:pathLst>
                <a:path w="324" h="324">
                  <a:moveTo>
                    <a:pt x="27" y="308"/>
                  </a:moveTo>
                  <a:cubicBezTo>
                    <a:pt x="28" y="321"/>
                    <a:pt x="37" y="324"/>
                    <a:pt x="46" y="315"/>
                  </a:cubicBezTo>
                  <a:cubicBezTo>
                    <a:pt x="315" y="46"/>
                    <a:pt x="315" y="46"/>
                    <a:pt x="315" y="46"/>
                  </a:cubicBezTo>
                  <a:cubicBezTo>
                    <a:pt x="324" y="37"/>
                    <a:pt x="321" y="28"/>
                    <a:pt x="308" y="27"/>
                  </a:cubicBezTo>
                  <a:cubicBezTo>
                    <a:pt x="23" y="1"/>
                    <a:pt x="23" y="1"/>
                    <a:pt x="23" y="1"/>
                  </a:cubicBezTo>
                  <a:cubicBezTo>
                    <a:pt x="10" y="0"/>
                    <a:pt x="0" y="10"/>
                    <a:pt x="1" y="23"/>
                  </a:cubicBezTo>
                  <a:lnTo>
                    <a:pt x="27" y="308"/>
                  </a:lnTo>
                  <a:close/>
                </a:path>
              </a:pathLst>
            </a:custGeom>
            <a:solidFill>
              <a:schemeClr val="tx1">
                <a:lumMod val="50000"/>
                <a:lumOff val="50000"/>
              </a:schemeClr>
            </a:solidFill>
            <a:ln>
              <a:noFill/>
            </a:ln>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104" name="Freeform 21"/>
            <p:cNvSpPr>
              <a:spLocks/>
            </p:cNvSpPr>
            <p:nvPr/>
          </p:nvSpPr>
          <p:spPr bwMode="auto">
            <a:xfrm>
              <a:off x="4586472" y="3043863"/>
              <a:ext cx="2317646" cy="3799474"/>
            </a:xfrm>
            <a:custGeom>
              <a:avLst/>
              <a:gdLst>
                <a:gd name="T0" fmla="*/ 1203 w 1203"/>
                <a:gd name="T1" fmla="*/ 843 h 1972"/>
                <a:gd name="T2" fmla="*/ 506 w 1203"/>
                <a:gd name="T3" fmla="*/ 145 h 1972"/>
                <a:gd name="T4" fmla="*/ 506 w 1203"/>
                <a:gd name="T5" fmla="*/ 145 h 1972"/>
                <a:gd name="T6" fmla="*/ 176 w 1203"/>
                <a:gd name="T7" fmla="*/ 0 h 1972"/>
                <a:gd name="T8" fmla="*/ 0 w 1203"/>
                <a:gd name="T9" fmla="*/ 176 h 1972"/>
                <a:gd name="T10" fmla="*/ 506 w 1203"/>
                <a:gd name="T11" fmla="*/ 394 h 1972"/>
                <a:gd name="T12" fmla="*/ 506 w 1203"/>
                <a:gd name="T13" fmla="*/ 394 h 1972"/>
                <a:gd name="T14" fmla="*/ 955 w 1203"/>
                <a:gd name="T15" fmla="*/ 843 h 1972"/>
                <a:gd name="T16" fmla="*/ 955 w 1203"/>
                <a:gd name="T17" fmla="*/ 1972 h 1972"/>
                <a:gd name="T18" fmla="*/ 1203 w 1203"/>
                <a:gd name="T19" fmla="*/ 1972 h 1972"/>
                <a:gd name="T20" fmla="*/ 1203 w 1203"/>
                <a:gd name="T21" fmla="*/ 843 h 1972"/>
                <a:gd name="T22" fmla="*/ 1203 w 1203"/>
                <a:gd name="T23" fmla="*/ 843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3" h="1972">
                  <a:moveTo>
                    <a:pt x="1203" y="843"/>
                  </a:moveTo>
                  <a:cubicBezTo>
                    <a:pt x="1203" y="457"/>
                    <a:pt x="891" y="145"/>
                    <a:pt x="506" y="145"/>
                  </a:cubicBezTo>
                  <a:cubicBezTo>
                    <a:pt x="506" y="145"/>
                    <a:pt x="506" y="145"/>
                    <a:pt x="506" y="145"/>
                  </a:cubicBezTo>
                  <a:cubicBezTo>
                    <a:pt x="376" y="145"/>
                    <a:pt x="258" y="89"/>
                    <a:pt x="176" y="0"/>
                  </a:cubicBezTo>
                  <a:cubicBezTo>
                    <a:pt x="0" y="176"/>
                    <a:pt x="0" y="176"/>
                    <a:pt x="0" y="176"/>
                  </a:cubicBezTo>
                  <a:cubicBezTo>
                    <a:pt x="127" y="310"/>
                    <a:pt x="307" y="394"/>
                    <a:pt x="506" y="394"/>
                  </a:cubicBezTo>
                  <a:cubicBezTo>
                    <a:pt x="506" y="394"/>
                    <a:pt x="506" y="394"/>
                    <a:pt x="506" y="394"/>
                  </a:cubicBezTo>
                  <a:cubicBezTo>
                    <a:pt x="754" y="394"/>
                    <a:pt x="955" y="595"/>
                    <a:pt x="955" y="843"/>
                  </a:cubicBezTo>
                  <a:cubicBezTo>
                    <a:pt x="955" y="1972"/>
                    <a:pt x="955" y="1972"/>
                    <a:pt x="955" y="1972"/>
                  </a:cubicBezTo>
                  <a:cubicBezTo>
                    <a:pt x="1203" y="1972"/>
                    <a:pt x="1203" y="1972"/>
                    <a:pt x="1203" y="1972"/>
                  </a:cubicBezTo>
                  <a:cubicBezTo>
                    <a:pt x="1203" y="843"/>
                    <a:pt x="1203" y="843"/>
                    <a:pt x="1203" y="843"/>
                  </a:cubicBezTo>
                  <a:cubicBezTo>
                    <a:pt x="1203" y="843"/>
                    <a:pt x="1203" y="843"/>
                    <a:pt x="1203" y="843"/>
                  </a:cubicBezTo>
                </a:path>
              </a:pathLst>
            </a:custGeom>
            <a:solidFill>
              <a:schemeClr val="tx1">
                <a:lumMod val="50000"/>
                <a:lumOff val="50000"/>
              </a:schemeClr>
            </a:solidFill>
            <a:ln>
              <a:noFill/>
            </a:ln>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105" name="Freeform 22"/>
            <p:cNvSpPr>
              <a:spLocks noEditPoints="1"/>
            </p:cNvSpPr>
            <p:nvPr/>
          </p:nvSpPr>
          <p:spPr bwMode="auto">
            <a:xfrm>
              <a:off x="4755917" y="3193756"/>
              <a:ext cx="1933952" cy="3404375"/>
            </a:xfrm>
            <a:custGeom>
              <a:avLst/>
              <a:gdLst>
                <a:gd name="T0" fmla="*/ 988 w 1004"/>
                <a:gd name="T1" fmla="*/ 1639 h 1767"/>
                <a:gd name="T2" fmla="*/ 988 w 1004"/>
                <a:gd name="T3" fmla="*/ 1759 h 1767"/>
                <a:gd name="T4" fmla="*/ 996 w 1004"/>
                <a:gd name="T5" fmla="*/ 1767 h 1767"/>
                <a:gd name="T6" fmla="*/ 1004 w 1004"/>
                <a:gd name="T7" fmla="*/ 1759 h 1767"/>
                <a:gd name="T8" fmla="*/ 1004 w 1004"/>
                <a:gd name="T9" fmla="*/ 1639 h 1767"/>
                <a:gd name="T10" fmla="*/ 996 w 1004"/>
                <a:gd name="T11" fmla="*/ 1631 h 1767"/>
                <a:gd name="T12" fmla="*/ 988 w 1004"/>
                <a:gd name="T13" fmla="*/ 1639 h 1767"/>
                <a:gd name="T14" fmla="*/ 988 w 1004"/>
                <a:gd name="T15" fmla="*/ 1319 h 1767"/>
                <a:gd name="T16" fmla="*/ 988 w 1004"/>
                <a:gd name="T17" fmla="*/ 1439 h 1767"/>
                <a:gd name="T18" fmla="*/ 996 w 1004"/>
                <a:gd name="T19" fmla="*/ 1447 h 1767"/>
                <a:gd name="T20" fmla="*/ 1004 w 1004"/>
                <a:gd name="T21" fmla="*/ 1439 h 1767"/>
                <a:gd name="T22" fmla="*/ 1004 w 1004"/>
                <a:gd name="T23" fmla="*/ 1319 h 1767"/>
                <a:gd name="T24" fmla="*/ 996 w 1004"/>
                <a:gd name="T25" fmla="*/ 1311 h 1767"/>
                <a:gd name="T26" fmla="*/ 988 w 1004"/>
                <a:gd name="T27" fmla="*/ 1319 h 1767"/>
                <a:gd name="T28" fmla="*/ 988 w 1004"/>
                <a:gd name="T29" fmla="*/ 999 h 1767"/>
                <a:gd name="T30" fmla="*/ 988 w 1004"/>
                <a:gd name="T31" fmla="*/ 1119 h 1767"/>
                <a:gd name="T32" fmla="*/ 996 w 1004"/>
                <a:gd name="T33" fmla="*/ 1127 h 1767"/>
                <a:gd name="T34" fmla="*/ 1004 w 1004"/>
                <a:gd name="T35" fmla="*/ 1119 h 1767"/>
                <a:gd name="T36" fmla="*/ 1004 w 1004"/>
                <a:gd name="T37" fmla="*/ 999 h 1767"/>
                <a:gd name="T38" fmla="*/ 996 w 1004"/>
                <a:gd name="T39" fmla="*/ 991 h 1767"/>
                <a:gd name="T40" fmla="*/ 988 w 1004"/>
                <a:gd name="T41" fmla="*/ 999 h 1767"/>
                <a:gd name="T42" fmla="*/ 981 w 1004"/>
                <a:gd name="T43" fmla="*/ 681 h 1767"/>
                <a:gd name="T44" fmla="*/ 988 w 1004"/>
                <a:gd name="T45" fmla="*/ 768 h 1767"/>
                <a:gd name="T46" fmla="*/ 988 w 1004"/>
                <a:gd name="T47" fmla="*/ 799 h 1767"/>
                <a:gd name="T48" fmla="*/ 996 w 1004"/>
                <a:gd name="T49" fmla="*/ 807 h 1767"/>
                <a:gd name="T50" fmla="*/ 1004 w 1004"/>
                <a:gd name="T51" fmla="*/ 799 h 1767"/>
                <a:gd name="T52" fmla="*/ 1004 w 1004"/>
                <a:gd name="T53" fmla="*/ 768 h 1767"/>
                <a:gd name="T54" fmla="*/ 996 w 1004"/>
                <a:gd name="T55" fmla="*/ 678 h 1767"/>
                <a:gd name="T56" fmla="*/ 987 w 1004"/>
                <a:gd name="T57" fmla="*/ 672 h 1767"/>
                <a:gd name="T58" fmla="*/ 981 w 1004"/>
                <a:gd name="T59" fmla="*/ 681 h 1767"/>
                <a:gd name="T60" fmla="*/ 849 w 1004"/>
                <a:gd name="T61" fmla="*/ 397 h 1767"/>
                <a:gd name="T62" fmla="*/ 915 w 1004"/>
                <a:gd name="T63" fmla="*/ 496 h 1767"/>
                <a:gd name="T64" fmla="*/ 926 w 1004"/>
                <a:gd name="T65" fmla="*/ 499 h 1767"/>
                <a:gd name="T66" fmla="*/ 929 w 1004"/>
                <a:gd name="T67" fmla="*/ 488 h 1767"/>
                <a:gd name="T68" fmla="*/ 861 w 1004"/>
                <a:gd name="T69" fmla="*/ 387 h 1767"/>
                <a:gd name="T70" fmla="*/ 850 w 1004"/>
                <a:gd name="T71" fmla="*/ 386 h 1767"/>
                <a:gd name="T72" fmla="*/ 849 w 1004"/>
                <a:gd name="T73" fmla="*/ 397 h 1767"/>
                <a:gd name="T74" fmla="*/ 587 w 1004"/>
                <a:gd name="T75" fmla="*/ 238 h 1767"/>
                <a:gd name="T76" fmla="*/ 698 w 1004"/>
                <a:gd name="T77" fmla="*/ 273 h 1767"/>
                <a:gd name="T78" fmla="*/ 709 w 1004"/>
                <a:gd name="T79" fmla="*/ 270 h 1767"/>
                <a:gd name="T80" fmla="*/ 705 w 1004"/>
                <a:gd name="T81" fmla="*/ 259 h 1767"/>
                <a:gd name="T82" fmla="*/ 589 w 1004"/>
                <a:gd name="T83" fmla="*/ 223 h 1767"/>
                <a:gd name="T84" fmla="*/ 580 w 1004"/>
                <a:gd name="T85" fmla="*/ 230 h 1767"/>
                <a:gd name="T86" fmla="*/ 587 w 1004"/>
                <a:gd name="T87" fmla="*/ 238 h 1767"/>
                <a:gd name="T88" fmla="*/ 279 w 1004"/>
                <a:gd name="T89" fmla="*/ 181 h 1767"/>
                <a:gd name="T90" fmla="*/ 395 w 1004"/>
                <a:gd name="T91" fmla="*/ 213 h 1767"/>
                <a:gd name="T92" fmla="*/ 405 w 1004"/>
                <a:gd name="T93" fmla="*/ 207 h 1767"/>
                <a:gd name="T94" fmla="*/ 399 w 1004"/>
                <a:gd name="T95" fmla="*/ 197 h 1767"/>
                <a:gd name="T96" fmla="*/ 284 w 1004"/>
                <a:gd name="T97" fmla="*/ 165 h 1767"/>
                <a:gd name="T98" fmla="*/ 274 w 1004"/>
                <a:gd name="T99" fmla="*/ 170 h 1767"/>
                <a:gd name="T100" fmla="*/ 279 w 1004"/>
                <a:gd name="T101" fmla="*/ 181 h 1767"/>
                <a:gd name="T102" fmla="*/ 3 w 1004"/>
                <a:gd name="T103" fmla="*/ 15 h 1767"/>
                <a:gd name="T104" fmla="*/ 99 w 1004"/>
                <a:gd name="T105" fmla="*/ 89 h 1767"/>
                <a:gd name="T106" fmla="*/ 110 w 1004"/>
                <a:gd name="T107" fmla="*/ 87 h 1767"/>
                <a:gd name="T108" fmla="*/ 108 w 1004"/>
                <a:gd name="T109" fmla="*/ 76 h 1767"/>
                <a:gd name="T110" fmla="*/ 14 w 1004"/>
                <a:gd name="T111" fmla="*/ 3 h 1767"/>
                <a:gd name="T112" fmla="*/ 3 w 1004"/>
                <a:gd name="T113" fmla="*/ 4 h 1767"/>
                <a:gd name="T114" fmla="*/ 3 w 1004"/>
                <a:gd name="T115" fmla="*/ 15 h 1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4" h="1767">
                  <a:moveTo>
                    <a:pt x="988" y="1639"/>
                  </a:moveTo>
                  <a:cubicBezTo>
                    <a:pt x="988" y="1759"/>
                    <a:pt x="988" y="1759"/>
                    <a:pt x="988" y="1759"/>
                  </a:cubicBezTo>
                  <a:cubicBezTo>
                    <a:pt x="988" y="1764"/>
                    <a:pt x="992" y="1767"/>
                    <a:pt x="996" y="1767"/>
                  </a:cubicBezTo>
                  <a:cubicBezTo>
                    <a:pt x="1001" y="1767"/>
                    <a:pt x="1004" y="1764"/>
                    <a:pt x="1004" y="1759"/>
                  </a:cubicBezTo>
                  <a:cubicBezTo>
                    <a:pt x="1004" y="1639"/>
                    <a:pt x="1004" y="1639"/>
                    <a:pt x="1004" y="1639"/>
                  </a:cubicBezTo>
                  <a:cubicBezTo>
                    <a:pt x="1004" y="1635"/>
                    <a:pt x="1001" y="1631"/>
                    <a:pt x="996" y="1631"/>
                  </a:cubicBezTo>
                  <a:cubicBezTo>
                    <a:pt x="992" y="1631"/>
                    <a:pt x="988" y="1635"/>
                    <a:pt x="988" y="1639"/>
                  </a:cubicBezTo>
                  <a:moveTo>
                    <a:pt x="988" y="1319"/>
                  </a:moveTo>
                  <a:cubicBezTo>
                    <a:pt x="988" y="1439"/>
                    <a:pt x="988" y="1439"/>
                    <a:pt x="988" y="1439"/>
                  </a:cubicBezTo>
                  <a:cubicBezTo>
                    <a:pt x="988" y="1444"/>
                    <a:pt x="992" y="1447"/>
                    <a:pt x="996" y="1447"/>
                  </a:cubicBezTo>
                  <a:cubicBezTo>
                    <a:pt x="1001" y="1447"/>
                    <a:pt x="1004" y="1444"/>
                    <a:pt x="1004" y="1439"/>
                  </a:cubicBezTo>
                  <a:cubicBezTo>
                    <a:pt x="1004" y="1319"/>
                    <a:pt x="1004" y="1319"/>
                    <a:pt x="1004" y="1319"/>
                  </a:cubicBezTo>
                  <a:cubicBezTo>
                    <a:pt x="1004" y="1315"/>
                    <a:pt x="1001" y="1311"/>
                    <a:pt x="996" y="1311"/>
                  </a:cubicBezTo>
                  <a:cubicBezTo>
                    <a:pt x="992" y="1311"/>
                    <a:pt x="988" y="1315"/>
                    <a:pt x="988" y="1319"/>
                  </a:cubicBezTo>
                  <a:moveTo>
                    <a:pt x="988" y="999"/>
                  </a:moveTo>
                  <a:cubicBezTo>
                    <a:pt x="988" y="1119"/>
                    <a:pt x="988" y="1119"/>
                    <a:pt x="988" y="1119"/>
                  </a:cubicBezTo>
                  <a:cubicBezTo>
                    <a:pt x="988" y="1124"/>
                    <a:pt x="992" y="1127"/>
                    <a:pt x="996" y="1127"/>
                  </a:cubicBezTo>
                  <a:cubicBezTo>
                    <a:pt x="1001" y="1127"/>
                    <a:pt x="1004" y="1124"/>
                    <a:pt x="1004" y="1119"/>
                  </a:cubicBezTo>
                  <a:cubicBezTo>
                    <a:pt x="1004" y="999"/>
                    <a:pt x="1004" y="999"/>
                    <a:pt x="1004" y="999"/>
                  </a:cubicBezTo>
                  <a:cubicBezTo>
                    <a:pt x="1004" y="995"/>
                    <a:pt x="1001" y="991"/>
                    <a:pt x="996" y="991"/>
                  </a:cubicBezTo>
                  <a:cubicBezTo>
                    <a:pt x="992" y="991"/>
                    <a:pt x="988" y="995"/>
                    <a:pt x="988" y="999"/>
                  </a:cubicBezTo>
                  <a:moveTo>
                    <a:pt x="981" y="681"/>
                  </a:moveTo>
                  <a:cubicBezTo>
                    <a:pt x="986" y="710"/>
                    <a:pt x="988" y="739"/>
                    <a:pt x="988" y="768"/>
                  </a:cubicBezTo>
                  <a:cubicBezTo>
                    <a:pt x="988" y="799"/>
                    <a:pt x="988" y="799"/>
                    <a:pt x="988" y="799"/>
                  </a:cubicBezTo>
                  <a:cubicBezTo>
                    <a:pt x="988" y="804"/>
                    <a:pt x="992" y="807"/>
                    <a:pt x="996" y="807"/>
                  </a:cubicBezTo>
                  <a:cubicBezTo>
                    <a:pt x="1001" y="807"/>
                    <a:pt x="1004" y="804"/>
                    <a:pt x="1004" y="799"/>
                  </a:cubicBezTo>
                  <a:cubicBezTo>
                    <a:pt x="1004" y="768"/>
                    <a:pt x="1004" y="768"/>
                    <a:pt x="1004" y="768"/>
                  </a:cubicBezTo>
                  <a:cubicBezTo>
                    <a:pt x="1004" y="738"/>
                    <a:pt x="1002" y="708"/>
                    <a:pt x="996" y="678"/>
                  </a:cubicBezTo>
                  <a:cubicBezTo>
                    <a:pt x="996" y="674"/>
                    <a:pt x="991" y="671"/>
                    <a:pt x="987" y="672"/>
                  </a:cubicBezTo>
                  <a:cubicBezTo>
                    <a:pt x="983" y="672"/>
                    <a:pt x="980" y="677"/>
                    <a:pt x="981" y="681"/>
                  </a:cubicBezTo>
                  <a:moveTo>
                    <a:pt x="849" y="397"/>
                  </a:moveTo>
                  <a:cubicBezTo>
                    <a:pt x="874" y="428"/>
                    <a:pt x="896" y="461"/>
                    <a:pt x="915" y="496"/>
                  </a:cubicBezTo>
                  <a:cubicBezTo>
                    <a:pt x="917" y="500"/>
                    <a:pt x="922" y="501"/>
                    <a:pt x="926" y="499"/>
                  </a:cubicBezTo>
                  <a:cubicBezTo>
                    <a:pt x="930" y="497"/>
                    <a:pt x="931" y="492"/>
                    <a:pt x="929" y="488"/>
                  </a:cubicBezTo>
                  <a:cubicBezTo>
                    <a:pt x="910" y="452"/>
                    <a:pt x="887" y="418"/>
                    <a:pt x="861" y="387"/>
                  </a:cubicBezTo>
                  <a:cubicBezTo>
                    <a:pt x="858" y="384"/>
                    <a:pt x="853" y="383"/>
                    <a:pt x="850" y="386"/>
                  </a:cubicBezTo>
                  <a:cubicBezTo>
                    <a:pt x="847" y="389"/>
                    <a:pt x="846" y="394"/>
                    <a:pt x="849" y="397"/>
                  </a:cubicBezTo>
                  <a:moveTo>
                    <a:pt x="587" y="238"/>
                  </a:moveTo>
                  <a:cubicBezTo>
                    <a:pt x="625" y="243"/>
                    <a:pt x="663" y="255"/>
                    <a:pt x="698" y="273"/>
                  </a:cubicBezTo>
                  <a:cubicBezTo>
                    <a:pt x="702" y="275"/>
                    <a:pt x="707" y="274"/>
                    <a:pt x="709" y="270"/>
                  </a:cubicBezTo>
                  <a:cubicBezTo>
                    <a:pt x="711" y="266"/>
                    <a:pt x="709" y="261"/>
                    <a:pt x="705" y="259"/>
                  </a:cubicBezTo>
                  <a:cubicBezTo>
                    <a:pt x="669" y="240"/>
                    <a:pt x="629" y="228"/>
                    <a:pt x="589" y="223"/>
                  </a:cubicBezTo>
                  <a:cubicBezTo>
                    <a:pt x="584" y="222"/>
                    <a:pt x="580" y="225"/>
                    <a:pt x="580" y="230"/>
                  </a:cubicBezTo>
                  <a:cubicBezTo>
                    <a:pt x="579" y="234"/>
                    <a:pt x="582" y="238"/>
                    <a:pt x="587" y="238"/>
                  </a:cubicBezTo>
                  <a:moveTo>
                    <a:pt x="279" y="181"/>
                  </a:moveTo>
                  <a:cubicBezTo>
                    <a:pt x="317" y="194"/>
                    <a:pt x="356" y="205"/>
                    <a:pt x="395" y="213"/>
                  </a:cubicBezTo>
                  <a:cubicBezTo>
                    <a:pt x="400" y="214"/>
                    <a:pt x="404" y="211"/>
                    <a:pt x="405" y="207"/>
                  </a:cubicBezTo>
                  <a:cubicBezTo>
                    <a:pt x="406" y="202"/>
                    <a:pt x="403" y="198"/>
                    <a:pt x="399" y="197"/>
                  </a:cubicBezTo>
                  <a:cubicBezTo>
                    <a:pt x="360" y="190"/>
                    <a:pt x="321" y="179"/>
                    <a:pt x="284" y="165"/>
                  </a:cubicBezTo>
                  <a:cubicBezTo>
                    <a:pt x="280" y="164"/>
                    <a:pt x="275" y="166"/>
                    <a:pt x="274" y="170"/>
                  </a:cubicBezTo>
                  <a:cubicBezTo>
                    <a:pt x="272" y="174"/>
                    <a:pt x="275" y="179"/>
                    <a:pt x="279" y="181"/>
                  </a:cubicBezTo>
                  <a:moveTo>
                    <a:pt x="3" y="15"/>
                  </a:moveTo>
                  <a:cubicBezTo>
                    <a:pt x="34" y="42"/>
                    <a:pt x="66" y="67"/>
                    <a:pt x="99" y="89"/>
                  </a:cubicBezTo>
                  <a:cubicBezTo>
                    <a:pt x="103" y="92"/>
                    <a:pt x="108" y="91"/>
                    <a:pt x="110" y="87"/>
                  </a:cubicBezTo>
                  <a:cubicBezTo>
                    <a:pt x="113" y="84"/>
                    <a:pt x="112" y="79"/>
                    <a:pt x="108" y="76"/>
                  </a:cubicBezTo>
                  <a:cubicBezTo>
                    <a:pt x="75" y="54"/>
                    <a:pt x="44" y="30"/>
                    <a:pt x="14" y="3"/>
                  </a:cubicBezTo>
                  <a:cubicBezTo>
                    <a:pt x="11" y="0"/>
                    <a:pt x="6" y="1"/>
                    <a:pt x="3" y="4"/>
                  </a:cubicBezTo>
                  <a:cubicBezTo>
                    <a:pt x="0" y="7"/>
                    <a:pt x="0" y="12"/>
                    <a:pt x="3" y="15"/>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grpSp>
      <p:grpSp>
        <p:nvGrpSpPr>
          <p:cNvPr id="106" name="Group 4"/>
          <p:cNvGrpSpPr/>
          <p:nvPr/>
        </p:nvGrpSpPr>
        <p:grpSpPr>
          <a:xfrm>
            <a:off x="6905453" y="2773699"/>
            <a:ext cx="1648532" cy="4084301"/>
            <a:chOff x="6986398" y="2365269"/>
            <a:chExt cx="1813385" cy="4492731"/>
          </a:xfrm>
        </p:grpSpPr>
        <p:sp>
          <p:nvSpPr>
            <p:cNvPr id="107" name="Freeform 26"/>
            <p:cNvSpPr>
              <a:spLocks/>
            </p:cNvSpPr>
            <p:nvPr/>
          </p:nvSpPr>
          <p:spPr bwMode="auto">
            <a:xfrm>
              <a:off x="6986398" y="2365269"/>
              <a:ext cx="1813385" cy="4478067"/>
            </a:xfrm>
            <a:custGeom>
              <a:avLst/>
              <a:gdLst>
                <a:gd name="T0" fmla="*/ 931 w 941"/>
                <a:gd name="T1" fmla="*/ 192 h 2324"/>
                <a:gd name="T2" fmla="*/ 711 w 941"/>
                <a:gd name="T3" fmla="*/ 9 h 2324"/>
                <a:gd name="T4" fmla="*/ 692 w 941"/>
                <a:gd name="T5" fmla="*/ 17 h 2324"/>
                <a:gd name="T6" fmla="*/ 692 w 941"/>
                <a:gd name="T7" fmla="*/ 81 h 2324"/>
                <a:gd name="T8" fmla="*/ 0 w 941"/>
                <a:gd name="T9" fmla="*/ 779 h 2324"/>
                <a:gd name="T10" fmla="*/ 0 w 941"/>
                <a:gd name="T11" fmla="*/ 779 h 2324"/>
                <a:gd name="T12" fmla="*/ 0 w 941"/>
                <a:gd name="T13" fmla="*/ 2324 h 2324"/>
                <a:gd name="T14" fmla="*/ 248 w 941"/>
                <a:gd name="T15" fmla="*/ 2324 h 2324"/>
                <a:gd name="T16" fmla="*/ 248 w 941"/>
                <a:gd name="T17" fmla="*/ 779 h 2324"/>
                <a:gd name="T18" fmla="*/ 692 w 941"/>
                <a:gd name="T19" fmla="*/ 330 h 2324"/>
                <a:gd name="T20" fmla="*/ 692 w 941"/>
                <a:gd name="T21" fmla="*/ 397 h 2324"/>
                <a:gd name="T22" fmla="*/ 711 w 941"/>
                <a:gd name="T23" fmla="*/ 406 h 2324"/>
                <a:gd name="T24" fmla="*/ 931 w 941"/>
                <a:gd name="T25" fmla="*/ 223 h 2324"/>
                <a:gd name="T26" fmla="*/ 931 w 941"/>
                <a:gd name="T27" fmla="*/ 192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1" h="2324">
                  <a:moveTo>
                    <a:pt x="931" y="192"/>
                  </a:moveTo>
                  <a:cubicBezTo>
                    <a:pt x="711" y="9"/>
                    <a:pt x="711" y="9"/>
                    <a:pt x="711" y="9"/>
                  </a:cubicBezTo>
                  <a:cubicBezTo>
                    <a:pt x="701" y="0"/>
                    <a:pt x="692" y="4"/>
                    <a:pt x="692" y="17"/>
                  </a:cubicBezTo>
                  <a:cubicBezTo>
                    <a:pt x="692" y="81"/>
                    <a:pt x="692" y="81"/>
                    <a:pt x="692" y="81"/>
                  </a:cubicBezTo>
                  <a:cubicBezTo>
                    <a:pt x="309" y="84"/>
                    <a:pt x="0" y="395"/>
                    <a:pt x="0" y="779"/>
                  </a:cubicBezTo>
                  <a:cubicBezTo>
                    <a:pt x="0" y="779"/>
                    <a:pt x="0" y="779"/>
                    <a:pt x="0" y="779"/>
                  </a:cubicBezTo>
                  <a:cubicBezTo>
                    <a:pt x="0" y="2324"/>
                    <a:pt x="0" y="2324"/>
                    <a:pt x="0" y="2324"/>
                  </a:cubicBezTo>
                  <a:cubicBezTo>
                    <a:pt x="248" y="2324"/>
                    <a:pt x="248" y="2324"/>
                    <a:pt x="248" y="2324"/>
                  </a:cubicBezTo>
                  <a:cubicBezTo>
                    <a:pt x="248" y="779"/>
                    <a:pt x="248" y="779"/>
                    <a:pt x="248" y="779"/>
                  </a:cubicBezTo>
                  <a:cubicBezTo>
                    <a:pt x="248" y="533"/>
                    <a:pt x="447" y="333"/>
                    <a:pt x="692" y="330"/>
                  </a:cubicBezTo>
                  <a:cubicBezTo>
                    <a:pt x="692" y="397"/>
                    <a:pt x="692" y="397"/>
                    <a:pt x="692" y="397"/>
                  </a:cubicBezTo>
                  <a:cubicBezTo>
                    <a:pt x="692" y="410"/>
                    <a:pt x="701" y="414"/>
                    <a:pt x="711" y="406"/>
                  </a:cubicBezTo>
                  <a:cubicBezTo>
                    <a:pt x="931" y="223"/>
                    <a:pt x="931" y="223"/>
                    <a:pt x="931" y="223"/>
                  </a:cubicBezTo>
                  <a:cubicBezTo>
                    <a:pt x="941" y="214"/>
                    <a:pt x="941" y="200"/>
                    <a:pt x="931" y="192"/>
                  </a:cubicBezTo>
                </a:path>
              </a:pathLst>
            </a:custGeom>
            <a:solidFill>
              <a:schemeClr val="tx1">
                <a:lumMod val="65000"/>
                <a:lumOff val="35000"/>
              </a:schemeClr>
            </a:solidFill>
            <a:ln>
              <a:noFill/>
            </a:ln>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108" name="Freeform 27"/>
            <p:cNvSpPr>
              <a:spLocks noEditPoints="1"/>
            </p:cNvSpPr>
            <p:nvPr/>
          </p:nvSpPr>
          <p:spPr bwMode="auto">
            <a:xfrm>
              <a:off x="7204720" y="2756295"/>
              <a:ext cx="947425" cy="4101705"/>
            </a:xfrm>
            <a:custGeom>
              <a:avLst/>
              <a:gdLst>
                <a:gd name="T0" fmla="*/ 370 w 492"/>
                <a:gd name="T1" fmla="*/ 46 h 2129"/>
                <a:gd name="T2" fmla="*/ 485 w 492"/>
                <a:gd name="T3" fmla="*/ 17 h 2129"/>
                <a:gd name="T4" fmla="*/ 491 w 492"/>
                <a:gd name="T5" fmla="*/ 8 h 2129"/>
                <a:gd name="T6" fmla="*/ 482 w 492"/>
                <a:gd name="T7" fmla="*/ 1 h 2129"/>
                <a:gd name="T8" fmla="*/ 365 w 492"/>
                <a:gd name="T9" fmla="*/ 31 h 2129"/>
                <a:gd name="T10" fmla="*/ 360 w 492"/>
                <a:gd name="T11" fmla="*/ 41 h 2129"/>
                <a:gd name="T12" fmla="*/ 370 w 492"/>
                <a:gd name="T13" fmla="*/ 46 h 2129"/>
                <a:gd name="T14" fmla="*/ 119 w 492"/>
                <a:gd name="T15" fmla="*/ 228 h 2129"/>
                <a:gd name="T16" fmla="*/ 200 w 492"/>
                <a:gd name="T17" fmla="*/ 142 h 2129"/>
                <a:gd name="T18" fmla="*/ 201 w 492"/>
                <a:gd name="T19" fmla="*/ 131 h 2129"/>
                <a:gd name="T20" fmla="*/ 190 w 492"/>
                <a:gd name="T21" fmla="*/ 130 h 2129"/>
                <a:gd name="T22" fmla="*/ 106 w 492"/>
                <a:gd name="T23" fmla="*/ 218 h 2129"/>
                <a:gd name="T24" fmla="*/ 108 w 492"/>
                <a:gd name="T25" fmla="*/ 229 h 2129"/>
                <a:gd name="T26" fmla="*/ 119 w 492"/>
                <a:gd name="T27" fmla="*/ 228 h 2129"/>
                <a:gd name="T28" fmla="*/ 21 w 492"/>
                <a:gd name="T29" fmla="*/ 521 h 2129"/>
                <a:gd name="T30" fmla="*/ 34 w 492"/>
                <a:gd name="T31" fmla="*/ 404 h 2129"/>
                <a:gd name="T32" fmla="*/ 28 w 492"/>
                <a:gd name="T33" fmla="*/ 394 h 2129"/>
                <a:gd name="T34" fmla="*/ 18 w 492"/>
                <a:gd name="T35" fmla="*/ 400 h 2129"/>
                <a:gd name="T36" fmla="*/ 5 w 492"/>
                <a:gd name="T37" fmla="*/ 521 h 2129"/>
                <a:gd name="T38" fmla="*/ 13 w 492"/>
                <a:gd name="T39" fmla="*/ 529 h 2129"/>
                <a:gd name="T40" fmla="*/ 21 w 492"/>
                <a:gd name="T41" fmla="*/ 521 h 2129"/>
                <a:gd name="T42" fmla="*/ 21 w 492"/>
                <a:gd name="T43" fmla="*/ 521 h 2129"/>
                <a:gd name="T44" fmla="*/ 18 w 492"/>
                <a:gd name="T45" fmla="*/ 841 h 2129"/>
                <a:gd name="T46" fmla="*/ 19 w 492"/>
                <a:gd name="T47" fmla="*/ 721 h 2129"/>
                <a:gd name="T48" fmla="*/ 11 w 492"/>
                <a:gd name="T49" fmla="*/ 713 h 2129"/>
                <a:gd name="T50" fmla="*/ 3 w 492"/>
                <a:gd name="T51" fmla="*/ 721 h 2129"/>
                <a:gd name="T52" fmla="*/ 2 w 492"/>
                <a:gd name="T53" fmla="*/ 841 h 2129"/>
                <a:gd name="T54" fmla="*/ 9 w 492"/>
                <a:gd name="T55" fmla="*/ 849 h 2129"/>
                <a:gd name="T56" fmla="*/ 18 w 492"/>
                <a:gd name="T57" fmla="*/ 841 h 2129"/>
                <a:gd name="T58" fmla="*/ 16 w 492"/>
                <a:gd name="T59" fmla="*/ 1161 h 2129"/>
                <a:gd name="T60" fmla="*/ 16 w 492"/>
                <a:gd name="T61" fmla="*/ 1041 h 2129"/>
                <a:gd name="T62" fmla="*/ 8 w 492"/>
                <a:gd name="T63" fmla="*/ 1033 h 2129"/>
                <a:gd name="T64" fmla="*/ 0 w 492"/>
                <a:gd name="T65" fmla="*/ 1041 h 2129"/>
                <a:gd name="T66" fmla="*/ 0 w 492"/>
                <a:gd name="T67" fmla="*/ 1161 h 2129"/>
                <a:gd name="T68" fmla="*/ 8 w 492"/>
                <a:gd name="T69" fmla="*/ 1169 h 2129"/>
                <a:gd name="T70" fmla="*/ 16 w 492"/>
                <a:gd name="T71" fmla="*/ 1161 h 2129"/>
                <a:gd name="T72" fmla="*/ 16 w 492"/>
                <a:gd name="T73" fmla="*/ 1481 h 2129"/>
                <a:gd name="T74" fmla="*/ 16 w 492"/>
                <a:gd name="T75" fmla="*/ 1383 h 2129"/>
                <a:gd name="T76" fmla="*/ 16 w 492"/>
                <a:gd name="T77" fmla="*/ 1361 h 2129"/>
                <a:gd name="T78" fmla="*/ 8 w 492"/>
                <a:gd name="T79" fmla="*/ 1353 h 2129"/>
                <a:gd name="T80" fmla="*/ 0 w 492"/>
                <a:gd name="T81" fmla="*/ 1361 h 2129"/>
                <a:gd name="T82" fmla="*/ 0 w 492"/>
                <a:gd name="T83" fmla="*/ 1383 h 2129"/>
                <a:gd name="T84" fmla="*/ 0 w 492"/>
                <a:gd name="T85" fmla="*/ 1481 h 2129"/>
                <a:gd name="T86" fmla="*/ 8 w 492"/>
                <a:gd name="T87" fmla="*/ 1489 h 2129"/>
                <a:gd name="T88" fmla="*/ 16 w 492"/>
                <a:gd name="T89" fmla="*/ 1481 h 2129"/>
                <a:gd name="T90" fmla="*/ 16 w 492"/>
                <a:gd name="T91" fmla="*/ 1481 h 2129"/>
                <a:gd name="T92" fmla="*/ 16 w 492"/>
                <a:gd name="T93" fmla="*/ 1801 h 2129"/>
                <a:gd name="T94" fmla="*/ 16 w 492"/>
                <a:gd name="T95" fmla="*/ 1681 h 2129"/>
                <a:gd name="T96" fmla="*/ 8 w 492"/>
                <a:gd name="T97" fmla="*/ 1673 h 2129"/>
                <a:gd name="T98" fmla="*/ 0 w 492"/>
                <a:gd name="T99" fmla="*/ 1681 h 2129"/>
                <a:gd name="T100" fmla="*/ 0 w 492"/>
                <a:gd name="T101" fmla="*/ 1801 h 2129"/>
                <a:gd name="T102" fmla="*/ 8 w 492"/>
                <a:gd name="T103" fmla="*/ 1809 h 2129"/>
                <a:gd name="T104" fmla="*/ 16 w 492"/>
                <a:gd name="T105" fmla="*/ 1801 h 2129"/>
                <a:gd name="T106" fmla="*/ 16 w 492"/>
                <a:gd name="T107" fmla="*/ 1801 h 2129"/>
                <a:gd name="T108" fmla="*/ 16 w 492"/>
                <a:gd name="T109" fmla="*/ 2121 h 2129"/>
                <a:gd name="T110" fmla="*/ 16 w 492"/>
                <a:gd name="T111" fmla="*/ 2001 h 2129"/>
                <a:gd name="T112" fmla="*/ 8 w 492"/>
                <a:gd name="T113" fmla="*/ 1993 h 2129"/>
                <a:gd name="T114" fmla="*/ 0 w 492"/>
                <a:gd name="T115" fmla="*/ 2001 h 2129"/>
                <a:gd name="T116" fmla="*/ 0 w 492"/>
                <a:gd name="T117" fmla="*/ 2121 h 2129"/>
                <a:gd name="T118" fmla="*/ 8 w 492"/>
                <a:gd name="T119" fmla="*/ 2129 h 2129"/>
                <a:gd name="T120" fmla="*/ 16 w 492"/>
                <a:gd name="T121" fmla="*/ 2121 h 2129"/>
                <a:gd name="T122" fmla="*/ 16 w 492"/>
                <a:gd name="T123" fmla="*/ 2121 h 2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2" h="2129">
                  <a:moveTo>
                    <a:pt x="370" y="46"/>
                  </a:moveTo>
                  <a:cubicBezTo>
                    <a:pt x="408" y="33"/>
                    <a:pt x="446" y="24"/>
                    <a:pt x="485" y="17"/>
                  </a:cubicBezTo>
                  <a:cubicBezTo>
                    <a:pt x="489" y="16"/>
                    <a:pt x="492" y="12"/>
                    <a:pt x="491" y="8"/>
                  </a:cubicBezTo>
                  <a:cubicBezTo>
                    <a:pt x="491" y="3"/>
                    <a:pt x="487" y="0"/>
                    <a:pt x="482" y="1"/>
                  </a:cubicBezTo>
                  <a:cubicBezTo>
                    <a:pt x="443" y="8"/>
                    <a:pt x="403" y="18"/>
                    <a:pt x="365" y="31"/>
                  </a:cubicBezTo>
                  <a:cubicBezTo>
                    <a:pt x="361" y="33"/>
                    <a:pt x="358" y="37"/>
                    <a:pt x="360" y="41"/>
                  </a:cubicBezTo>
                  <a:cubicBezTo>
                    <a:pt x="361" y="45"/>
                    <a:pt x="366" y="48"/>
                    <a:pt x="370" y="46"/>
                  </a:cubicBezTo>
                  <a:moveTo>
                    <a:pt x="119" y="228"/>
                  </a:moveTo>
                  <a:cubicBezTo>
                    <a:pt x="143" y="196"/>
                    <a:pt x="169" y="167"/>
                    <a:pt x="200" y="142"/>
                  </a:cubicBezTo>
                  <a:cubicBezTo>
                    <a:pt x="203" y="140"/>
                    <a:pt x="204" y="135"/>
                    <a:pt x="201" y="131"/>
                  </a:cubicBezTo>
                  <a:cubicBezTo>
                    <a:pt x="198" y="128"/>
                    <a:pt x="193" y="127"/>
                    <a:pt x="190" y="130"/>
                  </a:cubicBezTo>
                  <a:cubicBezTo>
                    <a:pt x="158" y="156"/>
                    <a:pt x="131" y="186"/>
                    <a:pt x="106" y="218"/>
                  </a:cubicBezTo>
                  <a:cubicBezTo>
                    <a:pt x="103" y="222"/>
                    <a:pt x="104" y="227"/>
                    <a:pt x="108" y="229"/>
                  </a:cubicBezTo>
                  <a:cubicBezTo>
                    <a:pt x="111" y="232"/>
                    <a:pt x="116" y="231"/>
                    <a:pt x="119" y="228"/>
                  </a:cubicBezTo>
                  <a:moveTo>
                    <a:pt x="21" y="521"/>
                  </a:moveTo>
                  <a:cubicBezTo>
                    <a:pt x="21" y="481"/>
                    <a:pt x="25" y="442"/>
                    <a:pt x="34" y="404"/>
                  </a:cubicBezTo>
                  <a:cubicBezTo>
                    <a:pt x="35" y="400"/>
                    <a:pt x="32" y="395"/>
                    <a:pt x="28" y="394"/>
                  </a:cubicBezTo>
                  <a:cubicBezTo>
                    <a:pt x="24" y="393"/>
                    <a:pt x="20" y="396"/>
                    <a:pt x="18" y="400"/>
                  </a:cubicBezTo>
                  <a:cubicBezTo>
                    <a:pt x="9" y="440"/>
                    <a:pt x="5" y="481"/>
                    <a:pt x="5" y="521"/>
                  </a:cubicBezTo>
                  <a:cubicBezTo>
                    <a:pt x="5" y="525"/>
                    <a:pt x="9" y="529"/>
                    <a:pt x="13" y="529"/>
                  </a:cubicBezTo>
                  <a:cubicBezTo>
                    <a:pt x="17" y="529"/>
                    <a:pt x="21" y="525"/>
                    <a:pt x="21" y="521"/>
                  </a:cubicBezTo>
                  <a:cubicBezTo>
                    <a:pt x="21" y="521"/>
                    <a:pt x="21" y="521"/>
                    <a:pt x="21" y="521"/>
                  </a:cubicBezTo>
                  <a:moveTo>
                    <a:pt x="18" y="841"/>
                  </a:moveTo>
                  <a:cubicBezTo>
                    <a:pt x="18" y="801"/>
                    <a:pt x="18" y="761"/>
                    <a:pt x="19" y="721"/>
                  </a:cubicBezTo>
                  <a:cubicBezTo>
                    <a:pt x="19" y="717"/>
                    <a:pt x="15" y="713"/>
                    <a:pt x="11" y="713"/>
                  </a:cubicBezTo>
                  <a:cubicBezTo>
                    <a:pt x="6" y="713"/>
                    <a:pt x="3" y="717"/>
                    <a:pt x="3" y="721"/>
                  </a:cubicBezTo>
                  <a:cubicBezTo>
                    <a:pt x="2" y="761"/>
                    <a:pt x="2" y="801"/>
                    <a:pt x="2" y="841"/>
                  </a:cubicBezTo>
                  <a:cubicBezTo>
                    <a:pt x="1" y="845"/>
                    <a:pt x="5" y="849"/>
                    <a:pt x="9" y="849"/>
                  </a:cubicBezTo>
                  <a:cubicBezTo>
                    <a:pt x="14" y="849"/>
                    <a:pt x="17" y="845"/>
                    <a:pt x="18" y="841"/>
                  </a:cubicBezTo>
                  <a:moveTo>
                    <a:pt x="16" y="1161"/>
                  </a:moveTo>
                  <a:cubicBezTo>
                    <a:pt x="16" y="1121"/>
                    <a:pt x="16" y="1081"/>
                    <a:pt x="16" y="1041"/>
                  </a:cubicBezTo>
                  <a:cubicBezTo>
                    <a:pt x="16" y="1037"/>
                    <a:pt x="13" y="1033"/>
                    <a:pt x="8" y="1033"/>
                  </a:cubicBezTo>
                  <a:cubicBezTo>
                    <a:pt x="4" y="1033"/>
                    <a:pt x="0" y="1037"/>
                    <a:pt x="0" y="1041"/>
                  </a:cubicBezTo>
                  <a:cubicBezTo>
                    <a:pt x="0" y="1081"/>
                    <a:pt x="0" y="1121"/>
                    <a:pt x="0" y="1161"/>
                  </a:cubicBezTo>
                  <a:cubicBezTo>
                    <a:pt x="0" y="1165"/>
                    <a:pt x="4" y="1169"/>
                    <a:pt x="8" y="1169"/>
                  </a:cubicBezTo>
                  <a:cubicBezTo>
                    <a:pt x="12" y="1169"/>
                    <a:pt x="16" y="1165"/>
                    <a:pt x="16" y="1161"/>
                  </a:cubicBezTo>
                  <a:moveTo>
                    <a:pt x="16" y="1481"/>
                  </a:moveTo>
                  <a:cubicBezTo>
                    <a:pt x="16" y="1448"/>
                    <a:pt x="16" y="1415"/>
                    <a:pt x="16" y="1383"/>
                  </a:cubicBezTo>
                  <a:cubicBezTo>
                    <a:pt x="16" y="1375"/>
                    <a:pt x="16" y="1368"/>
                    <a:pt x="16" y="1361"/>
                  </a:cubicBezTo>
                  <a:cubicBezTo>
                    <a:pt x="16" y="1357"/>
                    <a:pt x="12" y="1353"/>
                    <a:pt x="8" y="1353"/>
                  </a:cubicBezTo>
                  <a:cubicBezTo>
                    <a:pt x="3" y="1353"/>
                    <a:pt x="0" y="1357"/>
                    <a:pt x="0" y="1361"/>
                  </a:cubicBezTo>
                  <a:cubicBezTo>
                    <a:pt x="0" y="1368"/>
                    <a:pt x="0" y="1375"/>
                    <a:pt x="0" y="1383"/>
                  </a:cubicBezTo>
                  <a:cubicBezTo>
                    <a:pt x="0" y="1415"/>
                    <a:pt x="0" y="1448"/>
                    <a:pt x="0" y="1481"/>
                  </a:cubicBezTo>
                  <a:cubicBezTo>
                    <a:pt x="0" y="1485"/>
                    <a:pt x="3" y="1489"/>
                    <a:pt x="8" y="1489"/>
                  </a:cubicBezTo>
                  <a:cubicBezTo>
                    <a:pt x="12" y="1489"/>
                    <a:pt x="16" y="1485"/>
                    <a:pt x="16" y="1481"/>
                  </a:cubicBezTo>
                  <a:cubicBezTo>
                    <a:pt x="16" y="1481"/>
                    <a:pt x="16" y="1481"/>
                    <a:pt x="16" y="1481"/>
                  </a:cubicBezTo>
                  <a:moveTo>
                    <a:pt x="16" y="1801"/>
                  </a:moveTo>
                  <a:cubicBezTo>
                    <a:pt x="16" y="1761"/>
                    <a:pt x="16" y="1721"/>
                    <a:pt x="16" y="1681"/>
                  </a:cubicBezTo>
                  <a:cubicBezTo>
                    <a:pt x="16" y="1677"/>
                    <a:pt x="12" y="1673"/>
                    <a:pt x="8" y="1673"/>
                  </a:cubicBezTo>
                  <a:cubicBezTo>
                    <a:pt x="4" y="1673"/>
                    <a:pt x="0" y="1677"/>
                    <a:pt x="0" y="1681"/>
                  </a:cubicBezTo>
                  <a:cubicBezTo>
                    <a:pt x="0" y="1721"/>
                    <a:pt x="0" y="1761"/>
                    <a:pt x="0" y="1801"/>
                  </a:cubicBezTo>
                  <a:cubicBezTo>
                    <a:pt x="0" y="1805"/>
                    <a:pt x="4" y="1809"/>
                    <a:pt x="8" y="1809"/>
                  </a:cubicBezTo>
                  <a:cubicBezTo>
                    <a:pt x="13" y="1809"/>
                    <a:pt x="16" y="1805"/>
                    <a:pt x="16" y="1801"/>
                  </a:cubicBezTo>
                  <a:cubicBezTo>
                    <a:pt x="16" y="1801"/>
                    <a:pt x="16" y="1801"/>
                    <a:pt x="16" y="1801"/>
                  </a:cubicBezTo>
                  <a:moveTo>
                    <a:pt x="16" y="2121"/>
                  </a:moveTo>
                  <a:cubicBezTo>
                    <a:pt x="16" y="2081"/>
                    <a:pt x="16" y="2041"/>
                    <a:pt x="16" y="2001"/>
                  </a:cubicBezTo>
                  <a:cubicBezTo>
                    <a:pt x="16" y="1997"/>
                    <a:pt x="13" y="1993"/>
                    <a:pt x="8" y="1993"/>
                  </a:cubicBezTo>
                  <a:cubicBezTo>
                    <a:pt x="4" y="1993"/>
                    <a:pt x="0" y="1997"/>
                    <a:pt x="0" y="2001"/>
                  </a:cubicBezTo>
                  <a:cubicBezTo>
                    <a:pt x="0" y="2041"/>
                    <a:pt x="0" y="2081"/>
                    <a:pt x="0" y="2121"/>
                  </a:cubicBezTo>
                  <a:cubicBezTo>
                    <a:pt x="0" y="2125"/>
                    <a:pt x="4" y="2129"/>
                    <a:pt x="8" y="2129"/>
                  </a:cubicBezTo>
                  <a:cubicBezTo>
                    <a:pt x="12" y="2129"/>
                    <a:pt x="16" y="2125"/>
                    <a:pt x="16" y="2121"/>
                  </a:cubicBezTo>
                  <a:cubicBezTo>
                    <a:pt x="16" y="2121"/>
                    <a:pt x="16" y="2121"/>
                    <a:pt x="16" y="2121"/>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grpSp>
      <p:grpSp>
        <p:nvGrpSpPr>
          <p:cNvPr id="109" name="Group 47"/>
          <p:cNvGrpSpPr/>
          <p:nvPr/>
        </p:nvGrpSpPr>
        <p:grpSpPr>
          <a:xfrm>
            <a:off x="3638011" y="4019355"/>
            <a:ext cx="1647792" cy="2825314"/>
            <a:chOff x="3392212" y="3735491"/>
            <a:chExt cx="1812571" cy="3107845"/>
          </a:xfrm>
        </p:grpSpPr>
        <p:sp>
          <p:nvSpPr>
            <p:cNvPr id="110" name="Freeform 31"/>
            <p:cNvSpPr>
              <a:spLocks/>
            </p:cNvSpPr>
            <p:nvPr/>
          </p:nvSpPr>
          <p:spPr bwMode="auto">
            <a:xfrm>
              <a:off x="3862258" y="3891086"/>
              <a:ext cx="1342525" cy="2952250"/>
            </a:xfrm>
            <a:custGeom>
              <a:avLst/>
              <a:gdLst>
                <a:gd name="T0" fmla="*/ 0 w 697"/>
                <a:gd name="T1" fmla="*/ 249 h 1532"/>
                <a:gd name="T2" fmla="*/ 0 w 697"/>
                <a:gd name="T3" fmla="*/ 249 h 1532"/>
                <a:gd name="T4" fmla="*/ 449 w 697"/>
                <a:gd name="T5" fmla="*/ 697 h 1532"/>
                <a:gd name="T6" fmla="*/ 449 w 697"/>
                <a:gd name="T7" fmla="*/ 1532 h 1532"/>
                <a:gd name="T8" fmla="*/ 697 w 697"/>
                <a:gd name="T9" fmla="*/ 1532 h 1532"/>
                <a:gd name="T10" fmla="*/ 697 w 697"/>
                <a:gd name="T11" fmla="*/ 697 h 1532"/>
                <a:gd name="T12" fmla="*/ 697 w 697"/>
                <a:gd name="T13" fmla="*/ 697 h 1532"/>
                <a:gd name="T14" fmla="*/ 0 w 697"/>
                <a:gd name="T15" fmla="*/ 0 h 1532"/>
                <a:gd name="T16" fmla="*/ 0 w 697"/>
                <a:gd name="T17" fmla="*/ 249 h 1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7" h="1532">
                  <a:moveTo>
                    <a:pt x="0" y="249"/>
                  </a:moveTo>
                  <a:cubicBezTo>
                    <a:pt x="0" y="249"/>
                    <a:pt x="0" y="249"/>
                    <a:pt x="0" y="249"/>
                  </a:cubicBezTo>
                  <a:cubicBezTo>
                    <a:pt x="248" y="249"/>
                    <a:pt x="449" y="449"/>
                    <a:pt x="449" y="697"/>
                  </a:cubicBezTo>
                  <a:cubicBezTo>
                    <a:pt x="449" y="1532"/>
                    <a:pt x="449" y="1532"/>
                    <a:pt x="449" y="1532"/>
                  </a:cubicBezTo>
                  <a:cubicBezTo>
                    <a:pt x="697" y="1532"/>
                    <a:pt x="697" y="1532"/>
                    <a:pt x="697" y="1532"/>
                  </a:cubicBezTo>
                  <a:cubicBezTo>
                    <a:pt x="697" y="697"/>
                    <a:pt x="697" y="697"/>
                    <a:pt x="697" y="697"/>
                  </a:cubicBezTo>
                  <a:cubicBezTo>
                    <a:pt x="697" y="697"/>
                    <a:pt x="697" y="697"/>
                    <a:pt x="697" y="697"/>
                  </a:cubicBezTo>
                  <a:cubicBezTo>
                    <a:pt x="697" y="312"/>
                    <a:pt x="385" y="0"/>
                    <a:pt x="0" y="0"/>
                  </a:cubicBezTo>
                  <a:cubicBezTo>
                    <a:pt x="0" y="249"/>
                    <a:pt x="0" y="249"/>
                    <a:pt x="0" y="249"/>
                  </a:cubicBezTo>
                </a:path>
              </a:pathLst>
            </a:custGeom>
            <a:solidFill>
              <a:schemeClr val="tx1">
                <a:lumMod val="75000"/>
                <a:lumOff val="25000"/>
              </a:schemeClr>
            </a:solidFill>
            <a:ln>
              <a:noFill/>
            </a:ln>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111" name="Freeform 32"/>
            <p:cNvSpPr>
              <a:spLocks/>
            </p:cNvSpPr>
            <p:nvPr/>
          </p:nvSpPr>
          <p:spPr bwMode="auto">
            <a:xfrm>
              <a:off x="3392212" y="3735491"/>
              <a:ext cx="477378" cy="795902"/>
            </a:xfrm>
            <a:custGeom>
              <a:avLst/>
              <a:gdLst>
                <a:gd name="T0" fmla="*/ 230 w 248"/>
                <a:gd name="T1" fmla="*/ 8 h 413"/>
                <a:gd name="T2" fmla="*/ 248 w 248"/>
                <a:gd name="T3" fmla="*/ 17 h 413"/>
                <a:gd name="T4" fmla="*/ 248 w 248"/>
                <a:gd name="T5" fmla="*/ 397 h 413"/>
                <a:gd name="T6" fmla="*/ 230 w 248"/>
                <a:gd name="T7" fmla="*/ 405 h 413"/>
                <a:gd name="T8" fmla="*/ 10 w 248"/>
                <a:gd name="T9" fmla="*/ 222 h 413"/>
                <a:gd name="T10" fmla="*/ 10 w 248"/>
                <a:gd name="T11" fmla="*/ 191 h 413"/>
                <a:gd name="T12" fmla="*/ 230 w 248"/>
                <a:gd name="T13" fmla="*/ 8 h 413"/>
              </a:gdLst>
              <a:ahLst/>
              <a:cxnLst>
                <a:cxn ang="0">
                  <a:pos x="T0" y="T1"/>
                </a:cxn>
                <a:cxn ang="0">
                  <a:pos x="T2" y="T3"/>
                </a:cxn>
                <a:cxn ang="0">
                  <a:pos x="T4" y="T5"/>
                </a:cxn>
                <a:cxn ang="0">
                  <a:pos x="T6" y="T7"/>
                </a:cxn>
                <a:cxn ang="0">
                  <a:pos x="T8" y="T9"/>
                </a:cxn>
                <a:cxn ang="0">
                  <a:pos x="T10" y="T11"/>
                </a:cxn>
                <a:cxn ang="0">
                  <a:pos x="T12" y="T13"/>
                </a:cxn>
              </a:cxnLst>
              <a:rect l="0" t="0" r="r" b="b"/>
              <a:pathLst>
                <a:path w="248" h="413">
                  <a:moveTo>
                    <a:pt x="230" y="8"/>
                  </a:moveTo>
                  <a:cubicBezTo>
                    <a:pt x="240" y="0"/>
                    <a:pt x="248" y="3"/>
                    <a:pt x="248" y="17"/>
                  </a:cubicBezTo>
                  <a:cubicBezTo>
                    <a:pt x="248" y="397"/>
                    <a:pt x="248" y="397"/>
                    <a:pt x="248" y="397"/>
                  </a:cubicBezTo>
                  <a:cubicBezTo>
                    <a:pt x="248" y="410"/>
                    <a:pt x="240" y="413"/>
                    <a:pt x="230" y="405"/>
                  </a:cubicBezTo>
                  <a:cubicBezTo>
                    <a:pt x="10" y="222"/>
                    <a:pt x="10" y="222"/>
                    <a:pt x="10" y="222"/>
                  </a:cubicBezTo>
                  <a:cubicBezTo>
                    <a:pt x="0" y="213"/>
                    <a:pt x="0" y="200"/>
                    <a:pt x="10" y="191"/>
                  </a:cubicBezTo>
                  <a:cubicBezTo>
                    <a:pt x="230" y="8"/>
                    <a:pt x="230" y="8"/>
                    <a:pt x="230" y="8"/>
                  </a:cubicBezTo>
                </a:path>
              </a:pathLst>
            </a:custGeom>
            <a:solidFill>
              <a:schemeClr val="tx1">
                <a:lumMod val="75000"/>
                <a:lumOff val="25000"/>
              </a:schemeClr>
            </a:solidFill>
            <a:ln>
              <a:noFill/>
            </a:ln>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112" name="Freeform 34"/>
            <p:cNvSpPr>
              <a:spLocks noEditPoints="1"/>
            </p:cNvSpPr>
            <p:nvPr/>
          </p:nvSpPr>
          <p:spPr bwMode="auto">
            <a:xfrm>
              <a:off x="3696072" y="4111039"/>
              <a:ext cx="1292832" cy="2546560"/>
            </a:xfrm>
            <a:custGeom>
              <a:avLst/>
              <a:gdLst>
                <a:gd name="T0" fmla="*/ 654 w 671"/>
                <a:gd name="T1" fmla="*/ 1194 h 1322"/>
                <a:gd name="T2" fmla="*/ 653 w 671"/>
                <a:gd name="T3" fmla="*/ 1253 h 1322"/>
                <a:gd name="T4" fmla="*/ 654 w 671"/>
                <a:gd name="T5" fmla="*/ 1314 h 1322"/>
                <a:gd name="T6" fmla="*/ 662 w 671"/>
                <a:gd name="T7" fmla="*/ 1322 h 1322"/>
                <a:gd name="T8" fmla="*/ 670 w 671"/>
                <a:gd name="T9" fmla="*/ 1314 h 1322"/>
                <a:gd name="T10" fmla="*/ 669 w 671"/>
                <a:gd name="T11" fmla="*/ 1253 h 1322"/>
                <a:gd name="T12" fmla="*/ 670 w 671"/>
                <a:gd name="T13" fmla="*/ 1194 h 1322"/>
                <a:gd name="T14" fmla="*/ 662 w 671"/>
                <a:gd name="T15" fmla="*/ 1186 h 1322"/>
                <a:gd name="T16" fmla="*/ 654 w 671"/>
                <a:gd name="T17" fmla="*/ 1194 h 1322"/>
                <a:gd name="T18" fmla="*/ 655 w 671"/>
                <a:gd name="T19" fmla="*/ 874 h 1322"/>
                <a:gd name="T20" fmla="*/ 655 w 671"/>
                <a:gd name="T21" fmla="*/ 994 h 1322"/>
                <a:gd name="T22" fmla="*/ 663 w 671"/>
                <a:gd name="T23" fmla="*/ 1002 h 1322"/>
                <a:gd name="T24" fmla="*/ 671 w 671"/>
                <a:gd name="T25" fmla="*/ 994 h 1322"/>
                <a:gd name="T26" fmla="*/ 671 w 671"/>
                <a:gd name="T27" fmla="*/ 874 h 1322"/>
                <a:gd name="T28" fmla="*/ 663 w 671"/>
                <a:gd name="T29" fmla="*/ 866 h 1322"/>
                <a:gd name="T30" fmla="*/ 655 w 671"/>
                <a:gd name="T31" fmla="*/ 874 h 1322"/>
                <a:gd name="T32" fmla="*/ 652 w 671"/>
                <a:gd name="T33" fmla="*/ 554 h 1322"/>
                <a:gd name="T34" fmla="*/ 655 w 671"/>
                <a:gd name="T35" fmla="*/ 674 h 1322"/>
                <a:gd name="T36" fmla="*/ 663 w 671"/>
                <a:gd name="T37" fmla="*/ 682 h 1322"/>
                <a:gd name="T38" fmla="*/ 671 w 671"/>
                <a:gd name="T39" fmla="*/ 674 h 1322"/>
                <a:gd name="T40" fmla="*/ 668 w 671"/>
                <a:gd name="T41" fmla="*/ 553 h 1322"/>
                <a:gd name="T42" fmla="*/ 660 w 671"/>
                <a:gd name="T43" fmla="*/ 546 h 1322"/>
                <a:gd name="T44" fmla="*/ 652 w 671"/>
                <a:gd name="T45" fmla="*/ 554 h 1322"/>
                <a:gd name="T46" fmla="*/ 560 w 671"/>
                <a:gd name="T47" fmla="*/ 258 h 1322"/>
                <a:gd name="T48" fmla="*/ 616 w 671"/>
                <a:gd name="T49" fmla="*/ 362 h 1322"/>
                <a:gd name="T50" fmla="*/ 626 w 671"/>
                <a:gd name="T51" fmla="*/ 366 h 1322"/>
                <a:gd name="T52" fmla="*/ 631 w 671"/>
                <a:gd name="T53" fmla="*/ 356 h 1322"/>
                <a:gd name="T54" fmla="*/ 573 w 671"/>
                <a:gd name="T55" fmla="*/ 249 h 1322"/>
                <a:gd name="T56" fmla="*/ 562 w 671"/>
                <a:gd name="T57" fmla="*/ 247 h 1322"/>
                <a:gd name="T58" fmla="*/ 560 w 671"/>
                <a:gd name="T59" fmla="*/ 258 h 1322"/>
                <a:gd name="T60" fmla="*/ 319 w 671"/>
                <a:gd name="T61" fmla="*/ 60 h 1322"/>
                <a:gd name="T62" fmla="*/ 323 w 671"/>
                <a:gd name="T63" fmla="*/ 61 h 1322"/>
                <a:gd name="T64" fmla="*/ 326 w 671"/>
                <a:gd name="T65" fmla="*/ 54 h 1322"/>
                <a:gd name="T66" fmla="*/ 323 w 671"/>
                <a:gd name="T67" fmla="*/ 61 h 1322"/>
                <a:gd name="T68" fmla="*/ 422 w 671"/>
                <a:gd name="T69" fmla="*/ 118 h 1322"/>
                <a:gd name="T70" fmla="*/ 433 w 671"/>
                <a:gd name="T71" fmla="*/ 117 h 1322"/>
                <a:gd name="T72" fmla="*/ 431 w 671"/>
                <a:gd name="T73" fmla="*/ 105 h 1322"/>
                <a:gd name="T74" fmla="*/ 329 w 671"/>
                <a:gd name="T75" fmla="*/ 47 h 1322"/>
                <a:gd name="T76" fmla="*/ 329 w 671"/>
                <a:gd name="T77" fmla="*/ 47 h 1322"/>
                <a:gd name="T78" fmla="*/ 325 w 671"/>
                <a:gd name="T79" fmla="*/ 45 h 1322"/>
                <a:gd name="T80" fmla="*/ 315 w 671"/>
                <a:gd name="T81" fmla="*/ 49 h 1322"/>
                <a:gd name="T82" fmla="*/ 319 w 671"/>
                <a:gd name="T83" fmla="*/ 60 h 1322"/>
                <a:gd name="T84" fmla="*/ 8 w 671"/>
                <a:gd name="T85" fmla="*/ 17 h 1322"/>
                <a:gd name="T86" fmla="*/ 59 w 671"/>
                <a:gd name="T87" fmla="*/ 16 h 1322"/>
                <a:gd name="T88" fmla="*/ 127 w 671"/>
                <a:gd name="T89" fmla="*/ 18 h 1322"/>
                <a:gd name="T90" fmla="*/ 136 w 671"/>
                <a:gd name="T91" fmla="*/ 11 h 1322"/>
                <a:gd name="T92" fmla="*/ 128 w 671"/>
                <a:gd name="T93" fmla="*/ 2 h 1322"/>
                <a:gd name="T94" fmla="*/ 59 w 671"/>
                <a:gd name="T95" fmla="*/ 0 h 1322"/>
                <a:gd name="T96" fmla="*/ 8 w 671"/>
                <a:gd name="T97" fmla="*/ 1 h 1322"/>
                <a:gd name="T98" fmla="*/ 0 w 671"/>
                <a:gd name="T99" fmla="*/ 9 h 1322"/>
                <a:gd name="T100" fmla="*/ 8 w 671"/>
                <a:gd name="T101" fmla="*/ 17 h 1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71" h="1322">
                  <a:moveTo>
                    <a:pt x="654" y="1194"/>
                  </a:moveTo>
                  <a:cubicBezTo>
                    <a:pt x="654" y="1213"/>
                    <a:pt x="653" y="1233"/>
                    <a:pt x="653" y="1253"/>
                  </a:cubicBezTo>
                  <a:cubicBezTo>
                    <a:pt x="653" y="1273"/>
                    <a:pt x="654" y="1293"/>
                    <a:pt x="654" y="1314"/>
                  </a:cubicBezTo>
                  <a:cubicBezTo>
                    <a:pt x="654" y="1318"/>
                    <a:pt x="657" y="1322"/>
                    <a:pt x="662" y="1322"/>
                  </a:cubicBezTo>
                  <a:cubicBezTo>
                    <a:pt x="666" y="1322"/>
                    <a:pt x="670" y="1318"/>
                    <a:pt x="670" y="1314"/>
                  </a:cubicBezTo>
                  <a:cubicBezTo>
                    <a:pt x="670" y="1293"/>
                    <a:pt x="669" y="1273"/>
                    <a:pt x="669" y="1253"/>
                  </a:cubicBezTo>
                  <a:cubicBezTo>
                    <a:pt x="669" y="1233"/>
                    <a:pt x="670" y="1213"/>
                    <a:pt x="670" y="1194"/>
                  </a:cubicBezTo>
                  <a:cubicBezTo>
                    <a:pt x="670" y="1189"/>
                    <a:pt x="666" y="1186"/>
                    <a:pt x="662" y="1186"/>
                  </a:cubicBezTo>
                  <a:cubicBezTo>
                    <a:pt x="657" y="1186"/>
                    <a:pt x="654" y="1189"/>
                    <a:pt x="654" y="1194"/>
                  </a:cubicBezTo>
                  <a:moveTo>
                    <a:pt x="655" y="874"/>
                  </a:moveTo>
                  <a:cubicBezTo>
                    <a:pt x="655" y="914"/>
                    <a:pt x="655" y="954"/>
                    <a:pt x="655" y="994"/>
                  </a:cubicBezTo>
                  <a:cubicBezTo>
                    <a:pt x="655" y="998"/>
                    <a:pt x="658" y="1002"/>
                    <a:pt x="663" y="1002"/>
                  </a:cubicBezTo>
                  <a:cubicBezTo>
                    <a:pt x="667" y="1002"/>
                    <a:pt x="671" y="998"/>
                    <a:pt x="671" y="994"/>
                  </a:cubicBezTo>
                  <a:cubicBezTo>
                    <a:pt x="671" y="954"/>
                    <a:pt x="671" y="914"/>
                    <a:pt x="671" y="874"/>
                  </a:cubicBezTo>
                  <a:cubicBezTo>
                    <a:pt x="671" y="869"/>
                    <a:pt x="668" y="866"/>
                    <a:pt x="663" y="866"/>
                  </a:cubicBezTo>
                  <a:cubicBezTo>
                    <a:pt x="659" y="866"/>
                    <a:pt x="655" y="869"/>
                    <a:pt x="655" y="874"/>
                  </a:cubicBezTo>
                  <a:moveTo>
                    <a:pt x="652" y="554"/>
                  </a:moveTo>
                  <a:cubicBezTo>
                    <a:pt x="653" y="594"/>
                    <a:pt x="654" y="634"/>
                    <a:pt x="655" y="674"/>
                  </a:cubicBezTo>
                  <a:cubicBezTo>
                    <a:pt x="655" y="678"/>
                    <a:pt x="658" y="682"/>
                    <a:pt x="663" y="682"/>
                  </a:cubicBezTo>
                  <a:cubicBezTo>
                    <a:pt x="667" y="682"/>
                    <a:pt x="671" y="678"/>
                    <a:pt x="671" y="674"/>
                  </a:cubicBezTo>
                  <a:cubicBezTo>
                    <a:pt x="670" y="634"/>
                    <a:pt x="669" y="594"/>
                    <a:pt x="668" y="553"/>
                  </a:cubicBezTo>
                  <a:cubicBezTo>
                    <a:pt x="668" y="549"/>
                    <a:pt x="664" y="546"/>
                    <a:pt x="660" y="546"/>
                  </a:cubicBezTo>
                  <a:cubicBezTo>
                    <a:pt x="656" y="546"/>
                    <a:pt x="652" y="549"/>
                    <a:pt x="652" y="554"/>
                  </a:cubicBezTo>
                  <a:moveTo>
                    <a:pt x="560" y="258"/>
                  </a:moveTo>
                  <a:cubicBezTo>
                    <a:pt x="582" y="290"/>
                    <a:pt x="601" y="325"/>
                    <a:pt x="616" y="362"/>
                  </a:cubicBezTo>
                  <a:cubicBezTo>
                    <a:pt x="618" y="366"/>
                    <a:pt x="622" y="368"/>
                    <a:pt x="626" y="366"/>
                  </a:cubicBezTo>
                  <a:cubicBezTo>
                    <a:pt x="630" y="364"/>
                    <a:pt x="632" y="360"/>
                    <a:pt x="631" y="356"/>
                  </a:cubicBezTo>
                  <a:cubicBezTo>
                    <a:pt x="615" y="318"/>
                    <a:pt x="596" y="282"/>
                    <a:pt x="573" y="249"/>
                  </a:cubicBezTo>
                  <a:cubicBezTo>
                    <a:pt x="570" y="245"/>
                    <a:pt x="565" y="244"/>
                    <a:pt x="562" y="247"/>
                  </a:cubicBezTo>
                  <a:cubicBezTo>
                    <a:pt x="558" y="249"/>
                    <a:pt x="557" y="254"/>
                    <a:pt x="560" y="258"/>
                  </a:cubicBezTo>
                  <a:moveTo>
                    <a:pt x="319" y="60"/>
                  </a:moveTo>
                  <a:cubicBezTo>
                    <a:pt x="320" y="60"/>
                    <a:pt x="322" y="61"/>
                    <a:pt x="323" y="61"/>
                  </a:cubicBezTo>
                  <a:cubicBezTo>
                    <a:pt x="326" y="54"/>
                    <a:pt x="326" y="54"/>
                    <a:pt x="326" y="54"/>
                  </a:cubicBezTo>
                  <a:cubicBezTo>
                    <a:pt x="323" y="61"/>
                    <a:pt x="323" y="61"/>
                    <a:pt x="323" y="61"/>
                  </a:cubicBezTo>
                  <a:cubicBezTo>
                    <a:pt x="358" y="77"/>
                    <a:pt x="391" y="96"/>
                    <a:pt x="422" y="118"/>
                  </a:cubicBezTo>
                  <a:cubicBezTo>
                    <a:pt x="425" y="121"/>
                    <a:pt x="430" y="120"/>
                    <a:pt x="433" y="117"/>
                  </a:cubicBezTo>
                  <a:cubicBezTo>
                    <a:pt x="435" y="113"/>
                    <a:pt x="435" y="108"/>
                    <a:pt x="431" y="105"/>
                  </a:cubicBezTo>
                  <a:cubicBezTo>
                    <a:pt x="399" y="83"/>
                    <a:pt x="365" y="63"/>
                    <a:pt x="329" y="47"/>
                  </a:cubicBezTo>
                  <a:cubicBezTo>
                    <a:pt x="329" y="47"/>
                    <a:pt x="329" y="47"/>
                    <a:pt x="329" y="47"/>
                  </a:cubicBezTo>
                  <a:cubicBezTo>
                    <a:pt x="328" y="46"/>
                    <a:pt x="327" y="46"/>
                    <a:pt x="325" y="45"/>
                  </a:cubicBezTo>
                  <a:cubicBezTo>
                    <a:pt x="321" y="43"/>
                    <a:pt x="317" y="45"/>
                    <a:pt x="315" y="49"/>
                  </a:cubicBezTo>
                  <a:cubicBezTo>
                    <a:pt x="313" y="53"/>
                    <a:pt x="315" y="58"/>
                    <a:pt x="319" y="60"/>
                  </a:cubicBezTo>
                  <a:moveTo>
                    <a:pt x="8" y="17"/>
                  </a:moveTo>
                  <a:cubicBezTo>
                    <a:pt x="25" y="17"/>
                    <a:pt x="42" y="16"/>
                    <a:pt x="59" y="16"/>
                  </a:cubicBezTo>
                  <a:cubicBezTo>
                    <a:pt x="82" y="16"/>
                    <a:pt x="105" y="17"/>
                    <a:pt x="127" y="18"/>
                  </a:cubicBezTo>
                  <a:cubicBezTo>
                    <a:pt x="132" y="19"/>
                    <a:pt x="136" y="15"/>
                    <a:pt x="136" y="11"/>
                  </a:cubicBezTo>
                  <a:cubicBezTo>
                    <a:pt x="136" y="6"/>
                    <a:pt x="133" y="3"/>
                    <a:pt x="128" y="2"/>
                  </a:cubicBezTo>
                  <a:cubicBezTo>
                    <a:pt x="105" y="1"/>
                    <a:pt x="82" y="0"/>
                    <a:pt x="59" y="0"/>
                  </a:cubicBezTo>
                  <a:cubicBezTo>
                    <a:pt x="42" y="0"/>
                    <a:pt x="25" y="1"/>
                    <a:pt x="8" y="1"/>
                  </a:cubicBezTo>
                  <a:cubicBezTo>
                    <a:pt x="3" y="1"/>
                    <a:pt x="0" y="5"/>
                    <a:pt x="0" y="9"/>
                  </a:cubicBezTo>
                  <a:cubicBezTo>
                    <a:pt x="0" y="14"/>
                    <a:pt x="4" y="17"/>
                    <a:pt x="8" y="17"/>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grpSp>
      <p:grpSp>
        <p:nvGrpSpPr>
          <p:cNvPr id="113" name="Group 48"/>
          <p:cNvGrpSpPr/>
          <p:nvPr/>
        </p:nvGrpSpPr>
        <p:grpSpPr>
          <a:xfrm>
            <a:off x="3735768" y="4754751"/>
            <a:ext cx="2583145" cy="2096584"/>
            <a:chOff x="3499745" y="4544426"/>
            <a:chExt cx="2841459" cy="2306242"/>
          </a:xfrm>
        </p:grpSpPr>
        <p:sp>
          <p:nvSpPr>
            <p:cNvPr id="114" name="Freeform 43"/>
            <p:cNvSpPr>
              <a:spLocks/>
            </p:cNvSpPr>
            <p:nvPr/>
          </p:nvSpPr>
          <p:spPr bwMode="auto">
            <a:xfrm>
              <a:off x="3653711" y="4544426"/>
              <a:ext cx="2687493" cy="2298910"/>
            </a:xfrm>
            <a:custGeom>
              <a:avLst/>
              <a:gdLst>
                <a:gd name="T0" fmla="*/ 1395 w 1395"/>
                <a:gd name="T1" fmla="*/ 698 h 1193"/>
                <a:gd name="T2" fmla="*/ 697 w 1395"/>
                <a:gd name="T3" fmla="*/ 0 h 1193"/>
                <a:gd name="T4" fmla="*/ 697 w 1395"/>
                <a:gd name="T5" fmla="*/ 249 h 1193"/>
                <a:gd name="T6" fmla="*/ 697 w 1395"/>
                <a:gd name="T7" fmla="*/ 1 h 1193"/>
                <a:gd name="T8" fmla="*/ 0 w 1395"/>
                <a:gd name="T9" fmla="*/ 698 h 1193"/>
                <a:gd name="T10" fmla="*/ 249 w 1395"/>
                <a:gd name="T11" fmla="*/ 698 h 1193"/>
                <a:gd name="T12" fmla="*/ 249 w 1395"/>
                <a:gd name="T13" fmla="*/ 698 h 1193"/>
                <a:gd name="T14" fmla="*/ 697 w 1395"/>
                <a:gd name="T15" fmla="*/ 249 h 1193"/>
                <a:gd name="T16" fmla="*/ 697 w 1395"/>
                <a:gd name="T17" fmla="*/ 249 h 1193"/>
                <a:gd name="T18" fmla="*/ 1146 w 1395"/>
                <a:gd name="T19" fmla="*/ 698 h 1193"/>
                <a:gd name="T20" fmla="*/ 1146 w 1395"/>
                <a:gd name="T21" fmla="*/ 1193 h 1193"/>
                <a:gd name="T22" fmla="*/ 1395 w 1395"/>
                <a:gd name="T23" fmla="*/ 1193 h 1193"/>
                <a:gd name="T24" fmla="*/ 1395 w 1395"/>
                <a:gd name="T25" fmla="*/ 698 h 1193"/>
                <a:gd name="T26" fmla="*/ 1395 w 1395"/>
                <a:gd name="T27" fmla="*/ 698 h 1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95" h="1193">
                  <a:moveTo>
                    <a:pt x="1395" y="698"/>
                  </a:moveTo>
                  <a:cubicBezTo>
                    <a:pt x="1395" y="313"/>
                    <a:pt x="1082" y="1"/>
                    <a:pt x="697" y="0"/>
                  </a:cubicBezTo>
                  <a:cubicBezTo>
                    <a:pt x="697" y="249"/>
                    <a:pt x="697" y="249"/>
                    <a:pt x="697" y="249"/>
                  </a:cubicBezTo>
                  <a:cubicBezTo>
                    <a:pt x="697" y="1"/>
                    <a:pt x="697" y="1"/>
                    <a:pt x="697" y="1"/>
                  </a:cubicBezTo>
                  <a:cubicBezTo>
                    <a:pt x="312" y="1"/>
                    <a:pt x="0" y="313"/>
                    <a:pt x="0" y="698"/>
                  </a:cubicBezTo>
                  <a:cubicBezTo>
                    <a:pt x="249" y="698"/>
                    <a:pt x="249" y="698"/>
                    <a:pt x="249" y="698"/>
                  </a:cubicBezTo>
                  <a:cubicBezTo>
                    <a:pt x="249" y="698"/>
                    <a:pt x="249" y="698"/>
                    <a:pt x="249" y="698"/>
                  </a:cubicBezTo>
                  <a:cubicBezTo>
                    <a:pt x="249" y="450"/>
                    <a:pt x="450" y="249"/>
                    <a:pt x="697" y="249"/>
                  </a:cubicBezTo>
                  <a:cubicBezTo>
                    <a:pt x="697" y="249"/>
                    <a:pt x="697" y="249"/>
                    <a:pt x="697" y="249"/>
                  </a:cubicBezTo>
                  <a:cubicBezTo>
                    <a:pt x="945" y="249"/>
                    <a:pt x="1146" y="450"/>
                    <a:pt x="1146" y="698"/>
                  </a:cubicBezTo>
                  <a:cubicBezTo>
                    <a:pt x="1146" y="1193"/>
                    <a:pt x="1146" y="1193"/>
                    <a:pt x="1146" y="1193"/>
                  </a:cubicBezTo>
                  <a:cubicBezTo>
                    <a:pt x="1395" y="1193"/>
                    <a:pt x="1395" y="1193"/>
                    <a:pt x="1395" y="1193"/>
                  </a:cubicBezTo>
                  <a:cubicBezTo>
                    <a:pt x="1395" y="698"/>
                    <a:pt x="1395" y="698"/>
                    <a:pt x="1395" y="698"/>
                  </a:cubicBezTo>
                  <a:cubicBezTo>
                    <a:pt x="1395" y="698"/>
                    <a:pt x="1395" y="698"/>
                    <a:pt x="1395" y="698"/>
                  </a:cubicBezTo>
                </a:path>
              </a:pathLst>
            </a:custGeom>
            <a:solidFill>
              <a:srgbClr val="D43B20"/>
            </a:solidFill>
            <a:ln>
              <a:noFill/>
            </a:ln>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115" name="Freeform 44"/>
            <p:cNvSpPr>
              <a:spLocks/>
            </p:cNvSpPr>
            <p:nvPr/>
          </p:nvSpPr>
          <p:spPr bwMode="auto">
            <a:xfrm>
              <a:off x="3499745" y="5887765"/>
              <a:ext cx="795902" cy="479007"/>
            </a:xfrm>
            <a:custGeom>
              <a:avLst/>
              <a:gdLst>
                <a:gd name="T0" fmla="*/ 8 w 413"/>
                <a:gd name="T1" fmla="*/ 18 h 249"/>
                <a:gd name="T2" fmla="*/ 17 w 413"/>
                <a:gd name="T3" fmla="*/ 0 h 249"/>
                <a:gd name="T4" fmla="*/ 397 w 413"/>
                <a:gd name="T5" fmla="*/ 0 h 249"/>
                <a:gd name="T6" fmla="*/ 405 w 413"/>
                <a:gd name="T7" fmla="*/ 18 h 249"/>
                <a:gd name="T8" fmla="*/ 222 w 413"/>
                <a:gd name="T9" fmla="*/ 238 h 249"/>
                <a:gd name="T10" fmla="*/ 191 w 413"/>
                <a:gd name="T11" fmla="*/ 238 h 249"/>
                <a:gd name="T12" fmla="*/ 8 w 413"/>
                <a:gd name="T13" fmla="*/ 18 h 249"/>
              </a:gdLst>
              <a:ahLst/>
              <a:cxnLst>
                <a:cxn ang="0">
                  <a:pos x="T0" y="T1"/>
                </a:cxn>
                <a:cxn ang="0">
                  <a:pos x="T2" y="T3"/>
                </a:cxn>
                <a:cxn ang="0">
                  <a:pos x="T4" y="T5"/>
                </a:cxn>
                <a:cxn ang="0">
                  <a:pos x="T6" y="T7"/>
                </a:cxn>
                <a:cxn ang="0">
                  <a:pos x="T8" y="T9"/>
                </a:cxn>
                <a:cxn ang="0">
                  <a:pos x="T10" y="T11"/>
                </a:cxn>
                <a:cxn ang="0">
                  <a:pos x="T12" y="T13"/>
                </a:cxn>
              </a:cxnLst>
              <a:rect l="0" t="0" r="r" b="b"/>
              <a:pathLst>
                <a:path w="413" h="249">
                  <a:moveTo>
                    <a:pt x="8" y="18"/>
                  </a:moveTo>
                  <a:cubicBezTo>
                    <a:pt x="0" y="8"/>
                    <a:pt x="3" y="0"/>
                    <a:pt x="17" y="0"/>
                  </a:cubicBezTo>
                  <a:cubicBezTo>
                    <a:pt x="397" y="0"/>
                    <a:pt x="397" y="0"/>
                    <a:pt x="397" y="0"/>
                  </a:cubicBezTo>
                  <a:cubicBezTo>
                    <a:pt x="410" y="0"/>
                    <a:pt x="413" y="8"/>
                    <a:pt x="405" y="18"/>
                  </a:cubicBezTo>
                  <a:cubicBezTo>
                    <a:pt x="222" y="238"/>
                    <a:pt x="222" y="238"/>
                    <a:pt x="222" y="238"/>
                  </a:cubicBezTo>
                  <a:cubicBezTo>
                    <a:pt x="213" y="249"/>
                    <a:pt x="200" y="249"/>
                    <a:pt x="191" y="238"/>
                  </a:cubicBezTo>
                  <a:cubicBezTo>
                    <a:pt x="8" y="18"/>
                    <a:pt x="8" y="18"/>
                    <a:pt x="8" y="18"/>
                  </a:cubicBezTo>
                </a:path>
              </a:pathLst>
            </a:custGeom>
            <a:solidFill>
              <a:srgbClr val="D43B20"/>
            </a:solidFill>
            <a:ln>
              <a:noFill/>
            </a:ln>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116" name="Freeform 46"/>
            <p:cNvSpPr>
              <a:spLocks noEditPoints="1"/>
            </p:cNvSpPr>
            <p:nvPr/>
          </p:nvSpPr>
          <p:spPr bwMode="auto">
            <a:xfrm>
              <a:off x="3885068" y="4785560"/>
              <a:ext cx="2238627" cy="2065108"/>
            </a:xfrm>
            <a:custGeom>
              <a:avLst/>
              <a:gdLst>
                <a:gd name="T0" fmla="*/ 1146 w 1162"/>
                <a:gd name="T1" fmla="*/ 1064 h 1072"/>
                <a:gd name="T2" fmla="*/ 1162 w 1162"/>
                <a:gd name="T3" fmla="*/ 1064 h 1072"/>
                <a:gd name="T4" fmla="*/ 1154 w 1162"/>
                <a:gd name="T5" fmla="*/ 936 h 1072"/>
                <a:gd name="T6" fmla="*/ 1146 w 1162"/>
                <a:gd name="T7" fmla="*/ 624 h 1072"/>
                <a:gd name="T8" fmla="*/ 1146 w 1162"/>
                <a:gd name="T9" fmla="*/ 744 h 1072"/>
                <a:gd name="T10" fmla="*/ 1162 w 1162"/>
                <a:gd name="T11" fmla="*/ 744 h 1072"/>
                <a:gd name="T12" fmla="*/ 1162 w 1162"/>
                <a:gd name="T13" fmla="*/ 624 h 1072"/>
                <a:gd name="T14" fmla="*/ 1146 w 1162"/>
                <a:gd name="T15" fmla="*/ 624 h 1072"/>
                <a:gd name="T16" fmla="*/ 1135 w 1162"/>
                <a:gd name="T17" fmla="*/ 427 h 1072"/>
                <a:gd name="T18" fmla="*/ 1151 w 1162"/>
                <a:gd name="T19" fmla="*/ 423 h 1072"/>
                <a:gd name="T20" fmla="*/ 1099 w 1162"/>
                <a:gd name="T21" fmla="*/ 305 h 1072"/>
                <a:gd name="T22" fmla="*/ 1096 w 1162"/>
                <a:gd name="T23" fmla="*/ 316 h 1072"/>
                <a:gd name="T24" fmla="*/ 976 w 1162"/>
                <a:gd name="T25" fmla="*/ 161 h 1072"/>
                <a:gd name="T26" fmla="*/ 986 w 1162"/>
                <a:gd name="T27" fmla="*/ 149 h 1072"/>
                <a:gd name="T28" fmla="*/ 876 w 1162"/>
                <a:gd name="T29" fmla="*/ 82 h 1072"/>
                <a:gd name="T30" fmla="*/ 576 w 1162"/>
                <a:gd name="T31" fmla="*/ 16 h 1072"/>
                <a:gd name="T32" fmla="*/ 640 w 1162"/>
                <a:gd name="T33" fmla="*/ 19 h 1072"/>
                <a:gd name="T34" fmla="*/ 704 w 1162"/>
                <a:gd name="T35" fmla="*/ 20 h 1072"/>
                <a:gd name="T36" fmla="*/ 641 w 1162"/>
                <a:gd name="T37" fmla="*/ 3 h 1072"/>
                <a:gd name="T38" fmla="*/ 576 w 1162"/>
                <a:gd name="T39" fmla="*/ 0 h 1072"/>
                <a:gd name="T40" fmla="*/ 576 w 1162"/>
                <a:gd name="T41" fmla="*/ 16 h 1072"/>
                <a:gd name="T42" fmla="*/ 383 w 1162"/>
                <a:gd name="T43" fmla="*/ 49 h 1072"/>
                <a:gd name="T44" fmla="*/ 377 w 1162"/>
                <a:gd name="T45" fmla="*/ 34 h 1072"/>
                <a:gd name="T46" fmla="*/ 264 w 1162"/>
                <a:gd name="T47" fmla="*/ 95 h 1072"/>
                <a:gd name="T48" fmla="*/ 62 w 1162"/>
                <a:gd name="T49" fmla="*/ 324 h 1072"/>
                <a:gd name="T50" fmla="*/ 125 w 1162"/>
                <a:gd name="T51" fmla="*/ 214 h 1072"/>
                <a:gd name="T52" fmla="*/ 48 w 1162"/>
                <a:gd name="T53" fmla="*/ 317 h 1072"/>
                <a:gd name="T54" fmla="*/ 62 w 1162"/>
                <a:gd name="T55" fmla="*/ 324 h 1072"/>
                <a:gd name="T56" fmla="*/ 16 w 1162"/>
                <a:gd name="T57" fmla="*/ 634 h 1072"/>
                <a:gd name="T58" fmla="*/ 16 w 1162"/>
                <a:gd name="T59" fmla="*/ 584 h 1072"/>
                <a:gd name="T60" fmla="*/ 10 w 1162"/>
                <a:gd name="T61" fmla="*/ 506 h 1072"/>
                <a:gd name="T62" fmla="*/ 0 w 1162"/>
                <a:gd name="T63" fmla="*/ 584 h 1072"/>
                <a:gd name="T64" fmla="*/ 0 w 1162"/>
                <a:gd name="T65" fmla="*/ 634 h 1072"/>
                <a:gd name="T66" fmla="*/ 16 w 1162"/>
                <a:gd name="T67" fmla="*/ 634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62" h="1072">
                  <a:moveTo>
                    <a:pt x="1146" y="944"/>
                  </a:moveTo>
                  <a:cubicBezTo>
                    <a:pt x="1146" y="984"/>
                    <a:pt x="1146" y="1024"/>
                    <a:pt x="1146" y="1064"/>
                  </a:cubicBezTo>
                  <a:cubicBezTo>
                    <a:pt x="1146" y="1069"/>
                    <a:pt x="1150" y="1072"/>
                    <a:pt x="1154" y="1072"/>
                  </a:cubicBezTo>
                  <a:cubicBezTo>
                    <a:pt x="1158" y="1072"/>
                    <a:pt x="1162" y="1069"/>
                    <a:pt x="1162" y="1064"/>
                  </a:cubicBezTo>
                  <a:cubicBezTo>
                    <a:pt x="1162" y="1024"/>
                    <a:pt x="1162" y="984"/>
                    <a:pt x="1162" y="944"/>
                  </a:cubicBezTo>
                  <a:cubicBezTo>
                    <a:pt x="1162" y="940"/>
                    <a:pt x="1158" y="936"/>
                    <a:pt x="1154" y="936"/>
                  </a:cubicBezTo>
                  <a:cubicBezTo>
                    <a:pt x="1150" y="936"/>
                    <a:pt x="1146" y="940"/>
                    <a:pt x="1146" y="944"/>
                  </a:cubicBezTo>
                  <a:moveTo>
                    <a:pt x="1146" y="624"/>
                  </a:moveTo>
                  <a:cubicBezTo>
                    <a:pt x="1146" y="629"/>
                    <a:pt x="1146" y="635"/>
                    <a:pt x="1146" y="640"/>
                  </a:cubicBezTo>
                  <a:cubicBezTo>
                    <a:pt x="1146" y="675"/>
                    <a:pt x="1146" y="710"/>
                    <a:pt x="1146" y="744"/>
                  </a:cubicBezTo>
                  <a:cubicBezTo>
                    <a:pt x="1146" y="749"/>
                    <a:pt x="1150" y="752"/>
                    <a:pt x="1154" y="752"/>
                  </a:cubicBezTo>
                  <a:cubicBezTo>
                    <a:pt x="1158" y="752"/>
                    <a:pt x="1162" y="749"/>
                    <a:pt x="1162" y="744"/>
                  </a:cubicBezTo>
                  <a:cubicBezTo>
                    <a:pt x="1162" y="710"/>
                    <a:pt x="1162" y="675"/>
                    <a:pt x="1162" y="640"/>
                  </a:cubicBezTo>
                  <a:cubicBezTo>
                    <a:pt x="1162" y="635"/>
                    <a:pt x="1162" y="630"/>
                    <a:pt x="1162" y="624"/>
                  </a:cubicBezTo>
                  <a:cubicBezTo>
                    <a:pt x="1162" y="620"/>
                    <a:pt x="1159" y="616"/>
                    <a:pt x="1154" y="616"/>
                  </a:cubicBezTo>
                  <a:cubicBezTo>
                    <a:pt x="1150" y="616"/>
                    <a:pt x="1146" y="620"/>
                    <a:pt x="1146" y="624"/>
                  </a:cubicBezTo>
                  <a:moveTo>
                    <a:pt x="1096" y="316"/>
                  </a:moveTo>
                  <a:cubicBezTo>
                    <a:pt x="1113" y="351"/>
                    <a:pt x="1127" y="388"/>
                    <a:pt x="1135" y="427"/>
                  </a:cubicBezTo>
                  <a:cubicBezTo>
                    <a:pt x="1136" y="431"/>
                    <a:pt x="1140" y="434"/>
                    <a:pt x="1145" y="433"/>
                  </a:cubicBezTo>
                  <a:cubicBezTo>
                    <a:pt x="1149" y="432"/>
                    <a:pt x="1152" y="428"/>
                    <a:pt x="1151" y="423"/>
                  </a:cubicBezTo>
                  <a:cubicBezTo>
                    <a:pt x="1142" y="384"/>
                    <a:pt x="1128" y="345"/>
                    <a:pt x="1110" y="309"/>
                  </a:cubicBezTo>
                  <a:cubicBezTo>
                    <a:pt x="1108" y="305"/>
                    <a:pt x="1103" y="303"/>
                    <a:pt x="1099" y="305"/>
                  </a:cubicBezTo>
                  <a:cubicBezTo>
                    <a:pt x="1095" y="307"/>
                    <a:pt x="1094" y="312"/>
                    <a:pt x="1096" y="316"/>
                  </a:cubicBezTo>
                  <a:cubicBezTo>
                    <a:pt x="1096" y="316"/>
                    <a:pt x="1096" y="316"/>
                    <a:pt x="1096" y="316"/>
                  </a:cubicBezTo>
                  <a:moveTo>
                    <a:pt x="879" y="93"/>
                  </a:moveTo>
                  <a:cubicBezTo>
                    <a:pt x="914" y="112"/>
                    <a:pt x="946" y="135"/>
                    <a:pt x="976" y="161"/>
                  </a:cubicBezTo>
                  <a:cubicBezTo>
                    <a:pt x="979" y="164"/>
                    <a:pt x="984" y="164"/>
                    <a:pt x="987" y="161"/>
                  </a:cubicBezTo>
                  <a:cubicBezTo>
                    <a:pt x="990" y="157"/>
                    <a:pt x="989" y="152"/>
                    <a:pt x="986" y="149"/>
                  </a:cubicBezTo>
                  <a:cubicBezTo>
                    <a:pt x="956" y="122"/>
                    <a:pt x="922" y="99"/>
                    <a:pt x="887" y="79"/>
                  </a:cubicBezTo>
                  <a:cubicBezTo>
                    <a:pt x="883" y="77"/>
                    <a:pt x="878" y="78"/>
                    <a:pt x="876" y="82"/>
                  </a:cubicBezTo>
                  <a:cubicBezTo>
                    <a:pt x="874" y="86"/>
                    <a:pt x="875" y="91"/>
                    <a:pt x="879" y="93"/>
                  </a:cubicBezTo>
                  <a:moveTo>
                    <a:pt x="576" y="16"/>
                  </a:moveTo>
                  <a:cubicBezTo>
                    <a:pt x="578" y="16"/>
                    <a:pt x="580" y="16"/>
                    <a:pt x="582" y="16"/>
                  </a:cubicBezTo>
                  <a:cubicBezTo>
                    <a:pt x="601" y="16"/>
                    <a:pt x="620" y="17"/>
                    <a:pt x="640" y="19"/>
                  </a:cubicBezTo>
                  <a:cubicBezTo>
                    <a:pt x="658" y="21"/>
                    <a:pt x="676" y="23"/>
                    <a:pt x="694" y="27"/>
                  </a:cubicBezTo>
                  <a:cubicBezTo>
                    <a:pt x="699" y="27"/>
                    <a:pt x="703" y="25"/>
                    <a:pt x="704" y="20"/>
                  </a:cubicBezTo>
                  <a:cubicBezTo>
                    <a:pt x="704" y="16"/>
                    <a:pt x="702" y="12"/>
                    <a:pt x="697" y="11"/>
                  </a:cubicBezTo>
                  <a:cubicBezTo>
                    <a:pt x="679" y="7"/>
                    <a:pt x="660" y="5"/>
                    <a:pt x="641" y="3"/>
                  </a:cubicBezTo>
                  <a:cubicBezTo>
                    <a:pt x="621" y="1"/>
                    <a:pt x="601" y="0"/>
                    <a:pt x="582" y="0"/>
                  </a:cubicBezTo>
                  <a:cubicBezTo>
                    <a:pt x="580" y="0"/>
                    <a:pt x="578" y="0"/>
                    <a:pt x="576" y="0"/>
                  </a:cubicBezTo>
                  <a:cubicBezTo>
                    <a:pt x="572" y="0"/>
                    <a:pt x="568" y="4"/>
                    <a:pt x="568" y="8"/>
                  </a:cubicBezTo>
                  <a:cubicBezTo>
                    <a:pt x="568" y="13"/>
                    <a:pt x="572" y="16"/>
                    <a:pt x="576" y="16"/>
                  </a:cubicBezTo>
                  <a:moveTo>
                    <a:pt x="275" y="98"/>
                  </a:moveTo>
                  <a:cubicBezTo>
                    <a:pt x="309" y="78"/>
                    <a:pt x="345" y="62"/>
                    <a:pt x="383" y="49"/>
                  </a:cubicBezTo>
                  <a:cubicBezTo>
                    <a:pt x="387" y="47"/>
                    <a:pt x="389" y="43"/>
                    <a:pt x="388" y="39"/>
                  </a:cubicBezTo>
                  <a:cubicBezTo>
                    <a:pt x="386" y="35"/>
                    <a:pt x="382" y="32"/>
                    <a:pt x="377" y="34"/>
                  </a:cubicBezTo>
                  <a:cubicBezTo>
                    <a:pt x="339" y="47"/>
                    <a:pt x="302" y="63"/>
                    <a:pt x="267" y="84"/>
                  </a:cubicBezTo>
                  <a:cubicBezTo>
                    <a:pt x="263" y="86"/>
                    <a:pt x="262" y="91"/>
                    <a:pt x="264" y="95"/>
                  </a:cubicBezTo>
                  <a:cubicBezTo>
                    <a:pt x="266" y="99"/>
                    <a:pt x="271" y="100"/>
                    <a:pt x="275" y="98"/>
                  </a:cubicBezTo>
                  <a:moveTo>
                    <a:pt x="62" y="324"/>
                  </a:moveTo>
                  <a:cubicBezTo>
                    <a:pt x="79" y="289"/>
                    <a:pt x="101" y="255"/>
                    <a:pt x="126" y="225"/>
                  </a:cubicBezTo>
                  <a:cubicBezTo>
                    <a:pt x="129" y="222"/>
                    <a:pt x="128" y="216"/>
                    <a:pt x="125" y="214"/>
                  </a:cubicBezTo>
                  <a:cubicBezTo>
                    <a:pt x="121" y="211"/>
                    <a:pt x="116" y="211"/>
                    <a:pt x="113" y="215"/>
                  </a:cubicBezTo>
                  <a:cubicBezTo>
                    <a:pt x="88" y="246"/>
                    <a:pt x="66" y="281"/>
                    <a:pt x="48" y="317"/>
                  </a:cubicBezTo>
                  <a:cubicBezTo>
                    <a:pt x="46" y="321"/>
                    <a:pt x="48" y="326"/>
                    <a:pt x="52" y="328"/>
                  </a:cubicBezTo>
                  <a:cubicBezTo>
                    <a:pt x="56" y="330"/>
                    <a:pt x="61" y="328"/>
                    <a:pt x="62" y="324"/>
                  </a:cubicBezTo>
                  <a:cubicBezTo>
                    <a:pt x="62" y="324"/>
                    <a:pt x="62" y="324"/>
                    <a:pt x="62" y="324"/>
                  </a:cubicBezTo>
                  <a:moveTo>
                    <a:pt x="16" y="634"/>
                  </a:moveTo>
                  <a:cubicBezTo>
                    <a:pt x="16" y="634"/>
                    <a:pt x="16" y="634"/>
                    <a:pt x="16" y="634"/>
                  </a:cubicBezTo>
                  <a:cubicBezTo>
                    <a:pt x="16" y="617"/>
                    <a:pt x="16" y="601"/>
                    <a:pt x="16" y="584"/>
                  </a:cubicBezTo>
                  <a:cubicBezTo>
                    <a:pt x="16" y="561"/>
                    <a:pt x="16" y="537"/>
                    <a:pt x="17" y="514"/>
                  </a:cubicBezTo>
                  <a:cubicBezTo>
                    <a:pt x="18" y="510"/>
                    <a:pt x="14" y="506"/>
                    <a:pt x="10" y="506"/>
                  </a:cubicBezTo>
                  <a:cubicBezTo>
                    <a:pt x="5" y="506"/>
                    <a:pt x="2" y="509"/>
                    <a:pt x="1" y="514"/>
                  </a:cubicBezTo>
                  <a:cubicBezTo>
                    <a:pt x="0" y="537"/>
                    <a:pt x="0" y="561"/>
                    <a:pt x="0" y="584"/>
                  </a:cubicBezTo>
                  <a:cubicBezTo>
                    <a:pt x="0" y="601"/>
                    <a:pt x="0" y="617"/>
                    <a:pt x="0" y="634"/>
                  </a:cubicBezTo>
                  <a:cubicBezTo>
                    <a:pt x="0" y="634"/>
                    <a:pt x="0" y="634"/>
                    <a:pt x="0" y="634"/>
                  </a:cubicBezTo>
                  <a:cubicBezTo>
                    <a:pt x="0" y="638"/>
                    <a:pt x="4" y="642"/>
                    <a:pt x="8" y="642"/>
                  </a:cubicBezTo>
                  <a:cubicBezTo>
                    <a:pt x="13" y="642"/>
                    <a:pt x="16" y="638"/>
                    <a:pt x="16" y="634"/>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grpSp>
      <p:grpSp>
        <p:nvGrpSpPr>
          <p:cNvPr id="117" name="Group 64"/>
          <p:cNvGrpSpPr/>
          <p:nvPr/>
        </p:nvGrpSpPr>
        <p:grpSpPr>
          <a:xfrm>
            <a:off x="1163083" y="5146431"/>
            <a:ext cx="2044867" cy="1284275"/>
            <a:chOff x="1163083" y="5146431"/>
            <a:chExt cx="2044867" cy="1284275"/>
          </a:xfrm>
        </p:grpSpPr>
        <p:grpSp>
          <p:nvGrpSpPr>
            <p:cNvPr id="118" name="Group 29"/>
            <p:cNvGrpSpPr/>
            <p:nvPr/>
          </p:nvGrpSpPr>
          <p:grpSpPr>
            <a:xfrm>
              <a:off x="2819234" y="5146431"/>
              <a:ext cx="239735" cy="349465"/>
              <a:chOff x="3582988" y="3510757"/>
              <a:chExt cx="319088" cy="465138"/>
            </a:xfrm>
            <a:solidFill>
              <a:schemeClr val="accent5"/>
            </a:solidFill>
          </p:grpSpPr>
          <p:sp>
            <p:nvSpPr>
              <p:cNvPr id="122" name="AutoShape 113"/>
              <p:cNvSpPr>
                <a:spLocks/>
              </p:cNvSpPr>
              <p:nvPr/>
            </p:nvSpPr>
            <p:spPr bwMode="auto">
              <a:xfrm>
                <a:off x="3582988" y="3510757"/>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solidFill>
                <a:srgbClr val="D43B2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solidFill>
                    <a:srgbClr val="1C1C1C"/>
                  </a:solidFill>
                  <a:latin typeface="Agency FB" panose="020B0503020202020204" pitchFamily="34" charset="0"/>
                  <a:sym typeface="Gill Sans" charset="0"/>
                </a:endParaRPr>
              </a:p>
            </p:txBody>
          </p:sp>
          <p:sp>
            <p:nvSpPr>
              <p:cNvPr id="123" name="AutoShape 114"/>
              <p:cNvSpPr>
                <a:spLocks/>
              </p:cNvSpPr>
              <p:nvPr/>
            </p:nvSpPr>
            <p:spPr bwMode="auto">
              <a:xfrm>
                <a:off x="3655219" y="3583782"/>
                <a:ext cx="94456" cy="944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rgbClr val="D43B20"/>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solidFill>
                    <a:srgbClr val="1C1C1C"/>
                  </a:solidFill>
                  <a:latin typeface="Agency FB" panose="020B0503020202020204" pitchFamily="34" charset="0"/>
                  <a:sym typeface="Gill Sans" charset="0"/>
                </a:endParaRPr>
              </a:p>
            </p:txBody>
          </p:sp>
        </p:grpSp>
        <p:grpSp>
          <p:nvGrpSpPr>
            <p:cNvPr id="119" name="Group 40"/>
            <p:cNvGrpSpPr/>
            <p:nvPr/>
          </p:nvGrpSpPr>
          <p:grpSpPr>
            <a:xfrm flipH="1">
              <a:off x="1163083" y="5475354"/>
              <a:ext cx="2044867" cy="955352"/>
              <a:chOff x="2765390" y="2644169"/>
              <a:chExt cx="2044867" cy="955352"/>
            </a:xfrm>
          </p:grpSpPr>
          <p:sp>
            <p:nvSpPr>
              <p:cNvPr id="120" name="TextBox 41"/>
              <p:cNvSpPr txBox="1"/>
              <p:nvPr/>
            </p:nvSpPr>
            <p:spPr>
              <a:xfrm>
                <a:off x="2765390" y="2644169"/>
                <a:ext cx="1148071" cy="369332"/>
              </a:xfrm>
              <a:prstGeom prst="rect">
                <a:avLst/>
              </a:prstGeom>
              <a:noFill/>
            </p:spPr>
            <p:txBody>
              <a:bodyPr wrap="none" rtlCol="0">
                <a:spAutoFit/>
              </a:bodyPr>
              <a:lstStyle/>
              <a:p>
                <a:pPr algn="r"/>
                <a:r>
                  <a:rPr lang="en-US" b="1" dirty="0">
                    <a:solidFill>
                      <a:srgbClr val="D43B20"/>
                    </a:solidFill>
                    <a:latin typeface="Agency FB" panose="020B0503020202020204" pitchFamily="34" charset="0"/>
                  </a:rPr>
                  <a:t>Introduction</a:t>
                </a:r>
              </a:p>
            </p:txBody>
          </p:sp>
          <p:sp>
            <p:nvSpPr>
              <p:cNvPr id="121" name="Rectangle 42"/>
              <p:cNvSpPr/>
              <p:nvPr/>
            </p:nvSpPr>
            <p:spPr>
              <a:xfrm>
                <a:off x="2765391" y="2953190"/>
                <a:ext cx="2044866" cy="646331"/>
              </a:xfrm>
              <a:prstGeom prst="rect">
                <a:avLst/>
              </a:prstGeom>
            </p:spPr>
            <p:txBody>
              <a:bodyPr wrap="square">
                <a:spAutoFit/>
              </a:bodyPr>
              <a:lstStyle/>
              <a:p>
                <a:pPr algn="r"/>
                <a:r>
                  <a:rPr lang="en-US" sz="1200">
                    <a:solidFill>
                      <a:srgbClr val="1C1C1C">
                        <a:lumMod val="50000"/>
                        <a:lumOff val="50000"/>
                      </a:srgbClr>
                    </a:solidFill>
                    <a:latin typeface="Agency FB" panose="020B0503020202020204" pitchFamily="34" charset="0"/>
                  </a:rPr>
                  <a:t>Lorem ipsum dolor sit amet, consectetuer adipiscing elit, sed diam nonummy nibh euismod</a:t>
                </a:r>
              </a:p>
            </p:txBody>
          </p:sp>
        </p:grpSp>
      </p:grpSp>
      <p:grpSp>
        <p:nvGrpSpPr>
          <p:cNvPr id="124" name="Group 63"/>
          <p:cNvGrpSpPr/>
          <p:nvPr/>
        </p:nvGrpSpPr>
        <p:grpSpPr>
          <a:xfrm>
            <a:off x="563595" y="3293213"/>
            <a:ext cx="2516515" cy="1112890"/>
            <a:chOff x="563595" y="3293213"/>
            <a:chExt cx="2516515" cy="1112890"/>
          </a:xfrm>
        </p:grpSpPr>
        <p:grpSp>
          <p:nvGrpSpPr>
            <p:cNvPr id="125" name="Group 32"/>
            <p:cNvGrpSpPr/>
            <p:nvPr/>
          </p:nvGrpSpPr>
          <p:grpSpPr>
            <a:xfrm>
              <a:off x="2631387" y="3293213"/>
              <a:ext cx="348868" cy="348868"/>
              <a:chOff x="4439444" y="2582069"/>
              <a:chExt cx="464344" cy="464344"/>
            </a:xfrm>
            <a:solidFill>
              <a:schemeClr val="accent4"/>
            </a:solidFill>
          </p:grpSpPr>
          <p:sp>
            <p:nvSpPr>
              <p:cNvPr id="129" name="AutoShape 123"/>
              <p:cNvSpPr>
                <a:spLocks/>
              </p:cNvSpPr>
              <p:nvPr/>
            </p:nvSpPr>
            <p:spPr bwMode="auto">
              <a:xfrm>
                <a:off x="4439444" y="258206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solidFill>
                <a:schemeClr val="tx1">
                  <a:lumMod val="75000"/>
                  <a:lumOff val="2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solidFill>
                    <a:srgbClr val="1C1C1C"/>
                  </a:solidFill>
                  <a:latin typeface="Agency FB" panose="020B0503020202020204" pitchFamily="34" charset="0"/>
                  <a:sym typeface="Gill Sans" charset="0"/>
                </a:endParaRPr>
              </a:p>
            </p:txBody>
          </p:sp>
          <p:sp>
            <p:nvSpPr>
              <p:cNvPr id="130" name="AutoShape 124"/>
              <p:cNvSpPr>
                <a:spLocks/>
              </p:cNvSpPr>
              <p:nvPr/>
            </p:nvSpPr>
            <p:spPr bwMode="auto">
              <a:xfrm>
                <a:off x="4570413" y="2712244"/>
                <a:ext cx="203200" cy="203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grpFill/>
              <a:ln>
                <a:solidFill>
                  <a:schemeClr val="tx1">
                    <a:lumMod val="75000"/>
                    <a:lumOff val="25000"/>
                  </a:schemeClr>
                </a:solidFill>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solidFill>
                    <a:srgbClr val="1C1C1C"/>
                  </a:solidFill>
                  <a:latin typeface="Agency FB" panose="020B0503020202020204" pitchFamily="34" charset="0"/>
                  <a:sym typeface="Gill Sans" charset="0"/>
                </a:endParaRPr>
              </a:p>
            </p:txBody>
          </p:sp>
          <p:sp>
            <p:nvSpPr>
              <p:cNvPr id="131" name="AutoShape 125"/>
              <p:cNvSpPr>
                <a:spLocks/>
              </p:cNvSpPr>
              <p:nvPr/>
            </p:nvSpPr>
            <p:spPr bwMode="auto">
              <a:xfrm>
                <a:off x="4613275" y="2755900"/>
                <a:ext cx="116682" cy="1166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solidFill>
                <a:schemeClr val="tx1">
                  <a:lumMod val="75000"/>
                  <a:lumOff val="2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solidFill>
                    <a:srgbClr val="1C1C1C"/>
                  </a:solidFill>
                  <a:latin typeface="Agency FB" panose="020B0503020202020204" pitchFamily="34" charset="0"/>
                  <a:sym typeface="Gill Sans" charset="0"/>
                </a:endParaRPr>
              </a:p>
            </p:txBody>
          </p:sp>
        </p:grpSp>
        <p:grpSp>
          <p:nvGrpSpPr>
            <p:cNvPr id="126" name="Group 43"/>
            <p:cNvGrpSpPr/>
            <p:nvPr/>
          </p:nvGrpSpPr>
          <p:grpSpPr>
            <a:xfrm flipH="1">
              <a:off x="563595" y="3635417"/>
              <a:ext cx="2516515" cy="770686"/>
              <a:chOff x="2765390" y="2644169"/>
              <a:chExt cx="2516515" cy="770686"/>
            </a:xfrm>
          </p:grpSpPr>
          <p:sp>
            <p:nvSpPr>
              <p:cNvPr id="127" name="TextBox 44"/>
              <p:cNvSpPr txBox="1"/>
              <p:nvPr/>
            </p:nvSpPr>
            <p:spPr>
              <a:xfrm>
                <a:off x="2765390" y="2644169"/>
                <a:ext cx="1148071" cy="369332"/>
              </a:xfrm>
              <a:prstGeom prst="rect">
                <a:avLst/>
              </a:prstGeom>
              <a:noFill/>
            </p:spPr>
            <p:txBody>
              <a:bodyPr wrap="none" rtlCol="0">
                <a:spAutoFit/>
              </a:bodyPr>
              <a:lstStyle/>
              <a:p>
                <a:pPr algn="r"/>
                <a:r>
                  <a:rPr lang="en-US" b="1" dirty="0">
                    <a:solidFill>
                      <a:schemeClr val="tx1">
                        <a:lumMod val="75000"/>
                        <a:lumOff val="25000"/>
                      </a:schemeClr>
                    </a:solidFill>
                    <a:latin typeface="Agency FB" panose="020B0503020202020204" pitchFamily="34" charset="0"/>
                  </a:rPr>
                  <a:t>Introduction</a:t>
                </a:r>
              </a:p>
            </p:txBody>
          </p:sp>
          <p:sp>
            <p:nvSpPr>
              <p:cNvPr id="128" name="Rectangle 45"/>
              <p:cNvSpPr/>
              <p:nvPr/>
            </p:nvSpPr>
            <p:spPr>
              <a:xfrm>
                <a:off x="2765391" y="2953190"/>
                <a:ext cx="2516514" cy="461665"/>
              </a:xfrm>
              <a:prstGeom prst="rect">
                <a:avLst/>
              </a:prstGeom>
            </p:spPr>
            <p:txBody>
              <a:bodyPr wrap="square">
                <a:spAutoFit/>
              </a:bodyPr>
              <a:lstStyle/>
              <a:p>
                <a:pPr algn="r"/>
                <a:r>
                  <a:rPr lang="en-US" sz="1200">
                    <a:solidFill>
                      <a:srgbClr val="1C1C1C">
                        <a:lumMod val="50000"/>
                        <a:lumOff val="50000"/>
                      </a:srgbClr>
                    </a:solidFill>
                    <a:latin typeface="Agency FB" panose="020B0503020202020204" pitchFamily="34" charset="0"/>
                  </a:rPr>
                  <a:t>Lorem ipsum dolor sit amet, consectetuer adipiscing elit, sed diam nonummy nibh euismod</a:t>
                </a:r>
              </a:p>
            </p:txBody>
          </p:sp>
        </p:grpSp>
      </p:grpSp>
      <p:grpSp>
        <p:nvGrpSpPr>
          <p:cNvPr id="132" name="Group 59"/>
          <p:cNvGrpSpPr/>
          <p:nvPr/>
        </p:nvGrpSpPr>
        <p:grpSpPr>
          <a:xfrm>
            <a:off x="1774424" y="1690965"/>
            <a:ext cx="2732233" cy="1085295"/>
            <a:chOff x="1774424" y="1560076"/>
            <a:chExt cx="2732233" cy="1085295"/>
          </a:xfrm>
        </p:grpSpPr>
        <p:grpSp>
          <p:nvGrpSpPr>
            <p:cNvPr id="133" name="Group 36"/>
            <p:cNvGrpSpPr/>
            <p:nvPr/>
          </p:nvGrpSpPr>
          <p:grpSpPr>
            <a:xfrm>
              <a:off x="4026150" y="1560076"/>
              <a:ext cx="348868" cy="348868"/>
              <a:chOff x="4439444" y="1652588"/>
              <a:chExt cx="464344" cy="464344"/>
            </a:xfrm>
            <a:solidFill>
              <a:schemeClr val="accent1"/>
            </a:solidFill>
          </p:grpSpPr>
          <p:sp>
            <p:nvSpPr>
              <p:cNvPr id="137" name="AutoShape 136"/>
              <p:cNvSpPr>
                <a:spLocks/>
              </p:cNvSpPr>
              <p:nvPr/>
            </p:nvSpPr>
            <p:spPr bwMode="auto">
              <a:xfrm>
                <a:off x="4686300" y="1710532"/>
                <a:ext cx="152400" cy="152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538" y="20579"/>
                    </a:moveTo>
                    <a:lnTo>
                      <a:pt x="19542" y="20579"/>
                    </a:lnTo>
                    <a:cubicBezTo>
                      <a:pt x="19546" y="21142"/>
                      <a:pt x="20004" y="21600"/>
                      <a:pt x="20571" y="21600"/>
                    </a:cubicBezTo>
                    <a:cubicBezTo>
                      <a:pt x="21137" y="21600"/>
                      <a:pt x="21599" y="21138"/>
                      <a:pt x="21599" y="20571"/>
                    </a:cubicBezTo>
                    <a:cubicBezTo>
                      <a:pt x="21599" y="20565"/>
                      <a:pt x="21595" y="20561"/>
                      <a:pt x="21595" y="20555"/>
                    </a:cubicBezTo>
                    <a:cubicBezTo>
                      <a:pt x="21583" y="9221"/>
                      <a:pt x="12411" y="41"/>
                      <a:pt x="1080" y="12"/>
                    </a:cubicBezTo>
                    <a:cubicBezTo>
                      <a:pt x="1064" y="10"/>
                      <a:pt x="1048" y="0"/>
                      <a:pt x="1028" y="0"/>
                    </a:cubicBezTo>
                    <a:cubicBezTo>
                      <a:pt x="458" y="0"/>
                      <a:pt x="0" y="461"/>
                      <a:pt x="0" y="1028"/>
                    </a:cubicBezTo>
                    <a:cubicBezTo>
                      <a:pt x="0" y="1594"/>
                      <a:pt x="458" y="2055"/>
                      <a:pt x="1024" y="2057"/>
                    </a:cubicBezTo>
                    <a:lnTo>
                      <a:pt x="1024" y="2065"/>
                    </a:lnTo>
                    <a:cubicBezTo>
                      <a:pt x="11233" y="2065"/>
                      <a:pt x="19538" y="10370"/>
                      <a:pt x="19538" y="20579"/>
                    </a:cubicBezTo>
                  </a:path>
                </a:pathLst>
              </a:custGeom>
              <a:grpFill/>
              <a:ln>
                <a:solidFill>
                  <a:schemeClr val="tx1">
                    <a:lumMod val="50000"/>
                    <a:lumOff val="50000"/>
                  </a:schemeClr>
                </a:solidFill>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solidFill>
                    <a:srgbClr val="0087B1"/>
                  </a:solidFill>
                  <a:latin typeface="Agency FB" panose="020B0503020202020204" pitchFamily="34" charset="0"/>
                  <a:sym typeface="Gill Sans" charset="0"/>
                </a:endParaRPr>
              </a:p>
            </p:txBody>
          </p:sp>
          <p:sp>
            <p:nvSpPr>
              <p:cNvPr id="138" name="AutoShape 137"/>
              <p:cNvSpPr>
                <a:spLocks/>
              </p:cNvSpPr>
              <p:nvPr/>
            </p:nvSpPr>
            <p:spPr bwMode="auto">
              <a:xfrm>
                <a:off x="4439444" y="1652588"/>
                <a:ext cx="464344" cy="464344"/>
              </a:xfrm>
              <a:custGeom>
                <a:avLst/>
                <a:gdLst>
                  <a:gd name="T0" fmla="+- 0 10819 195"/>
                  <a:gd name="T1" fmla="*/ T0 w 21248"/>
                  <a:gd name="T2" fmla="*/ 10800 h 21600"/>
                  <a:gd name="T3" fmla="+- 0 10819 195"/>
                  <a:gd name="T4" fmla="*/ T3 w 21248"/>
                  <a:gd name="T5" fmla="*/ 10800 h 21600"/>
                  <a:gd name="T6" fmla="+- 0 10819 195"/>
                  <a:gd name="T7" fmla="*/ T6 w 21248"/>
                  <a:gd name="T8" fmla="*/ 10800 h 21600"/>
                  <a:gd name="T9" fmla="+- 0 10819 195"/>
                  <a:gd name="T10" fmla="*/ T9 w 21248"/>
                  <a:gd name="T11" fmla="*/ 10800 h 21600"/>
                </a:gdLst>
                <a:ahLst/>
                <a:cxnLst>
                  <a:cxn ang="0">
                    <a:pos x="T1" y="T2"/>
                  </a:cxn>
                  <a:cxn ang="0">
                    <a:pos x="T4" y="T5"/>
                  </a:cxn>
                  <a:cxn ang="0">
                    <a:pos x="T7" y="T8"/>
                  </a:cxn>
                  <a:cxn ang="0">
                    <a:pos x="T10" y="T11"/>
                  </a:cxn>
                </a:cxnLst>
                <a:rect l="0" t="0" r="r" b="b"/>
                <a:pathLst>
                  <a:path w="21248" h="21600">
                    <a:moveTo>
                      <a:pt x="19868" y="17133"/>
                    </a:moveTo>
                    <a:cubicBezTo>
                      <a:pt x="19766" y="17386"/>
                      <a:pt x="19525" y="17549"/>
                      <a:pt x="19255" y="17549"/>
                    </a:cubicBezTo>
                    <a:lnTo>
                      <a:pt x="19058" y="17549"/>
                    </a:lnTo>
                    <a:lnTo>
                      <a:pt x="3983" y="2226"/>
                    </a:lnTo>
                    <a:lnTo>
                      <a:pt x="3983" y="2025"/>
                    </a:lnTo>
                    <a:cubicBezTo>
                      <a:pt x="3983" y="1750"/>
                      <a:pt x="4144" y="1506"/>
                      <a:pt x="4393" y="1401"/>
                    </a:cubicBezTo>
                    <a:cubicBezTo>
                      <a:pt x="4475" y="1367"/>
                      <a:pt x="4560" y="1350"/>
                      <a:pt x="4647" y="1350"/>
                    </a:cubicBezTo>
                    <a:cubicBezTo>
                      <a:pt x="4824" y="1350"/>
                      <a:pt x="4991" y="1420"/>
                      <a:pt x="5116" y="1547"/>
                    </a:cubicBezTo>
                    <a:lnTo>
                      <a:pt x="19724" y="16397"/>
                    </a:lnTo>
                    <a:cubicBezTo>
                      <a:pt x="19915" y="16591"/>
                      <a:pt x="19972" y="16880"/>
                      <a:pt x="19868" y="17133"/>
                    </a:cubicBezTo>
                    <a:moveTo>
                      <a:pt x="10121" y="17549"/>
                    </a:moveTo>
                    <a:cubicBezTo>
                      <a:pt x="10017" y="17549"/>
                      <a:pt x="9922" y="17586"/>
                      <a:pt x="9824" y="17609"/>
                    </a:cubicBezTo>
                    <a:lnTo>
                      <a:pt x="3923" y="11612"/>
                    </a:lnTo>
                    <a:cubicBezTo>
                      <a:pt x="3946" y="11512"/>
                      <a:pt x="3982" y="11415"/>
                      <a:pt x="3982" y="11311"/>
                    </a:cubicBezTo>
                    <a:lnTo>
                      <a:pt x="3983" y="3180"/>
                    </a:lnTo>
                    <a:lnTo>
                      <a:pt x="18119" y="17549"/>
                    </a:lnTo>
                    <a:cubicBezTo>
                      <a:pt x="18119" y="17549"/>
                      <a:pt x="10121" y="17549"/>
                      <a:pt x="10121" y="17549"/>
                    </a:cubicBezTo>
                    <a:close/>
                    <a:moveTo>
                      <a:pt x="9182" y="17945"/>
                    </a:moveTo>
                    <a:lnTo>
                      <a:pt x="7109" y="20052"/>
                    </a:lnTo>
                    <a:cubicBezTo>
                      <a:pt x="6939" y="20224"/>
                      <a:pt x="6742" y="20249"/>
                      <a:pt x="6640" y="20249"/>
                    </a:cubicBezTo>
                    <a:cubicBezTo>
                      <a:pt x="6537" y="20249"/>
                      <a:pt x="6339" y="20224"/>
                      <a:pt x="6170" y="20052"/>
                    </a:cubicBezTo>
                    <a:lnTo>
                      <a:pt x="1522" y="15327"/>
                    </a:lnTo>
                    <a:cubicBezTo>
                      <a:pt x="1352" y="15154"/>
                      <a:pt x="1327" y="14953"/>
                      <a:pt x="1327" y="14850"/>
                    </a:cubicBezTo>
                    <a:cubicBezTo>
                      <a:pt x="1327" y="14745"/>
                      <a:pt x="1352" y="14544"/>
                      <a:pt x="1522" y="14373"/>
                    </a:cubicBezTo>
                    <a:lnTo>
                      <a:pt x="3593" y="12266"/>
                    </a:lnTo>
                    <a:cubicBezTo>
                      <a:pt x="3599" y="12260"/>
                      <a:pt x="3601" y="12251"/>
                      <a:pt x="3607" y="12245"/>
                    </a:cubicBezTo>
                    <a:lnTo>
                      <a:pt x="9202" y="17932"/>
                    </a:lnTo>
                    <a:cubicBezTo>
                      <a:pt x="9196" y="17937"/>
                      <a:pt x="9187" y="17939"/>
                      <a:pt x="9182" y="17945"/>
                    </a:cubicBezTo>
                    <a:moveTo>
                      <a:pt x="6056" y="593"/>
                    </a:moveTo>
                    <a:cubicBezTo>
                      <a:pt x="5675" y="205"/>
                      <a:pt x="5165" y="0"/>
                      <a:pt x="4647" y="0"/>
                    </a:cubicBezTo>
                    <a:cubicBezTo>
                      <a:pt x="4390" y="0"/>
                      <a:pt x="4132" y="49"/>
                      <a:pt x="3885" y="154"/>
                    </a:cubicBezTo>
                    <a:cubicBezTo>
                      <a:pt x="3141" y="467"/>
                      <a:pt x="2655" y="1205"/>
                      <a:pt x="2655" y="2025"/>
                    </a:cubicBezTo>
                    <a:lnTo>
                      <a:pt x="2654" y="11311"/>
                    </a:lnTo>
                    <a:lnTo>
                      <a:pt x="583" y="13418"/>
                    </a:lnTo>
                    <a:cubicBezTo>
                      <a:pt x="-195" y="14208"/>
                      <a:pt x="-195" y="15491"/>
                      <a:pt x="583" y="16281"/>
                    </a:cubicBezTo>
                    <a:lnTo>
                      <a:pt x="5231" y="21006"/>
                    </a:lnTo>
                    <a:cubicBezTo>
                      <a:pt x="5620" y="21402"/>
                      <a:pt x="6131" y="21599"/>
                      <a:pt x="6640" y="21599"/>
                    </a:cubicBezTo>
                    <a:cubicBezTo>
                      <a:pt x="7150" y="21599"/>
                      <a:pt x="7659" y="21402"/>
                      <a:pt x="8048" y="21006"/>
                    </a:cubicBezTo>
                    <a:lnTo>
                      <a:pt x="10121" y="18900"/>
                    </a:lnTo>
                    <a:lnTo>
                      <a:pt x="19255" y="18900"/>
                    </a:lnTo>
                    <a:cubicBezTo>
                      <a:pt x="20062" y="18900"/>
                      <a:pt x="20788" y="18407"/>
                      <a:pt x="21095" y="17650"/>
                    </a:cubicBezTo>
                    <a:cubicBezTo>
                      <a:pt x="21405" y="16893"/>
                      <a:pt x="21234" y="16022"/>
                      <a:pt x="20663" y="15443"/>
                    </a:cubicBezTo>
                    <a:cubicBezTo>
                      <a:pt x="20663" y="15443"/>
                      <a:pt x="6056" y="593"/>
                      <a:pt x="6056" y="593"/>
                    </a:cubicBezTo>
                    <a:close/>
                  </a:path>
                </a:pathLst>
              </a:custGeom>
              <a:solidFill>
                <a:schemeClr val="tx1">
                  <a:lumMod val="50000"/>
                  <a:lumOff val="5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solidFill>
                    <a:srgbClr val="0087B1"/>
                  </a:solidFill>
                  <a:latin typeface="Agency FB" panose="020B0503020202020204" pitchFamily="34" charset="0"/>
                  <a:sym typeface="Gill Sans" charset="0"/>
                </a:endParaRPr>
              </a:p>
            </p:txBody>
          </p:sp>
          <p:sp>
            <p:nvSpPr>
              <p:cNvPr id="139" name="AutoShape 138"/>
              <p:cNvSpPr>
                <a:spLocks/>
              </p:cNvSpPr>
              <p:nvPr/>
            </p:nvSpPr>
            <p:spPr bwMode="auto">
              <a:xfrm>
                <a:off x="4686300" y="1652588"/>
                <a:ext cx="217488" cy="2174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37" y="2880"/>
                    </a:moveTo>
                    <a:lnTo>
                      <a:pt x="1437" y="2885"/>
                    </a:lnTo>
                    <a:cubicBezTo>
                      <a:pt x="10965" y="2885"/>
                      <a:pt x="18717" y="10637"/>
                      <a:pt x="18717" y="20165"/>
                    </a:cubicBezTo>
                    <a:lnTo>
                      <a:pt x="18720" y="20165"/>
                    </a:lnTo>
                    <a:cubicBezTo>
                      <a:pt x="18722" y="20959"/>
                      <a:pt x="19366" y="21600"/>
                      <a:pt x="20160" y="21600"/>
                    </a:cubicBezTo>
                    <a:cubicBezTo>
                      <a:pt x="20955" y="21600"/>
                      <a:pt x="21599" y="20956"/>
                      <a:pt x="21599" y="20160"/>
                    </a:cubicBezTo>
                    <a:cubicBezTo>
                      <a:pt x="21599" y="20155"/>
                      <a:pt x="21597" y="20152"/>
                      <a:pt x="21597" y="20148"/>
                    </a:cubicBezTo>
                    <a:cubicBezTo>
                      <a:pt x="21588" y="9034"/>
                      <a:pt x="12588" y="28"/>
                      <a:pt x="1476" y="8"/>
                    </a:cubicBezTo>
                    <a:cubicBezTo>
                      <a:pt x="1465" y="7"/>
                      <a:pt x="1454" y="0"/>
                      <a:pt x="1440" y="0"/>
                    </a:cubicBezTo>
                    <a:cubicBezTo>
                      <a:pt x="644" y="0"/>
                      <a:pt x="0" y="644"/>
                      <a:pt x="0" y="1440"/>
                    </a:cubicBezTo>
                    <a:cubicBezTo>
                      <a:pt x="0" y="2234"/>
                      <a:pt x="644" y="2878"/>
                      <a:pt x="1437" y="2880"/>
                    </a:cubicBezTo>
                  </a:path>
                </a:pathLst>
              </a:custGeom>
              <a:solidFill>
                <a:schemeClr val="tx1">
                  <a:lumMod val="50000"/>
                  <a:lumOff val="5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a:solidFill>
                    <a:srgbClr val="0087B1"/>
                  </a:solidFill>
                  <a:latin typeface="Agency FB" panose="020B0503020202020204" pitchFamily="34" charset="0"/>
                  <a:sym typeface="Gill Sans" charset="0"/>
                </a:endParaRPr>
              </a:p>
            </p:txBody>
          </p:sp>
        </p:grpSp>
        <p:grpSp>
          <p:nvGrpSpPr>
            <p:cNvPr id="134" name="Group 49"/>
            <p:cNvGrpSpPr/>
            <p:nvPr/>
          </p:nvGrpSpPr>
          <p:grpSpPr>
            <a:xfrm flipH="1">
              <a:off x="1774424" y="1874685"/>
              <a:ext cx="2732233" cy="770686"/>
              <a:chOff x="2765390" y="2644169"/>
              <a:chExt cx="2732233" cy="770686"/>
            </a:xfrm>
          </p:grpSpPr>
          <p:sp>
            <p:nvSpPr>
              <p:cNvPr id="135" name="TextBox 50"/>
              <p:cNvSpPr txBox="1"/>
              <p:nvPr/>
            </p:nvSpPr>
            <p:spPr>
              <a:xfrm>
                <a:off x="2765390" y="2644169"/>
                <a:ext cx="1148071" cy="369332"/>
              </a:xfrm>
              <a:prstGeom prst="rect">
                <a:avLst/>
              </a:prstGeom>
              <a:noFill/>
            </p:spPr>
            <p:txBody>
              <a:bodyPr wrap="none" rtlCol="0">
                <a:spAutoFit/>
              </a:bodyPr>
              <a:lstStyle/>
              <a:p>
                <a:pPr algn="r"/>
                <a:r>
                  <a:rPr lang="en-US" b="1" dirty="0">
                    <a:solidFill>
                      <a:schemeClr val="tx1">
                        <a:lumMod val="50000"/>
                        <a:lumOff val="50000"/>
                      </a:schemeClr>
                    </a:solidFill>
                    <a:latin typeface="Agency FB" panose="020B0503020202020204" pitchFamily="34" charset="0"/>
                  </a:rPr>
                  <a:t>Introduction</a:t>
                </a:r>
              </a:p>
            </p:txBody>
          </p:sp>
          <p:sp>
            <p:nvSpPr>
              <p:cNvPr id="136" name="Rectangle 51"/>
              <p:cNvSpPr/>
              <p:nvPr/>
            </p:nvSpPr>
            <p:spPr>
              <a:xfrm>
                <a:off x="2765391" y="2953190"/>
                <a:ext cx="2732232" cy="461665"/>
              </a:xfrm>
              <a:prstGeom prst="rect">
                <a:avLst/>
              </a:prstGeom>
            </p:spPr>
            <p:txBody>
              <a:bodyPr wrap="square">
                <a:spAutoFit/>
              </a:bodyPr>
              <a:lstStyle/>
              <a:p>
                <a:pPr algn="r"/>
                <a:r>
                  <a:rPr lang="en-US" sz="1200">
                    <a:solidFill>
                      <a:srgbClr val="1C1C1C">
                        <a:lumMod val="50000"/>
                        <a:lumOff val="50000"/>
                      </a:srgbClr>
                    </a:solidFill>
                    <a:latin typeface="Agency FB" panose="020B0503020202020204" pitchFamily="34" charset="0"/>
                  </a:rPr>
                  <a:t>Lorem ipsum dolor sit amet, consectetuer adipiscing elit, sed diam nonummy nibh euismod</a:t>
                </a:r>
              </a:p>
            </p:txBody>
          </p:sp>
        </p:grpSp>
      </p:grpSp>
      <p:grpSp>
        <p:nvGrpSpPr>
          <p:cNvPr id="140" name="Group 61"/>
          <p:cNvGrpSpPr/>
          <p:nvPr/>
        </p:nvGrpSpPr>
        <p:grpSpPr>
          <a:xfrm>
            <a:off x="9076373" y="1892246"/>
            <a:ext cx="2504615" cy="1184274"/>
            <a:chOff x="9076373" y="1892246"/>
            <a:chExt cx="2504615" cy="1184274"/>
          </a:xfrm>
        </p:grpSpPr>
        <p:sp>
          <p:nvSpPr>
            <p:cNvPr id="141" name="AutoShape 46"/>
            <p:cNvSpPr>
              <a:spLocks/>
            </p:cNvSpPr>
            <p:nvPr/>
          </p:nvSpPr>
          <p:spPr bwMode="auto">
            <a:xfrm>
              <a:off x="9211899" y="1892246"/>
              <a:ext cx="348868" cy="34886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4" y="17549"/>
                  </a:moveTo>
                  <a:cubicBezTo>
                    <a:pt x="15513" y="17549"/>
                    <a:pt x="14343" y="15612"/>
                    <a:pt x="13809" y="12825"/>
                  </a:cubicBezTo>
                  <a:lnTo>
                    <a:pt x="15524" y="12825"/>
                  </a:lnTo>
                  <a:cubicBezTo>
                    <a:pt x="17038" y="12825"/>
                    <a:pt x="18224" y="11343"/>
                    <a:pt x="18224" y="9450"/>
                  </a:cubicBezTo>
                  <a:cubicBezTo>
                    <a:pt x="18224" y="7558"/>
                    <a:pt x="17038" y="6075"/>
                    <a:pt x="15524" y="6075"/>
                  </a:cubicBezTo>
                  <a:lnTo>
                    <a:pt x="13809" y="6075"/>
                  </a:lnTo>
                  <a:cubicBezTo>
                    <a:pt x="14343" y="3289"/>
                    <a:pt x="15513" y="1350"/>
                    <a:pt x="16874" y="1350"/>
                  </a:cubicBezTo>
                  <a:cubicBezTo>
                    <a:pt x="18739" y="1350"/>
                    <a:pt x="20249" y="4976"/>
                    <a:pt x="20249" y="9450"/>
                  </a:cubicBezTo>
                  <a:cubicBezTo>
                    <a:pt x="20249" y="13923"/>
                    <a:pt x="18739" y="17549"/>
                    <a:pt x="16874" y="17549"/>
                  </a:cubicBezTo>
                  <a:moveTo>
                    <a:pt x="8926" y="11482"/>
                  </a:moveTo>
                  <a:lnTo>
                    <a:pt x="8774" y="11482"/>
                  </a:lnTo>
                  <a:lnTo>
                    <a:pt x="8774" y="11475"/>
                  </a:lnTo>
                  <a:cubicBezTo>
                    <a:pt x="8028" y="11475"/>
                    <a:pt x="7424" y="10569"/>
                    <a:pt x="7424" y="9450"/>
                  </a:cubicBezTo>
                  <a:cubicBezTo>
                    <a:pt x="7424" y="8332"/>
                    <a:pt x="8028" y="7425"/>
                    <a:pt x="8774" y="7425"/>
                  </a:cubicBezTo>
                  <a:lnTo>
                    <a:pt x="8926" y="7425"/>
                  </a:lnTo>
                  <a:cubicBezTo>
                    <a:pt x="10200" y="7425"/>
                    <a:pt x="11391" y="6924"/>
                    <a:pt x="12441" y="6063"/>
                  </a:cubicBezTo>
                  <a:cubicBezTo>
                    <a:pt x="12248" y="7149"/>
                    <a:pt x="12149" y="8300"/>
                    <a:pt x="12149" y="9450"/>
                  </a:cubicBezTo>
                  <a:cubicBezTo>
                    <a:pt x="12149" y="10603"/>
                    <a:pt x="12248" y="11758"/>
                    <a:pt x="12442" y="12846"/>
                  </a:cubicBezTo>
                  <a:cubicBezTo>
                    <a:pt x="11393" y="11983"/>
                    <a:pt x="10200" y="11482"/>
                    <a:pt x="8926" y="11482"/>
                  </a:cubicBezTo>
                  <a:moveTo>
                    <a:pt x="8096" y="20249"/>
                  </a:moveTo>
                  <a:lnTo>
                    <a:pt x="5396" y="20249"/>
                  </a:lnTo>
                  <a:lnTo>
                    <a:pt x="5396" y="14175"/>
                  </a:lnTo>
                  <a:cubicBezTo>
                    <a:pt x="5396" y="13683"/>
                    <a:pt x="5264" y="13223"/>
                    <a:pt x="5033" y="12825"/>
                  </a:cubicBezTo>
                  <a:lnTo>
                    <a:pt x="5505" y="12825"/>
                  </a:lnTo>
                  <a:lnTo>
                    <a:pt x="5505" y="12832"/>
                  </a:lnTo>
                  <a:lnTo>
                    <a:pt x="7535" y="12832"/>
                  </a:lnTo>
                  <a:cubicBezTo>
                    <a:pt x="7463" y="13042"/>
                    <a:pt x="7421" y="13265"/>
                    <a:pt x="7421" y="13500"/>
                  </a:cubicBezTo>
                  <a:lnTo>
                    <a:pt x="7421" y="18225"/>
                  </a:lnTo>
                  <a:cubicBezTo>
                    <a:pt x="7421" y="18874"/>
                    <a:pt x="7784" y="19307"/>
                    <a:pt x="8001" y="19565"/>
                  </a:cubicBezTo>
                  <a:cubicBezTo>
                    <a:pt x="8031" y="19601"/>
                    <a:pt x="8065" y="19638"/>
                    <a:pt x="8096" y="19677"/>
                  </a:cubicBezTo>
                  <a:cubicBezTo>
                    <a:pt x="8096" y="19677"/>
                    <a:pt x="8096" y="20249"/>
                    <a:pt x="8096" y="20249"/>
                  </a:cubicBezTo>
                  <a:close/>
                  <a:moveTo>
                    <a:pt x="1349" y="9450"/>
                  </a:moveTo>
                  <a:cubicBezTo>
                    <a:pt x="1349" y="8332"/>
                    <a:pt x="1953" y="7425"/>
                    <a:pt x="2699" y="7425"/>
                  </a:cubicBezTo>
                  <a:lnTo>
                    <a:pt x="7434" y="7425"/>
                  </a:lnTo>
                  <a:cubicBezTo>
                    <a:pt x="7014" y="7916"/>
                    <a:pt x="6749" y="8631"/>
                    <a:pt x="6749" y="9450"/>
                  </a:cubicBezTo>
                  <a:cubicBezTo>
                    <a:pt x="6749" y="10270"/>
                    <a:pt x="7014" y="10984"/>
                    <a:pt x="7434" y="11475"/>
                  </a:cubicBezTo>
                  <a:lnTo>
                    <a:pt x="2699" y="11475"/>
                  </a:lnTo>
                  <a:cubicBezTo>
                    <a:pt x="1953" y="11475"/>
                    <a:pt x="1349" y="10569"/>
                    <a:pt x="1349" y="9450"/>
                  </a:cubicBezTo>
                  <a:moveTo>
                    <a:pt x="13499" y="9450"/>
                  </a:moveTo>
                  <a:cubicBezTo>
                    <a:pt x="13499" y="8749"/>
                    <a:pt x="13540" y="8073"/>
                    <a:pt x="13610" y="7425"/>
                  </a:cubicBezTo>
                  <a:lnTo>
                    <a:pt x="15524" y="7425"/>
                  </a:lnTo>
                  <a:cubicBezTo>
                    <a:pt x="16269" y="7425"/>
                    <a:pt x="16874" y="8332"/>
                    <a:pt x="16874" y="9450"/>
                  </a:cubicBezTo>
                  <a:cubicBezTo>
                    <a:pt x="16874" y="10569"/>
                    <a:pt x="16269" y="11475"/>
                    <a:pt x="15524" y="11475"/>
                  </a:cubicBezTo>
                  <a:lnTo>
                    <a:pt x="13610" y="11475"/>
                  </a:lnTo>
                  <a:cubicBezTo>
                    <a:pt x="13540" y="10826"/>
                    <a:pt x="13499" y="10151"/>
                    <a:pt x="13499" y="9450"/>
                  </a:cubicBezTo>
                  <a:moveTo>
                    <a:pt x="16874" y="0"/>
                  </a:moveTo>
                  <a:cubicBezTo>
                    <a:pt x="15489" y="0"/>
                    <a:pt x="14400" y="951"/>
                    <a:pt x="13618" y="2420"/>
                  </a:cubicBezTo>
                  <a:lnTo>
                    <a:pt x="13604" y="2412"/>
                  </a:lnTo>
                  <a:cubicBezTo>
                    <a:pt x="12469" y="4635"/>
                    <a:pt x="10778" y="6075"/>
                    <a:pt x="8926" y="6075"/>
                  </a:cubicBezTo>
                  <a:lnTo>
                    <a:pt x="8479" y="6075"/>
                  </a:lnTo>
                  <a:lnTo>
                    <a:pt x="5505" y="6075"/>
                  </a:lnTo>
                  <a:lnTo>
                    <a:pt x="2699" y="6075"/>
                  </a:lnTo>
                  <a:cubicBezTo>
                    <a:pt x="1185" y="6075"/>
                    <a:pt x="0" y="7558"/>
                    <a:pt x="0" y="9450"/>
                  </a:cubicBezTo>
                  <a:cubicBezTo>
                    <a:pt x="0" y="11343"/>
                    <a:pt x="1185" y="12825"/>
                    <a:pt x="2699" y="12825"/>
                  </a:cubicBezTo>
                  <a:cubicBezTo>
                    <a:pt x="3443" y="12827"/>
                    <a:pt x="4046" y="13430"/>
                    <a:pt x="4046" y="14175"/>
                  </a:cubicBezTo>
                  <a:lnTo>
                    <a:pt x="4046" y="20249"/>
                  </a:lnTo>
                  <a:cubicBezTo>
                    <a:pt x="4046" y="20996"/>
                    <a:pt x="4651" y="21599"/>
                    <a:pt x="5396" y="21599"/>
                  </a:cubicBezTo>
                  <a:lnTo>
                    <a:pt x="8096" y="21599"/>
                  </a:lnTo>
                  <a:cubicBezTo>
                    <a:pt x="8842" y="21599"/>
                    <a:pt x="9446" y="20996"/>
                    <a:pt x="9446" y="20249"/>
                  </a:cubicBezTo>
                  <a:lnTo>
                    <a:pt x="9446" y="19575"/>
                  </a:lnTo>
                  <a:cubicBezTo>
                    <a:pt x="9446" y="18900"/>
                    <a:pt x="8771" y="18598"/>
                    <a:pt x="8771" y="18225"/>
                  </a:cubicBezTo>
                  <a:lnTo>
                    <a:pt x="8771" y="13500"/>
                  </a:lnTo>
                  <a:cubicBezTo>
                    <a:pt x="8771" y="13484"/>
                    <a:pt x="8781" y="13473"/>
                    <a:pt x="8782" y="13458"/>
                  </a:cubicBezTo>
                  <a:cubicBezTo>
                    <a:pt x="8789" y="13361"/>
                    <a:pt x="8815" y="13271"/>
                    <a:pt x="8859" y="13191"/>
                  </a:cubicBezTo>
                  <a:cubicBezTo>
                    <a:pt x="8871" y="13169"/>
                    <a:pt x="8884" y="13151"/>
                    <a:pt x="8898" y="13132"/>
                  </a:cubicBezTo>
                  <a:cubicBezTo>
                    <a:pt x="8952" y="13051"/>
                    <a:pt x="9020" y="12985"/>
                    <a:pt x="9103" y="12934"/>
                  </a:cubicBezTo>
                  <a:cubicBezTo>
                    <a:pt x="9107" y="12931"/>
                    <a:pt x="9108" y="12927"/>
                    <a:pt x="9112" y="12925"/>
                  </a:cubicBezTo>
                  <a:cubicBezTo>
                    <a:pt x="9115" y="12925"/>
                    <a:pt x="9117" y="12922"/>
                    <a:pt x="9120" y="12922"/>
                  </a:cubicBezTo>
                  <a:cubicBezTo>
                    <a:pt x="9174" y="12892"/>
                    <a:pt x="9238" y="12885"/>
                    <a:pt x="9299" y="12868"/>
                  </a:cubicBezTo>
                  <a:cubicBezTo>
                    <a:pt x="11003" y="13049"/>
                    <a:pt x="12545" y="14424"/>
                    <a:pt x="13604" y="16495"/>
                  </a:cubicBezTo>
                  <a:lnTo>
                    <a:pt x="13621" y="16487"/>
                  </a:lnTo>
                  <a:cubicBezTo>
                    <a:pt x="14404" y="17950"/>
                    <a:pt x="15490" y="18900"/>
                    <a:pt x="16874" y="18900"/>
                  </a:cubicBezTo>
                  <a:cubicBezTo>
                    <a:pt x="19977" y="18900"/>
                    <a:pt x="21600" y="14145"/>
                    <a:pt x="21600" y="9450"/>
                  </a:cubicBezTo>
                  <a:cubicBezTo>
                    <a:pt x="21600" y="4754"/>
                    <a:pt x="19977" y="0"/>
                    <a:pt x="16874" y="0"/>
                  </a:cubicBezTo>
                </a:path>
              </a:pathLst>
            </a:custGeom>
            <a:solidFill>
              <a:schemeClr val="tx1">
                <a:lumMod val="65000"/>
                <a:lumOff val="3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grpSp>
          <p:nvGrpSpPr>
            <p:cNvPr id="142" name="Group 52"/>
            <p:cNvGrpSpPr/>
            <p:nvPr/>
          </p:nvGrpSpPr>
          <p:grpSpPr>
            <a:xfrm>
              <a:off x="9076373" y="2305834"/>
              <a:ext cx="2504615" cy="770686"/>
              <a:chOff x="2765390" y="2644169"/>
              <a:chExt cx="2504615" cy="770686"/>
            </a:xfrm>
          </p:grpSpPr>
          <p:sp>
            <p:nvSpPr>
              <p:cNvPr id="143" name="TextBox 53"/>
              <p:cNvSpPr txBox="1"/>
              <p:nvPr/>
            </p:nvSpPr>
            <p:spPr>
              <a:xfrm>
                <a:off x="2765390" y="2644169"/>
                <a:ext cx="1148071" cy="369332"/>
              </a:xfrm>
              <a:prstGeom prst="rect">
                <a:avLst/>
              </a:prstGeom>
              <a:noFill/>
            </p:spPr>
            <p:txBody>
              <a:bodyPr wrap="none" rtlCol="0">
                <a:spAutoFit/>
              </a:bodyPr>
              <a:lstStyle/>
              <a:p>
                <a:r>
                  <a:rPr lang="en-US" b="1" dirty="0">
                    <a:solidFill>
                      <a:schemeClr val="tx1">
                        <a:lumMod val="65000"/>
                        <a:lumOff val="35000"/>
                      </a:schemeClr>
                    </a:solidFill>
                    <a:latin typeface="Agency FB" panose="020B0503020202020204" pitchFamily="34" charset="0"/>
                  </a:rPr>
                  <a:t>Introduction</a:t>
                </a:r>
              </a:p>
            </p:txBody>
          </p:sp>
          <p:sp>
            <p:nvSpPr>
              <p:cNvPr id="144" name="Rectangle 54"/>
              <p:cNvSpPr/>
              <p:nvPr/>
            </p:nvSpPr>
            <p:spPr>
              <a:xfrm>
                <a:off x="2765390" y="2953190"/>
                <a:ext cx="2504615" cy="461665"/>
              </a:xfrm>
              <a:prstGeom prst="rect">
                <a:avLst/>
              </a:prstGeom>
            </p:spPr>
            <p:txBody>
              <a:bodyPr wrap="square">
                <a:spAutoFit/>
              </a:bodyPr>
              <a:lstStyle/>
              <a:p>
                <a:r>
                  <a:rPr lang="en-US" sz="1200">
                    <a:solidFill>
                      <a:srgbClr val="1C1C1C">
                        <a:lumMod val="50000"/>
                        <a:lumOff val="50000"/>
                      </a:srgbClr>
                    </a:solidFill>
                    <a:latin typeface="Agency FB" panose="020B0503020202020204" pitchFamily="34" charset="0"/>
                  </a:rPr>
                  <a:t>Lorem ipsum dolor sit amet, consectetuer adipiscing elit, sed diam nonummy nibh euismod</a:t>
                </a:r>
              </a:p>
            </p:txBody>
          </p:sp>
        </p:grpSp>
      </p:grpSp>
      <p:grpSp>
        <p:nvGrpSpPr>
          <p:cNvPr id="145" name="Group 62"/>
          <p:cNvGrpSpPr/>
          <p:nvPr/>
        </p:nvGrpSpPr>
        <p:grpSpPr>
          <a:xfrm>
            <a:off x="7896586" y="4571580"/>
            <a:ext cx="2504615" cy="1168970"/>
            <a:chOff x="7896586" y="4571580"/>
            <a:chExt cx="2504615" cy="1168970"/>
          </a:xfrm>
        </p:grpSpPr>
        <p:grpSp>
          <p:nvGrpSpPr>
            <p:cNvPr id="146" name="Group 24"/>
            <p:cNvGrpSpPr/>
            <p:nvPr/>
          </p:nvGrpSpPr>
          <p:grpSpPr>
            <a:xfrm>
              <a:off x="8045991" y="4571580"/>
              <a:ext cx="348868" cy="348868"/>
              <a:chOff x="8216107" y="2577307"/>
              <a:chExt cx="464344" cy="464344"/>
            </a:xfrm>
            <a:solidFill>
              <a:schemeClr val="accent2"/>
            </a:solidFill>
          </p:grpSpPr>
          <p:sp>
            <p:nvSpPr>
              <p:cNvPr id="150"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solidFill>
                <a:srgbClr val="759F8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sp>
            <p:nvSpPr>
              <p:cNvPr id="151"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solidFill>
                <a:srgbClr val="759F8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sp>
            <p:nvSpPr>
              <p:cNvPr id="152"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solidFill>
                <a:srgbClr val="759F8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sp>
            <p:nvSpPr>
              <p:cNvPr id="153"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solidFill>
                <a:srgbClr val="759F8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Agency FB" panose="020B0503020202020204" pitchFamily="34" charset="0"/>
                  <a:sym typeface="Gill Sans" charset="0"/>
                </a:endParaRPr>
              </a:p>
            </p:txBody>
          </p:sp>
        </p:grpSp>
        <p:grpSp>
          <p:nvGrpSpPr>
            <p:cNvPr id="147" name="Group 55"/>
            <p:cNvGrpSpPr/>
            <p:nvPr/>
          </p:nvGrpSpPr>
          <p:grpSpPr>
            <a:xfrm>
              <a:off x="7896586" y="4969864"/>
              <a:ext cx="2504615" cy="770686"/>
              <a:chOff x="2765390" y="2644169"/>
              <a:chExt cx="2504615" cy="770686"/>
            </a:xfrm>
          </p:grpSpPr>
          <p:sp>
            <p:nvSpPr>
              <p:cNvPr id="148" name="TextBox 56"/>
              <p:cNvSpPr txBox="1"/>
              <p:nvPr/>
            </p:nvSpPr>
            <p:spPr>
              <a:xfrm>
                <a:off x="2765390" y="2644169"/>
                <a:ext cx="1148071" cy="369332"/>
              </a:xfrm>
              <a:prstGeom prst="rect">
                <a:avLst/>
              </a:prstGeom>
              <a:noFill/>
            </p:spPr>
            <p:txBody>
              <a:bodyPr wrap="none" rtlCol="0">
                <a:spAutoFit/>
              </a:bodyPr>
              <a:lstStyle/>
              <a:p>
                <a:r>
                  <a:rPr lang="en-US" b="1" dirty="0">
                    <a:solidFill>
                      <a:srgbClr val="759F81"/>
                    </a:solidFill>
                    <a:latin typeface="Agency FB" panose="020B0503020202020204" pitchFamily="34" charset="0"/>
                  </a:rPr>
                  <a:t>Introduction</a:t>
                </a:r>
              </a:p>
            </p:txBody>
          </p:sp>
          <p:sp>
            <p:nvSpPr>
              <p:cNvPr id="149" name="Rectangle 57"/>
              <p:cNvSpPr/>
              <p:nvPr/>
            </p:nvSpPr>
            <p:spPr>
              <a:xfrm>
                <a:off x="2765390" y="2953190"/>
                <a:ext cx="2504615" cy="461665"/>
              </a:xfrm>
              <a:prstGeom prst="rect">
                <a:avLst/>
              </a:prstGeom>
            </p:spPr>
            <p:txBody>
              <a:bodyPr wrap="square">
                <a:spAutoFit/>
              </a:bodyPr>
              <a:lstStyle/>
              <a:p>
                <a:r>
                  <a:rPr lang="en-US" sz="1200">
                    <a:solidFill>
                      <a:srgbClr val="1C1C1C">
                        <a:lumMod val="50000"/>
                        <a:lumOff val="50000"/>
                      </a:srgbClr>
                    </a:solidFill>
                    <a:latin typeface="Agency FB" panose="020B0503020202020204" pitchFamily="34" charset="0"/>
                  </a:rPr>
                  <a:t>Lorem ipsum dolor sit amet, consectetuer adipiscing elit, sed diam nonummy nibh euismod</a:t>
                </a:r>
              </a:p>
            </p:txBody>
          </p:sp>
        </p:grpSp>
      </p:grpSp>
      <p:sp>
        <p:nvSpPr>
          <p:cNvPr id="89" name="矩形 88"/>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525248489"/>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wipe(down)">
                                      <p:cBhvr>
                                        <p:cTn id="7" dur="500"/>
                                        <p:tgtEl>
                                          <p:spTgt spid="106"/>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wipe(down)">
                                      <p:cBhvr>
                                        <p:cTn id="11" dur="500"/>
                                        <p:tgtEl>
                                          <p:spTgt spid="102"/>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97"/>
                                        </p:tgtEl>
                                        <p:attrNameLst>
                                          <p:attrName>style.visibility</p:attrName>
                                        </p:attrNameLst>
                                      </p:cBhvr>
                                      <p:to>
                                        <p:strVal val="visible"/>
                                      </p:to>
                                    </p:set>
                                    <p:animEffect transition="in" filter="wipe(down)">
                                      <p:cBhvr>
                                        <p:cTn id="15" dur="500"/>
                                        <p:tgtEl>
                                          <p:spTgt spid="97"/>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109"/>
                                        </p:tgtEl>
                                        <p:attrNameLst>
                                          <p:attrName>style.visibility</p:attrName>
                                        </p:attrNameLst>
                                      </p:cBhvr>
                                      <p:to>
                                        <p:strVal val="visible"/>
                                      </p:to>
                                    </p:set>
                                    <p:animEffect transition="in" filter="wipe(down)">
                                      <p:cBhvr>
                                        <p:cTn id="19" dur="500"/>
                                        <p:tgtEl>
                                          <p:spTgt spid="109"/>
                                        </p:tgtEl>
                                      </p:cBhvr>
                                    </p:animEffect>
                                  </p:childTnLst>
                                </p:cTn>
                              </p:par>
                            </p:childTnLst>
                          </p:cTn>
                        </p:par>
                        <p:par>
                          <p:cTn id="20" fill="hold">
                            <p:stCondLst>
                              <p:cond delay="2000"/>
                            </p:stCondLst>
                            <p:childTnLst>
                              <p:par>
                                <p:cTn id="21" presetID="22" presetClass="entr" presetSubtype="4" fill="hold" nodeType="afterEffect">
                                  <p:stCondLst>
                                    <p:cond delay="0"/>
                                  </p:stCondLst>
                                  <p:childTnLst>
                                    <p:set>
                                      <p:cBhvr>
                                        <p:cTn id="22" dur="1" fill="hold">
                                          <p:stCondLst>
                                            <p:cond delay="0"/>
                                          </p:stCondLst>
                                        </p:cTn>
                                        <p:tgtEl>
                                          <p:spTgt spid="113"/>
                                        </p:tgtEl>
                                        <p:attrNameLst>
                                          <p:attrName>style.visibility</p:attrName>
                                        </p:attrNameLst>
                                      </p:cBhvr>
                                      <p:to>
                                        <p:strVal val="visible"/>
                                      </p:to>
                                    </p:set>
                                    <p:animEffect transition="in" filter="wipe(down)">
                                      <p:cBhvr>
                                        <p:cTn id="23" dur="500"/>
                                        <p:tgtEl>
                                          <p:spTgt spid="113"/>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132"/>
                                        </p:tgtEl>
                                        <p:attrNameLst>
                                          <p:attrName>style.visibility</p:attrName>
                                        </p:attrNameLst>
                                      </p:cBhvr>
                                      <p:to>
                                        <p:strVal val="visible"/>
                                      </p:to>
                                    </p:set>
                                    <p:animEffect transition="in" filter="fade">
                                      <p:cBhvr>
                                        <p:cTn id="27" dur="500"/>
                                        <p:tgtEl>
                                          <p:spTgt spid="132"/>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140"/>
                                        </p:tgtEl>
                                        <p:attrNameLst>
                                          <p:attrName>style.visibility</p:attrName>
                                        </p:attrNameLst>
                                      </p:cBhvr>
                                      <p:to>
                                        <p:strVal val="visible"/>
                                      </p:to>
                                    </p:set>
                                    <p:animEffect transition="in" filter="fade">
                                      <p:cBhvr>
                                        <p:cTn id="31" dur="500"/>
                                        <p:tgtEl>
                                          <p:spTgt spid="140"/>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145"/>
                                        </p:tgtEl>
                                        <p:attrNameLst>
                                          <p:attrName>style.visibility</p:attrName>
                                        </p:attrNameLst>
                                      </p:cBhvr>
                                      <p:to>
                                        <p:strVal val="visible"/>
                                      </p:to>
                                    </p:set>
                                    <p:animEffect transition="in" filter="fade">
                                      <p:cBhvr>
                                        <p:cTn id="35" dur="500"/>
                                        <p:tgtEl>
                                          <p:spTgt spid="145"/>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124"/>
                                        </p:tgtEl>
                                        <p:attrNameLst>
                                          <p:attrName>style.visibility</p:attrName>
                                        </p:attrNameLst>
                                      </p:cBhvr>
                                      <p:to>
                                        <p:strVal val="visible"/>
                                      </p:to>
                                    </p:set>
                                    <p:animEffect transition="in" filter="fade">
                                      <p:cBhvr>
                                        <p:cTn id="39" dur="500"/>
                                        <p:tgtEl>
                                          <p:spTgt spid="124"/>
                                        </p:tgtEl>
                                      </p:cBhvr>
                                    </p:animEffect>
                                  </p:childTnLst>
                                </p:cTn>
                              </p:par>
                            </p:childTnLst>
                          </p:cTn>
                        </p:par>
                        <p:par>
                          <p:cTn id="40" fill="hold">
                            <p:stCondLst>
                              <p:cond delay="4500"/>
                            </p:stCondLst>
                            <p:childTnLst>
                              <p:par>
                                <p:cTn id="41" presetID="10" presetClass="entr" presetSubtype="0" fill="hold" nodeType="afterEffect">
                                  <p:stCondLst>
                                    <p:cond delay="0"/>
                                  </p:stCondLst>
                                  <p:childTnLst>
                                    <p:set>
                                      <p:cBhvr>
                                        <p:cTn id="42" dur="1" fill="hold">
                                          <p:stCondLst>
                                            <p:cond delay="0"/>
                                          </p:stCondLst>
                                        </p:cTn>
                                        <p:tgtEl>
                                          <p:spTgt spid="117"/>
                                        </p:tgtEl>
                                        <p:attrNameLst>
                                          <p:attrName>style.visibility</p:attrName>
                                        </p:attrNameLst>
                                      </p:cBhvr>
                                      <p:to>
                                        <p:strVal val="visible"/>
                                      </p:to>
                                    </p:set>
                                    <p:animEffect transition="in" filter="fade">
                                      <p:cBhvr>
                                        <p:cTn id="43" dur="500"/>
                                        <p:tgtEl>
                                          <p:spTgt spid="117"/>
                                        </p:tgtEl>
                                      </p:cBhvr>
                                    </p:animEffect>
                                  </p:childTnLst>
                                </p:cTn>
                              </p:par>
                            </p:childTnLst>
                          </p:cTn>
                        </p:par>
                        <p:par>
                          <p:cTn id="44" fill="hold">
                            <p:stCondLst>
                              <p:cond delay="5000"/>
                            </p:stCondLst>
                            <p:childTnLst>
                              <p:par>
                                <p:cTn id="45" presetID="1" presetClass="entr" presetSubtype="0" fill="hold" grpId="0" nodeType="afterEffect">
                                  <p:stCondLst>
                                    <p:cond delay="2000"/>
                                  </p:stCondLst>
                                  <p:childTnLst>
                                    <p:set>
                                      <p:cBhvr>
                                        <p:cTn id="46" dur="1" fill="hold">
                                          <p:stCondLst>
                                            <p:cond delay="0"/>
                                          </p:stCondLst>
                                        </p:cTn>
                                        <p:tgtEl>
                                          <p:spTgt spid="8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191" name="组合 190"/>
          <p:cNvGrpSpPr/>
          <p:nvPr/>
        </p:nvGrpSpPr>
        <p:grpSpPr>
          <a:xfrm>
            <a:off x="4210698" y="4374921"/>
            <a:ext cx="3770605" cy="5326869"/>
            <a:chOff x="1048528" y="1698131"/>
            <a:chExt cx="3770605" cy="5326869"/>
          </a:xfrm>
        </p:grpSpPr>
        <p:grpSp>
          <p:nvGrpSpPr>
            <p:cNvPr id="5" name="组合 4"/>
            <p:cNvGrpSpPr/>
            <p:nvPr/>
          </p:nvGrpSpPr>
          <p:grpSpPr>
            <a:xfrm>
              <a:off x="1048528" y="1698131"/>
              <a:ext cx="3770605" cy="5326869"/>
              <a:chOff x="3740150" y="1893888"/>
              <a:chExt cx="4711700" cy="6656387"/>
            </a:xfrm>
            <a:effectLst>
              <a:outerShdw blurRad="63500" sx="102000" sy="102000" algn="ctr" rotWithShape="0">
                <a:prstClr val="black">
                  <a:alpha val="40000"/>
                </a:prstClr>
              </a:outerShdw>
            </a:effectLst>
          </p:grpSpPr>
          <p:sp>
            <p:nvSpPr>
              <p:cNvPr id="6"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1" name="文本框 60"/>
            <p:cNvSpPr txBox="1"/>
            <p:nvPr/>
          </p:nvSpPr>
          <p:spPr>
            <a:xfrm>
              <a:off x="2335463" y="2651216"/>
              <a:ext cx="1265337" cy="584775"/>
            </a:xfrm>
            <a:prstGeom prst="rect">
              <a:avLst/>
            </a:prstGeom>
            <a:noFill/>
          </p:spPr>
          <p:txBody>
            <a:bodyPr wrap="square" rtlCol="0">
              <a:spAutoFit/>
            </a:bodyPr>
            <a:lstStyle/>
            <a:p>
              <a:pPr algn="ctr"/>
              <a:r>
                <a:rPr lang="en-US" altLang="zh-CN" sz="3200" dirty="0" smtClean="0">
                  <a:solidFill>
                    <a:prstClr val="black"/>
                  </a:solidFill>
                  <a:latin typeface="造字工房力黑（非商用）常规体" pitchFamily="50" charset="-122"/>
                  <a:ea typeface="造字工房力黑（非商用）常规体" pitchFamily="50" charset="-122"/>
                </a:rPr>
                <a:t>05</a:t>
              </a:r>
              <a:endParaRPr lang="zh-CN" altLang="en-US" sz="3200" dirty="0">
                <a:solidFill>
                  <a:prstClr val="black"/>
                </a:solidFill>
                <a:latin typeface="造字工房力黑（非商用）常规体" pitchFamily="50" charset="-122"/>
                <a:ea typeface="造字工房力黑（非商用）常规体" pitchFamily="50" charset="-122"/>
              </a:endParaRPr>
            </a:p>
          </p:txBody>
        </p:sp>
        <p:sp>
          <p:nvSpPr>
            <p:cNvPr id="62" name="文本框 61"/>
            <p:cNvSpPr txBox="1"/>
            <p:nvPr/>
          </p:nvSpPr>
          <p:spPr>
            <a:xfrm>
              <a:off x="2018397" y="3079695"/>
              <a:ext cx="1855004" cy="584775"/>
            </a:xfrm>
            <a:prstGeom prst="rect">
              <a:avLst/>
            </a:prstGeom>
            <a:noFill/>
          </p:spPr>
          <p:txBody>
            <a:bodyPr wrap="square" rtlCol="0">
              <a:spAutoFit/>
            </a:bodyPr>
            <a:lstStyle/>
            <a:p>
              <a:pPr algn="ctr"/>
              <a:r>
                <a:rPr lang="zh-CN" altLang="en-US" sz="3200" dirty="0" smtClean="0">
                  <a:solidFill>
                    <a:prstClr val="black"/>
                  </a:solidFill>
                  <a:latin typeface="造字工房力黑（非商用）常规体" pitchFamily="50" charset="-122"/>
                  <a:ea typeface="造字工房力黑（非商用）常规体" pitchFamily="50" charset="-122"/>
                </a:rPr>
                <a:t>第</a:t>
              </a:r>
              <a:r>
                <a:rPr lang="zh-CN" altLang="en-US" sz="3200" dirty="0">
                  <a:solidFill>
                    <a:prstClr val="black"/>
                  </a:solidFill>
                  <a:latin typeface="造字工房力黑（非商用）常规体" pitchFamily="50" charset="-122"/>
                  <a:ea typeface="造字工房力黑（非商用）常规体" pitchFamily="50" charset="-122"/>
                </a:rPr>
                <a:t>五</a:t>
              </a:r>
              <a:r>
                <a:rPr lang="zh-CN" altLang="en-US" sz="3200" dirty="0" smtClean="0">
                  <a:solidFill>
                    <a:prstClr val="black"/>
                  </a:solidFill>
                  <a:latin typeface="造字工房力黑（非商用）常规体" pitchFamily="50" charset="-122"/>
                  <a:ea typeface="造字工房力黑（非商用）常规体" pitchFamily="50" charset="-122"/>
                </a:rPr>
                <a:t>转场</a:t>
              </a:r>
              <a:endParaRPr lang="zh-CN" altLang="en-US" sz="3200" dirty="0">
                <a:solidFill>
                  <a:prstClr val="black"/>
                </a:solidFill>
                <a:latin typeface="造字工房力黑（非商用）常规体" pitchFamily="50" charset="-122"/>
                <a:ea typeface="造字工房力黑（非商用）常规体" pitchFamily="50" charset="-122"/>
              </a:endParaRPr>
            </a:p>
          </p:txBody>
        </p:sp>
      </p:grpSp>
      <p:grpSp>
        <p:nvGrpSpPr>
          <p:cNvPr id="4" name="组合 3"/>
          <p:cNvGrpSpPr/>
          <p:nvPr/>
        </p:nvGrpSpPr>
        <p:grpSpPr>
          <a:xfrm>
            <a:off x="1683434" y="1763842"/>
            <a:ext cx="8825132" cy="1240097"/>
            <a:chOff x="2536476" y="1763842"/>
            <a:chExt cx="8825132" cy="1240097"/>
          </a:xfrm>
        </p:grpSpPr>
        <p:sp>
          <p:nvSpPr>
            <p:cNvPr id="64" name="文本框 63"/>
            <p:cNvSpPr txBox="1"/>
            <p:nvPr/>
          </p:nvSpPr>
          <p:spPr>
            <a:xfrm>
              <a:off x="5194009" y="2194377"/>
              <a:ext cx="3080663" cy="461665"/>
            </a:xfrm>
            <a:prstGeom prst="rect">
              <a:avLst/>
            </a:prstGeom>
            <a:noFill/>
          </p:spPr>
          <p:txBody>
            <a:bodyPr wrap="square" rtlCol="0">
              <a:spAutoFit/>
            </a:bodyPr>
            <a:lstStyle/>
            <a:p>
              <a:pPr algn="ctr"/>
              <a:r>
                <a:rPr lang="zh-CN" altLang="en-US" sz="2400" dirty="0" smtClean="0">
                  <a:solidFill>
                    <a:prstClr val="black">
                      <a:lumMod val="75000"/>
                      <a:lumOff val="25000"/>
                    </a:prstClr>
                  </a:solidFill>
                  <a:latin typeface="造字工房力黑（非商用）常规体" pitchFamily="50" charset="-122"/>
                  <a:ea typeface="造字工房力黑（非商用）常规体" pitchFamily="50" charset="-122"/>
                </a:rPr>
                <a:t>财务计划报表</a:t>
              </a:r>
              <a:endParaRPr lang="zh-CN" altLang="en-US" sz="2400" dirty="0">
                <a:solidFill>
                  <a:prstClr val="black">
                    <a:lumMod val="75000"/>
                    <a:lumOff val="25000"/>
                  </a:prstClr>
                </a:solidFill>
                <a:latin typeface="造字工房力黑（非商用）常规体" pitchFamily="50" charset="-122"/>
                <a:ea typeface="造字工房力黑（非商用）常规体" pitchFamily="50" charset="-122"/>
              </a:endParaRPr>
            </a:p>
          </p:txBody>
        </p:sp>
        <p:grpSp>
          <p:nvGrpSpPr>
            <p:cNvPr id="2" name="组合 1"/>
            <p:cNvGrpSpPr/>
            <p:nvPr/>
          </p:nvGrpSpPr>
          <p:grpSpPr>
            <a:xfrm>
              <a:off x="7801824" y="1763842"/>
              <a:ext cx="281371" cy="419100"/>
              <a:chOff x="11494028" y="448524"/>
              <a:chExt cx="281371" cy="419100"/>
            </a:xfrm>
          </p:grpSpPr>
          <p:sp>
            <p:nvSpPr>
              <p:cNvPr id="192" name="等腰三角形 191"/>
              <p:cNvSpPr/>
              <p:nvPr/>
            </p:nvSpPr>
            <p:spPr>
              <a:xfrm rot="12418814">
                <a:off x="11494028" y="448524"/>
                <a:ext cx="152400" cy="419100"/>
              </a:xfrm>
              <a:prstGeom prst="triangle">
                <a:avLst/>
              </a:prstGeom>
              <a:solidFill>
                <a:srgbClr val="D43B20"/>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3" name="等腰三角形 192"/>
              <p:cNvSpPr/>
              <p:nvPr/>
            </p:nvSpPr>
            <p:spPr>
              <a:xfrm rot="14888158">
                <a:off x="11593255" y="679555"/>
                <a:ext cx="97144" cy="267145"/>
              </a:xfrm>
              <a:prstGeom prst="triangle">
                <a:avLst/>
              </a:prstGeom>
              <a:solidFill>
                <a:srgbClr val="759F8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sp>
          <p:nvSpPr>
            <p:cNvPr id="3" name="矩形 2"/>
            <p:cNvSpPr/>
            <p:nvPr/>
          </p:nvSpPr>
          <p:spPr>
            <a:xfrm>
              <a:off x="2536476" y="2578181"/>
              <a:ext cx="8825132" cy="425758"/>
            </a:xfrm>
            <a:prstGeom prst="rect">
              <a:avLst/>
            </a:prstGeom>
          </p:spPr>
          <p:txBody>
            <a:bodyPr wrap="square">
              <a:spAutoFit/>
            </a:bodyPr>
            <a:lstStyle/>
            <a:p>
              <a:pPr algn="ctr">
                <a:lnSpc>
                  <a:spcPts val="2600"/>
                </a:lnSpc>
              </a:pPr>
              <a:r>
                <a:rPr lang="en-US" altLang="zh-CN" dirty="0">
                  <a:solidFill>
                    <a:prstClr val="black">
                      <a:lumMod val="75000"/>
                      <a:lumOff val="25000"/>
                    </a:prstClr>
                  </a:solidFill>
                  <a:latin typeface="Agency FB" panose="020B0503020202020204" pitchFamily="34" charset="0"/>
                  <a:cs typeface="Arial" panose="020B0604020202020204" pitchFamily="34" charset="0"/>
                </a:rPr>
                <a:t>The latest seven-part high definition documentary offers insights into the geographical, historical of what Chinese eat.</a:t>
              </a:r>
            </a:p>
          </p:txBody>
        </p:sp>
      </p:grpSp>
      <p:sp>
        <p:nvSpPr>
          <p:cNvPr id="37" name="矩形 36"/>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930565031"/>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2000"/>
                                  </p:stCondLst>
                                  <p:childTnLst>
                                    <p:set>
                                      <p:cBhvr>
                                        <p:cTn id="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smtClean="0">
                    <a:solidFill>
                      <a:prstClr val="black"/>
                    </a:solidFill>
                    <a:latin typeface="Agency FB" panose="020B0503020202020204" pitchFamily="34" charset="0"/>
                  </a:rPr>
                  <a:t>05</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smtClean="0">
                    <a:solidFill>
                      <a:prstClr val="black">
                        <a:lumMod val="75000"/>
                        <a:lumOff val="25000"/>
                      </a:prstClr>
                    </a:solidFill>
                    <a:latin typeface="造字工房力黑（非商用）常规体" pitchFamily="50" charset="-122"/>
                    <a:ea typeface="造字工房力黑（非商用）常规体" pitchFamily="50" charset="-122"/>
                  </a:rPr>
                  <a:t>财务计划报表</a:t>
                </a:r>
                <a:endParaRPr lang="zh-CN" altLang="en-US" sz="2400" dirty="0">
                  <a:solidFill>
                    <a:prstClr val="black">
                      <a:lumMod val="75000"/>
                      <a:lumOff val="25000"/>
                    </a:prstClr>
                  </a:solidFill>
                  <a:latin typeface="造字工房力黑（非商用）常规体" pitchFamily="50" charset="-122"/>
                  <a:ea typeface="造字工房力黑（非商用）常规体" pitchFamily="50" charset="-122"/>
                </a:endParaRPr>
              </a:p>
            </p:txBody>
          </p:sp>
        </p:grpSp>
      </p:grpSp>
      <p:graphicFrame>
        <p:nvGraphicFramePr>
          <p:cNvPr id="89" name="Chart 13"/>
          <p:cNvGraphicFramePr/>
          <p:nvPr>
            <p:extLst>
              <p:ext uri="{D42A27DB-BD31-4B8C-83A1-F6EECF244321}">
                <p14:modId xmlns:p14="http://schemas.microsoft.com/office/powerpoint/2010/main" val="2842132883"/>
              </p:ext>
            </p:extLst>
          </p:nvPr>
        </p:nvGraphicFramePr>
        <p:xfrm>
          <a:off x="444371" y="1486959"/>
          <a:ext cx="4527148" cy="39624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0" name="Chart 20"/>
          <p:cNvGraphicFramePr/>
          <p:nvPr>
            <p:extLst>
              <p:ext uri="{D42A27DB-BD31-4B8C-83A1-F6EECF244321}">
                <p14:modId xmlns:p14="http://schemas.microsoft.com/office/powerpoint/2010/main" val="1368148219"/>
              </p:ext>
            </p:extLst>
          </p:nvPr>
        </p:nvGraphicFramePr>
        <p:xfrm>
          <a:off x="7160591" y="1485900"/>
          <a:ext cx="4527148" cy="3962400"/>
        </p:xfrm>
        <a:graphic>
          <a:graphicData uri="http://schemas.openxmlformats.org/drawingml/2006/chart">
            <c:chart xmlns:c="http://schemas.openxmlformats.org/drawingml/2006/chart" xmlns:r="http://schemas.openxmlformats.org/officeDocument/2006/relationships" r:id="rId4"/>
          </a:graphicData>
        </a:graphic>
      </p:graphicFrame>
      <p:cxnSp>
        <p:nvCxnSpPr>
          <p:cNvPr id="91" name="Straight Connector 22"/>
          <p:cNvCxnSpPr/>
          <p:nvPr/>
        </p:nvCxnSpPr>
        <p:spPr>
          <a:xfrm rot="5400000">
            <a:off x="4318000" y="3670300"/>
            <a:ext cx="3556000" cy="2117"/>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92" name="Oval 23"/>
          <p:cNvSpPr/>
          <p:nvPr/>
        </p:nvSpPr>
        <p:spPr>
          <a:xfrm>
            <a:off x="5334000" y="2908300"/>
            <a:ext cx="1524000" cy="1524000"/>
          </a:xfrm>
          <a:prstGeom prst="ellipse">
            <a:avLst/>
          </a:prstGeom>
          <a:gradFill>
            <a:gsLst>
              <a:gs pos="0">
                <a:schemeClr val="bg1">
                  <a:lumMod val="95000"/>
                </a:schemeClr>
              </a:gs>
              <a:gs pos="100000">
                <a:schemeClr val="bg1">
                  <a:lumMod val="85000"/>
                </a:schemeClr>
              </a:gs>
            </a:gsLst>
          </a:gradFill>
          <a:ln>
            <a:noFill/>
          </a:ln>
          <a:effectLst>
            <a:innerShdw blurRad="63500" dist="50800" dir="16200000">
              <a:prstClr val="black">
                <a:alpha val="50000"/>
              </a:prstClr>
            </a:innerShdw>
          </a:effectLst>
        </p:spPr>
        <p:style>
          <a:lnRef idx="1">
            <a:schemeClr val="dk1"/>
          </a:lnRef>
          <a:fillRef idx="2">
            <a:schemeClr val="dk1"/>
          </a:fillRef>
          <a:effectRef idx="1">
            <a:schemeClr val="dk1"/>
          </a:effectRef>
          <a:fontRef idx="minor">
            <a:schemeClr val="dk1"/>
          </a:fontRef>
        </p:style>
        <p:txBody>
          <a:bodyPr rtlCol="0" anchor="ctr"/>
          <a:lstStyle/>
          <a:p>
            <a:pPr algn="ctr" defTabSz="1375467"/>
            <a:r>
              <a:rPr lang="en-US" sz="2667" b="1" dirty="0" smtClean="0">
                <a:solidFill>
                  <a:srgbClr val="FFFFFF">
                    <a:lumMod val="50000"/>
                  </a:srgbClr>
                </a:solidFill>
                <a:latin typeface="Agency FB" panose="020B0503020202020204" pitchFamily="34" charset="0"/>
              </a:rPr>
              <a:t>2016</a:t>
            </a:r>
            <a:endParaRPr lang="en-US" sz="2667" b="1" dirty="0">
              <a:solidFill>
                <a:srgbClr val="FFFFFF">
                  <a:lumMod val="50000"/>
                </a:srgbClr>
              </a:solidFill>
              <a:latin typeface="Agency FB" panose="020B0503020202020204" pitchFamily="34" charset="0"/>
            </a:endParaRPr>
          </a:p>
        </p:txBody>
      </p:sp>
      <p:sp>
        <p:nvSpPr>
          <p:cNvPr id="93" name="Text Placeholder 3"/>
          <p:cNvSpPr txBox="1">
            <a:spLocks/>
          </p:cNvSpPr>
          <p:nvPr/>
        </p:nvSpPr>
        <p:spPr>
          <a:xfrm>
            <a:off x="1006386" y="5319092"/>
            <a:ext cx="1181413" cy="902876"/>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spcBef>
                <a:spcPct val="20000"/>
              </a:spcBef>
              <a:buFont typeface="Arial" pitchFamily="34" charset="0"/>
              <a:buNone/>
              <a:defRPr/>
            </a:pPr>
            <a:r>
              <a:rPr lang="en-US" sz="5867" dirty="0">
                <a:solidFill>
                  <a:srgbClr val="D43B20"/>
                </a:solidFill>
                <a:latin typeface="Agency FB" panose="020B0503020202020204" pitchFamily="34" charset="0"/>
              </a:rPr>
              <a:t>35%</a:t>
            </a:r>
          </a:p>
        </p:txBody>
      </p:sp>
      <p:sp>
        <p:nvSpPr>
          <p:cNvPr id="94" name="Footer Text"/>
          <p:cNvSpPr txBox="1"/>
          <p:nvPr/>
        </p:nvSpPr>
        <p:spPr>
          <a:xfrm>
            <a:off x="2288210" y="5487130"/>
            <a:ext cx="3604591" cy="615361"/>
          </a:xfrm>
          <a:prstGeom prst="rect">
            <a:avLst/>
          </a:prstGeom>
          <a:noFill/>
        </p:spPr>
        <p:txBody>
          <a:bodyPr wrap="square" lIns="0" tIns="0" rIns="0" bIns="0" rtlCol="0">
            <a:spAutoFit/>
          </a:bodyPr>
          <a:lstStyle/>
          <a:p>
            <a:pPr defTabSz="1375467"/>
            <a:r>
              <a:rPr lang="en-US" sz="1333" dirty="0">
                <a:solidFill>
                  <a:srgbClr val="262626">
                    <a:lumMod val="50000"/>
                    <a:lumOff val="50000"/>
                  </a:srgbClr>
                </a:solidFill>
                <a:latin typeface="Agency FB" panose="020B0503020202020204" pitchFamily="34" charset="0"/>
              </a:rPr>
              <a:t>There are many variations of passages of lorem ipsum available, but the majority have suffered alteration in some form, by injected humour randomized words which don't look even slightly believable</a:t>
            </a:r>
          </a:p>
        </p:txBody>
      </p:sp>
      <p:sp>
        <p:nvSpPr>
          <p:cNvPr id="95" name="Text Placeholder 3"/>
          <p:cNvSpPr txBox="1">
            <a:spLocks/>
          </p:cNvSpPr>
          <p:nvPr/>
        </p:nvSpPr>
        <p:spPr>
          <a:xfrm>
            <a:off x="9942356" y="5319092"/>
            <a:ext cx="1181413" cy="902876"/>
          </a:xfrm>
          <a:prstGeom prst="rect">
            <a:avLst/>
          </a:prstGeom>
        </p:spPr>
        <p:txBody>
          <a:bodyPr wrap="none" lIns="0" tIns="0" rIns="0" bIns="0" anchor="t">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spcBef>
                <a:spcPct val="20000"/>
              </a:spcBef>
              <a:buFont typeface="Arial" pitchFamily="34" charset="0"/>
              <a:buNone/>
              <a:defRPr/>
            </a:pPr>
            <a:r>
              <a:rPr lang="en-US" sz="5867" dirty="0">
                <a:solidFill>
                  <a:srgbClr val="759F81"/>
                </a:solidFill>
                <a:latin typeface="Agency FB" panose="020B0503020202020204" pitchFamily="34" charset="0"/>
              </a:rPr>
              <a:t>65%</a:t>
            </a:r>
          </a:p>
        </p:txBody>
      </p:sp>
      <p:sp>
        <p:nvSpPr>
          <p:cNvPr id="96" name="Footer Text"/>
          <p:cNvSpPr txBox="1"/>
          <p:nvPr/>
        </p:nvSpPr>
        <p:spPr>
          <a:xfrm>
            <a:off x="6197601" y="5487130"/>
            <a:ext cx="3604591" cy="615361"/>
          </a:xfrm>
          <a:prstGeom prst="rect">
            <a:avLst/>
          </a:prstGeom>
          <a:noFill/>
        </p:spPr>
        <p:txBody>
          <a:bodyPr wrap="square" lIns="0" tIns="0" rIns="0" bIns="0" rtlCol="0">
            <a:spAutoFit/>
          </a:bodyPr>
          <a:lstStyle/>
          <a:p>
            <a:pPr algn="r" defTabSz="1375467"/>
            <a:r>
              <a:rPr lang="en-US" sz="1333" dirty="0">
                <a:solidFill>
                  <a:srgbClr val="262626">
                    <a:lumMod val="50000"/>
                    <a:lumOff val="50000"/>
                  </a:srgbClr>
                </a:solidFill>
                <a:latin typeface="Agency FB" panose="020B0503020202020204" pitchFamily="34" charset="0"/>
              </a:rPr>
              <a:t>There are many variations of passages of lorem ipsum available, but the majority have suffered alteration in some form, by injected humour randomized words which don't look even slightly believable</a:t>
            </a:r>
          </a:p>
        </p:txBody>
      </p:sp>
      <p:sp>
        <p:nvSpPr>
          <p:cNvPr id="61" name="矩形 60"/>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337280644"/>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wipe(down)">
                                      <p:cBhvr>
                                        <p:cTn id="7" dur="500"/>
                                        <p:tgtEl>
                                          <p:spTgt spid="91"/>
                                        </p:tgtEl>
                                      </p:cBhvr>
                                    </p:animEffect>
                                  </p:childTnLst>
                                </p:cTn>
                              </p:par>
                            </p:childTnLst>
                          </p:cTn>
                        </p:par>
                        <p:par>
                          <p:cTn id="8" fill="hold">
                            <p:stCondLst>
                              <p:cond delay="500"/>
                            </p:stCondLst>
                            <p:childTnLst>
                              <p:par>
                                <p:cTn id="9" presetID="53" presetClass="entr" presetSubtype="0" fill="hold" grpId="0" nodeType="afterEffect">
                                  <p:stCondLst>
                                    <p:cond delay="0"/>
                                  </p:stCondLst>
                                  <p:childTnLst>
                                    <p:set>
                                      <p:cBhvr>
                                        <p:cTn id="10" dur="1" fill="hold">
                                          <p:stCondLst>
                                            <p:cond delay="0"/>
                                          </p:stCondLst>
                                        </p:cTn>
                                        <p:tgtEl>
                                          <p:spTgt spid="92"/>
                                        </p:tgtEl>
                                        <p:attrNameLst>
                                          <p:attrName>style.visibility</p:attrName>
                                        </p:attrNameLst>
                                      </p:cBhvr>
                                      <p:to>
                                        <p:strVal val="visible"/>
                                      </p:to>
                                    </p:set>
                                    <p:anim calcmode="lin" valueType="num">
                                      <p:cBhvr>
                                        <p:cTn id="11" dur="500" fill="hold"/>
                                        <p:tgtEl>
                                          <p:spTgt spid="92"/>
                                        </p:tgtEl>
                                        <p:attrNameLst>
                                          <p:attrName>ppt_w</p:attrName>
                                        </p:attrNameLst>
                                      </p:cBhvr>
                                      <p:tavLst>
                                        <p:tav tm="0">
                                          <p:val>
                                            <p:fltVal val="0"/>
                                          </p:val>
                                        </p:tav>
                                        <p:tav tm="100000">
                                          <p:val>
                                            <p:strVal val="#ppt_w"/>
                                          </p:val>
                                        </p:tav>
                                      </p:tavLst>
                                    </p:anim>
                                    <p:anim calcmode="lin" valueType="num">
                                      <p:cBhvr>
                                        <p:cTn id="12" dur="500" fill="hold"/>
                                        <p:tgtEl>
                                          <p:spTgt spid="92"/>
                                        </p:tgtEl>
                                        <p:attrNameLst>
                                          <p:attrName>ppt_h</p:attrName>
                                        </p:attrNameLst>
                                      </p:cBhvr>
                                      <p:tavLst>
                                        <p:tav tm="0">
                                          <p:val>
                                            <p:fltVal val="0"/>
                                          </p:val>
                                        </p:tav>
                                        <p:tav tm="100000">
                                          <p:val>
                                            <p:strVal val="#ppt_h"/>
                                          </p:val>
                                        </p:tav>
                                      </p:tavLst>
                                    </p:anim>
                                    <p:animEffect transition="in" filter="fade">
                                      <p:cBhvr>
                                        <p:cTn id="13" dur="500"/>
                                        <p:tgtEl>
                                          <p:spTgt spid="92"/>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89">
                                            <p:graphicEl>
                                              <a:chart seriesIdx="-3" categoryIdx="-3" bldStep="gridLegend"/>
                                            </p:graphicEl>
                                          </p:spTgt>
                                        </p:tgtEl>
                                        <p:attrNameLst>
                                          <p:attrName>style.visibility</p:attrName>
                                        </p:attrNameLst>
                                      </p:cBhvr>
                                      <p:to>
                                        <p:strVal val="visible"/>
                                      </p:to>
                                    </p:set>
                                    <p:animEffect transition="in" filter="fade">
                                      <p:cBhvr>
                                        <p:cTn id="17" dur="1000"/>
                                        <p:tgtEl>
                                          <p:spTgt spid="89">
                                            <p:graphicEl>
                                              <a:chart seriesIdx="-3" categoryIdx="-3" bldStep="gridLegend"/>
                                            </p:graphicEl>
                                          </p:spTgt>
                                        </p:tgtEl>
                                      </p:cBhvr>
                                    </p:animEffect>
                                  </p:childTnLst>
                                </p:cTn>
                              </p:par>
                            </p:childTnLst>
                          </p:cTn>
                        </p:par>
                        <p:par>
                          <p:cTn id="18" fill="hold">
                            <p:stCondLst>
                              <p:cond delay="2000"/>
                            </p:stCondLst>
                            <p:childTnLst>
                              <p:par>
                                <p:cTn id="19" presetID="12" presetClass="entr" presetSubtype="4" fill="hold" grpId="0" nodeType="afterEffect">
                                  <p:stCondLst>
                                    <p:cond delay="0"/>
                                  </p:stCondLst>
                                  <p:childTnLst>
                                    <p:set>
                                      <p:cBhvr>
                                        <p:cTn id="20" dur="1" fill="hold">
                                          <p:stCondLst>
                                            <p:cond delay="0"/>
                                          </p:stCondLst>
                                        </p:cTn>
                                        <p:tgtEl>
                                          <p:spTgt spid="89">
                                            <p:graphicEl>
                                              <a:chart seriesIdx="0" categoryIdx="-4" bldStep="series"/>
                                            </p:graphicEl>
                                          </p:spTgt>
                                        </p:tgtEl>
                                        <p:attrNameLst>
                                          <p:attrName>style.visibility</p:attrName>
                                        </p:attrNameLst>
                                      </p:cBhvr>
                                      <p:to>
                                        <p:strVal val="visible"/>
                                      </p:to>
                                    </p:set>
                                    <p:animEffect transition="in" filter="slide(fromBottom)">
                                      <p:cBhvr>
                                        <p:cTn id="21" dur="500"/>
                                        <p:tgtEl>
                                          <p:spTgt spid="89">
                                            <p:graphicEl>
                                              <a:chart seriesIdx="0" categoryIdx="-4" bldStep="series"/>
                                            </p:graphicEl>
                                          </p:spTgt>
                                        </p:tgtEl>
                                      </p:cBhvr>
                                    </p:animEffect>
                                  </p:childTnLst>
                                </p:cTn>
                              </p:par>
                            </p:childTnLst>
                          </p:cTn>
                        </p:par>
                        <p:par>
                          <p:cTn id="22" fill="hold">
                            <p:stCondLst>
                              <p:cond delay="2500"/>
                            </p:stCondLst>
                            <p:childTnLst>
                              <p:par>
                                <p:cTn id="23" presetID="12" presetClass="entr" presetSubtype="4" fill="hold" grpId="0" nodeType="afterEffect">
                                  <p:stCondLst>
                                    <p:cond delay="0"/>
                                  </p:stCondLst>
                                  <p:childTnLst>
                                    <p:set>
                                      <p:cBhvr>
                                        <p:cTn id="24" dur="1" fill="hold">
                                          <p:stCondLst>
                                            <p:cond delay="0"/>
                                          </p:stCondLst>
                                        </p:cTn>
                                        <p:tgtEl>
                                          <p:spTgt spid="89">
                                            <p:graphicEl>
                                              <a:chart seriesIdx="1" categoryIdx="-4" bldStep="series"/>
                                            </p:graphicEl>
                                          </p:spTgt>
                                        </p:tgtEl>
                                        <p:attrNameLst>
                                          <p:attrName>style.visibility</p:attrName>
                                        </p:attrNameLst>
                                      </p:cBhvr>
                                      <p:to>
                                        <p:strVal val="visible"/>
                                      </p:to>
                                    </p:set>
                                    <p:animEffect transition="in" filter="slide(fromBottom)">
                                      <p:cBhvr>
                                        <p:cTn id="25" dur="500"/>
                                        <p:tgtEl>
                                          <p:spTgt spid="89">
                                            <p:graphicEl>
                                              <a:chart seriesIdx="1" categoryIdx="-4" bldStep="series"/>
                                            </p:graphicEl>
                                          </p:spTgt>
                                        </p:tgtEl>
                                      </p:cBhvr>
                                    </p:animEffect>
                                  </p:childTnLst>
                                </p:cTn>
                              </p:par>
                            </p:childTnLst>
                          </p:cTn>
                        </p:par>
                        <p:par>
                          <p:cTn id="26" fill="hold">
                            <p:stCondLst>
                              <p:cond delay="3000"/>
                            </p:stCondLst>
                            <p:childTnLst>
                              <p:par>
                                <p:cTn id="27" presetID="12" presetClass="entr" presetSubtype="4" fill="hold" grpId="0" nodeType="afterEffect">
                                  <p:stCondLst>
                                    <p:cond delay="0"/>
                                  </p:stCondLst>
                                  <p:childTnLst>
                                    <p:set>
                                      <p:cBhvr>
                                        <p:cTn id="28" dur="1" fill="hold">
                                          <p:stCondLst>
                                            <p:cond delay="0"/>
                                          </p:stCondLst>
                                        </p:cTn>
                                        <p:tgtEl>
                                          <p:spTgt spid="89">
                                            <p:graphicEl>
                                              <a:chart seriesIdx="2" categoryIdx="-4" bldStep="series"/>
                                            </p:graphicEl>
                                          </p:spTgt>
                                        </p:tgtEl>
                                        <p:attrNameLst>
                                          <p:attrName>style.visibility</p:attrName>
                                        </p:attrNameLst>
                                      </p:cBhvr>
                                      <p:to>
                                        <p:strVal val="visible"/>
                                      </p:to>
                                    </p:set>
                                    <p:animEffect transition="in" filter="slide(fromBottom)">
                                      <p:cBhvr>
                                        <p:cTn id="29" dur="500"/>
                                        <p:tgtEl>
                                          <p:spTgt spid="89">
                                            <p:graphicEl>
                                              <a:chart seriesIdx="2" categoryIdx="-4" bldStep="series"/>
                                            </p:graphicEl>
                                          </p:spTgt>
                                        </p:tgtEl>
                                      </p:cBhvr>
                                    </p:animEffect>
                                  </p:childTnLst>
                                </p:cTn>
                              </p:par>
                            </p:childTnLst>
                          </p:cTn>
                        </p:par>
                        <p:par>
                          <p:cTn id="30" fill="hold">
                            <p:stCondLst>
                              <p:cond delay="3500"/>
                            </p:stCondLst>
                            <p:childTnLst>
                              <p:par>
                                <p:cTn id="31" presetID="12" presetClass="entr" presetSubtype="4" fill="hold" grpId="0" nodeType="afterEffect">
                                  <p:stCondLst>
                                    <p:cond delay="0"/>
                                  </p:stCondLst>
                                  <p:childTnLst>
                                    <p:set>
                                      <p:cBhvr>
                                        <p:cTn id="32" dur="1" fill="hold">
                                          <p:stCondLst>
                                            <p:cond delay="0"/>
                                          </p:stCondLst>
                                        </p:cTn>
                                        <p:tgtEl>
                                          <p:spTgt spid="89">
                                            <p:graphicEl>
                                              <a:chart seriesIdx="3" categoryIdx="-4" bldStep="series"/>
                                            </p:graphicEl>
                                          </p:spTgt>
                                        </p:tgtEl>
                                        <p:attrNameLst>
                                          <p:attrName>style.visibility</p:attrName>
                                        </p:attrNameLst>
                                      </p:cBhvr>
                                      <p:to>
                                        <p:strVal val="visible"/>
                                      </p:to>
                                    </p:set>
                                    <p:animEffect transition="in" filter="slide(fromBottom)">
                                      <p:cBhvr>
                                        <p:cTn id="33" dur="500"/>
                                        <p:tgtEl>
                                          <p:spTgt spid="89">
                                            <p:graphicEl>
                                              <a:chart seriesIdx="3" categoryIdx="-4" bldStep="series"/>
                                            </p:graphicEl>
                                          </p:spTgt>
                                        </p:tgtEl>
                                      </p:cBhvr>
                                    </p:animEffect>
                                  </p:childTnLst>
                                </p:cTn>
                              </p:par>
                            </p:childTnLst>
                          </p:cTn>
                        </p:par>
                        <p:par>
                          <p:cTn id="34" fill="hold">
                            <p:stCondLst>
                              <p:cond delay="4000"/>
                            </p:stCondLst>
                            <p:childTnLst>
                              <p:par>
                                <p:cTn id="35" presetID="12" presetClass="entr" presetSubtype="4" fill="hold" grpId="0" nodeType="afterEffect">
                                  <p:stCondLst>
                                    <p:cond delay="0"/>
                                  </p:stCondLst>
                                  <p:childTnLst>
                                    <p:set>
                                      <p:cBhvr>
                                        <p:cTn id="36" dur="1" fill="hold">
                                          <p:stCondLst>
                                            <p:cond delay="0"/>
                                          </p:stCondLst>
                                        </p:cTn>
                                        <p:tgtEl>
                                          <p:spTgt spid="89">
                                            <p:graphicEl>
                                              <a:chart seriesIdx="4" categoryIdx="-4" bldStep="series"/>
                                            </p:graphicEl>
                                          </p:spTgt>
                                        </p:tgtEl>
                                        <p:attrNameLst>
                                          <p:attrName>style.visibility</p:attrName>
                                        </p:attrNameLst>
                                      </p:cBhvr>
                                      <p:to>
                                        <p:strVal val="visible"/>
                                      </p:to>
                                    </p:set>
                                    <p:animEffect transition="in" filter="slide(fromBottom)">
                                      <p:cBhvr>
                                        <p:cTn id="37" dur="500"/>
                                        <p:tgtEl>
                                          <p:spTgt spid="89">
                                            <p:graphicEl>
                                              <a:chart seriesIdx="4" categoryIdx="-4" bldStep="series"/>
                                            </p:graphicEl>
                                          </p:spTgt>
                                        </p:tgtEl>
                                      </p:cBhvr>
                                    </p:animEffect>
                                  </p:childTnLst>
                                </p:cTn>
                              </p:par>
                            </p:childTnLst>
                          </p:cTn>
                        </p:par>
                        <p:par>
                          <p:cTn id="38" fill="hold">
                            <p:stCondLst>
                              <p:cond delay="4500"/>
                            </p:stCondLst>
                            <p:childTnLst>
                              <p:par>
                                <p:cTn id="39" presetID="53" presetClass="entr" presetSubtype="0" fill="hold" grpId="0" nodeType="afterEffect">
                                  <p:stCondLst>
                                    <p:cond delay="0"/>
                                  </p:stCondLst>
                                  <p:childTnLst>
                                    <p:set>
                                      <p:cBhvr>
                                        <p:cTn id="40" dur="1" fill="hold">
                                          <p:stCondLst>
                                            <p:cond delay="0"/>
                                          </p:stCondLst>
                                        </p:cTn>
                                        <p:tgtEl>
                                          <p:spTgt spid="93"/>
                                        </p:tgtEl>
                                        <p:attrNameLst>
                                          <p:attrName>style.visibility</p:attrName>
                                        </p:attrNameLst>
                                      </p:cBhvr>
                                      <p:to>
                                        <p:strVal val="visible"/>
                                      </p:to>
                                    </p:set>
                                    <p:anim calcmode="lin" valueType="num">
                                      <p:cBhvr>
                                        <p:cTn id="41" dur="500" fill="hold"/>
                                        <p:tgtEl>
                                          <p:spTgt spid="93"/>
                                        </p:tgtEl>
                                        <p:attrNameLst>
                                          <p:attrName>ppt_w</p:attrName>
                                        </p:attrNameLst>
                                      </p:cBhvr>
                                      <p:tavLst>
                                        <p:tav tm="0">
                                          <p:val>
                                            <p:fltVal val="0"/>
                                          </p:val>
                                        </p:tav>
                                        <p:tav tm="100000">
                                          <p:val>
                                            <p:strVal val="#ppt_w"/>
                                          </p:val>
                                        </p:tav>
                                      </p:tavLst>
                                    </p:anim>
                                    <p:anim calcmode="lin" valueType="num">
                                      <p:cBhvr>
                                        <p:cTn id="42" dur="500" fill="hold"/>
                                        <p:tgtEl>
                                          <p:spTgt spid="93"/>
                                        </p:tgtEl>
                                        <p:attrNameLst>
                                          <p:attrName>ppt_h</p:attrName>
                                        </p:attrNameLst>
                                      </p:cBhvr>
                                      <p:tavLst>
                                        <p:tav tm="0">
                                          <p:val>
                                            <p:fltVal val="0"/>
                                          </p:val>
                                        </p:tav>
                                        <p:tav tm="100000">
                                          <p:val>
                                            <p:strVal val="#ppt_h"/>
                                          </p:val>
                                        </p:tav>
                                      </p:tavLst>
                                    </p:anim>
                                    <p:animEffect transition="in" filter="fade">
                                      <p:cBhvr>
                                        <p:cTn id="43" dur="500"/>
                                        <p:tgtEl>
                                          <p:spTgt spid="93"/>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94"/>
                                        </p:tgtEl>
                                        <p:attrNameLst>
                                          <p:attrName>style.visibility</p:attrName>
                                        </p:attrNameLst>
                                      </p:cBhvr>
                                      <p:to>
                                        <p:strVal val="visible"/>
                                      </p:to>
                                    </p:set>
                                    <p:animEffect transition="in" filter="wipe(left)">
                                      <p:cBhvr>
                                        <p:cTn id="47" dur="500"/>
                                        <p:tgtEl>
                                          <p:spTgt spid="94"/>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90">
                                            <p:graphicEl>
                                              <a:chart seriesIdx="-3" categoryIdx="-3" bldStep="gridLegend"/>
                                            </p:graphicEl>
                                          </p:spTgt>
                                        </p:tgtEl>
                                        <p:attrNameLst>
                                          <p:attrName>style.visibility</p:attrName>
                                        </p:attrNameLst>
                                      </p:cBhvr>
                                      <p:to>
                                        <p:strVal val="visible"/>
                                      </p:to>
                                    </p:set>
                                    <p:animEffect transition="in" filter="fade">
                                      <p:cBhvr>
                                        <p:cTn id="51" dur="1000"/>
                                        <p:tgtEl>
                                          <p:spTgt spid="90">
                                            <p:graphicEl>
                                              <a:chart seriesIdx="-3" categoryIdx="-3" bldStep="gridLegend"/>
                                            </p:graphicEl>
                                          </p:spTgt>
                                        </p:tgtEl>
                                      </p:cBhvr>
                                    </p:animEffect>
                                  </p:childTnLst>
                                </p:cTn>
                              </p:par>
                            </p:childTnLst>
                          </p:cTn>
                        </p:par>
                        <p:par>
                          <p:cTn id="52" fill="hold">
                            <p:stCondLst>
                              <p:cond delay="6500"/>
                            </p:stCondLst>
                            <p:childTnLst>
                              <p:par>
                                <p:cTn id="53" presetID="12" presetClass="entr" presetSubtype="4" fill="hold" grpId="0" nodeType="afterEffect">
                                  <p:stCondLst>
                                    <p:cond delay="0"/>
                                  </p:stCondLst>
                                  <p:childTnLst>
                                    <p:set>
                                      <p:cBhvr>
                                        <p:cTn id="54" dur="1" fill="hold">
                                          <p:stCondLst>
                                            <p:cond delay="0"/>
                                          </p:stCondLst>
                                        </p:cTn>
                                        <p:tgtEl>
                                          <p:spTgt spid="90">
                                            <p:graphicEl>
                                              <a:chart seriesIdx="0" categoryIdx="-4" bldStep="series"/>
                                            </p:graphicEl>
                                          </p:spTgt>
                                        </p:tgtEl>
                                        <p:attrNameLst>
                                          <p:attrName>style.visibility</p:attrName>
                                        </p:attrNameLst>
                                      </p:cBhvr>
                                      <p:to>
                                        <p:strVal val="visible"/>
                                      </p:to>
                                    </p:set>
                                    <p:animEffect transition="in" filter="slide(fromBottom)">
                                      <p:cBhvr>
                                        <p:cTn id="55" dur="500"/>
                                        <p:tgtEl>
                                          <p:spTgt spid="90">
                                            <p:graphicEl>
                                              <a:chart seriesIdx="0" categoryIdx="-4" bldStep="series"/>
                                            </p:graphicEl>
                                          </p:spTgt>
                                        </p:tgtEl>
                                      </p:cBhvr>
                                    </p:animEffect>
                                  </p:childTnLst>
                                </p:cTn>
                              </p:par>
                            </p:childTnLst>
                          </p:cTn>
                        </p:par>
                        <p:par>
                          <p:cTn id="56" fill="hold">
                            <p:stCondLst>
                              <p:cond delay="7000"/>
                            </p:stCondLst>
                            <p:childTnLst>
                              <p:par>
                                <p:cTn id="57" presetID="12" presetClass="entr" presetSubtype="4" fill="hold" grpId="0" nodeType="afterEffect">
                                  <p:stCondLst>
                                    <p:cond delay="0"/>
                                  </p:stCondLst>
                                  <p:childTnLst>
                                    <p:set>
                                      <p:cBhvr>
                                        <p:cTn id="58" dur="1" fill="hold">
                                          <p:stCondLst>
                                            <p:cond delay="0"/>
                                          </p:stCondLst>
                                        </p:cTn>
                                        <p:tgtEl>
                                          <p:spTgt spid="90">
                                            <p:graphicEl>
                                              <a:chart seriesIdx="1" categoryIdx="-4" bldStep="series"/>
                                            </p:graphicEl>
                                          </p:spTgt>
                                        </p:tgtEl>
                                        <p:attrNameLst>
                                          <p:attrName>style.visibility</p:attrName>
                                        </p:attrNameLst>
                                      </p:cBhvr>
                                      <p:to>
                                        <p:strVal val="visible"/>
                                      </p:to>
                                    </p:set>
                                    <p:animEffect transition="in" filter="slide(fromBottom)">
                                      <p:cBhvr>
                                        <p:cTn id="59" dur="500"/>
                                        <p:tgtEl>
                                          <p:spTgt spid="90">
                                            <p:graphicEl>
                                              <a:chart seriesIdx="1" categoryIdx="-4" bldStep="series"/>
                                            </p:graphicEl>
                                          </p:spTgt>
                                        </p:tgtEl>
                                      </p:cBhvr>
                                    </p:animEffect>
                                  </p:childTnLst>
                                </p:cTn>
                              </p:par>
                            </p:childTnLst>
                          </p:cTn>
                        </p:par>
                        <p:par>
                          <p:cTn id="60" fill="hold">
                            <p:stCondLst>
                              <p:cond delay="7500"/>
                            </p:stCondLst>
                            <p:childTnLst>
                              <p:par>
                                <p:cTn id="61" presetID="12" presetClass="entr" presetSubtype="4" fill="hold" grpId="0" nodeType="afterEffect">
                                  <p:stCondLst>
                                    <p:cond delay="0"/>
                                  </p:stCondLst>
                                  <p:childTnLst>
                                    <p:set>
                                      <p:cBhvr>
                                        <p:cTn id="62" dur="1" fill="hold">
                                          <p:stCondLst>
                                            <p:cond delay="0"/>
                                          </p:stCondLst>
                                        </p:cTn>
                                        <p:tgtEl>
                                          <p:spTgt spid="90">
                                            <p:graphicEl>
                                              <a:chart seriesIdx="2" categoryIdx="-4" bldStep="series"/>
                                            </p:graphicEl>
                                          </p:spTgt>
                                        </p:tgtEl>
                                        <p:attrNameLst>
                                          <p:attrName>style.visibility</p:attrName>
                                        </p:attrNameLst>
                                      </p:cBhvr>
                                      <p:to>
                                        <p:strVal val="visible"/>
                                      </p:to>
                                    </p:set>
                                    <p:animEffect transition="in" filter="slide(fromBottom)">
                                      <p:cBhvr>
                                        <p:cTn id="63" dur="500"/>
                                        <p:tgtEl>
                                          <p:spTgt spid="90">
                                            <p:graphicEl>
                                              <a:chart seriesIdx="2" categoryIdx="-4" bldStep="series"/>
                                            </p:graphicEl>
                                          </p:spTgt>
                                        </p:tgtEl>
                                      </p:cBhvr>
                                    </p:animEffect>
                                  </p:childTnLst>
                                </p:cTn>
                              </p:par>
                            </p:childTnLst>
                          </p:cTn>
                        </p:par>
                        <p:par>
                          <p:cTn id="64" fill="hold">
                            <p:stCondLst>
                              <p:cond delay="8000"/>
                            </p:stCondLst>
                            <p:childTnLst>
                              <p:par>
                                <p:cTn id="65" presetID="12" presetClass="entr" presetSubtype="4" fill="hold" grpId="0" nodeType="afterEffect">
                                  <p:stCondLst>
                                    <p:cond delay="0"/>
                                  </p:stCondLst>
                                  <p:childTnLst>
                                    <p:set>
                                      <p:cBhvr>
                                        <p:cTn id="66" dur="1" fill="hold">
                                          <p:stCondLst>
                                            <p:cond delay="0"/>
                                          </p:stCondLst>
                                        </p:cTn>
                                        <p:tgtEl>
                                          <p:spTgt spid="90">
                                            <p:graphicEl>
                                              <a:chart seriesIdx="3" categoryIdx="-4" bldStep="series"/>
                                            </p:graphicEl>
                                          </p:spTgt>
                                        </p:tgtEl>
                                        <p:attrNameLst>
                                          <p:attrName>style.visibility</p:attrName>
                                        </p:attrNameLst>
                                      </p:cBhvr>
                                      <p:to>
                                        <p:strVal val="visible"/>
                                      </p:to>
                                    </p:set>
                                    <p:animEffect transition="in" filter="slide(fromBottom)">
                                      <p:cBhvr>
                                        <p:cTn id="67" dur="500"/>
                                        <p:tgtEl>
                                          <p:spTgt spid="90">
                                            <p:graphicEl>
                                              <a:chart seriesIdx="3" categoryIdx="-4" bldStep="series"/>
                                            </p:graphicEl>
                                          </p:spTgt>
                                        </p:tgtEl>
                                      </p:cBhvr>
                                    </p:animEffect>
                                  </p:childTnLst>
                                </p:cTn>
                              </p:par>
                            </p:childTnLst>
                          </p:cTn>
                        </p:par>
                        <p:par>
                          <p:cTn id="68" fill="hold">
                            <p:stCondLst>
                              <p:cond delay="8500"/>
                            </p:stCondLst>
                            <p:childTnLst>
                              <p:par>
                                <p:cTn id="69" presetID="12" presetClass="entr" presetSubtype="4" fill="hold" grpId="0" nodeType="afterEffect">
                                  <p:stCondLst>
                                    <p:cond delay="0"/>
                                  </p:stCondLst>
                                  <p:childTnLst>
                                    <p:set>
                                      <p:cBhvr>
                                        <p:cTn id="70" dur="1" fill="hold">
                                          <p:stCondLst>
                                            <p:cond delay="0"/>
                                          </p:stCondLst>
                                        </p:cTn>
                                        <p:tgtEl>
                                          <p:spTgt spid="90">
                                            <p:graphicEl>
                                              <a:chart seriesIdx="4" categoryIdx="-4" bldStep="series"/>
                                            </p:graphicEl>
                                          </p:spTgt>
                                        </p:tgtEl>
                                        <p:attrNameLst>
                                          <p:attrName>style.visibility</p:attrName>
                                        </p:attrNameLst>
                                      </p:cBhvr>
                                      <p:to>
                                        <p:strVal val="visible"/>
                                      </p:to>
                                    </p:set>
                                    <p:animEffect transition="in" filter="slide(fromBottom)">
                                      <p:cBhvr>
                                        <p:cTn id="71" dur="500"/>
                                        <p:tgtEl>
                                          <p:spTgt spid="90">
                                            <p:graphicEl>
                                              <a:chart seriesIdx="4" categoryIdx="-4" bldStep="series"/>
                                            </p:graphicEl>
                                          </p:spTgt>
                                        </p:tgtEl>
                                      </p:cBhvr>
                                    </p:animEffect>
                                  </p:childTnLst>
                                </p:cTn>
                              </p:par>
                            </p:childTnLst>
                          </p:cTn>
                        </p:par>
                        <p:par>
                          <p:cTn id="72" fill="hold">
                            <p:stCondLst>
                              <p:cond delay="9000"/>
                            </p:stCondLst>
                            <p:childTnLst>
                              <p:par>
                                <p:cTn id="73" presetID="53" presetClass="entr" presetSubtype="0" fill="hold" grpId="0" nodeType="afterEffect">
                                  <p:stCondLst>
                                    <p:cond delay="0"/>
                                  </p:stCondLst>
                                  <p:childTnLst>
                                    <p:set>
                                      <p:cBhvr>
                                        <p:cTn id="74" dur="1" fill="hold">
                                          <p:stCondLst>
                                            <p:cond delay="0"/>
                                          </p:stCondLst>
                                        </p:cTn>
                                        <p:tgtEl>
                                          <p:spTgt spid="95"/>
                                        </p:tgtEl>
                                        <p:attrNameLst>
                                          <p:attrName>style.visibility</p:attrName>
                                        </p:attrNameLst>
                                      </p:cBhvr>
                                      <p:to>
                                        <p:strVal val="visible"/>
                                      </p:to>
                                    </p:set>
                                    <p:anim calcmode="lin" valueType="num">
                                      <p:cBhvr>
                                        <p:cTn id="75" dur="500" fill="hold"/>
                                        <p:tgtEl>
                                          <p:spTgt spid="95"/>
                                        </p:tgtEl>
                                        <p:attrNameLst>
                                          <p:attrName>ppt_w</p:attrName>
                                        </p:attrNameLst>
                                      </p:cBhvr>
                                      <p:tavLst>
                                        <p:tav tm="0">
                                          <p:val>
                                            <p:fltVal val="0"/>
                                          </p:val>
                                        </p:tav>
                                        <p:tav tm="100000">
                                          <p:val>
                                            <p:strVal val="#ppt_w"/>
                                          </p:val>
                                        </p:tav>
                                      </p:tavLst>
                                    </p:anim>
                                    <p:anim calcmode="lin" valueType="num">
                                      <p:cBhvr>
                                        <p:cTn id="76" dur="500" fill="hold"/>
                                        <p:tgtEl>
                                          <p:spTgt spid="95"/>
                                        </p:tgtEl>
                                        <p:attrNameLst>
                                          <p:attrName>ppt_h</p:attrName>
                                        </p:attrNameLst>
                                      </p:cBhvr>
                                      <p:tavLst>
                                        <p:tav tm="0">
                                          <p:val>
                                            <p:fltVal val="0"/>
                                          </p:val>
                                        </p:tav>
                                        <p:tav tm="100000">
                                          <p:val>
                                            <p:strVal val="#ppt_h"/>
                                          </p:val>
                                        </p:tav>
                                      </p:tavLst>
                                    </p:anim>
                                    <p:animEffect transition="in" filter="fade">
                                      <p:cBhvr>
                                        <p:cTn id="77" dur="500"/>
                                        <p:tgtEl>
                                          <p:spTgt spid="95"/>
                                        </p:tgtEl>
                                      </p:cBhvr>
                                    </p:animEffect>
                                  </p:childTnLst>
                                </p:cTn>
                              </p:par>
                            </p:childTnLst>
                          </p:cTn>
                        </p:par>
                        <p:par>
                          <p:cTn id="78" fill="hold">
                            <p:stCondLst>
                              <p:cond delay="9500"/>
                            </p:stCondLst>
                            <p:childTnLst>
                              <p:par>
                                <p:cTn id="79" presetID="22" presetClass="entr" presetSubtype="2" fill="hold" grpId="0" nodeType="afterEffect">
                                  <p:stCondLst>
                                    <p:cond delay="0"/>
                                  </p:stCondLst>
                                  <p:childTnLst>
                                    <p:set>
                                      <p:cBhvr>
                                        <p:cTn id="80" dur="1" fill="hold">
                                          <p:stCondLst>
                                            <p:cond delay="0"/>
                                          </p:stCondLst>
                                        </p:cTn>
                                        <p:tgtEl>
                                          <p:spTgt spid="96"/>
                                        </p:tgtEl>
                                        <p:attrNameLst>
                                          <p:attrName>style.visibility</p:attrName>
                                        </p:attrNameLst>
                                      </p:cBhvr>
                                      <p:to>
                                        <p:strVal val="visible"/>
                                      </p:to>
                                    </p:set>
                                    <p:animEffect transition="in" filter="wipe(right)">
                                      <p:cBhvr>
                                        <p:cTn id="81" dur="500"/>
                                        <p:tgtEl>
                                          <p:spTgt spid="96"/>
                                        </p:tgtEl>
                                      </p:cBhvr>
                                    </p:animEffect>
                                  </p:childTnLst>
                                </p:cTn>
                              </p:par>
                            </p:childTnLst>
                          </p:cTn>
                        </p:par>
                        <p:par>
                          <p:cTn id="82" fill="hold">
                            <p:stCondLst>
                              <p:cond delay="10000"/>
                            </p:stCondLst>
                            <p:childTnLst>
                              <p:par>
                                <p:cTn id="83" presetID="1" presetClass="entr" presetSubtype="0" fill="hold" grpId="0" nodeType="afterEffect">
                                  <p:stCondLst>
                                    <p:cond delay="2000"/>
                                  </p:stCondLst>
                                  <p:childTnLst>
                                    <p:set>
                                      <p:cBhvr>
                                        <p:cTn id="84"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89" grpId="0">
        <p:bldSub>
          <a:bldChart bld="series"/>
        </p:bldSub>
      </p:bldGraphic>
      <p:bldGraphic spid="90" grpId="0">
        <p:bldSub>
          <a:bldChart bld="series"/>
        </p:bldSub>
      </p:bldGraphic>
      <p:bldP spid="92" grpId="0" animBg="1"/>
      <p:bldP spid="93" grpId="0"/>
      <p:bldP spid="94" grpId="0"/>
      <p:bldP spid="95" grpId="0"/>
      <p:bldP spid="96" grpId="0"/>
      <p:bldP spid="61"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05</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财务计划报表</a:t>
                </a:r>
              </a:p>
            </p:txBody>
          </p:sp>
        </p:grpSp>
      </p:grpSp>
      <p:graphicFrame>
        <p:nvGraphicFramePr>
          <p:cNvPr id="61" name="Chart 42"/>
          <p:cNvGraphicFramePr/>
          <p:nvPr>
            <p:extLst>
              <p:ext uri="{D42A27DB-BD31-4B8C-83A1-F6EECF244321}">
                <p14:modId xmlns:p14="http://schemas.microsoft.com/office/powerpoint/2010/main" val="2879700965"/>
              </p:ext>
            </p:extLst>
          </p:nvPr>
        </p:nvGraphicFramePr>
        <p:xfrm>
          <a:off x="6644318" y="1183537"/>
          <a:ext cx="4648801" cy="375866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2" name="Table 7"/>
          <p:cNvGraphicFramePr>
            <a:graphicFrameLocks noGrp="1"/>
          </p:cNvGraphicFramePr>
          <p:nvPr>
            <p:extLst>
              <p:ext uri="{D42A27DB-BD31-4B8C-83A1-F6EECF244321}">
                <p14:modId xmlns:p14="http://schemas.microsoft.com/office/powerpoint/2010/main" val="568064593"/>
              </p:ext>
            </p:extLst>
          </p:nvPr>
        </p:nvGraphicFramePr>
        <p:xfrm>
          <a:off x="1006118" y="1488338"/>
          <a:ext cx="5486400" cy="3251201"/>
        </p:xfrm>
        <a:graphic>
          <a:graphicData uri="http://schemas.openxmlformats.org/drawingml/2006/table">
            <a:tbl>
              <a:tblPr firstRow="1" bandRow="1">
                <a:tableStyleId>{5C22544A-7EE6-4342-B048-85BDC9FD1C3A}</a:tableStyleId>
              </a:tblPr>
              <a:tblGrid>
                <a:gridCol w="914400">
                  <a:extLst>
                    <a:ext uri="{9D8B030D-6E8A-4147-A177-3AD203B41FA5}">
                      <a16:colId xmlns="" xmlns:a16="http://schemas.microsoft.com/office/drawing/2014/main" val="20000"/>
                    </a:ext>
                  </a:extLst>
                </a:gridCol>
                <a:gridCol w="914400">
                  <a:extLst>
                    <a:ext uri="{9D8B030D-6E8A-4147-A177-3AD203B41FA5}">
                      <a16:colId xmlns="" xmlns:a16="http://schemas.microsoft.com/office/drawing/2014/main" val="20001"/>
                    </a:ext>
                  </a:extLst>
                </a:gridCol>
                <a:gridCol w="914400">
                  <a:extLst>
                    <a:ext uri="{9D8B030D-6E8A-4147-A177-3AD203B41FA5}">
                      <a16:colId xmlns="" xmlns:a16="http://schemas.microsoft.com/office/drawing/2014/main" val="20002"/>
                    </a:ext>
                  </a:extLst>
                </a:gridCol>
                <a:gridCol w="914400">
                  <a:extLst>
                    <a:ext uri="{9D8B030D-6E8A-4147-A177-3AD203B41FA5}">
                      <a16:colId xmlns="" xmlns:a16="http://schemas.microsoft.com/office/drawing/2014/main" val="20003"/>
                    </a:ext>
                  </a:extLst>
                </a:gridCol>
                <a:gridCol w="914400">
                  <a:extLst>
                    <a:ext uri="{9D8B030D-6E8A-4147-A177-3AD203B41FA5}">
                      <a16:colId xmlns="" xmlns:a16="http://schemas.microsoft.com/office/drawing/2014/main" val="20004"/>
                    </a:ext>
                  </a:extLst>
                </a:gridCol>
                <a:gridCol w="914400">
                  <a:extLst>
                    <a:ext uri="{9D8B030D-6E8A-4147-A177-3AD203B41FA5}">
                      <a16:colId xmlns="" xmlns:a16="http://schemas.microsoft.com/office/drawing/2014/main" val="20005"/>
                    </a:ext>
                  </a:extLst>
                </a:gridCol>
              </a:tblGrid>
              <a:tr h="466147">
                <a:tc>
                  <a:txBody>
                    <a:bodyPr/>
                    <a:lstStyle/>
                    <a:p>
                      <a:pPr algn="ctr"/>
                      <a:r>
                        <a:rPr lang="en-US" sz="1500" b="1" dirty="0" smtClean="0">
                          <a:latin typeface="Agency FB" panose="020B0503020202020204" pitchFamily="34" charset="0"/>
                        </a:rPr>
                        <a:t>Year</a:t>
                      </a:r>
                      <a:endParaRPr lang="en-US" sz="1500" b="1" dirty="0">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D43B20"/>
                    </a:solidFill>
                  </a:tcPr>
                </a:tc>
                <a:tc>
                  <a:txBody>
                    <a:bodyPr/>
                    <a:lstStyle/>
                    <a:p>
                      <a:pPr algn="ctr"/>
                      <a:r>
                        <a:rPr lang="en-US" sz="1500" b="1" dirty="0" smtClean="0">
                          <a:solidFill>
                            <a:schemeClr val="tx1">
                              <a:lumMod val="50000"/>
                              <a:lumOff val="50000"/>
                            </a:schemeClr>
                          </a:solidFill>
                          <a:latin typeface="Agency FB" panose="020B0503020202020204" pitchFamily="34" charset="0"/>
                        </a:rPr>
                        <a:t>item1</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500" b="1" dirty="0" smtClean="0">
                          <a:solidFill>
                            <a:schemeClr val="tx1">
                              <a:lumMod val="50000"/>
                              <a:lumOff val="50000"/>
                            </a:schemeClr>
                          </a:solidFill>
                          <a:latin typeface="Agency FB" panose="020B0503020202020204" pitchFamily="34" charset="0"/>
                        </a:rPr>
                        <a:t>item2</a:t>
                      </a: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500" b="1" dirty="0" smtClean="0">
                          <a:solidFill>
                            <a:schemeClr val="tx1">
                              <a:lumMod val="50000"/>
                              <a:lumOff val="50000"/>
                            </a:schemeClr>
                          </a:solidFill>
                          <a:latin typeface="Agency FB" panose="020B0503020202020204" pitchFamily="34" charset="0"/>
                        </a:rPr>
                        <a:t>item3</a:t>
                      </a: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500" b="1" dirty="0" smtClean="0">
                          <a:solidFill>
                            <a:schemeClr val="tx1">
                              <a:lumMod val="50000"/>
                              <a:lumOff val="50000"/>
                            </a:schemeClr>
                          </a:solidFill>
                          <a:latin typeface="Agency FB" panose="020B0503020202020204" pitchFamily="34" charset="0"/>
                        </a:rPr>
                        <a:t>item4</a:t>
                      </a: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500" b="1" dirty="0" smtClean="0">
                          <a:solidFill>
                            <a:schemeClr val="tx1">
                              <a:lumMod val="50000"/>
                              <a:lumOff val="50000"/>
                            </a:schemeClr>
                          </a:solidFill>
                          <a:latin typeface="Agency FB" panose="020B0503020202020204" pitchFamily="34" charset="0"/>
                        </a:rPr>
                        <a:t>item5</a:t>
                      </a: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 xmlns:a16="http://schemas.microsoft.com/office/drawing/2014/main" val="10000"/>
                  </a:ext>
                </a:extLst>
              </a:tr>
              <a:tr h="454319">
                <a:tc>
                  <a:txBody>
                    <a:bodyPr/>
                    <a:lstStyle/>
                    <a:p>
                      <a:pPr algn="ctr"/>
                      <a:r>
                        <a:rPr lang="en-US" sz="1500" b="1" dirty="0" smtClean="0">
                          <a:solidFill>
                            <a:schemeClr val="bg1"/>
                          </a:solidFill>
                          <a:latin typeface="Agency FB" panose="020B0503020202020204" pitchFamily="34" charset="0"/>
                        </a:rPr>
                        <a:t>2010</a:t>
                      </a:r>
                      <a:endParaRPr lang="en-US" sz="1500" b="1" dirty="0">
                        <a:solidFill>
                          <a:schemeClr val="bg1"/>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759F81"/>
                    </a:solidFill>
                  </a:tcPr>
                </a:tc>
                <a:tc>
                  <a:txBody>
                    <a:bodyPr/>
                    <a:lstStyle/>
                    <a:p>
                      <a:pPr algn="ctr"/>
                      <a:r>
                        <a:rPr lang="en-US" sz="1500" b="1" dirty="0" smtClean="0">
                          <a:solidFill>
                            <a:schemeClr val="tx1">
                              <a:lumMod val="50000"/>
                              <a:lumOff val="50000"/>
                            </a:schemeClr>
                          </a:solidFill>
                          <a:latin typeface="Agency FB" panose="020B0503020202020204" pitchFamily="34" charset="0"/>
                        </a:rPr>
                        <a:t>10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60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10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60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10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 xmlns:a16="http://schemas.microsoft.com/office/drawing/2014/main" val="10001"/>
                  </a:ext>
                </a:extLst>
              </a:tr>
              <a:tr h="466147">
                <a:tc>
                  <a:txBody>
                    <a:bodyPr/>
                    <a:lstStyle/>
                    <a:p>
                      <a:pPr algn="ctr"/>
                      <a:r>
                        <a:rPr lang="en-US" sz="1500" b="1" dirty="0" smtClean="0">
                          <a:solidFill>
                            <a:schemeClr val="bg1"/>
                          </a:solidFill>
                          <a:latin typeface="Agency FB" panose="020B0503020202020204" pitchFamily="34" charset="0"/>
                        </a:rPr>
                        <a:t>2012</a:t>
                      </a:r>
                      <a:endParaRPr lang="en-US" sz="1500" b="1" dirty="0">
                        <a:solidFill>
                          <a:schemeClr val="bg1"/>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tx1">
                        <a:lumMod val="75000"/>
                        <a:lumOff val="2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20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50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20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50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20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 xmlns:a16="http://schemas.microsoft.com/office/drawing/2014/main" val="10002"/>
                  </a:ext>
                </a:extLst>
              </a:tr>
              <a:tr h="466147">
                <a:tc>
                  <a:txBody>
                    <a:bodyPr/>
                    <a:lstStyle/>
                    <a:p>
                      <a:pPr algn="ctr"/>
                      <a:r>
                        <a:rPr lang="en-US" sz="1500" b="1" dirty="0" smtClean="0">
                          <a:solidFill>
                            <a:schemeClr val="bg1"/>
                          </a:solidFill>
                          <a:latin typeface="Agency FB" panose="020B0503020202020204" pitchFamily="34" charset="0"/>
                        </a:rPr>
                        <a:t>2013</a:t>
                      </a:r>
                      <a:endParaRPr lang="en-US" sz="1500" b="1" dirty="0">
                        <a:solidFill>
                          <a:schemeClr val="bg1"/>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tx1">
                        <a:lumMod val="65000"/>
                        <a:lumOff val="3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30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40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30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40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30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 xmlns:a16="http://schemas.microsoft.com/office/drawing/2014/main" val="10003"/>
                  </a:ext>
                </a:extLst>
              </a:tr>
              <a:tr h="466147">
                <a:tc>
                  <a:txBody>
                    <a:bodyPr/>
                    <a:lstStyle/>
                    <a:p>
                      <a:pPr algn="ctr"/>
                      <a:r>
                        <a:rPr lang="en-US" sz="1500" b="1" dirty="0" smtClean="0">
                          <a:solidFill>
                            <a:schemeClr val="bg1"/>
                          </a:solidFill>
                          <a:latin typeface="Agency FB" panose="020B0503020202020204" pitchFamily="34" charset="0"/>
                        </a:rPr>
                        <a:t>2013</a:t>
                      </a:r>
                      <a:endParaRPr lang="en-US" sz="1500" b="1" dirty="0">
                        <a:solidFill>
                          <a:schemeClr val="bg1"/>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tx1">
                        <a:lumMod val="50000"/>
                        <a:lumOff val="50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40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30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40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30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40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 xmlns:a16="http://schemas.microsoft.com/office/drawing/2014/main" val="10004"/>
                  </a:ext>
                </a:extLst>
              </a:tr>
              <a:tr h="466147">
                <a:tc>
                  <a:txBody>
                    <a:bodyPr/>
                    <a:lstStyle/>
                    <a:p>
                      <a:pPr algn="ctr"/>
                      <a:r>
                        <a:rPr lang="en-US" sz="1500" b="1" dirty="0" smtClean="0">
                          <a:solidFill>
                            <a:schemeClr val="bg1"/>
                          </a:solidFill>
                          <a:latin typeface="Agency FB" panose="020B0503020202020204" pitchFamily="34" charset="0"/>
                        </a:rPr>
                        <a:t>2015</a:t>
                      </a:r>
                      <a:endParaRPr lang="en-US" sz="1500" b="1" dirty="0">
                        <a:solidFill>
                          <a:schemeClr val="bg1"/>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6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50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20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50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20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50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 xmlns:a16="http://schemas.microsoft.com/office/drawing/2014/main" val="10005"/>
                  </a:ext>
                </a:extLst>
              </a:tr>
              <a:tr h="466147">
                <a:tc>
                  <a:txBody>
                    <a:bodyPr/>
                    <a:lstStyle/>
                    <a:p>
                      <a:pPr algn="ctr"/>
                      <a:r>
                        <a:rPr lang="en-US" sz="1500" b="1" dirty="0" smtClean="0">
                          <a:solidFill>
                            <a:schemeClr val="bg1"/>
                          </a:solidFill>
                          <a:latin typeface="Agency FB" panose="020B0503020202020204" pitchFamily="34" charset="0"/>
                        </a:rPr>
                        <a:t>2016</a:t>
                      </a:r>
                      <a:endParaRPr lang="en-US" sz="1500" b="1" dirty="0">
                        <a:solidFill>
                          <a:schemeClr val="bg1"/>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60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10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60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10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500" b="1" dirty="0" smtClean="0">
                          <a:solidFill>
                            <a:schemeClr val="tx1">
                              <a:lumMod val="50000"/>
                              <a:lumOff val="50000"/>
                            </a:schemeClr>
                          </a:solidFill>
                          <a:latin typeface="Agency FB" panose="020B0503020202020204" pitchFamily="34" charset="0"/>
                        </a:rPr>
                        <a:t>60</a:t>
                      </a:r>
                      <a:endParaRPr lang="en-US" sz="1500" b="1" dirty="0">
                        <a:solidFill>
                          <a:schemeClr val="tx1">
                            <a:lumMod val="50000"/>
                            <a:lumOff val="50000"/>
                          </a:schemeClr>
                        </a:solidFill>
                        <a:latin typeface="Agency FB" panose="020B0503020202020204" pitchFamily="34" charset="0"/>
                      </a:endParaRPr>
                    </a:p>
                  </a:txBody>
                  <a:tcPr marL="121920" marR="121920" marT="60960" marB="6096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 xmlns:a16="http://schemas.microsoft.com/office/drawing/2014/main" val="10006"/>
                  </a:ext>
                </a:extLst>
              </a:tr>
            </a:tbl>
          </a:graphicData>
        </a:graphic>
      </p:graphicFrame>
      <p:sp>
        <p:nvSpPr>
          <p:cNvPr id="64" name="TextBox 13"/>
          <p:cNvSpPr txBox="1"/>
          <p:nvPr/>
        </p:nvSpPr>
        <p:spPr>
          <a:xfrm>
            <a:off x="1124682" y="5030446"/>
            <a:ext cx="2058065" cy="1200072"/>
          </a:xfrm>
          <a:prstGeom prst="rect">
            <a:avLst/>
          </a:prstGeom>
          <a:noFill/>
        </p:spPr>
        <p:txBody>
          <a:bodyPr wrap="square" rtlCol="0">
            <a:spAutoFit/>
          </a:bodyPr>
          <a:lstStyle/>
          <a:p>
            <a:pPr algn="ctr" defTabSz="1375467"/>
            <a:r>
              <a:rPr lang="en-US" sz="1600" b="1" dirty="0">
                <a:solidFill>
                  <a:srgbClr val="D43B20"/>
                </a:solidFill>
                <a:latin typeface="Agency FB" panose="020B0503020202020204" pitchFamily="34" charset="0"/>
              </a:rPr>
              <a:t>Title Goes here</a:t>
            </a:r>
          </a:p>
          <a:p>
            <a:pPr algn="ctr">
              <a:spcBef>
                <a:spcPct val="20000"/>
              </a:spcBef>
              <a:defRPr/>
            </a:pPr>
            <a:r>
              <a:rPr lang="en-US" sz="1333" dirty="0">
                <a:solidFill>
                  <a:srgbClr val="262626">
                    <a:lumMod val="50000"/>
                    <a:lumOff val="50000"/>
                  </a:srgbClr>
                </a:solidFill>
                <a:latin typeface="Agency FB" panose="020B0503020202020204" pitchFamily="34" charset="0"/>
              </a:rPr>
              <a:t>There are many variations of passages but the of majority have suffered alteration some form</a:t>
            </a:r>
            <a:br>
              <a:rPr lang="en-US" sz="1333" dirty="0">
                <a:solidFill>
                  <a:srgbClr val="262626">
                    <a:lumMod val="50000"/>
                    <a:lumOff val="50000"/>
                  </a:srgbClr>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by injected.</a:t>
            </a:r>
          </a:p>
        </p:txBody>
      </p:sp>
      <p:sp>
        <p:nvSpPr>
          <p:cNvPr id="70" name="TextBox 14"/>
          <p:cNvSpPr txBox="1"/>
          <p:nvPr/>
        </p:nvSpPr>
        <p:spPr>
          <a:xfrm>
            <a:off x="3078911" y="5030446"/>
            <a:ext cx="2058065" cy="1200072"/>
          </a:xfrm>
          <a:prstGeom prst="rect">
            <a:avLst/>
          </a:prstGeom>
          <a:noFill/>
        </p:spPr>
        <p:txBody>
          <a:bodyPr wrap="square" rtlCol="0">
            <a:spAutoFit/>
          </a:bodyPr>
          <a:lstStyle/>
          <a:p>
            <a:pPr algn="ctr" defTabSz="1375467"/>
            <a:r>
              <a:rPr lang="en-US" sz="1600" b="1" dirty="0">
                <a:solidFill>
                  <a:srgbClr val="759F81"/>
                </a:solidFill>
                <a:latin typeface="Agency FB" panose="020B0503020202020204" pitchFamily="34" charset="0"/>
              </a:rPr>
              <a:t>Title Goes here</a:t>
            </a:r>
          </a:p>
          <a:p>
            <a:pPr algn="ctr">
              <a:spcBef>
                <a:spcPct val="20000"/>
              </a:spcBef>
              <a:defRPr/>
            </a:pPr>
            <a:r>
              <a:rPr lang="en-US" sz="1333" dirty="0">
                <a:solidFill>
                  <a:srgbClr val="262626">
                    <a:lumMod val="50000"/>
                    <a:lumOff val="50000"/>
                  </a:srgbClr>
                </a:solidFill>
                <a:latin typeface="Agency FB" panose="020B0503020202020204" pitchFamily="34" charset="0"/>
              </a:rPr>
              <a:t>There are many variations of passages but the of majority have suffered alteration some form</a:t>
            </a:r>
            <a:br>
              <a:rPr lang="en-US" sz="1333" dirty="0">
                <a:solidFill>
                  <a:srgbClr val="262626">
                    <a:lumMod val="50000"/>
                    <a:lumOff val="50000"/>
                  </a:srgbClr>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by injected.</a:t>
            </a:r>
          </a:p>
        </p:txBody>
      </p:sp>
      <p:sp>
        <p:nvSpPr>
          <p:cNvPr id="71" name="TextBox 15"/>
          <p:cNvSpPr txBox="1"/>
          <p:nvPr/>
        </p:nvSpPr>
        <p:spPr>
          <a:xfrm>
            <a:off x="5033140" y="5030446"/>
            <a:ext cx="2058065" cy="1200072"/>
          </a:xfrm>
          <a:prstGeom prst="rect">
            <a:avLst/>
          </a:prstGeom>
          <a:noFill/>
        </p:spPr>
        <p:txBody>
          <a:bodyPr wrap="square" rtlCol="0">
            <a:spAutoFit/>
          </a:bodyPr>
          <a:lstStyle/>
          <a:p>
            <a:pPr algn="ctr" defTabSz="1375467"/>
            <a:r>
              <a:rPr lang="en-US" sz="1600" b="1" dirty="0">
                <a:solidFill>
                  <a:schemeClr val="tx1">
                    <a:lumMod val="75000"/>
                    <a:lumOff val="25000"/>
                  </a:schemeClr>
                </a:solidFill>
                <a:latin typeface="Agency FB" panose="020B0503020202020204" pitchFamily="34" charset="0"/>
              </a:rPr>
              <a:t>Title Goes here</a:t>
            </a:r>
          </a:p>
          <a:p>
            <a:pPr algn="ctr">
              <a:spcBef>
                <a:spcPct val="20000"/>
              </a:spcBef>
              <a:defRPr/>
            </a:pPr>
            <a:r>
              <a:rPr lang="en-US" sz="1333" dirty="0">
                <a:solidFill>
                  <a:srgbClr val="262626">
                    <a:lumMod val="50000"/>
                    <a:lumOff val="50000"/>
                  </a:srgbClr>
                </a:solidFill>
                <a:latin typeface="Agency FB" panose="020B0503020202020204" pitchFamily="34" charset="0"/>
              </a:rPr>
              <a:t>There are many variations of passages but the of majority have suffered alteration some form</a:t>
            </a:r>
            <a:br>
              <a:rPr lang="en-US" sz="1333" dirty="0">
                <a:solidFill>
                  <a:srgbClr val="262626">
                    <a:lumMod val="50000"/>
                    <a:lumOff val="50000"/>
                  </a:srgbClr>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by injected.</a:t>
            </a:r>
          </a:p>
        </p:txBody>
      </p:sp>
      <p:sp>
        <p:nvSpPr>
          <p:cNvPr id="72" name="TextBox 16"/>
          <p:cNvSpPr txBox="1"/>
          <p:nvPr/>
        </p:nvSpPr>
        <p:spPr>
          <a:xfrm>
            <a:off x="6987370" y="5030446"/>
            <a:ext cx="2058065" cy="1200072"/>
          </a:xfrm>
          <a:prstGeom prst="rect">
            <a:avLst/>
          </a:prstGeom>
          <a:noFill/>
        </p:spPr>
        <p:txBody>
          <a:bodyPr wrap="square" rtlCol="0">
            <a:spAutoFit/>
          </a:bodyPr>
          <a:lstStyle/>
          <a:p>
            <a:pPr algn="ctr" defTabSz="1375467"/>
            <a:r>
              <a:rPr lang="en-US" sz="1600" b="1" dirty="0">
                <a:solidFill>
                  <a:schemeClr val="tx1">
                    <a:lumMod val="65000"/>
                    <a:lumOff val="35000"/>
                  </a:schemeClr>
                </a:solidFill>
                <a:latin typeface="Agency FB" panose="020B0503020202020204" pitchFamily="34" charset="0"/>
              </a:rPr>
              <a:t>Title Goes here</a:t>
            </a:r>
          </a:p>
          <a:p>
            <a:pPr algn="ctr">
              <a:spcBef>
                <a:spcPct val="20000"/>
              </a:spcBef>
              <a:defRPr/>
            </a:pPr>
            <a:r>
              <a:rPr lang="en-US" sz="1333" dirty="0">
                <a:solidFill>
                  <a:srgbClr val="262626">
                    <a:lumMod val="50000"/>
                    <a:lumOff val="50000"/>
                  </a:srgbClr>
                </a:solidFill>
                <a:latin typeface="Agency FB" panose="020B0503020202020204" pitchFamily="34" charset="0"/>
              </a:rPr>
              <a:t>There are many variations of passages but the of majority have suffered alteration some form</a:t>
            </a:r>
            <a:br>
              <a:rPr lang="en-US" sz="1333" dirty="0">
                <a:solidFill>
                  <a:srgbClr val="262626">
                    <a:lumMod val="50000"/>
                    <a:lumOff val="50000"/>
                  </a:srgbClr>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by injected.</a:t>
            </a:r>
          </a:p>
        </p:txBody>
      </p:sp>
      <p:sp>
        <p:nvSpPr>
          <p:cNvPr id="73" name="TextBox 19"/>
          <p:cNvSpPr txBox="1"/>
          <p:nvPr/>
        </p:nvSpPr>
        <p:spPr>
          <a:xfrm>
            <a:off x="8941600" y="5030446"/>
            <a:ext cx="2058065" cy="1200072"/>
          </a:xfrm>
          <a:prstGeom prst="rect">
            <a:avLst/>
          </a:prstGeom>
          <a:noFill/>
        </p:spPr>
        <p:txBody>
          <a:bodyPr wrap="square" rtlCol="0">
            <a:spAutoFit/>
          </a:bodyPr>
          <a:lstStyle/>
          <a:p>
            <a:pPr algn="ctr" defTabSz="1375467"/>
            <a:r>
              <a:rPr lang="en-US" sz="1600" b="1" dirty="0">
                <a:solidFill>
                  <a:schemeClr val="tx1">
                    <a:lumMod val="50000"/>
                    <a:lumOff val="50000"/>
                  </a:schemeClr>
                </a:solidFill>
                <a:latin typeface="Agency FB" panose="020B0503020202020204" pitchFamily="34" charset="0"/>
              </a:rPr>
              <a:t>Title Goes here</a:t>
            </a:r>
          </a:p>
          <a:p>
            <a:pPr algn="ctr">
              <a:spcBef>
                <a:spcPct val="20000"/>
              </a:spcBef>
              <a:defRPr/>
            </a:pPr>
            <a:r>
              <a:rPr lang="en-US" sz="1333" dirty="0">
                <a:solidFill>
                  <a:srgbClr val="262626">
                    <a:lumMod val="50000"/>
                    <a:lumOff val="50000"/>
                  </a:srgbClr>
                </a:solidFill>
                <a:latin typeface="Agency FB" panose="020B0503020202020204" pitchFamily="34" charset="0"/>
              </a:rPr>
              <a:t>There are many variations of passages but the of majority have suffered alteration some form</a:t>
            </a:r>
            <a:br>
              <a:rPr lang="en-US" sz="1333" dirty="0">
                <a:solidFill>
                  <a:srgbClr val="262626">
                    <a:lumMod val="50000"/>
                    <a:lumOff val="50000"/>
                  </a:srgbClr>
                </a:solidFill>
                <a:latin typeface="Agency FB" panose="020B0503020202020204" pitchFamily="34" charset="0"/>
              </a:rPr>
            </a:br>
            <a:r>
              <a:rPr lang="en-US" sz="1333" dirty="0">
                <a:solidFill>
                  <a:srgbClr val="262626">
                    <a:lumMod val="50000"/>
                    <a:lumOff val="50000"/>
                  </a:srgbClr>
                </a:solidFill>
                <a:latin typeface="Agency FB" panose="020B0503020202020204" pitchFamily="34" charset="0"/>
              </a:rPr>
              <a:t>by injected.</a:t>
            </a:r>
          </a:p>
        </p:txBody>
      </p:sp>
      <p:sp>
        <p:nvSpPr>
          <p:cNvPr id="74" name="矩形 73"/>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997468438"/>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61">
                                            <p:graphicEl>
                                              <a:chart seriesIdx="-3" categoryIdx="-3" bldStep="gridLegend"/>
                                            </p:graphicEl>
                                          </p:spTgt>
                                        </p:tgtEl>
                                        <p:attrNameLst>
                                          <p:attrName>style.visibility</p:attrName>
                                        </p:attrNameLst>
                                      </p:cBhvr>
                                      <p:to>
                                        <p:strVal val="visible"/>
                                      </p:to>
                                    </p:set>
                                    <p:anim calcmode="lin" valueType="num">
                                      <p:cBhvr additive="base">
                                        <p:cTn id="7" dur="500" fill="hold"/>
                                        <p:tgtEl>
                                          <p:spTgt spid="61">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additive="base">
                                        <p:cTn id="8" dur="500" fill="hold"/>
                                        <p:tgtEl>
                                          <p:spTgt spid="61">
                                            <p:graphicEl>
                                              <a:chart seriesIdx="-3" categoryIdx="-3" bldStep="gridLegend"/>
                                            </p:graphicEl>
                                          </p:spTgt>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1" accel="50000" decel="50000" fill="hold" grpId="0" nodeType="afterEffect">
                                  <p:stCondLst>
                                    <p:cond delay="0"/>
                                  </p:stCondLst>
                                  <p:childTnLst>
                                    <p:set>
                                      <p:cBhvr>
                                        <p:cTn id="11" dur="1" fill="hold">
                                          <p:stCondLst>
                                            <p:cond delay="0"/>
                                          </p:stCondLst>
                                        </p:cTn>
                                        <p:tgtEl>
                                          <p:spTgt spid="61">
                                            <p:graphicEl>
                                              <a:chart seriesIdx="-4" categoryIdx="0" bldStep="category"/>
                                            </p:graphicEl>
                                          </p:spTgt>
                                        </p:tgtEl>
                                        <p:attrNameLst>
                                          <p:attrName>style.visibility</p:attrName>
                                        </p:attrNameLst>
                                      </p:cBhvr>
                                      <p:to>
                                        <p:strVal val="visible"/>
                                      </p:to>
                                    </p:set>
                                    <p:anim calcmode="lin" valueType="num">
                                      <p:cBhvr additive="base">
                                        <p:cTn id="12" dur="500" fill="hold"/>
                                        <p:tgtEl>
                                          <p:spTgt spid="61">
                                            <p:graphicEl>
                                              <a:chart seriesIdx="-4" categoryIdx="0" bldStep="category"/>
                                            </p:graphicEl>
                                          </p:spTgt>
                                        </p:tgtEl>
                                        <p:attrNameLst>
                                          <p:attrName>ppt_x</p:attrName>
                                        </p:attrNameLst>
                                      </p:cBhvr>
                                      <p:tavLst>
                                        <p:tav tm="0">
                                          <p:val>
                                            <p:strVal val="#ppt_x"/>
                                          </p:val>
                                        </p:tav>
                                        <p:tav tm="100000">
                                          <p:val>
                                            <p:strVal val="#ppt_x"/>
                                          </p:val>
                                        </p:tav>
                                      </p:tavLst>
                                    </p:anim>
                                    <p:anim calcmode="lin" valueType="num">
                                      <p:cBhvr additive="base">
                                        <p:cTn id="13" dur="500" fill="hold"/>
                                        <p:tgtEl>
                                          <p:spTgt spid="61">
                                            <p:graphicEl>
                                              <a:chart seriesIdx="-4" categoryIdx="0" bldStep="category"/>
                                            </p:graphicEl>
                                          </p:spTgt>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ID="2" presetClass="entr" presetSubtype="1" accel="50000" decel="50000" fill="hold" grpId="0" nodeType="afterEffect">
                                  <p:stCondLst>
                                    <p:cond delay="0"/>
                                  </p:stCondLst>
                                  <p:childTnLst>
                                    <p:set>
                                      <p:cBhvr>
                                        <p:cTn id="16" dur="1" fill="hold">
                                          <p:stCondLst>
                                            <p:cond delay="0"/>
                                          </p:stCondLst>
                                        </p:cTn>
                                        <p:tgtEl>
                                          <p:spTgt spid="61">
                                            <p:graphicEl>
                                              <a:chart seriesIdx="-4" categoryIdx="1" bldStep="category"/>
                                            </p:graphicEl>
                                          </p:spTgt>
                                        </p:tgtEl>
                                        <p:attrNameLst>
                                          <p:attrName>style.visibility</p:attrName>
                                        </p:attrNameLst>
                                      </p:cBhvr>
                                      <p:to>
                                        <p:strVal val="visible"/>
                                      </p:to>
                                    </p:set>
                                    <p:anim calcmode="lin" valueType="num">
                                      <p:cBhvr additive="base">
                                        <p:cTn id="17" dur="500" fill="hold"/>
                                        <p:tgtEl>
                                          <p:spTgt spid="61">
                                            <p:graphicEl>
                                              <a:chart seriesIdx="-4" categoryIdx="1" bldStep="category"/>
                                            </p:graphicEl>
                                          </p:spTgt>
                                        </p:tgtEl>
                                        <p:attrNameLst>
                                          <p:attrName>ppt_x</p:attrName>
                                        </p:attrNameLst>
                                      </p:cBhvr>
                                      <p:tavLst>
                                        <p:tav tm="0">
                                          <p:val>
                                            <p:strVal val="#ppt_x"/>
                                          </p:val>
                                        </p:tav>
                                        <p:tav tm="100000">
                                          <p:val>
                                            <p:strVal val="#ppt_x"/>
                                          </p:val>
                                        </p:tav>
                                      </p:tavLst>
                                    </p:anim>
                                    <p:anim calcmode="lin" valueType="num">
                                      <p:cBhvr additive="base">
                                        <p:cTn id="18" dur="500" fill="hold"/>
                                        <p:tgtEl>
                                          <p:spTgt spid="61">
                                            <p:graphicEl>
                                              <a:chart seriesIdx="-4" categoryIdx="1" bldStep="category"/>
                                            </p:graphicEl>
                                          </p:spTgt>
                                        </p:tgtEl>
                                        <p:attrNameLst>
                                          <p:attrName>ppt_y</p:attrName>
                                        </p:attrNameLst>
                                      </p:cBhvr>
                                      <p:tavLst>
                                        <p:tav tm="0">
                                          <p:val>
                                            <p:strVal val="0-#ppt_h/2"/>
                                          </p:val>
                                        </p:tav>
                                        <p:tav tm="100000">
                                          <p:val>
                                            <p:strVal val="#ppt_y"/>
                                          </p:val>
                                        </p:tav>
                                      </p:tavLst>
                                    </p:anim>
                                  </p:childTnLst>
                                </p:cTn>
                              </p:par>
                            </p:childTnLst>
                          </p:cTn>
                        </p:par>
                        <p:par>
                          <p:cTn id="19" fill="hold">
                            <p:stCondLst>
                              <p:cond delay="1500"/>
                            </p:stCondLst>
                            <p:childTnLst>
                              <p:par>
                                <p:cTn id="20" presetID="2" presetClass="entr" presetSubtype="1" accel="50000" decel="50000" fill="hold" grpId="0" nodeType="afterEffect">
                                  <p:stCondLst>
                                    <p:cond delay="0"/>
                                  </p:stCondLst>
                                  <p:childTnLst>
                                    <p:set>
                                      <p:cBhvr>
                                        <p:cTn id="21" dur="1" fill="hold">
                                          <p:stCondLst>
                                            <p:cond delay="0"/>
                                          </p:stCondLst>
                                        </p:cTn>
                                        <p:tgtEl>
                                          <p:spTgt spid="61">
                                            <p:graphicEl>
                                              <a:chart seriesIdx="-4" categoryIdx="2" bldStep="category"/>
                                            </p:graphicEl>
                                          </p:spTgt>
                                        </p:tgtEl>
                                        <p:attrNameLst>
                                          <p:attrName>style.visibility</p:attrName>
                                        </p:attrNameLst>
                                      </p:cBhvr>
                                      <p:to>
                                        <p:strVal val="visible"/>
                                      </p:to>
                                    </p:set>
                                    <p:anim calcmode="lin" valueType="num">
                                      <p:cBhvr additive="base">
                                        <p:cTn id="22" dur="500" fill="hold"/>
                                        <p:tgtEl>
                                          <p:spTgt spid="61">
                                            <p:graphicEl>
                                              <a:chart seriesIdx="-4" categoryIdx="2" bldStep="category"/>
                                            </p:graphicEl>
                                          </p:spTgt>
                                        </p:tgtEl>
                                        <p:attrNameLst>
                                          <p:attrName>ppt_x</p:attrName>
                                        </p:attrNameLst>
                                      </p:cBhvr>
                                      <p:tavLst>
                                        <p:tav tm="0">
                                          <p:val>
                                            <p:strVal val="#ppt_x"/>
                                          </p:val>
                                        </p:tav>
                                        <p:tav tm="100000">
                                          <p:val>
                                            <p:strVal val="#ppt_x"/>
                                          </p:val>
                                        </p:tav>
                                      </p:tavLst>
                                    </p:anim>
                                    <p:anim calcmode="lin" valueType="num">
                                      <p:cBhvr additive="base">
                                        <p:cTn id="23" dur="500" fill="hold"/>
                                        <p:tgtEl>
                                          <p:spTgt spid="61">
                                            <p:graphicEl>
                                              <a:chart seriesIdx="-4" categoryIdx="2" bldStep="category"/>
                                            </p:graphicEl>
                                          </p:spTgt>
                                        </p:tgtEl>
                                        <p:attrNameLst>
                                          <p:attrName>ppt_y</p:attrName>
                                        </p:attrNameLst>
                                      </p:cBhvr>
                                      <p:tavLst>
                                        <p:tav tm="0">
                                          <p:val>
                                            <p:strVal val="0-#ppt_h/2"/>
                                          </p:val>
                                        </p:tav>
                                        <p:tav tm="100000">
                                          <p:val>
                                            <p:strVal val="#ppt_y"/>
                                          </p:val>
                                        </p:tav>
                                      </p:tavLst>
                                    </p:anim>
                                  </p:childTnLst>
                                </p:cTn>
                              </p:par>
                            </p:childTnLst>
                          </p:cTn>
                        </p:par>
                        <p:par>
                          <p:cTn id="24" fill="hold">
                            <p:stCondLst>
                              <p:cond delay="2000"/>
                            </p:stCondLst>
                            <p:childTnLst>
                              <p:par>
                                <p:cTn id="25" presetID="2" presetClass="entr" presetSubtype="1" accel="50000" decel="50000" fill="hold" grpId="0" nodeType="afterEffect">
                                  <p:stCondLst>
                                    <p:cond delay="0"/>
                                  </p:stCondLst>
                                  <p:childTnLst>
                                    <p:set>
                                      <p:cBhvr>
                                        <p:cTn id="26" dur="1" fill="hold">
                                          <p:stCondLst>
                                            <p:cond delay="0"/>
                                          </p:stCondLst>
                                        </p:cTn>
                                        <p:tgtEl>
                                          <p:spTgt spid="61">
                                            <p:graphicEl>
                                              <a:chart seriesIdx="-4" categoryIdx="3" bldStep="category"/>
                                            </p:graphicEl>
                                          </p:spTgt>
                                        </p:tgtEl>
                                        <p:attrNameLst>
                                          <p:attrName>style.visibility</p:attrName>
                                        </p:attrNameLst>
                                      </p:cBhvr>
                                      <p:to>
                                        <p:strVal val="visible"/>
                                      </p:to>
                                    </p:set>
                                    <p:anim calcmode="lin" valueType="num">
                                      <p:cBhvr additive="base">
                                        <p:cTn id="27" dur="500" fill="hold"/>
                                        <p:tgtEl>
                                          <p:spTgt spid="61">
                                            <p:graphicEl>
                                              <a:chart seriesIdx="-4" categoryIdx="3" bldStep="category"/>
                                            </p:graphicEl>
                                          </p:spTgt>
                                        </p:tgtEl>
                                        <p:attrNameLst>
                                          <p:attrName>ppt_x</p:attrName>
                                        </p:attrNameLst>
                                      </p:cBhvr>
                                      <p:tavLst>
                                        <p:tav tm="0">
                                          <p:val>
                                            <p:strVal val="#ppt_x"/>
                                          </p:val>
                                        </p:tav>
                                        <p:tav tm="100000">
                                          <p:val>
                                            <p:strVal val="#ppt_x"/>
                                          </p:val>
                                        </p:tav>
                                      </p:tavLst>
                                    </p:anim>
                                    <p:anim calcmode="lin" valueType="num">
                                      <p:cBhvr additive="base">
                                        <p:cTn id="28" dur="500" fill="hold"/>
                                        <p:tgtEl>
                                          <p:spTgt spid="61">
                                            <p:graphicEl>
                                              <a:chart seriesIdx="-4" categoryIdx="3" bldStep="category"/>
                                            </p:graphicEl>
                                          </p:spTgt>
                                        </p:tgtEl>
                                        <p:attrNameLst>
                                          <p:attrName>ppt_y</p:attrName>
                                        </p:attrNameLst>
                                      </p:cBhvr>
                                      <p:tavLst>
                                        <p:tav tm="0">
                                          <p:val>
                                            <p:strVal val="0-#ppt_h/2"/>
                                          </p:val>
                                        </p:tav>
                                        <p:tav tm="100000">
                                          <p:val>
                                            <p:strVal val="#ppt_y"/>
                                          </p:val>
                                        </p:tav>
                                      </p:tavLst>
                                    </p:anim>
                                  </p:childTnLst>
                                </p:cTn>
                              </p:par>
                            </p:childTnLst>
                          </p:cTn>
                        </p:par>
                        <p:par>
                          <p:cTn id="29" fill="hold">
                            <p:stCondLst>
                              <p:cond delay="2500"/>
                            </p:stCondLst>
                            <p:childTnLst>
                              <p:par>
                                <p:cTn id="30" presetID="2" presetClass="entr" presetSubtype="1" accel="50000" decel="50000" fill="hold" grpId="0" nodeType="afterEffect">
                                  <p:stCondLst>
                                    <p:cond delay="0"/>
                                  </p:stCondLst>
                                  <p:childTnLst>
                                    <p:set>
                                      <p:cBhvr>
                                        <p:cTn id="31" dur="1" fill="hold">
                                          <p:stCondLst>
                                            <p:cond delay="0"/>
                                          </p:stCondLst>
                                        </p:cTn>
                                        <p:tgtEl>
                                          <p:spTgt spid="61">
                                            <p:graphicEl>
                                              <a:chart seriesIdx="-4" categoryIdx="4" bldStep="category"/>
                                            </p:graphicEl>
                                          </p:spTgt>
                                        </p:tgtEl>
                                        <p:attrNameLst>
                                          <p:attrName>style.visibility</p:attrName>
                                        </p:attrNameLst>
                                      </p:cBhvr>
                                      <p:to>
                                        <p:strVal val="visible"/>
                                      </p:to>
                                    </p:set>
                                    <p:anim calcmode="lin" valueType="num">
                                      <p:cBhvr additive="base">
                                        <p:cTn id="32" dur="500" fill="hold"/>
                                        <p:tgtEl>
                                          <p:spTgt spid="61">
                                            <p:graphicEl>
                                              <a:chart seriesIdx="-4" categoryIdx="4" bldStep="category"/>
                                            </p:graphicEl>
                                          </p:spTgt>
                                        </p:tgtEl>
                                        <p:attrNameLst>
                                          <p:attrName>ppt_x</p:attrName>
                                        </p:attrNameLst>
                                      </p:cBhvr>
                                      <p:tavLst>
                                        <p:tav tm="0">
                                          <p:val>
                                            <p:strVal val="#ppt_x"/>
                                          </p:val>
                                        </p:tav>
                                        <p:tav tm="100000">
                                          <p:val>
                                            <p:strVal val="#ppt_x"/>
                                          </p:val>
                                        </p:tav>
                                      </p:tavLst>
                                    </p:anim>
                                    <p:anim calcmode="lin" valueType="num">
                                      <p:cBhvr additive="base">
                                        <p:cTn id="33" dur="500" fill="hold"/>
                                        <p:tgtEl>
                                          <p:spTgt spid="61">
                                            <p:graphicEl>
                                              <a:chart seriesIdx="-4" categoryIdx="4" bldStep="category"/>
                                            </p:graphicEl>
                                          </p:spTgt>
                                        </p:tgtEl>
                                        <p:attrNameLst>
                                          <p:attrName>ppt_y</p:attrName>
                                        </p:attrNameLst>
                                      </p:cBhvr>
                                      <p:tavLst>
                                        <p:tav tm="0">
                                          <p:val>
                                            <p:strVal val="0-#ppt_h/2"/>
                                          </p:val>
                                        </p:tav>
                                        <p:tav tm="100000">
                                          <p:val>
                                            <p:strVal val="#ppt_y"/>
                                          </p:val>
                                        </p:tav>
                                      </p:tavLst>
                                    </p:anim>
                                  </p:childTnLst>
                                </p:cTn>
                              </p:par>
                            </p:childTnLst>
                          </p:cTn>
                        </p:par>
                        <p:par>
                          <p:cTn id="34" fill="hold">
                            <p:stCondLst>
                              <p:cond delay="3000"/>
                            </p:stCondLst>
                            <p:childTnLst>
                              <p:par>
                                <p:cTn id="35" presetID="2" presetClass="entr" presetSubtype="1" accel="50000" decel="50000" fill="hold" grpId="0" nodeType="afterEffect">
                                  <p:stCondLst>
                                    <p:cond delay="0"/>
                                  </p:stCondLst>
                                  <p:childTnLst>
                                    <p:set>
                                      <p:cBhvr>
                                        <p:cTn id="36" dur="1" fill="hold">
                                          <p:stCondLst>
                                            <p:cond delay="0"/>
                                          </p:stCondLst>
                                        </p:cTn>
                                        <p:tgtEl>
                                          <p:spTgt spid="61">
                                            <p:graphicEl>
                                              <a:chart seriesIdx="-4" categoryIdx="5" bldStep="category"/>
                                            </p:graphicEl>
                                          </p:spTgt>
                                        </p:tgtEl>
                                        <p:attrNameLst>
                                          <p:attrName>style.visibility</p:attrName>
                                        </p:attrNameLst>
                                      </p:cBhvr>
                                      <p:to>
                                        <p:strVal val="visible"/>
                                      </p:to>
                                    </p:set>
                                    <p:anim calcmode="lin" valueType="num">
                                      <p:cBhvr additive="base">
                                        <p:cTn id="37" dur="500" fill="hold"/>
                                        <p:tgtEl>
                                          <p:spTgt spid="61">
                                            <p:graphicEl>
                                              <a:chart seriesIdx="-4" categoryIdx="5" bldStep="category"/>
                                            </p:graphicEl>
                                          </p:spTgt>
                                        </p:tgtEl>
                                        <p:attrNameLst>
                                          <p:attrName>ppt_x</p:attrName>
                                        </p:attrNameLst>
                                      </p:cBhvr>
                                      <p:tavLst>
                                        <p:tav tm="0">
                                          <p:val>
                                            <p:strVal val="#ppt_x"/>
                                          </p:val>
                                        </p:tav>
                                        <p:tav tm="100000">
                                          <p:val>
                                            <p:strVal val="#ppt_x"/>
                                          </p:val>
                                        </p:tav>
                                      </p:tavLst>
                                    </p:anim>
                                    <p:anim calcmode="lin" valueType="num">
                                      <p:cBhvr additive="base">
                                        <p:cTn id="38" dur="500" fill="hold"/>
                                        <p:tgtEl>
                                          <p:spTgt spid="61">
                                            <p:graphicEl>
                                              <a:chart seriesIdx="-4" categoryIdx="5" bldStep="category"/>
                                            </p:graphicEl>
                                          </p:spTgt>
                                        </p:tgtEl>
                                        <p:attrNameLst>
                                          <p:attrName>ppt_y</p:attrName>
                                        </p:attrNameLst>
                                      </p:cBhvr>
                                      <p:tavLst>
                                        <p:tav tm="0">
                                          <p:val>
                                            <p:strVal val="0-#ppt_h/2"/>
                                          </p:val>
                                        </p:tav>
                                        <p:tav tm="100000">
                                          <p:val>
                                            <p:strVal val="#ppt_y"/>
                                          </p:val>
                                        </p:tav>
                                      </p:tavLst>
                                    </p:anim>
                                  </p:childTnLst>
                                </p:cTn>
                              </p:par>
                            </p:childTnLst>
                          </p:cTn>
                        </p:par>
                        <p:par>
                          <p:cTn id="39" fill="hold">
                            <p:stCondLst>
                              <p:cond delay="3500"/>
                            </p:stCondLst>
                            <p:childTnLst>
                              <p:par>
                                <p:cTn id="40" presetID="22" presetClass="entr" presetSubtype="8" fill="hold" nodeType="afterEffect">
                                  <p:stCondLst>
                                    <p:cond delay="0"/>
                                  </p:stCondLst>
                                  <p:childTnLst>
                                    <p:set>
                                      <p:cBhvr>
                                        <p:cTn id="41" dur="1" fill="hold">
                                          <p:stCondLst>
                                            <p:cond delay="0"/>
                                          </p:stCondLst>
                                        </p:cTn>
                                        <p:tgtEl>
                                          <p:spTgt spid="62"/>
                                        </p:tgtEl>
                                        <p:attrNameLst>
                                          <p:attrName>style.visibility</p:attrName>
                                        </p:attrNameLst>
                                      </p:cBhvr>
                                      <p:to>
                                        <p:strVal val="visible"/>
                                      </p:to>
                                    </p:set>
                                    <p:animEffect transition="in" filter="wipe(left)">
                                      <p:cBhvr>
                                        <p:cTn id="42" dur="500"/>
                                        <p:tgtEl>
                                          <p:spTgt spid="62"/>
                                        </p:tgtEl>
                                      </p:cBhvr>
                                    </p:animEffect>
                                  </p:childTnLst>
                                </p:cTn>
                              </p:par>
                            </p:childTnLst>
                          </p:cTn>
                        </p:par>
                        <p:par>
                          <p:cTn id="43" fill="hold">
                            <p:stCondLst>
                              <p:cond delay="4000"/>
                            </p:stCondLst>
                            <p:childTnLst>
                              <p:par>
                                <p:cTn id="44" presetID="2" presetClass="entr" presetSubtype="4" accel="50000" decel="50000" fill="hold" grpId="0" nodeType="afterEffect">
                                  <p:stCondLst>
                                    <p:cond delay="0"/>
                                  </p:stCondLst>
                                  <p:childTnLst>
                                    <p:set>
                                      <p:cBhvr>
                                        <p:cTn id="45" dur="1" fill="hold">
                                          <p:stCondLst>
                                            <p:cond delay="0"/>
                                          </p:stCondLst>
                                        </p:cTn>
                                        <p:tgtEl>
                                          <p:spTgt spid="64"/>
                                        </p:tgtEl>
                                        <p:attrNameLst>
                                          <p:attrName>style.visibility</p:attrName>
                                        </p:attrNameLst>
                                      </p:cBhvr>
                                      <p:to>
                                        <p:strVal val="visible"/>
                                      </p:to>
                                    </p:set>
                                    <p:anim calcmode="lin" valueType="num">
                                      <p:cBhvr additive="base">
                                        <p:cTn id="46" dur="500" fill="hold"/>
                                        <p:tgtEl>
                                          <p:spTgt spid="64"/>
                                        </p:tgtEl>
                                        <p:attrNameLst>
                                          <p:attrName>ppt_x</p:attrName>
                                        </p:attrNameLst>
                                      </p:cBhvr>
                                      <p:tavLst>
                                        <p:tav tm="0">
                                          <p:val>
                                            <p:strVal val="#ppt_x"/>
                                          </p:val>
                                        </p:tav>
                                        <p:tav tm="100000">
                                          <p:val>
                                            <p:strVal val="#ppt_x"/>
                                          </p:val>
                                        </p:tav>
                                      </p:tavLst>
                                    </p:anim>
                                    <p:anim calcmode="lin" valueType="num">
                                      <p:cBhvr additive="base">
                                        <p:cTn id="47" dur="500" fill="hold"/>
                                        <p:tgtEl>
                                          <p:spTgt spid="64"/>
                                        </p:tgtEl>
                                        <p:attrNameLst>
                                          <p:attrName>ppt_y</p:attrName>
                                        </p:attrNameLst>
                                      </p:cBhvr>
                                      <p:tavLst>
                                        <p:tav tm="0">
                                          <p:val>
                                            <p:strVal val="1+#ppt_h/2"/>
                                          </p:val>
                                        </p:tav>
                                        <p:tav tm="100000">
                                          <p:val>
                                            <p:strVal val="#ppt_y"/>
                                          </p:val>
                                        </p:tav>
                                      </p:tavLst>
                                    </p:anim>
                                  </p:childTnLst>
                                </p:cTn>
                              </p:par>
                            </p:childTnLst>
                          </p:cTn>
                        </p:par>
                        <p:par>
                          <p:cTn id="48" fill="hold">
                            <p:stCondLst>
                              <p:cond delay="4500"/>
                            </p:stCondLst>
                            <p:childTnLst>
                              <p:par>
                                <p:cTn id="49" presetID="2" presetClass="entr" presetSubtype="4" accel="50000" decel="50000" fill="hold" grpId="0" nodeType="afterEffect">
                                  <p:stCondLst>
                                    <p:cond delay="0"/>
                                  </p:stCondLst>
                                  <p:childTnLst>
                                    <p:set>
                                      <p:cBhvr>
                                        <p:cTn id="50" dur="1" fill="hold">
                                          <p:stCondLst>
                                            <p:cond delay="0"/>
                                          </p:stCondLst>
                                        </p:cTn>
                                        <p:tgtEl>
                                          <p:spTgt spid="70"/>
                                        </p:tgtEl>
                                        <p:attrNameLst>
                                          <p:attrName>style.visibility</p:attrName>
                                        </p:attrNameLst>
                                      </p:cBhvr>
                                      <p:to>
                                        <p:strVal val="visible"/>
                                      </p:to>
                                    </p:set>
                                    <p:anim calcmode="lin" valueType="num">
                                      <p:cBhvr additive="base">
                                        <p:cTn id="51" dur="500" fill="hold"/>
                                        <p:tgtEl>
                                          <p:spTgt spid="70"/>
                                        </p:tgtEl>
                                        <p:attrNameLst>
                                          <p:attrName>ppt_x</p:attrName>
                                        </p:attrNameLst>
                                      </p:cBhvr>
                                      <p:tavLst>
                                        <p:tav tm="0">
                                          <p:val>
                                            <p:strVal val="#ppt_x"/>
                                          </p:val>
                                        </p:tav>
                                        <p:tav tm="100000">
                                          <p:val>
                                            <p:strVal val="#ppt_x"/>
                                          </p:val>
                                        </p:tav>
                                      </p:tavLst>
                                    </p:anim>
                                    <p:anim calcmode="lin" valueType="num">
                                      <p:cBhvr additive="base">
                                        <p:cTn id="52" dur="500" fill="hold"/>
                                        <p:tgtEl>
                                          <p:spTgt spid="70"/>
                                        </p:tgtEl>
                                        <p:attrNameLst>
                                          <p:attrName>ppt_y</p:attrName>
                                        </p:attrNameLst>
                                      </p:cBhvr>
                                      <p:tavLst>
                                        <p:tav tm="0">
                                          <p:val>
                                            <p:strVal val="1+#ppt_h/2"/>
                                          </p:val>
                                        </p:tav>
                                        <p:tav tm="100000">
                                          <p:val>
                                            <p:strVal val="#ppt_y"/>
                                          </p:val>
                                        </p:tav>
                                      </p:tavLst>
                                    </p:anim>
                                  </p:childTnLst>
                                </p:cTn>
                              </p:par>
                            </p:childTnLst>
                          </p:cTn>
                        </p:par>
                        <p:par>
                          <p:cTn id="53" fill="hold">
                            <p:stCondLst>
                              <p:cond delay="5000"/>
                            </p:stCondLst>
                            <p:childTnLst>
                              <p:par>
                                <p:cTn id="54" presetID="2" presetClass="entr" presetSubtype="4" accel="50000" decel="50000" fill="hold" grpId="0" nodeType="afterEffect">
                                  <p:stCondLst>
                                    <p:cond delay="0"/>
                                  </p:stCondLst>
                                  <p:childTnLst>
                                    <p:set>
                                      <p:cBhvr>
                                        <p:cTn id="55" dur="1" fill="hold">
                                          <p:stCondLst>
                                            <p:cond delay="0"/>
                                          </p:stCondLst>
                                        </p:cTn>
                                        <p:tgtEl>
                                          <p:spTgt spid="71"/>
                                        </p:tgtEl>
                                        <p:attrNameLst>
                                          <p:attrName>style.visibility</p:attrName>
                                        </p:attrNameLst>
                                      </p:cBhvr>
                                      <p:to>
                                        <p:strVal val="visible"/>
                                      </p:to>
                                    </p:set>
                                    <p:anim calcmode="lin" valueType="num">
                                      <p:cBhvr additive="base">
                                        <p:cTn id="56" dur="500" fill="hold"/>
                                        <p:tgtEl>
                                          <p:spTgt spid="71"/>
                                        </p:tgtEl>
                                        <p:attrNameLst>
                                          <p:attrName>ppt_x</p:attrName>
                                        </p:attrNameLst>
                                      </p:cBhvr>
                                      <p:tavLst>
                                        <p:tav tm="0">
                                          <p:val>
                                            <p:strVal val="#ppt_x"/>
                                          </p:val>
                                        </p:tav>
                                        <p:tav tm="100000">
                                          <p:val>
                                            <p:strVal val="#ppt_x"/>
                                          </p:val>
                                        </p:tav>
                                      </p:tavLst>
                                    </p:anim>
                                    <p:anim calcmode="lin" valueType="num">
                                      <p:cBhvr additive="base">
                                        <p:cTn id="57" dur="500" fill="hold"/>
                                        <p:tgtEl>
                                          <p:spTgt spid="71"/>
                                        </p:tgtEl>
                                        <p:attrNameLst>
                                          <p:attrName>ppt_y</p:attrName>
                                        </p:attrNameLst>
                                      </p:cBhvr>
                                      <p:tavLst>
                                        <p:tav tm="0">
                                          <p:val>
                                            <p:strVal val="1+#ppt_h/2"/>
                                          </p:val>
                                        </p:tav>
                                        <p:tav tm="100000">
                                          <p:val>
                                            <p:strVal val="#ppt_y"/>
                                          </p:val>
                                        </p:tav>
                                      </p:tavLst>
                                    </p:anim>
                                  </p:childTnLst>
                                </p:cTn>
                              </p:par>
                            </p:childTnLst>
                          </p:cTn>
                        </p:par>
                        <p:par>
                          <p:cTn id="58" fill="hold">
                            <p:stCondLst>
                              <p:cond delay="5500"/>
                            </p:stCondLst>
                            <p:childTnLst>
                              <p:par>
                                <p:cTn id="59" presetID="2" presetClass="entr" presetSubtype="4" accel="50000" decel="50000" fill="hold" grpId="0" nodeType="afterEffect">
                                  <p:stCondLst>
                                    <p:cond delay="0"/>
                                  </p:stCondLst>
                                  <p:childTnLst>
                                    <p:set>
                                      <p:cBhvr>
                                        <p:cTn id="60" dur="1" fill="hold">
                                          <p:stCondLst>
                                            <p:cond delay="0"/>
                                          </p:stCondLst>
                                        </p:cTn>
                                        <p:tgtEl>
                                          <p:spTgt spid="72"/>
                                        </p:tgtEl>
                                        <p:attrNameLst>
                                          <p:attrName>style.visibility</p:attrName>
                                        </p:attrNameLst>
                                      </p:cBhvr>
                                      <p:to>
                                        <p:strVal val="visible"/>
                                      </p:to>
                                    </p:set>
                                    <p:anim calcmode="lin" valueType="num">
                                      <p:cBhvr additive="base">
                                        <p:cTn id="61" dur="500" fill="hold"/>
                                        <p:tgtEl>
                                          <p:spTgt spid="72"/>
                                        </p:tgtEl>
                                        <p:attrNameLst>
                                          <p:attrName>ppt_x</p:attrName>
                                        </p:attrNameLst>
                                      </p:cBhvr>
                                      <p:tavLst>
                                        <p:tav tm="0">
                                          <p:val>
                                            <p:strVal val="#ppt_x"/>
                                          </p:val>
                                        </p:tav>
                                        <p:tav tm="100000">
                                          <p:val>
                                            <p:strVal val="#ppt_x"/>
                                          </p:val>
                                        </p:tav>
                                      </p:tavLst>
                                    </p:anim>
                                    <p:anim calcmode="lin" valueType="num">
                                      <p:cBhvr additive="base">
                                        <p:cTn id="62" dur="500" fill="hold"/>
                                        <p:tgtEl>
                                          <p:spTgt spid="72"/>
                                        </p:tgtEl>
                                        <p:attrNameLst>
                                          <p:attrName>ppt_y</p:attrName>
                                        </p:attrNameLst>
                                      </p:cBhvr>
                                      <p:tavLst>
                                        <p:tav tm="0">
                                          <p:val>
                                            <p:strVal val="1+#ppt_h/2"/>
                                          </p:val>
                                        </p:tav>
                                        <p:tav tm="100000">
                                          <p:val>
                                            <p:strVal val="#ppt_y"/>
                                          </p:val>
                                        </p:tav>
                                      </p:tavLst>
                                    </p:anim>
                                  </p:childTnLst>
                                </p:cTn>
                              </p:par>
                            </p:childTnLst>
                          </p:cTn>
                        </p:par>
                        <p:par>
                          <p:cTn id="63" fill="hold">
                            <p:stCondLst>
                              <p:cond delay="6000"/>
                            </p:stCondLst>
                            <p:childTnLst>
                              <p:par>
                                <p:cTn id="64" presetID="2" presetClass="entr" presetSubtype="4" accel="50000" decel="50000" fill="hold" grpId="0" nodeType="afterEffect">
                                  <p:stCondLst>
                                    <p:cond delay="0"/>
                                  </p:stCondLst>
                                  <p:childTnLst>
                                    <p:set>
                                      <p:cBhvr>
                                        <p:cTn id="65" dur="1" fill="hold">
                                          <p:stCondLst>
                                            <p:cond delay="0"/>
                                          </p:stCondLst>
                                        </p:cTn>
                                        <p:tgtEl>
                                          <p:spTgt spid="73"/>
                                        </p:tgtEl>
                                        <p:attrNameLst>
                                          <p:attrName>style.visibility</p:attrName>
                                        </p:attrNameLst>
                                      </p:cBhvr>
                                      <p:to>
                                        <p:strVal val="visible"/>
                                      </p:to>
                                    </p:set>
                                    <p:anim calcmode="lin" valueType="num">
                                      <p:cBhvr additive="base">
                                        <p:cTn id="66" dur="500" fill="hold"/>
                                        <p:tgtEl>
                                          <p:spTgt spid="73"/>
                                        </p:tgtEl>
                                        <p:attrNameLst>
                                          <p:attrName>ppt_x</p:attrName>
                                        </p:attrNameLst>
                                      </p:cBhvr>
                                      <p:tavLst>
                                        <p:tav tm="0">
                                          <p:val>
                                            <p:strVal val="#ppt_x"/>
                                          </p:val>
                                        </p:tav>
                                        <p:tav tm="100000">
                                          <p:val>
                                            <p:strVal val="#ppt_x"/>
                                          </p:val>
                                        </p:tav>
                                      </p:tavLst>
                                    </p:anim>
                                    <p:anim calcmode="lin" valueType="num">
                                      <p:cBhvr additive="base">
                                        <p:cTn id="67" dur="500" fill="hold"/>
                                        <p:tgtEl>
                                          <p:spTgt spid="73"/>
                                        </p:tgtEl>
                                        <p:attrNameLst>
                                          <p:attrName>ppt_y</p:attrName>
                                        </p:attrNameLst>
                                      </p:cBhvr>
                                      <p:tavLst>
                                        <p:tav tm="0">
                                          <p:val>
                                            <p:strVal val="1+#ppt_h/2"/>
                                          </p:val>
                                        </p:tav>
                                        <p:tav tm="100000">
                                          <p:val>
                                            <p:strVal val="#ppt_y"/>
                                          </p:val>
                                        </p:tav>
                                      </p:tavLst>
                                    </p:anim>
                                  </p:childTnLst>
                                </p:cTn>
                              </p:par>
                            </p:childTnLst>
                          </p:cTn>
                        </p:par>
                        <p:par>
                          <p:cTn id="68" fill="hold">
                            <p:stCondLst>
                              <p:cond delay="6500"/>
                            </p:stCondLst>
                            <p:childTnLst>
                              <p:par>
                                <p:cTn id="69" presetID="1" presetClass="entr" presetSubtype="0" fill="hold" grpId="0" nodeType="afterEffect">
                                  <p:stCondLst>
                                    <p:cond delay="2000"/>
                                  </p:stCondLst>
                                  <p:childTnLst>
                                    <p:set>
                                      <p:cBhvr>
                                        <p:cTn id="70" dur="1" fill="hold">
                                          <p:stCondLst>
                                            <p:cond delay="0"/>
                                          </p:stCondLst>
                                        </p:cTn>
                                        <p:tgtEl>
                                          <p:spTgt spid="7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1" grpId="0">
        <p:bldSub>
          <a:bldChart bld="category"/>
        </p:bldSub>
      </p:bldGraphic>
      <p:bldP spid="64" grpId="0"/>
      <p:bldP spid="70" grpId="0"/>
      <p:bldP spid="71" grpId="0"/>
      <p:bldP spid="72" grpId="0"/>
      <p:bldP spid="73" grpId="0"/>
      <p:bldP spid="74"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05</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财务计划报表</a:t>
                </a:r>
              </a:p>
            </p:txBody>
          </p:sp>
        </p:grpSp>
      </p:grpSp>
      <p:grpSp>
        <p:nvGrpSpPr>
          <p:cNvPr id="74" name="Group 341"/>
          <p:cNvGrpSpPr/>
          <p:nvPr/>
        </p:nvGrpSpPr>
        <p:grpSpPr>
          <a:xfrm>
            <a:off x="5270826" y="3294070"/>
            <a:ext cx="1974919" cy="2208721"/>
            <a:chOff x="4097338" y="2217738"/>
            <a:chExt cx="1139825" cy="1274763"/>
          </a:xfrm>
          <a:solidFill>
            <a:schemeClr val="tx1">
              <a:lumMod val="50000"/>
              <a:lumOff val="50000"/>
            </a:schemeClr>
          </a:solidFill>
        </p:grpSpPr>
        <p:sp>
          <p:nvSpPr>
            <p:cNvPr id="75"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76"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grpSp>
      <p:grpSp>
        <p:nvGrpSpPr>
          <p:cNvPr id="77" name="Group 274"/>
          <p:cNvGrpSpPr/>
          <p:nvPr/>
        </p:nvGrpSpPr>
        <p:grpSpPr>
          <a:xfrm>
            <a:off x="3422434" y="4086237"/>
            <a:ext cx="1350537" cy="2181213"/>
            <a:chOff x="3030538" y="2674938"/>
            <a:chExt cx="779463" cy="1258888"/>
          </a:xfrm>
          <a:solidFill>
            <a:schemeClr val="tx1">
              <a:lumMod val="50000"/>
              <a:lumOff val="50000"/>
            </a:schemeClr>
          </a:solidFill>
        </p:grpSpPr>
        <p:sp>
          <p:nvSpPr>
            <p:cNvPr id="78"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79"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grpSp>
      <p:grpSp>
        <p:nvGrpSpPr>
          <p:cNvPr id="80" name="Group 277"/>
          <p:cNvGrpSpPr/>
          <p:nvPr/>
        </p:nvGrpSpPr>
        <p:grpSpPr>
          <a:xfrm>
            <a:off x="919403" y="1115605"/>
            <a:ext cx="4488952" cy="3127416"/>
            <a:chOff x="1585913" y="960438"/>
            <a:chExt cx="2590800" cy="1804987"/>
          </a:xfrm>
          <a:solidFill>
            <a:schemeClr val="tx1">
              <a:lumMod val="50000"/>
              <a:lumOff val="50000"/>
            </a:schemeClr>
          </a:solidFill>
        </p:grpSpPr>
        <p:sp>
          <p:nvSpPr>
            <p:cNvPr id="81"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82"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83"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84"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85"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86"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87"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88"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89"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90"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91"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92"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93"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94"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95"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96"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97"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98"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99"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00"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01"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02"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03"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04"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05"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06"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07"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08"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09"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10"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11"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12"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13"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14"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15"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16"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17"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18"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19"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20"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21"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22"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23"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24"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25"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26"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27"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28"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29"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30"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31"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32"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33"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34"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35"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36"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37"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38"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39"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40"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41"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42"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43"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grpSp>
      <p:grpSp>
        <p:nvGrpSpPr>
          <p:cNvPr id="144" name="Group 345"/>
          <p:cNvGrpSpPr/>
          <p:nvPr/>
        </p:nvGrpSpPr>
        <p:grpSpPr>
          <a:xfrm>
            <a:off x="5482617" y="1338403"/>
            <a:ext cx="1191003" cy="2002428"/>
            <a:chOff x="4219575" y="1089025"/>
            <a:chExt cx="687388" cy="1155701"/>
          </a:xfrm>
          <a:solidFill>
            <a:schemeClr val="bg2">
              <a:lumMod val="75000"/>
            </a:schemeClr>
          </a:solidFill>
        </p:grpSpPr>
        <p:sp>
          <p:nvSpPr>
            <p:cNvPr id="145"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grpSp>
          <p:nvGrpSpPr>
            <p:cNvPr id="146" name="Group 343"/>
            <p:cNvGrpSpPr/>
            <p:nvPr/>
          </p:nvGrpSpPr>
          <p:grpSpPr>
            <a:xfrm>
              <a:off x="4219575" y="1089025"/>
              <a:ext cx="687388" cy="1155701"/>
              <a:chOff x="4219575" y="1089025"/>
              <a:chExt cx="687388" cy="1155701"/>
            </a:xfrm>
            <a:grpFill/>
          </p:grpSpPr>
          <p:sp>
            <p:nvSpPr>
              <p:cNvPr id="147"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48"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49"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50"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51"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52"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53"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54"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55"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56"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57"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58"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59"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grpSp>
      </p:grpSp>
      <p:grpSp>
        <p:nvGrpSpPr>
          <p:cNvPr id="160" name="Group 363"/>
          <p:cNvGrpSpPr/>
          <p:nvPr/>
        </p:nvGrpSpPr>
        <p:grpSpPr>
          <a:xfrm>
            <a:off x="9044625" y="4441061"/>
            <a:ext cx="1675107" cy="1463312"/>
            <a:chOff x="6275388" y="2879725"/>
            <a:chExt cx="966788" cy="844551"/>
          </a:xfrm>
          <a:solidFill>
            <a:schemeClr val="tx1">
              <a:lumMod val="50000"/>
              <a:lumOff val="50000"/>
            </a:schemeClr>
          </a:solidFill>
        </p:grpSpPr>
        <p:sp>
          <p:nvSpPr>
            <p:cNvPr id="161"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grpSp>
          <p:nvGrpSpPr>
            <p:cNvPr id="162" name="Group 361"/>
            <p:cNvGrpSpPr/>
            <p:nvPr/>
          </p:nvGrpSpPr>
          <p:grpSpPr>
            <a:xfrm>
              <a:off x="6275388" y="2917825"/>
              <a:ext cx="966788" cy="806451"/>
              <a:chOff x="6275388" y="2917825"/>
              <a:chExt cx="966788" cy="806451"/>
            </a:xfrm>
            <a:grpFill/>
          </p:grpSpPr>
          <p:sp>
            <p:nvSpPr>
              <p:cNvPr id="163"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64"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65"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66"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67"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68"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69"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70"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71"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72"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73"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74"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75"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76"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77"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78"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grpSp>
      </p:grpSp>
      <p:grpSp>
        <p:nvGrpSpPr>
          <p:cNvPr id="179" name="Group 383"/>
          <p:cNvGrpSpPr/>
          <p:nvPr/>
        </p:nvGrpSpPr>
        <p:grpSpPr>
          <a:xfrm>
            <a:off x="6338051" y="1250383"/>
            <a:ext cx="4934547" cy="3487740"/>
            <a:chOff x="4713288" y="1038225"/>
            <a:chExt cx="2847975" cy="2012950"/>
          </a:xfrm>
          <a:solidFill>
            <a:schemeClr val="tx1">
              <a:lumMod val="50000"/>
              <a:lumOff val="50000"/>
            </a:schemeClr>
          </a:solidFill>
        </p:grpSpPr>
        <p:sp>
          <p:nvSpPr>
            <p:cNvPr id="180"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81"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82"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83"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84"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85"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86"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87"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88"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89"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90"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91"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92"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93"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94"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95"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96"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97"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98"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199"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00"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01"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02"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03"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04"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05"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06"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07"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08"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09"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10"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11"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12"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13"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14"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15"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16"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17"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18"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19"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20"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21"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22"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23"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24"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25"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26"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27"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28"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29"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30"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31"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32"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33"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34"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35"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36"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37"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38"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39"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40"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41"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42"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43"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44"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45"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46"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grpSp>
      <p:grpSp>
        <p:nvGrpSpPr>
          <p:cNvPr id="247" name="Group 261"/>
          <p:cNvGrpSpPr/>
          <p:nvPr/>
        </p:nvGrpSpPr>
        <p:grpSpPr>
          <a:xfrm>
            <a:off x="1762664" y="1797050"/>
            <a:ext cx="1486939" cy="1486939"/>
            <a:chOff x="1439862" y="1893094"/>
            <a:chExt cx="879476" cy="879476"/>
          </a:xfrm>
        </p:grpSpPr>
        <p:sp>
          <p:nvSpPr>
            <p:cNvPr id="248"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49" name="Block Arc 258"/>
            <p:cNvSpPr/>
            <p:nvPr/>
          </p:nvSpPr>
          <p:spPr>
            <a:xfrm rot="16200000" flipH="1">
              <a:off x="1439862" y="1893094"/>
              <a:ext cx="879476" cy="879476"/>
            </a:xfrm>
            <a:prstGeom prst="blockArc">
              <a:avLst>
                <a:gd name="adj1" fmla="val 16822887"/>
                <a:gd name="adj2" fmla="val 10822413"/>
                <a:gd name="adj3" fmla="val 14427"/>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262626"/>
                </a:solidFill>
                <a:latin typeface="Agency FB" panose="020B0503020202020204" pitchFamily="34" charset="0"/>
              </a:endParaRPr>
            </a:p>
          </p:txBody>
        </p:sp>
        <p:sp>
          <p:nvSpPr>
            <p:cNvPr id="250" name="Oval 260"/>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r>
                <a:rPr lang="en-US" sz="1867" dirty="0">
                  <a:solidFill>
                    <a:srgbClr val="D43B20"/>
                  </a:solidFill>
                  <a:latin typeface="Agency FB" panose="020B0503020202020204" pitchFamily="34" charset="0"/>
                </a:rPr>
                <a:t>75%</a:t>
              </a:r>
              <a:r>
                <a:rPr lang="en-US" sz="1400" dirty="0">
                  <a:solidFill>
                    <a:srgbClr val="D43B20"/>
                  </a:solidFill>
                  <a:latin typeface="Agency FB" panose="020B0503020202020204" pitchFamily="34" charset="0"/>
                </a:rPr>
                <a:t/>
              </a:r>
              <a:br>
                <a:rPr lang="en-US" sz="1400" dirty="0">
                  <a:solidFill>
                    <a:srgbClr val="D43B20"/>
                  </a:solidFill>
                  <a:latin typeface="Agency FB" panose="020B0503020202020204" pitchFamily="34" charset="0"/>
                </a:rPr>
              </a:br>
              <a:r>
                <a:rPr lang="en-US" sz="1200" dirty="0">
                  <a:solidFill>
                    <a:srgbClr val="D43B20"/>
                  </a:solidFill>
                  <a:latin typeface="Agency FB" panose="020B0503020202020204" pitchFamily="34" charset="0"/>
                </a:rPr>
                <a:t>Title Goes Here </a:t>
              </a:r>
              <a:endParaRPr lang="en-US" sz="1400" dirty="0">
                <a:solidFill>
                  <a:srgbClr val="D43B20"/>
                </a:solidFill>
                <a:latin typeface="Agency FB" panose="020B0503020202020204" pitchFamily="34" charset="0"/>
              </a:endParaRPr>
            </a:p>
          </p:txBody>
        </p:sp>
      </p:grpSp>
      <p:grpSp>
        <p:nvGrpSpPr>
          <p:cNvPr id="251" name="Group 262"/>
          <p:cNvGrpSpPr/>
          <p:nvPr/>
        </p:nvGrpSpPr>
        <p:grpSpPr>
          <a:xfrm>
            <a:off x="3694661" y="3967711"/>
            <a:ext cx="1486939" cy="1486939"/>
            <a:chOff x="1439862" y="1893094"/>
            <a:chExt cx="879476" cy="879476"/>
          </a:xfrm>
        </p:grpSpPr>
        <p:sp>
          <p:nvSpPr>
            <p:cNvPr id="252"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53" name="Block Arc 265"/>
            <p:cNvSpPr/>
            <p:nvPr/>
          </p:nvSpPr>
          <p:spPr>
            <a:xfrm rot="16200000" flipH="1">
              <a:off x="1439862" y="1893094"/>
              <a:ext cx="879476" cy="879476"/>
            </a:xfrm>
            <a:prstGeom prst="blockArc">
              <a:avLst>
                <a:gd name="adj1" fmla="val 21442811"/>
                <a:gd name="adj2" fmla="val 10822413"/>
                <a:gd name="adj3" fmla="val 14427"/>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262626"/>
                </a:solidFill>
                <a:latin typeface="Agency FB" panose="020B0503020202020204" pitchFamily="34" charset="0"/>
              </a:endParaRPr>
            </a:p>
          </p:txBody>
        </p:sp>
        <p:sp>
          <p:nvSpPr>
            <p:cNvPr id="254" name="Oval 266"/>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r>
                <a:rPr lang="en-US" sz="1867" dirty="0">
                  <a:solidFill>
                    <a:srgbClr val="759F81"/>
                  </a:solidFill>
                  <a:latin typeface="Agency FB" panose="020B0503020202020204" pitchFamily="34" charset="0"/>
                </a:rPr>
                <a:t>50%</a:t>
              </a:r>
              <a:r>
                <a:rPr lang="en-US" sz="1400" dirty="0">
                  <a:solidFill>
                    <a:srgbClr val="759F81"/>
                  </a:solidFill>
                  <a:latin typeface="Agency FB" panose="020B0503020202020204" pitchFamily="34" charset="0"/>
                </a:rPr>
                <a:t/>
              </a:r>
              <a:br>
                <a:rPr lang="en-US" sz="1400" dirty="0">
                  <a:solidFill>
                    <a:srgbClr val="759F81"/>
                  </a:solidFill>
                  <a:latin typeface="Agency FB" panose="020B0503020202020204" pitchFamily="34" charset="0"/>
                </a:rPr>
              </a:br>
              <a:r>
                <a:rPr lang="en-US" sz="1200" dirty="0">
                  <a:solidFill>
                    <a:srgbClr val="759F81"/>
                  </a:solidFill>
                  <a:latin typeface="Agency FB" panose="020B0503020202020204" pitchFamily="34" charset="0"/>
                </a:rPr>
                <a:t>Title Goes Here </a:t>
              </a:r>
              <a:endParaRPr lang="en-US" sz="1400" dirty="0">
                <a:solidFill>
                  <a:srgbClr val="759F81"/>
                </a:solidFill>
                <a:latin typeface="Agency FB" panose="020B0503020202020204" pitchFamily="34" charset="0"/>
              </a:endParaRPr>
            </a:p>
          </p:txBody>
        </p:sp>
      </p:grpSp>
      <p:grpSp>
        <p:nvGrpSpPr>
          <p:cNvPr id="255" name="Group 267"/>
          <p:cNvGrpSpPr/>
          <p:nvPr/>
        </p:nvGrpSpPr>
        <p:grpSpPr>
          <a:xfrm>
            <a:off x="5594581" y="1732197"/>
            <a:ext cx="1486939" cy="1486939"/>
            <a:chOff x="1439862" y="1893094"/>
            <a:chExt cx="879476" cy="879476"/>
          </a:xfrm>
        </p:grpSpPr>
        <p:sp>
          <p:nvSpPr>
            <p:cNvPr id="256"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57" name="Block Arc 270"/>
            <p:cNvSpPr/>
            <p:nvPr/>
          </p:nvSpPr>
          <p:spPr>
            <a:xfrm rot="16200000" flipH="1">
              <a:off x="1439862" y="1893094"/>
              <a:ext cx="879476" cy="879476"/>
            </a:xfrm>
            <a:prstGeom prst="blockArc">
              <a:avLst>
                <a:gd name="adj1" fmla="val 5333591"/>
                <a:gd name="adj2" fmla="val 10822413"/>
                <a:gd name="adj3" fmla="val 14427"/>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262626"/>
                </a:solidFill>
                <a:latin typeface="Agency FB" panose="020B0503020202020204" pitchFamily="34" charset="0"/>
              </a:endParaRPr>
            </a:p>
          </p:txBody>
        </p:sp>
        <p:sp>
          <p:nvSpPr>
            <p:cNvPr id="258" name="Oval 271"/>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r>
                <a:rPr lang="en-US" sz="1867" dirty="0">
                  <a:solidFill>
                    <a:schemeClr val="tx1">
                      <a:lumMod val="65000"/>
                      <a:lumOff val="35000"/>
                    </a:schemeClr>
                  </a:solidFill>
                  <a:latin typeface="Agency FB" panose="020B0503020202020204" pitchFamily="34" charset="0"/>
                </a:rPr>
                <a:t>15%</a:t>
              </a:r>
              <a:r>
                <a:rPr lang="en-US" sz="1400" dirty="0">
                  <a:solidFill>
                    <a:schemeClr val="tx1">
                      <a:lumMod val="65000"/>
                      <a:lumOff val="35000"/>
                    </a:schemeClr>
                  </a:solidFill>
                  <a:latin typeface="Agency FB" panose="020B0503020202020204" pitchFamily="34" charset="0"/>
                </a:rPr>
                <a:t/>
              </a:r>
              <a:br>
                <a:rPr lang="en-US" sz="1400" dirty="0">
                  <a:solidFill>
                    <a:schemeClr val="tx1">
                      <a:lumMod val="65000"/>
                      <a:lumOff val="35000"/>
                    </a:schemeClr>
                  </a:solidFill>
                  <a:latin typeface="Agency FB" panose="020B0503020202020204" pitchFamily="34" charset="0"/>
                </a:rPr>
              </a:br>
              <a:r>
                <a:rPr lang="en-US" sz="1200" dirty="0">
                  <a:solidFill>
                    <a:schemeClr val="tx1">
                      <a:lumMod val="65000"/>
                      <a:lumOff val="35000"/>
                    </a:schemeClr>
                  </a:solidFill>
                  <a:latin typeface="Agency FB" panose="020B0503020202020204" pitchFamily="34" charset="0"/>
                </a:rPr>
                <a:t>Title Goes Here </a:t>
              </a:r>
              <a:endParaRPr lang="en-US" sz="1400" dirty="0">
                <a:solidFill>
                  <a:schemeClr val="tx1">
                    <a:lumMod val="65000"/>
                    <a:lumOff val="35000"/>
                  </a:schemeClr>
                </a:solidFill>
                <a:latin typeface="Agency FB" panose="020B0503020202020204" pitchFamily="34" charset="0"/>
              </a:endParaRPr>
            </a:p>
          </p:txBody>
        </p:sp>
      </p:grpSp>
      <p:grpSp>
        <p:nvGrpSpPr>
          <p:cNvPr id="259" name="Group 272"/>
          <p:cNvGrpSpPr/>
          <p:nvPr/>
        </p:nvGrpSpPr>
        <p:grpSpPr>
          <a:xfrm>
            <a:off x="5947019" y="3574155"/>
            <a:ext cx="1486939" cy="1486939"/>
            <a:chOff x="1439862" y="1893094"/>
            <a:chExt cx="879476" cy="879476"/>
          </a:xfrm>
        </p:grpSpPr>
        <p:sp>
          <p:nvSpPr>
            <p:cNvPr id="260"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61" name="Block Arc 275"/>
            <p:cNvSpPr/>
            <p:nvPr/>
          </p:nvSpPr>
          <p:spPr>
            <a:xfrm rot="16200000" flipH="1">
              <a:off x="1439862" y="1893094"/>
              <a:ext cx="879476" cy="879476"/>
            </a:xfrm>
            <a:prstGeom prst="blockArc">
              <a:avLst>
                <a:gd name="adj1" fmla="val 2043668"/>
                <a:gd name="adj2" fmla="val 10822413"/>
                <a:gd name="adj3" fmla="val 14427"/>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262626"/>
                </a:solidFill>
                <a:latin typeface="Agency FB" panose="020B0503020202020204" pitchFamily="34" charset="0"/>
              </a:endParaRPr>
            </a:p>
          </p:txBody>
        </p:sp>
        <p:sp>
          <p:nvSpPr>
            <p:cNvPr id="262" name="Oval 276"/>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r>
                <a:rPr lang="en-US" sz="1867" dirty="0">
                  <a:solidFill>
                    <a:schemeClr val="tx1">
                      <a:lumMod val="75000"/>
                      <a:lumOff val="25000"/>
                    </a:schemeClr>
                  </a:solidFill>
                  <a:latin typeface="Agency FB" panose="020B0503020202020204" pitchFamily="34" charset="0"/>
                </a:rPr>
                <a:t>45%</a:t>
              </a:r>
              <a:r>
                <a:rPr lang="en-US" sz="1400" dirty="0">
                  <a:solidFill>
                    <a:schemeClr val="tx1">
                      <a:lumMod val="75000"/>
                      <a:lumOff val="25000"/>
                    </a:schemeClr>
                  </a:solidFill>
                  <a:latin typeface="Agency FB" panose="020B0503020202020204" pitchFamily="34" charset="0"/>
                </a:rPr>
                <a:t/>
              </a:r>
              <a:br>
                <a:rPr lang="en-US" sz="1400" dirty="0">
                  <a:solidFill>
                    <a:schemeClr val="tx1">
                      <a:lumMod val="75000"/>
                      <a:lumOff val="25000"/>
                    </a:schemeClr>
                  </a:solidFill>
                  <a:latin typeface="Agency FB" panose="020B0503020202020204" pitchFamily="34" charset="0"/>
                </a:rPr>
              </a:br>
              <a:r>
                <a:rPr lang="en-US" sz="1200" dirty="0">
                  <a:solidFill>
                    <a:schemeClr val="tx1">
                      <a:lumMod val="75000"/>
                      <a:lumOff val="25000"/>
                    </a:schemeClr>
                  </a:solidFill>
                  <a:latin typeface="Agency FB" panose="020B0503020202020204" pitchFamily="34" charset="0"/>
                </a:rPr>
                <a:t>Title Goes Here </a:t>
              </a:r>
              <a:endParaRPr lang="en-US" sz="1400" dirty="0">
                <a:solidFill>
                  <a:schemeClr val="tx1">
                    <a:lumMod val="75000"/>
                    <a:lumOff val="25000"/>
                  </a:schemeClr>
                </a:solidFill>
                <a:latin typeface="Agency FB" panose="020B0503020202020204" pitchFamily="34" charset="0"/>
              </a:endParaRPr>
            </a:p>
          </p:txBody>
        </p:sp>
      </p:grpSp>
      <p:grpSp>
        <p:nvGrpSpPr>
          <p:cNvPr id="263" name="Group 277"/>
          <p:cNvGrpSpPr/>
          <p:nvPr/>
        </p:nvGrpSpPr>
        <p:grpSpPr>
          <a:xfrm>
            <a:off x="7860261" y="1593850"/>
            <a:ext cx="1486939" cy="1486939"/>
            <a:chOff x="1439862" y="1893094"/>
            <a:chExt cx="879476" cy="879476"/>
          </a:xfrm>
        </p:grpSpPr>
        <p:sp>
          <p:nvSpPr>
            <p:cNvPr id="264"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65" name="Block Arc 343"/>
            <p:cNvSpPr/>
            <p:nvPr/>
          </p:nvSpPr>
          <p:spPr>
            <a:xfrm rot="16200000" flipH="1">
              <a:off x="1439862" y="1893094"/>
              <a:ext cx="879476" cy="879476"/>
            </a:xfrm>
            <a:prstGeom prst="blockArc">
              <a:avLst>
                <a:gd name="adj1" fmla="val 19652418"/>
                <a:gd name="adj2" fmla="val 10822413"/>
                <a:gd name="adj3" fmla="val 14427"/>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262626"/>
                </a:solidFill>
                <a:latin typeface="Agency FB" panose="020B0503020202020204" pitchFamily="34" charset="0"/>
              </a:endParaRPr>
            </a:p>
          </p:txBody>
        </p:sp>
        <p:sp>
          <p:nvSpPr>
            <p:cNvPr id="266" name="Oval 344"/>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r>
                <a:rPr lang="en-US" sz="1867" dirty="0">
                  <a:solidFill>
                    <a:srgbClr val="D43B20"/>
                  </a:solidFill>
                  <a:latin typeface="Agency FB" panose="020B0503020202020204" pitchFamily="34" charset="0"/>
                </a:rPr>
                <a:t>65%</a:t>
              </a:r>
              <a:r>
                <a:rPr lang="en-US" sz="1400" dirty="0">
                  <a:solidFill>
                    <a:srgbClr val="D43B20"/>
                  </a:solidFill>
                  <a:latin typeface="Agency FB" panose="020B0503020202020204" pitchFamily="34" charset="0"/>
                </a:rPr>
                <a:t/>
              </a:r>
              <a:br>
                <a:rPr lang="en-US" sz="1400" dirty="0">
                  <a:solidFill>
                    <a:srgbClr val="D43B20"/>
                  </a:solidFill>
                  <a:latin typeface="Agency FB" panose="020B0503020202020204" pitchFamily="34" charset="0"/>
                </a:rPr>
              </a:br>
              <a:r>
                <a:rPr lang="en-US" sz="1200" dirty="0">
                  <a:solidFill>
                    <a:srgbClr val="D43B20"/>
                  </a:solidFill>
                  <a:latin typeface="Agency FB" panose="020B0503020202020204" pitchFamily="34" charset="0"/>
                </a:rPr>
                <a:t>Title Goes Here </a:t>
              </a:r>
              <a:endParaRPr lang="en-US" sz="1400" dirty="0">
                <a:solidFill>
                  <a:srgbClr val="D43B20"/>
                </a:solidFill>
                <a:latin typeface="Agency FB" panose="020B0503020202020204" pitchFamily="34" charset="0"/>
              </a:endParaRPr>
            </a:p>
          </p:txBody>
        </p:sp>
      </p:grpSp>
      <p:grpSp>
        <p:nvGrpSpPr>
          <p:cNvPr id="267" name="Group 345"/>
          <p:cNvGrpSpPr/>
          <p:nvPr/>
        </p:nvGrpSpPr>
        <p:grpSpPr>
          <a:xfrm>
            <a:off x="9282661" y="3866111"/>
            <a:ext cx="1486939" cy="1486939"/>
            <a:chOff x="1439862" y="1893094"/>
            <a:chExt cx="879476" cy="879476"/>
          </a:xfrm>
        </p:grpSpPr>
        <p:sp>
          <p:nvSpPr>
            <p:cNvPr id="268" name="Freeform 30"/>
            <p:cNvSpPr>
              <a:spLocks/>
            </p:cNvSpPr>
            <p:nvPr/>
          </p:nvSpPr>
          <p:spPr bwMode="auto">
            <a:xfrm>
              <a:off x="1873982" y="2325808"/>
              <a:ext cx="11237" cy="14047"/>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solidFill>
              <a:srgbClr val="70C4E5"/>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2667" dirty="0">
                <a:solidFill>
                  <a:srgbClr val="262626"/>
                </a:solidFill>
                <a:latin typeface="Agency FB" panose="020B0503020202020204" pitchFamily="34" charset="0"/>
              </a:endParaRPr>
            </a:p>
          </p:txBody>
        </p:sp>
        <p:sp>
          <p:nvSpPr>
            <p:cNvPr id="269" name="Block Arc 362"/>
            <p:cNvSpPr/>
            <p:nvPr/>
          </p:nvSpPr>
          <p:spPr>
            <a:xfrm rot="16200000" flipH="1">
              <a:off x="1439862" y="1893094"/>
              <a:ext cx="879476" cy="879476"/>
            </a:xfrm>
            <a:prstGeom prst="blockArc">
              <a:avLst>
                <a:gd name="adj1" fmla="val 13752972"/>
                <a:gd name="adj2" fmla="val 10822413"/>
                <a:gd name="adj3" fmla="val 14427"/>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262626"/>
                </a:solidFill>
                <a:latin typeface="Agency FB" panose="020B0503020202020204" pitchFamily="34" charset="0"/>
              </a:endParaRPr>
            </a:p>
          </p:txBody>
        </p:sp>
        <p:sp>
          <p:nvSpPr>
            <p:cNvPr id="270" name="Oval 363"/>
            <p:cNvSpPr/>
            <p:nvPr/>
          </p:nvSpPr>
          <p:spPr>
            <a:xfrm>
              <a:off x="1507331" y="1960562"/>
              <a:ext cx="744538" cy="744538"/>
            </a:xfrm>
            <a:prstGeom prst="ellipse">
              <a:avLst/>
            </a:prstGeom>
            <a:solidFill>
              <a:schemeClr val="bg2">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r>
                <a:rPr lang="en-US" sz="1867" dirty="0">
                  <a:solidFill>
                    <a:srgbClr val="759F81"/>
                  </a:solidFill>
                  <a:latin typeface="Agency FB" panose="020B0503020202020204" pitchFamily="34" charset="0"/>
                </a:rPr>
                <a:t>95%</a:t>
              </a:r>
              <a:r>
                <a:rPr lang="en-US" sz="1400" dirty="0">
                  <a:solidFill>
                    <a:srgbClr val="759F81"/>
                  </a:solidFill>
                  <a:latin typeface="Agency FB" panose="020B0503020202020204" pitchFamily="34" charset="0"/>
                </a:rPr>
                <a:t/>
              </a:r>
              <a:br>
                <a:rPr lang="en-US" sz="1400" dirty="0">
                  <a:solidFill>
                    <a:srgbClr val="759F81"/>
                  </a:solidFill>
                  <a:latin typeface="Agency FB" panose="020B0503020202020204" pitchFamily="34" charset="0"/>
                </a:rPr>
              </a:br>
              <a:r>
                <a:rPr lang="en-US" sz="1200" dirty="0">
                  <a:solidFill>
                    <a:srgbClr val="759F81"/>
                  </a:solidFill>
                  <a:latin typeface="Agency FB" panose="020B0503020202020204" pitchFamily="34" charset="0"/>
                </a:rPr>
                <a:t>Title Goes Here </a:t>
              </a:r>
              <a:endParaRPr lang="en-US" sz="1400" dirty="0">
                <a:solidFill>
                  <a:srgbClr val="759F81"/>
                </a:solidFill>
                <a:latin typeface="Agency FB" panose="020B0503020202020204" pitchFamily="34" charset="0"/>
              </a:endParaRPr>
            </a:p>
          </p:txBody>
        </p:sp>
      </p:grpSp>
      <p:sp>
        <p:nvSpPr>
          <p:cNvPr id="271" name="Round Single Corner Rectangle 365"/>
          <p:cNvSpPr/>
          <p:nvPr/>
        </p:nvSpPr>
        <p:spPr>
          <a:xfrm>
            <a:off x="0" y="4286250"/>
            <a:ext cx="3562712" cy="1345037"/>
          </a:xfrm>
          <a:prstGeom prst="round1Rect">
            <a:avLst>
              <a:gd name="adj" fmla="val 29886"/>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a:solidFill>
                <a:srgbClr val="FFFFFF"/>
              </a:solidFill>
              <a:latin typeface="Agency FB" panose="020B0503020202020204" pitchFamily="34" charset="0"/>
            </a:endParaRPr>
          </a:p>
        </p:txBody>
      </p:sp>
      <p:sp>
        <p:nvSpPr>
          <p:cNvPr id="272" name="Footer Text"/>
          <p:cNvSpPr txBox="1"/>
          <p:nvPr/>
        </p:nvSpPr>
        <p:spPr>
          <a:xfrm>
            <a:off x="346859" y="4413012"/>
            <a:ext cx="2777341" cy="1107804"/>
          </a:xfrm>
          <a:prstGeom prst="rect">
            <a:avLst/>
          </a:prstGeom>
          <a:noFill/>
        </p:spPr>
        <p:txBody>
          <a:bodyPr wrap="square" lIns="0" tIns="0" rIns="0" bIns="0" rtlCol="0">
            <a:spAutoFit/>
          </a:bodyPr>
          <a:lstStyle/>
          <a:p>
            <a:pPr defTabSz="1375467"/>
            <a:r>
              <a:rPr lang="en-US" sz="1867" b="1" dirty="0">
                <a:solidFill>
                  <a:srgbClr val="FFFFFF"/>
                </a:solidFill>
                <a:latin typeface="Agency FB" panose="020B0503020202020204" pitchFamily="34" charset="0"/>
              </a:rPr>
              <a:t>Title Goes Here</a:t>
            </a:r>
            <a:r>
              <a:rPr lang="en-US" sz="1333" dirty="0">
                <a:solidFill>
                  <a:srgbClr val="FFFFFF"/>
                </a:solidFill>
                <a:latin typeface="Agency FB" panose="020B0503020202020204" pitchFamily="34" charset="0"/>
              </a:rPr>
              <a:t/>
            </a:r>
            <a:br>
              <a:rPr lang="en-US" sz="1333" dirty="0">
                <a:solidFill>
                  <a:srgbClr val="FFFFFF"/>
                </a:solidFill>
                <a:latin typeface="Agency FB" panose="020B0503020202020204" pitchFamily="34" charset="0"/>
              </a:rPr>
            </a:br>
            <a:r>
              <a:rPr lang="en-US" sz="1333" dirty="0">
                <a:solidFill>
                  <a:srgbClr val="FFFFFF"/>
                </a:solidFill>
                <a:latin typeface="Agency FB" panose="020B0503020202020204" pitchFamily="34" charset="0"/>
              </a:rPr>
              <a:t>of lorem ipsum available, but the majority have suffered alteration in some form, by injected humour randomized words which don't look even slightly believable. </a:t>
            </a:r>
          </a:p>
        </p:txBody>
      </p:sp>
      <p:grpSp>
        <p:nvGrpSpPr>
          <p:cNvPr id="273" name="Group 383"/>
          <p:cNvGrpSpPr/>
          <p:nvPr/>
        </p:nvGrpSpPr>
        <p:grpSpPr>
          <a:xfrm>
            <a:off x="1969997" y="6297707"/>
            <a:ext cx="8830940" cy="268224"/>
            <a:chOff x="1028811" y="4267200"/>
            <a:chExt cx="6623205" cy="201168"/>
          </a:xfrm>
        </p:grpSpPr>
        <p:grpSp>
          <p:nvGrpSpPr>
            <p:cNvPr id="274" name="Group 50"/>
            <p:cNvGrpSpPr/>
            <p:nvPr/>
          </p:nvGrpSpPr>
          <p:grpSpPr>
            <a:xfrm>
              <a:off x="1028811" y="4267200"/>
              <a:ext cx="907337" cy="201168"/>
              <a:chOff x="2221306" y="3914656"/>
              <a:chExt cx="907337" cy="201168"/>
            </a:xfrm>
          </p:grpSpPr>
          <p:sp>
            <p:nvSpPr>
              <p:cNvPr id="289" name="TextBox 466"/>
              <p:cNvSpPr txBox="1"/>
              <p:nvPr/>
            </p:nvSpPr>
            <p:spPr>
              <a:xfrm>
                <a:off x="2463797" y="3938296"/>
                <a:ext cx="664846" cy="153841"/>
              </a:xfrm>
              <a:prstGeom prst="rect">
                <a:avLst/>
              </a:prstGeom>
              <a:noFill/>
            </p:spPr>
            <p:txBody>
              <a:bodyPr wrap="none" lIns="0" tIns="0" rIns="0" bIns="0" rtlCol="0" anchor="t">
                <a:spAutoFit/>
              </a:bodyPr>
              <a:lstStyle/>
              <a:p>
                <a:pPr defTabSz="1375467"/>
                <a:r>
                  <a:rPr lang="en-US" sz="1333" b="1" dirty="0">
                    <a:solidFill>
                      <a:srgbClr val="262626">
                        <a:lumMod val="50000"/>
                        <a:lumOff val="50000"/>
                      </a:srgbClr>
                    </a:solidFill>
                    <a:latin typeface="Agency FB" panose="020B0503020202020204" pitchFamily="34" charset="0"/>
                  </a:rPr>
                  <a:t>Text Goes Here</a:t>
                </a:r>
              </a:p>
            </p:txBody>
          </p:sp>
          <p:sp>
            <p:nvSpPr>
              <p:cNvPr id="290" name="Oval 467"/>
              <p:cNvSpPr>
                <a:spLocks noChangeAspect="1"/>
              </p:cNvSpPr>
              <p:nvPr/>
            </p:nvSpPr>
            <p:spPr>
              <a:xfrm>
                <a:off x="2221306" y="3914656"/>
                <a:ext cx="207097" cy="201168"/>
              </a:xfrm>
              <a:prstGeom prst="ellipse">
                <a:avLst/>
              </a:prstGeom>
              <a:solidFill>
                <a:srgbClr val="D43B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grpSp>
        <p:grpSp>
          <p:nvGrpSpPr>
            <p:cNvPr id="275" name="Group 50"/>
            <p:cNvGrpSpPr/>
            <p:nvPr/>
          </p:nvGrpSpPr>
          <p:grpSpPr>
            <a:xfrm>
              <a:off x="2176777" y="4267200"/>
              <a:ext cx="907337" cy="201168"/>
              <a:chOff x="2221306" y="3914656"/>
              <a:chExt cx="907337" cy="201168"/>
            </a:xfrm>
          </p:grpSpPr>
          <p:sp>
            <p:nvSpPr>
              <p:cNvPr id="287" name="TextBox 464"/>
              <p:cNvSpPr txBox="1"/>
              <p:nvPr/>
            </p:nvSpPr>
            <p:spPr>
              <a:xfrm>
                <a:off x="2463797" y="3938296"/>
                <a:ext cx="664846" cy="153841"/>
              </a:xfrm>
              <a:prstGeom prst="rect">
                <a:avLst/>
              </a:prstGeom>
              <a:noFill/>
            </p:spPr>
            <p:txBody>
              <a:bodyPr wrap="none" lIns="0" tIns="0" rIns="0" bIns="0" rtlCol="0" anchor="t">
                <a:spAutoFit/>
              </a:bodyPr>
              <a:lstStyle/>
              <a:p>
                <a:pPr defTabSz="1375467"/>
                <a:r>
                  <a:rPr lang="en-US" sz="1333" b="1" dirty="0">
                    <a:solidFill>
                      <a:srgbClr val="262626">
                        <a:lumMod val="50000"/>
                        <a:lumOff val="50000"/>
                      </a:srgbClr>
                    </a:solidFill>
                    <a:latin typeface="Agency FB" panose="020B0503020202020204" pitchFamily="34" charset="0"/>
                  </a:rPr>
                  <a:t>Text Goes Here</a:t>
                </a:r>
              </a:p>
            </p:txBody>
          </p:sp>
          <p:sp>
            <p:nvSpPr>
              <p:cNvPr id="288" name="Oval 465"/>
              <p:cNvSpPr>
                <a:spLocks noChangeAspect="1"/>
              </p:cNvSpPr>
              <p:nvPr/>
            </p:nvSpPr>
            <p:spPr>
              <a:xfrm>
                <a:off x="2221306" y="3914656"/>
                <a:ext cx="207097" cy="201168"/>
              </a:xfrm>
              <a:prstGeom prst="ellipse">
                <a:avLst/>
              </a:prstGeom>
              <a:solidFill>
                <a:srgbClr val="759F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grpSp>
        <p:grpSp>
          <p:nvGrpSpPr>
            <p:cNvPr id="276" name="Group 50"/>
            <p:cNvGrpSpPr/>
            <p:nvPr/>
          </p:nvGrpSpPr>
          <p:grpSpPr>
            <a:xfrm>
              <a:off x="3324743" y="4267200"/>
              <a:ext cx="907337" cy="201168"/>
              <a:chOff x="2221306" y="3914656"/>
              <a:chExt cx="907337" cy="201168"/>
            </a:xfrm>
          </p:grpSpPr>
          <p:sp>
            <p:nvSpPr>
              <p:cNvPr id="285" name="TextBox 462"/>
              <p:cNvSpPr txBox="1"/>
              <p:nvPr/>
            </p:nvSpPr>
            <p:spPr>
              <a:xfrm>
                <a:off x="2463797" y="3938296"/>
                <a:ext cx="664846" cy="153841"/>
              </a:xfrm>
              <a:prstGeom prst="rect">
                <a:avLst/>
              </a:prstGeom>
              <a:noFill/>
            </p:spPr>
            <p:txBody>
              <a:bodyPr wrap="none" lIns="0" tIns="0" rIns="0" bIns="0" rtlCol="0" anchor="t">
                <a:spAutoFit/>
              </a:bodyPr>
              <a:lstStyle/>
              <a:p>
                <a:pPr defTabSz="1375467"/>
                <a:r>
                  <a:rPr lang="en-US" sz="1333" b="1" dirty="0">
                    <a:solidFill>
                      <a:srgbClr val="262626">
                        <a:lumMod val="50000"/>
                        <a:lumOff val="50000"/>
                      </a:srgbClr>
                    </a:solidFill>
                    <a:latin typeface="Agency FB" panose="020B0503020202020204" pitchFamily="34" charset="0"/>
                  </a:rPr>
                  <a:t>Text Goes Here</a:t>
                </a:r>
              </a:p>
            </p:txBody>
          </p:sp>
          <p:sp>
            <p:nvSpPr>
              <p:cNvPr id="286" name="Oval 463"/>
              <p:cNvSpPr>
                <a:spLocks noChangeAspect="1"/>
              </p:cNvSpPr>
              <p:nvPr/>
            </p:nvSpPr>
            <p:spPr>
              <a:xfrm>
                <a:off x="2221306" y="3914656"/>
                <a:ext cx="207097" cy="201168"/>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grpSp>
        <p:grpSp>
          <p:nvGrpSpPr>
            <p:cNvPr id="277" name="Group 50"/>
            <p:cNvGrpSpPr/>
            <p:nvPr/>
          </p:nvGrpSpPr>
          <p:grpSpPr>
            <a:xfrm>
              <a:off x="4472709" y="4267200"/>
              <a:ext cx="907337" cy="201168"/>
              <a:chOff x="2221306" y="3914656"/>
              <a:chExt cx="907337" cy="201168"/>
            </a:xfrm>
          </p:grpSpPr>
          <p:sp>
            <p:nvSpPr>
              <p:cNvPr id="283" name="TextBox 460"/>
              <p:cNvSpPr txBox="1"/>
              <p:nvPr/>
            </p:nvSpPr>
            <p:spPr>
              <a:xfrm>
                <a:off x="2463797" y="3938296"/>
                <a:ext cx="664846" cy="153841"/>
              </a:xfrm>
              <a:prstGeom prst="rect">
                <a:avLst/>
              </a:prstGeom>
              <a:noFill/>
            </p:spPr>
            <p:txBody>
              <a:bodyPr wrap="none" lIns="0" tIns="0" rIns="0" bIns="0" rtlCol="0" anchor="t">
                <a:spAutoFit/>
              </a:bodyPr>
              <a:lstStyle/>
              <a:p>
                <a:pPr defTabSz="1375467"/>
                <a:r>
                  <a:rPr lang="en-US" sz="1333" b="1" dirty="0">
                    <a:solidFill>
                      <a:srgbClr val="262626">
                        <a:lumMod val="50000"/>
                        <a:lumOff val="50000"/>
                      </a:srgbClr>
                    </a:solidFill>
                    <a:latin typeface="Agency FB" panose="020B0503020202020204" pitchFamily="34" charset="0"/>
                  </a:rPr>
                  <a:t>Text Goes Here</a:t>
                </a:r>
              </a:p>
            </p:txBody>
          </p:sp>
          <p:sp>
            <p:nvSpPr>
              <p:cNvPr id="284" name="Oval 461"/>
              <p:cNvSpPr>
                <a:spLocks noChangeAspect="1"/>
              </p:cNvSpPr>
              <p:nvPr/>
            </p:nvSpPr>
            <p:spPr>
              <a:xfrm>
                <a:off x="2221306" y="3914656"/>
                <a:ext cx="207097" cy="201168"/>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grpSp>
        <p:grpSp>
          <p:nvGrpSpPr>
            <p:cNvPr id="278" name="Group 50"/>
            <p:cNvGrpSpPr/>
            <p:nvPr/>
          </p:nvGrpSpPr>
          <p:grpSpPr>
            <a:xfrm>
              <a:off x="5620674" y="4267200"/>
              <a:ext cx="2031342" cy="201168"/>
              <a:chOff x="2221306" y="3914656"/>
              <a:chExt cx="2031342" cy="201168"/>
            </a:xfrm>
          </p:grpSpPr>
          <p:sp>
            <p:nvSpPr>
              <p:cNvPr id="279" name="TextBox 456"/>
              <p:cNvSpPr txBox="1"/>
              <p:nvPr/>
            </p:nvSpPr>
            <p:spPr>
              <a:xfrm>
                <a:off x="2463797" y="3938296"/>
                <a:ext cx="664846" cy="153841"/>
              </a:xfrm>
              <a:prstGeom prst="rect">
                <a:avLst/>
              </a:prstGeom>
              <a:noFill/>
            </p:spPr>
            <p:txBody>
              <a:bodyPr wrap="none" lIns="0" tIns="0" rIns="0" bIns="0" rtlCol="0" anchor="t">
                <a:spAutoFit/>
              </a:bodyPr>
              <a:lstStyle/>
              <a:p>
                <a:pPr defTabSz="1375467"/>
                <a:r>
                  <a:rPr lang="en-US" sz="1333" b="1" dirty="0">
                    <a:solidFill>
                      <a:srgbClr val="262626">
                        <a:lumMod val="50000"/>
                        <a:lumOff val="50000"/>
                      </a:srgbClr>
                    </a:solidFill>
                    <a:latin typeface="Agency FB" panose="020B0503020202020204" pitchFamily="34" charset="0"/>
                  </a:rPr>
                  <a:t>Text Goes Here</a:t>
                </a:r>
              </a:p>
            </p:txBody>
          </p:sp>
          <p:sp>
            <p:nvSpPr>
              <p:cNvPr id="280" name="Oval 457"/>
              <p:cNvSpPr>
                <a:spLocks noChangeAspect="1"/>
              </p:cNvSpPr>
              <p:nvPr/>
            </p:nvSpPr>
            <p:spPr>
              <a:xfrm>
                <a:off x="2221306" y="3914656"/>
                <a:ext cx="207097" cy="201168"/>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sp>
            <p:nvSpPr>
              <p:cNvPr id="281" name="TextBox 458"/>
              <p:cNvSpPr txBox="1"/>
              <p:nvPr/>
            </p:nvSpPr>
            <p:spPr>
              <a:xfrm>
                <a:off x="3587802" y="3938296"/>
                <a:ext cx="664846" cy="153841"/>
              </a:xfrm>
              <a:prstGeom prst="rect">
                <a:avLst/>
              </a:prstGeom>
              <a:noFill/>
            </p:spPr>
            <p:txBody>
              <a:bodyPr wrap="none" lIns="0" tIns="0" rIns="0" bIns="0" rtlCol="0" anchor="t">
                <a:spAutoFit/>
              </a:bodyPr>
              <a:lstStyle/>
              <a:p>
                <a:pPr defTabSz="1375467"/>
                <a:r>
                  <a:rPr lang="en-US" sz="1333" b="1" dirty="0">
                    <a:solidFill>
                      <a:srgbClr val="262626">
                        <a:lumMod val="50000"/>
                        <a:lumOff val="50000"/>
                      </a:srgbClr>
                    </a:solidFill>
                    <a:latin typeface="Agency FB" panose="020B0503020202020204" pitchFamily="34" charset="0"/>
                  </a:rPr>
                  <a:t>Text Goes Here</a:t>
                </a:r>
              </a:p>
            </p:txBody>
          </p:sp>
          <p:sp>
            <p:nvSpPr>
              <p:cNvPr id="282" name="Oval 459"/>
              <p:cNvSpPr>
                <a:spLocks noChangeAspect="1"/>
              </p:cNvSpPr>
              <p:nvPr/>
            </p:nvSpPr>
            <p:spPr>
              <a:xfrm>
                <a:off x="3345311" y="3914656"/>
                <a:ext cx="207097" cy="20116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5467"/>
                <a:endParaRPr lang="en-US" sz="2667" dirty="0">
                  <a:solidFill>
                    <a:srgbClr val="FFFFFF"/>
                  </a:solidFill>
                  <a:latin typeface="Agency FB" panose="020B0503020202020204" pitchFamily="34" charset="0"/>
                </a:endParaRPr>
              </a:p>
            </p:txBody>
          </p:sp>
        </p:grpSp>
      </p:grpSp>
      <p:sp>
        <p:nvSpPr>
          <p:cNvPr id="291" name="矩形 290"/>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079127020"/>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271"/>
                                        </p:tgtEl>
                                        <p:attrNameLst>
                                          <p:attrName>style.visibility</p:attrName>
                                        </p:attrNameLst>
                                      </p:cBhvr>
                                      <p:to>
                                        <p:strVal val="visible"/>
                                      </p:to>
                                    </p:set>
                                    <p:animEffect transition="in" filter="slide(fromLeft)">
                                      <p:cBhvr>
                                        <p:cTn id="7" dur="500"/>
                                        <p:tgtEl>
                                          <p:spTgt spid="27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72"/>
                                        </p:tgtEl>
                                        <p:attrNameLst>
                                          <p:attrName>style.visibility</p:attrName>
                                        </p:attrNameLst>
                                      </p:cBhvr>
                                      <p:to>
                                        <p:strVal val="visible"/>
                                      </p:to>
                                    </p:set>
                                    <p:animEffect transition="in" filter="wipe(left)">
                                      <p:cBhvr>
                                        <p:cTn id="11" dur="500"/>
                                        <p:tgtEl>
                                          <p:spTgt spid="272"/>
                                        </p:tgtEl>
                                      </p:cBhvr>
                                    </p:animEffect>
                                  </p:childTnLst>
                                </p:cTn>
                              </p:par>
                            </p:childTnLst>
                          </p:cTn>
                        </p:par>
                        <p:par>
                          <p:cTn id="12" fill="hold">
                            <p:stCondLst>
                              <p:cond delay="1000"/>
                            </p:stCondLst>
                            <p:childTnLst>
                              <p:par>
                                <p:cTn id="13" presetID="53" presetClass="entr" presetSubtype="0" fill="hold" nodeType="afterEffect">
                                  <p:stCondLst>
                                    <p:cond delay="0"/>
                                  </p:stCondLst>
                                  <p:childTnLst>
                                    <p:set>
                                      <p:cBhvr>
                                        <p:cTn id="14" dur="1" fill="hold">
                                          <p:stCondLst>
                                            <p:cond delay="0"/>
                                          </p:stCondLst>
                                        </p:cTn>
                                        <p:tgtEl>
                                          <p:spTgt spid="80"/>
                                        </p:tgtEl>
                                        <p:attrNameLst>
                                          <p:attrName>style.visibility</p:attrName>
                                        </p:attrNameLst>
                                      </p:cBhvr>
                                      <p:to>
                                        <p:strVal val="visible"/>
                                      </p:to>
                                    </p:set>
                                    <p:anim calcmode="lin" valueType="num">
                                      <p:cBhvr>
                                        <p:cTn id="15" dur="500" fill="hold"/>
                                        <p:tgtEl>
                                          <p:spTgt spid="80"/>
                                        </p:tgtEl>
                                        <p:attrNameLst>
                                          <p:attrName>ppt_w</p:attrName>
                                        </p:attrNameLst>
                                      </p:cBhvr>
                                      <p:tavLst>
                                        <p:tav tm="0">
                                          <p:val>
                                            <p:fltVal val="0"/>
                                          </p:val>
                                        </p:tav>
                                        <p:tav tm="100000">
                                          <p:val>
                                            <p:strVal val="#ppt_w"/>
                                          </p:val>
                                        </p:tav>
                                      </p:tavLst>
                                    </p:anim>
                                    <p:anim calcmode="lin" valueType="num">
                                      <p:cBhvr>
                                        <p:cTn id="16" dur="500" fill="hold"/>
                                        <p:tgtEl>
                                          <p:spTgt spid="80"/>
                                        </p:tgtEl>
                                        <p:attrNameLst>
                                          <p:attrName>ppt_h</p:attrName>
                                        </p:attrNameLst>
                                      </p:cBhvr>
                                      <p:tavLst>
                                        <p:tav tm="0">
                                          <p:val>
                                            <p:fltVal val="0"/>
                                          </p:val>
                                        </p:tav>
                                        <p:tav tm="100000">
                                          <p:val>
                                            <p:strVal val="#ppt_h"/>
                                          </p:val>
                                        </p:tav>
                                      </p:tavLst>
                                    </p:anim>
                                    <p:animEffect transition="in" filter="fade">
                                      <p:cBhvr>
                                        <p:cTn id="17" dur="500"/>
                                        <p:tgtEl>
                                          <p:spTgt spid="80"/>
                                        </p:tgtEl>
                                      </p:cBhvr>
                                    </p:animEffect>
                                  </p:childTnLst>
                                </p:cTn>
                              </p:par>
                            </p:childTnLst>
                          </p:cTn>
                        </p:par>
                        <p:par>
                          <p:cTn id="18" fill="hold">
                            <p:stCondLst>
                              <p:cond delay="1500"/>
                            </p:stCondLst>
                            <p:childTnLst>
                              <p:par>
                                <p:cTn id="19" presetID="53" presetClass="entr" presetSubtype="0" fill="hold" nodeType="afterEffect">
                                  <p:stCondLst>
                                    <p:cond delay="0"/>
                                  </p:stCondLst>
                                  <p:childTnLst>
                                    <p:set>
                                      <p:cBhvr>
                                        <p:cTn id="20" dur="1" fill="hold">
                                          <p:stCondLst>
                                            <p:cond delay="0"/>
                                          </p:stCondLst>
                                        </p:cTn>
                                        <p:tgtEl>
                                          <p:spTgt spid="247"/>
                                        </p:tgtEl>
                                        <p:attrNameLst>
                                          <p:attrName>style.visibility</p:attrName>
                                        </p:attrNameLst>
                                      </p:cBhvr>
                                      <p:to>
                                        <p:strVal val="visible"/>
                                      </p:to>
                                    </p:set>
                                    <p:anim calcmode="lin" valueType="num">
                                      <p:cBhvr>
                                        <p:cTn id="21" dur="500" fill="hold"/>
                                        <p:tgtEl>
                                          <p:spTgt spid="247"/>
                                        </p:tgtEl>
                                        <p:attrNameLst>
                                          <p:attrName>ppt_w</p:attrName>
                                        </p:attrNameLst>
                                      </p:cBhvr>
                                      <p:tavLst>
                                        <p:tav tm="0">
                                          <p:val>
                                            <p:fltVal val="0"/>
                                          </p:val>
                                        </p:tav>
                                        <p:tav tm="100000">
                                          <p:val>
                                            <p:strVal val="#ppt_w"/>
                                          </p:val>
                                        </p:tav>
                                      </p:tavLst>
                                    </p:anim>
                                    <p:anim calcmode="lin" valueType="num">
                                      <p:cBhvr>
                                        <p:cTn id="22" dur="500" fill="hold"/>
                                        <p:tgtEl>
                                          <p:spTgt spid="247"/>
                                        </p:tgtEl>
                                        <p:attrNameLst>
                                          <p:attrName>ppt_h</p:attrName>
                                        </p:attrNameLst>
                                      </p:cBhvr>
                                      <p:tavLst>
                                        <p:tav tm="0">
                                          <p:val>
                                            <p:fltVal val="0"/>
                                          </p:val>
                                        </p:tav>
                                        <p:tav tm="100000">
                                          <p:val>
                                            <p:strVal val="#ppt_h"/>
                                          </p:val>
                                        </p:tav>
                                      </p:tavLst>
                                    </p:anim>
                                    <p:animEffect transition="in" filter="fade">
                                      <p:cBhvr>
                                        <p:cTn id="23" dur="500"/>
                                        <p:tgtEl>
                                          <p:spTgt spid="247"/>
                                        </p:tgtEl>
                                      </p:cBhvr>
                                    </p:animEffect>
                                  </p:childTnLst>
                                </p:cTn>
                              </p:par>
                            </p:childTnLst>
                          </p:cTn>
                        </p:par>
                        <p:par>
                          <p:cTn id="24" fill="hold">
                            <p:stCondLst>
                              <p:cond delay="2000"/>
                            </p:stCondLst>
                            <p:childTnLst>
                              <p:par>
                                <p:cTn id="25" presetID="53" presetClass="entr" presetSubtype="0" fill="hold" nodeType="afterEffect">
                                  <p:stCondLst>
                                    <p:cond delay="0"/>
                                  </p:stCondLst>
                                  <p:childTnLst>
                                    <p:set>
                                      <p:cBhvr>
                                        <p:cTn id="26" dur="1" fill="hold">
                                          <p:stCondLst>
                                            <p:cond delay="0"/>
                                          </p:stCondLst>
                                        </p:cTn>
                                        <p:tgtEl>
                                          <p:spTgt spid="77"/>
                                        </p:tgtEl>
                                        <p:attrNameLst>
                                          <p:attrName>style.visibility</p:attrName>
                                        </p:attrNameLst>
                                      </p:cBhvr>
                                      <p:to>
                                        <p:strVal val="visible"/>
                                      </p:to>
                                    </p:set>
                                    <p:anim calcmode="lin" valueType="num">
                                      <p:cBhvr>
                                        <p:cTn id="27" dur="500" fill="hold"/>
                                        <p:tgtEl>
                                          <p:spTgt spid="77"/>
                                        </p:tgtEl>
                                        <p:attrNameLst>
                                          <p:attrName>ppt_w</p:attrName>
                                        </p:attrNameLst>
                                      </p:cBhvr>
                                      <p:tavLst>
                                        <p:tav tm="0">
                                          <p:val>
                                            <p:fltVal val="0"/>
                                          </p:val>
                                        </p:tav>
                                        <p:tav tm="100000">
                                          <p:val>
                                            <p:strVal val="#ppt_w"/>
                                          </p:val>
                                        </p:tav>
                                      </p:tavLst>
                                    </p:anim>
                                    <p:anim calcmode="lin" valueType="num">
                                      <p:cBhvr>
                                        <p:cTn id="28" dur="500" fill="hold"/>
                                        <p:tgtEl>
                                          <p:spTgt spid="77"/>
                                        </p:tgtEl>
                                        <p:attrNameLst>
                                          <p:attrName>ppt_h</p:attrName>
                                        </p:attrNameLst>
                                      </p:cBhvr>
                                      <p:tavLst>
                                        <p:tav tm="0">
                                          <p:val>
                                            <p:fltVal val="0"/>
                                          </p:val>
                                        </p:tav>
                                        <p:tav tm="100000">
                                          <p:val>
                                            <p:strVal val="#ppt_h"/>
                                          </p:val>
                                        </p:tav>
                                      </p:tavLst>
                                    </p:anim>
                                    <p:animEffect transition="in" filter="fade">
                                      <p:cBhvr>
                                        <p:cTn id="29" dur="500"/>
                                        <p:tgtEl>
                                          <p:spTgt spid="77"/>
                                        </p:tgtEl>
                                      </p:cBhvr>
                                    </p:animEffect>
                                  </p:childTnLst>
                                </p:cTn>
                              </p:par>
                            </p:childTnLst>
                          </p:cTn>
                        </p:par>
                        <p:par>
                          <p:cTn id="30" fill="hold">
                            <p:stCondLst>
                              <p:cond delay="2500"/>
                            </p:stCondLst>
                            <p:childTnLst>
                              <p:par>
                                <p:cTn id="31" presetID="53" presetClass="entr" presetSubtype="0" fill="hold" nodeType="afterEffect">
                                  <p:stCondLst>
                                    <p:cond delay="0"/>
                                  </p:stCondLst>
                                  <p:childTnLst>
                                    <p:set>
                                      <p:cBhvr>
                                        <p:cTn id="32" dur="1" fill="hold">
                                          <p:stCondLst>
                                            <p:cond delay="0"/>
                                          </p:stCondLst>
                                        </p:cTn>
                                        <p:tgtEl>
                                          <p:spTgt spid="251"/>
                                        </p:tgtEl>
                                        <p:attrNameLst>
                                          <p:attrName>style.visibility</p:attrName>
                                        </p:attrNameLst>
                                      </p:cBhvr>
                                      <p:to>
                                        <p:strVal val="visible"/>
                                      </p:to>
                                    </p:set>
                                    <p:anim calcmode="lin" valueType="num">
                                      <p:cBhvr>
                                        <p:cTn id="33" dur="500" fill="hold"/>
                                        <p:tgtEl>
                                          <p:spTgt spid="251"/>
                                        </p:tgtEl>
                                        <p:attrNameLst>
                                          <p:attrName>ppt_w</p:attrName>
                                        </p:attrNameLst>
                                      </p:cBhvr>
                                      <p:tavLst>
                                        <p:tav tm="0">
                                          <p:val>
                                            <p:fltVal val="0"/>
                                          </p:val>
                                        </p:tav>
                                        <p:tav tm="100000">
                                          <p:val>
                                            <p:strVal val="#ppt_w"/>
                                          </p:val>
                                        </p:tav>
                                      </p:tavLst>
                                    </p:anim>
                                    <p:anim calcmode="lin" valueType="num">
                                      <p:cBhvr>
                                        <p:cTn id="34" dur="500" fill="hold"/>
                                        <p:tgtEl>
                                          <p:spTgt spid="251"/>
                                        </p:tgtEl>
                                        <p:attrNameLst>
                                          <p:attrName>ppt_h</p:attrName>
                                        </p:attrNameLst>
                                      </p:cBhvr>
                                      <p:tavLst>
                                        <p:tav tm="0">
                                          <p:val>
                                            <p:fltVal val="0"/>
                                          </p:val>
                                        </p:tav>
                                        <p:tav tm="100000">
                                          <p:val>
                                            <p:strVal val="#ppt_h"/>
                                          </p:val>
                                        </p:tav>
                                      </p:tavLst>
                                    </p:anim>
                                    <p:animEffect transition="in" filter="fade">
                                      <p:cBhvr>
                                        <p:cTn id="35" dur="500"/>
                                        <p:tgtEl>
                                          <p:spTgt spid="251"/>
                                        </p:tgtEl>
                                      </p:cBhvr>
                                    </p:animEffect>
                                  </p:childTnLst>
                                </p:cTn>
                              </p:par>
                            </p:childTnLst>
                          </p:cTn>
                        </p:par>
                        <p:par>
                          <p:cTn id="36" fill="hold">
                            <p:stCondLst>
                              <p:cond delay="3000"/>
                            </p:stCondLst>
                            <p:childTnLst>
                              <p:par>
                                <p:cTn id="37" presetID="53" presetClass="entr" presetSubtype="0" fill="hold" nodeType="afterEffect">
                                  <p:stCondLst>
                                    <p:cond delay="0"/>
                                  </p:stCondLst>
                                  <p:childTnLst>
                                    <p:set>
                                      <p:cBhvr>
                                        <p:cTn id="38" dur="1" fill="hold">
                                          <p:stCondLst>
                                            <p:cond delay="0"/>
                                          </p:stCondLst>
                                        </p:cTn>
                                        <p:tgtEl>
                                          <p:spTgt spid="144"/>
                                        </p:tgtEl>
                                        <p:attrNameLst>
                                          <p:attrName>style.visibility</p:attrName>
                                        </p:attrNameLst>
                                      </p:cBhvr>
                                      <p:to>
                                        <p:strVal val="visible"/>
                                      </p:to>
                                    </p:set>
                                    <p:anim calcmode="lin" valueType="num">
                                      <p:cBhvr>
                                        <p:cTn id="39" dur="500" fill="hold"/>
                                        <p:tgtEl>
                                          <p:spTgt spid="144"/>
                                        </p:tgtEl>
                                        <p:attrNameLst>
                                          <p:attrName>ppt_w</p:attrName>
                                        </p:attrNameLst>
                                      </p:cBhvr>
                                      <p:tavLst>
                                        <p:tav tm="0">
                                          <p:val>
                                            <p:fltVal val="0"/>
                                          </p:val>
                                        </p:tav>
                                        <p:tav tm="100000">
                                          <p:val>
                                            <p:strVal val="#ppt_w"/>
                                          </p:val>
                                        </p:tav>
                                      </p:tavLst>
                                    </p:anim>
                                    <p:anim calcmode="lin" valueType="num">
                                      <p:cBhvr>
                                        <p:cTn id="40" dur="500" fill="hold"/>
                                        <p:tgtEl>
                                          <p:spTgt spid="144"/>
                                        </p:tgtEl>
                                        <p:attrNameLst>
                                          <p:attrName>ppt_h</p:attrName>
                                        </p:attrNameLst>
                                      </p:cBhvr>
                                      <p:tavLst>
                                        <p:tav tm="0">
                                          <p:val>
                                            <p:fltVal val="0"/>
                                          </p:val>
                                        </p:tav>
                                        <p:tav tm="100000">
                                          <p:val>
                                            <p:strVal val="#ppt_h"/>
                                          </p:val>
                                        </p:tav>
                                      </p:tavLst>
                                    </p:anim>
                                    <p:animEffect transition="in" filter="fade">
                                      <p:cBhvr>
                                        <p:cTn id="41" dur="500"/>
                                        <p:tgtEl>
                                          <p:spTgt spid="144"/>
                                        </p:tgtEl>
                                      </p:cBhvr>
                                    </p:animEffect>
                                  </p:childTnLst>
                                </p:cTn>
                              </p:par>
                            </p:childTnLst>
                          </p:cTn>
                        </p:par>
                        <p:par>
                          <p:cTn id="42" fill="hold">
                            <p:stCondLst>
                              <p:cond delay="3500"/>
                            </p:stCondLst>
                            <p:childTnLst>
                              <p:par>
                                <p:cTn id="43" presetID="53" presetClass="entr" presetSubtype="0" fill="hold" nodeType="afterEffect">
                                  <p:stCondLst>
                                    <p:cond delay="0"/>
                                  </p:stCondLst>
                                  <p:childTnLst>
                                    <p:set>
                                      <p:cBhvr>
                                        <p:cTn id="44" dur="1" fill="hold">
                                          <p:stCondLst>
                                            <p:cond delay="0"/>
                                          </p:stCondLst>
                                        </p:cTn>
                                        <p:tgtEl>
                                          <p:spTgt spid="255"/>
                                        </p:tgtEl>
                                        <p:attrNameLst>
                                          <p:attrName>style.visibility</p:attrName>
                                        </p:attrNameLst>
                                      </p:cBhvr>
                                      <p:to>
                                        <p:strVal val="visible"/>
                                      </p:to>
                                    </p:set>
                                    <p:anim calcmode="lin" valueType="num">
                                      <p:cBhvr>
                                        <p:cTn id="45" dur="500" fill="hold"/>
                                        <p:tgtEl>
                                          <p:spTgt spid="255"/>
                                        </p:tgtEl>
                                        <p:attrNameLst>
                                          <p:attrName>ppt_w</p:attrName>
                                        </p:attrNameLst>
                                      </p:cBhvr>
                                      <p:tavLst>
                                        <p:tav tm="0">
                                          <p:val>
                                            <p:fltVal val="0"/>
                                          </p:val>
                                        </p:tav>
                                        <p:tav tm="100000">
                                          <p:val>
                                            <p:strVal val="#ppt_w"/>
                                          </p:val>
                                        </p:tav>
                                      </p:tavLst>
                                    </p:anim>
                                    <p:anim calcmode="lin" valueType="num">
                                      <p:cBhvr>
                                        <p:cTn id="46" dur="500" fill="hold"/>
                                        <p:tgtEl>
                                          <p:spTgt spid="255"/>
                                        </p:tgtEl>
                                        <p:attrNameLst>
                                          <p:attrName>ppt_h</p:attrName>
                                        </p:attrNameLst>
                                      </p:cBhvr>
                                      <p:tavLst>
                                        <p:tav tm="0">
                                          <p:val>
                                            <p:fltVal val="0"/>
                                          </p:val>
                                        </p:tav>
                                        <p:tav tm="100000">
                                          <p:val>
                                            <p:strVal val="#ppt_h"/>
                                          </p:val>
                                        </p:tav>
                                      </p:tavLst>
                                    </p:anim>
                                    <p:animEffect transition="in" filter="fade">
                                      <p:cBhvr>
                                        <p:cTn id="47" dur="500"/>
                                        <p:tgtEl>
                                          <p:spTgt spid="255"/>
                                        </p:tgtEl>
                                      </p:cBhvr>
                                    </p:animEffect>
                                  </p:childTnLst>
                                </p:cTn>
                              </p:par>
                            </p:childTnLst>
                          </p:cTn>
                        </p:par>
                        <p:par>
                          <p:cTn id="48" fill="hold">
                            <p:stCondLst>
                              <p:cond delay="4000"/>
                            </p:stCondLst>
                            <p:childTnLst>
                              <p:par>
                                <p:cTn id="49" presetID="53" presetClass="entr" presetSubtype="0" fill="hold" nodeType="afterEffect">
                                  <p:stCondLst>
                                    <p:cond delay="0"/>
                                  </p:stCondLst>
                                  <p:childTnLst>
                                    <p:set>
                                      <p:cBhvr>
                                        <p:cTn id="50" dur="1" fill="hold">
                                          <p:stCondLst>
                                            <p:cond delay="0"/>
                                          </p:stCondLst>
                                        </p:cTn>
                                        <p:tgtEl>
                                          <p:spTgt spid="74"/>
                                        </p:tgtEl>
                                        <p:attrNameLst>
                                          <p:attrName>style.visibility</p:attrName>
                                        </p:attrNameLst>
                                      </p:cBhvr>
                                      <p:to>
                                        <p:strVal val="visible"/>
                                      </p:to>
                                    </p:set>
                                    <p:anim calcmode="lin" valueType="num">
                                      <p:cBhvr>
                                        <p:cTn id="51" dur="500" fill="hold"/>
                                        <p:tgtEl>
                                          <p:spTgt spid="74"/>
                                        </p:tgtEl>
                                        <p:attrNameLst>
                                          <p:attrName>ppt_w</p:attrName>
                                        </p:attrNameLst>
                                      </p:cBhvr>
                                      <p:tavLst>
                                        <p:tav tm="0">
                                          <p:val>
                                            <p:fltVal val="0"/>
                                          </p:val>
                                        </p:tav>
                                        <p:tav tm="100000">
                                          <p:val>
                                            <p:strVal val="#ppt_w"/>
                                          </p:val>
                                        </p:tav>
                                      </p:tavLst>
                                    </p:anim>
                                    <p:anim calcmode="lin" valueType="num">
                                      <p:cBhvr>
                                        <p:cTn id="52" dur="500" fill="hold"/>
                                        <p:tgtEl>
                                          <p:spTgt spid="74"/>
                                        </p:tgtEl>
                                        <p:attrNameLst>
                                          <p:attrName>ppt_h</p:attrName>
                                        </p:attrNameLst>
                                      </p:cBhvr>
                                      <p:tavLst>
                                        <p:tav tm="0">
                                          <p:val>
                                            <p:fltVal val="0"/>
                                          </p:val>
                                        </p:tav>
                                        <p:tav tm="100000">
                                          <p:val>
                                            <p:strVal val="#ppt_h"/>
                                          </p:val>
                                        </p:tav>
                                      </p:tavLst>
                                    </p:anim>
                                    <p:animEffect transition="in" filter="fade">
                                      <p:cBhvr>
                                        <p:cTn id="53" dur="500"/>
                                        <p:tgtEl>
                                          <p:spTgt spid="74"/>
                                        </p:tgtEl>
                                      </p:cBhvr>
                                    </p:animEffect>
                                  </p:childTnLst>
                                </p:cTn>
                              </p:par>
                            </p:childTnLst>
                          </p:cTn>
                        </p:par>
                        <p:par>
                          <p:cTn id="54" fill="hold">
                            <p:stCondLst>
                              <p:cond delay="4500"/>
                            </p:stCondLst>
                            <p:childTnLst>
                              <p:par>
                                <p:cTn id="55" presetID="53" presetClass="entr" presetSubtype="0" fill="hold" nodeType="afterEffect">
                                  <p:stCondLst>
                                    <p:cond delay="0"/>
                                  </p:stCondLst>
                                  <p:childTnLst>
                                    <p:set>
                                      <p:cBhvr>
                                        <p:cTn id="56" dur="1" fill="hold">
                                          <p:stCondLst>
                                            <p:cond delay="0"/>
                                          </p:stCondLst>
                                        </p:cTn>
                                        <p:tgtEl>
                                          <p:spTgt spid="259"/>
                                        </p:tgtEl>
                                        <p:attrNameLst>
                                          <p:attrName>style.visibility</p:attrName>
                                        </p:attrNameLst>
                                      </p:cBhvr>
                                      <p:to>
                                        <p:strVal val="visible"/>
                                      </p:to>
                                    </p:set>
                                    <p:anim calcmode="lin" valueType="num">
                                      <p:cBhvr>
                                        <p:cTn id="57" dur="500" fill="hold"/>
                                        <p:tgtEl>
                                          <p:spTgt spid="259"/>
                                        </p:tgtEl>
                                        <p:attrNameLst>
                                          <p:attrName>ppt_w</p:attrName>
                                        </p:attrNameLst>
                                      </p:cBhvr>
                                      <p:tavLst>
                                        <p:tav tm="0">
                                          <p:val>
                                            <p:fltVal val="0"/>
                                          </p:val>
                                        </p:tav>
                                        <p:tav tm="100000">
                                          <p:val>
                                            <p:strVal val="#ppt_w"/>
                                          </p:val>
                                        </p:tav>
                                      </p:tavLst>
                                    </p:anim>
                                    <p:anim calcmode="lin" valueType="num">
                                      <p:cBhvr>
                                        <p:cTn id="58" dur="500" fill="hold"/>
                                        <p:tgtEl>
                                          <p:spTgt spid="259"/>
                                        </p:tgtEl>
                                        <p:attrNameLst>
                                          <p:attrName>ppt_h</p:attrName>
                                        </p:attrNameLst>
                                      </p:cBhvr>
                                      <p:tavLst>
                                        <p:tav tm="0">
                                          <p:val>
                                            <p:fltVal val="0"/>
                                          </p:val>
                                        </p:tav>
                                        <p:tav tm="100000">
                                          <p:val>
                                            <p:strVal val="#ppt_h"/>
                                          </p:val>
                                        </p:tav>
                                      </p:tavLst>
                                    </p:anim>
                                    <p:animEffect transition="in" filter="fade">
                                      <p:cBhvr>
                                        <p:cTn id="59" dur="500"/>
                                        <p:tgtEl>
                                          <p:spTgt spid="259"/>
                                        </p:tgtEl>
                                      </p:cBhvr>
                                    </p:animEffect>
                                  </p:childTnLst>
                                </p:cTn>
                              </p:par>
                            </p:childTnLst>
                          </p:cTn>
                        </p:par>
                        <p:par>
                          <p:cTn id="60" fill="hold">
                            <p:stCondLst>
                              <p:cond delay="5000"/>
                            </p:stCondLst>
                            <p:childTnLst>
                              <p:par>
                                <p:cTn id="61" presetID="53" presetClass="entr" presetSubtype="0" fill="hold" nodeType="afterEffect">
                                  <p:stCondLst>
                                    <p:cond delay="0"/>
                                  </p:stCondLst>
                                  <p:childTnLst>
                                    <p:set>
                                      <p:cBhvr>
                                        <p:cTn id="62" dur="1" fill="hold">
                                          <p:stCondLst>
                                            <p:cond delay="0"/>
                                          </p:stCondLst>
                                        </p:cTn>
                                        <p:tgtEl>
                                          <p:spTgt spid="179"/>
                                        </p:tgtEl>
                                        <p:attrNameLst>
                                          <p:attrName>style.visibility</p:attrName>
                                        </p:attrNameLst>
                                      </p:cBhvr>
                                      <p:to>
                                        <p:strVal val="visible"/>
                                      </p:to>
                                    </p:set>
                                    <p:anim calcmode="lin" valueType="num">
                                      <p:cBhvr>
                                        <p:cTn id="63" dur="500" fill="hold"/>
                                        <p:tgtEl>
                                          <p:spTgt spid="179"/>
                                        </p:tgtEl>
                                        <p:attrNameLst>
                                          <p:attrName>ppt_w</p:attrName>
                                        </p:attrNameLst>
                                      </p:cBhvr>
                                      <p:tavLst>
                                        <p:tav tm="0">
                                          <p:val>
                                            <p:fltVal val="0"/>
                                          </p:val>
                                        </p:tav>
                                        <p:tav tm="100000">
                                          <p:val>
                                            <p:strVal val="#ppt_w"/>
                                          </p:val>
                                        </p:tav>
                                      </p:tavLst>
                                    </p:anim>
                                    <p:anim calcmode="lin" valueType="num">
                                      <p:cBhvr>
                                        <p:cTn id="64" dur="500" fill="hold"/>
                                        <p:tgtEl>
                                          <p:spTgt spid="179"/>
                                        </p:tgtEl>
                                        <p:attrNameLst>
                                          <p:attrName>ppt_h</p:attrName>
                                        </p:attrNameLst>
                                      </p:cBhvr>
                                      <p:tavLst>
                                        <p:tav tm="0">
                                          <p:val>
                                            <p:fltVal val="0"/>
                                          </p:val>
                                        </p:tav>
                                        <p:tav tm="100000">
                                          <p:val>
                                            <p:strVal val="#ppt_h"/>
                                          </p:val>
                                        </p:tav>
                                      </p:tavLst>
                                    </p:anim>
                                    <p:animEffect transition="in" filter="fade">
                                      <p:cBhvr>
                                        <p:cTn id="65" dur="500"/>
                                        <p:tgtEl>
                                          <p:spTgt spid="179"/>
                                        </p:tgtEl>
                                      </p:cBhvr>
                                    </p:animEffect>
                                  </p:childTnLst>
                                </p:cTn>
                              </p:par>
                            </p:childTnLst>
                          </p:cTn>
                        </p:par>
                        <p:par>
                          <p:cTn id="66" fill="hold">
                            <p:stCondLst>
                              <p:cond delay="5500"/>
                            </p:stCondLst>
                            <p:childTnLst>
                              <p:par>
                                <p:cTn id="67" presetID="53" presetClass="entr" presetSubtype="0" fill="hold" nodeType="afterEffect">
                                  <p:stCondLst>
                                    <p:cond delay="0"/>
                                  </p:stCondLst>
                                  <p:childTnLst>
                                    <p:set>
                                      <p:cBhvr>
                                        <p:cTn id="68" dur="1" fill="hold">
                                          <p:stCondLst>
                                            <p:cond delay="0"/>
                                          </p:stCondLst>
                                        </p:cTn>
                                        <p:tgtEl>
                                          <p:spTgt spid="263"/>
                                        </p:tgtEl>
                                        <p:attrNameLst>
                                          <p:attrName>style.visibility</p:attrName>
                                        </p:attrNameLst>
                                      </p:cBhvr>
                                      <p:to>
                                        <p:strVal val="visible"/>
                                      </p:to>
                                    </p:set>
                                    <p:anim calcmode="lin" valueType="num">
                                      <p:cBhvr>
                                        <p:cTn id="69" dur="500" fill="hold"/>
                                        <p:tgtEl>
                                          <p:spTgt spid="263"/>
                                        </p:tgtEl>
                                        <p:attrNameLst>
                                          <p:attrName>ppt_w</p:attrName>
                                        </p:attrNameLst>
                                      </p:cBhvr>
                                      <p:tavLst>
                                        <p:tav tm="0">
                                          <p:val>
                                            <p:fltVal val="0"/>
                                          </p:val>
                                        </p:tav>
                                        <p:tav tm="100000">
                                          <p:val>
                                            <p:strVal val="#ppt_w"/>
                                          </p:val>
                                        </p:tav>
                                      </p:tavLst>
                                    </p:anim>
                                    <p:anim calcmode="lin" valueType="num">
                                      <p:cBhvr>
                                        <p:cTn id="70" dur="500" fill="hold"/>
                                        <p:tgtEl>
                                          <p:spTgt spid="263"/>
                                        </p:tgtEl>
                                        <p:attrNameLst>
                                          <p:attrName>ppt_h</p:attrName>
                                        </p:attrNameLst>
                                      </p:cBhvr>
                                      <p:tavLst>
                                        <p:tav tm="0">
                                          <p:val>
                                            <p:fltVal val="0"/>
                                          </p:val>
                                        </p:tav>
                                        <p:tav tm="100000">
                                          <p:val>
                                            <p:strVal val="#ppt_h"/>
                                          </p:val>
                                        </p:tav>
                                      </p:tavLst>
                                    </p:anim>
                                    <p:animEffect transition="in" filter="fade">
                                      <p:cBhvr>
                                        <p:cTn id="71" dur="500"/>
                                        <p:tgtEl>
                                          <p:spTgt spid="263"/>
                                        </p:tgtEl>
                                      </p:cBhvr>
                                    </p:animEffect>
                                  </p:childTnLst>
                                </p:cTn>
                              </p:par>
                            </p:childTnLst>
                          </p:cTn>
                        </p:par>
                        <p:par>
                          <p:cTn id="72" fill="hold">
                            <p:stCondLst>
                              <p:cond delay="6000"/>
                            </p:stCondLst>
                            <p:childTnLst>
                              <p:par>
                                <p:cTn id="73" presetID="53" presetClass="entr" presetSubtype="0" fill="hold" nodeType="afterEffect">
                                  <p:stCondLst>
                                    <p:cond delay="0"/>
                                  </p:stCondLst>
                                  <p:childTnLst>
                                    <p:set>
                                      <p:cBhvr>
                                        <p:cTn id="74" dur="1" fill="hold">
                                          <p:stCondLst>
                                            <p:cond delay="0"/>
                                          </p:stCondLst>
                                        </p:cTn>
                                        <p:tgtEl>
                                          <p:spTgt spid="160"/>
                                        </p:tgtEl>
                                        <p:attrNameLst>
                                          <p:attrName>style.visibility</p:attrName>
                                        </p:attrNameLst>
                                      </p:cBhvr>
                                      <p:to>
                                        <p:strVal val="visible"/>
                                      </p:to>
                                    </p:set>
                                    <p:anim calcmode="lin" valueType="num">
                                      <p:cBhvr>
                                        <p:cTn id="75" dur="500" fill="hold"/>
                                        <p:tgtEl>
                                          <p:spTgt spid="160"/>
                                        </p:tgtEl>
                                        <p:attrNameLst>
                                          <p:attrName>ppt_w</p:attrName>
                                        </p:attrNameLst>
                                      </p:cBhvr>
                                      <p:tavLst>
                                        <p:tav tm="0">
                                          <p:val>
                                            <p:fltVal val="0"/>
                                          </p:val>
                                        </p:tav>
                                        <p:tav tm="100000">
                                          <p:val>
                                            <p:strVal val="#ppt_w"/>
                                          </p:val>
                                        </p:tav>
                                      </p:tavLst>
                                    </p:anim>
                                    <p:anim calcmode="lin" valueType="num">
                                      <p:cBhvr>
                                        <p:cTn id="76" dur="500" fill="hold"/>
                                        <p:tgtEl>
                                          <p:spTgt spid="160"/>
                                        </p:tgtEl>
                                        <p:attrNameLst>
                                          <p:attrName>ppt_h</p:attrName>
                                        </p:attrNameLst>
                                      </p:cBhvr>
                                      <p:tavLst>
                                        <p:tav tm="0">
                                          <p:val>
                                            <p:fltVal val="0"/>
                                          </p:val>
                                        </p:tav>
                                        <p:tav tm="100000">
                                          <p:val>
                                            <p:strVal val="#ppt_h"/>
                                          </p:val>
                                        </p:tav>
                                      </p:tavLst>
                                    </p:anim>
                                    <p:animEffect transition="in" filter="fade">
                                      <p:cBhvr>
                                        <p:cTn id="77" dur="500"/>
                                        <p:tgtEl>
                                          <p:spTgt spid="160"/>
                                        </p:tgtEl>
                                      </p:cBhvr>
                                    </p:animEffect>
                                  </p:childTnLst>
                                </p:cTn>
                              </p:par>
                            </p:childTnLst>
                          </p:cTn>
                        </p:par>
                        <p:par>
                          <p:cTn id="78" fill="hold">
                            <p:stCondLst>
                              <p:cond delay="6500"/>
                            </p:stCondLst>
                            <p:childTnLst>
                              <p:par>
                                <p:cTn id="79" presetID="53" presetClass="entr" presetSubtype="0" fill="hold" nodeType="afterEffect">
                                  <p:stCondLst>
                                    <p:cond delay="0"/>
                                  </p:stCondLst>
                                  <p:childTnLst>
                                    <p:set>
                                      <p:cBhvr>
                                        <p:cTn id="80" dur="1" fill="hold">
                                          <p:stCondLst>
                                            <p:cond delay="0"/>
                                          </p:stCondLst>
                                        </p:cTn>
                                        <p:tgtEl>
                                          <p:spTgt spid="267"/>
                                        </p:tgtEl>
                                        <p:attrNameLst>
                                          <p:attrName>style.visibility</p:attrName>
                                        </p:attrNameLst>
                                      </p:cBhvr>
                                      <p:to>
                                        <p:strVal val="visible"/>
                                      </p:to>
                                    </p:set>
                                    <p:anim calcmode="lin" valueType="num">
                                      <p:cBhvr>
                                        <p:cTn id="81" dur="500" fill="hold"/>
                                        <p:tgtEl>
                                          <p:spTgt spid="267"/>
                                        </p:tgtEl>
                                        <p:attrNameLst>
                                          <p:attrName>ppt_w</p:attrName>
                                        </p:attrNameLst>
                                      </p:cBhvr>
                                      <p:tavLst>
                                        <p:tav tm="0">
                                          <p:val>
                                            <p:fltVal val="0"/>
                                          </p:val>
                                        </p:tav>
                                        <p:tav tm="100000">
                                          <p:val>
                                            <p:strVal val="#ppt_w"/>
                                          </p:val>
                                        </p:tav>
                                      </p:tavLst>
                                    </p:anim>
                                    <p:anim calcmode="lin" valueType="num">
                                      <p:cBhvr>
                                        <p:cTn id="82" dur="500" fill="hold"/>
                                        <p:tgtEl>
                                          <p:spTgt spid="267"/>
                                        </p:tgtEl>
                                        <p:attrNameLst>
                                          <p:attrName>ppt_h</p:attrName>
                                        </p:attrNameLst>
                                      </p:cBhvr>
                                      <p:tavLst>
                                        <p:tav tm="0">
                                          <p:val>
                                            <p:fltVal val="0"/>
                                          </p:val>
                                        </p:tav>
                                        <p:tav tm="100000">
                                          <p:val>
                                            <p:strVal val="#ppt_h"/>
                                          </p:val>
                                        </p:tav>
                                      </p:tavLst>
                                    </p:anim>
                                    <p:animEffect transition="in" filter="fade">
                                      <p:cBhvr>
                                        <p:cTn id="83" dur="500"/>
                                        <p:tgtEl>
                                          <p:spTgt spid="267"/>
                                        </p:tgtEl>
                                      </p:cBhvr>
                                    </p:animEffect>
                                  </p:childTnLst>
                                </p:cTn>
                              </p:par>
                            </p:childTnLst>
                          </p:cTn>
                        </p:par>
                        <p:par>
                          <p:cTn id="84" fill="hold">
                            <p:stCondLst>
                              <p:cond delay="7000"/>
                            </p:stCondLst>
                            <p:childTnLst>
                              <p:par>
                                <p:cTn id="85" presetID="10" presetClass="entr" presetSubtype="0" fill="hold" nodeType="afterEffect">
                                  <p:stCondLst>
                                    <p:cond delay="0"/>
                                  </p:stCondLst>
                                  <p:childTnLst>
                                    <p:set>
                                      <p:cBhvr>
                                        <p:cTn id="86" dur="1" fill="hold">
                                          <p:stCondLst>
                                            <p:cond delay="0"/>
                                          </p:stCondLst>
                                        </p:cTn>
                                        <p:tgtEl>
                                          <p:spTgt spid="273"/>
                                        </p:tgtEl>
                                        <p:attrNameLst>
                                          <p:attrName>style.visibility</p:attrName>
                                        </p:attrNameLst>
                                      </p:cBhvr>
                                      <p:to>
                                        <p:strVal val="visible"/>
                                      </p:to>
                                    </p:set>
                                    <p:animEffect transition="in" filter="fade">
                                      <p:cBhvr>
                                        <p:cTn id="87" dur="500"/>
                                        <p:tgtEl>
                                          <p:spTgt spid="273"/>
                                        </p:tgtEl>
                                      </p:cBhvr>
                                    </p:animEffect>
                                  </p:childTnLst>
                                </p:cTn>
                              </p:par>
                            </p:childTnLst>
                          </p:cTn>
                        </p:par>
                        <p:par>
                          <p:cTn id="88" fill="hold">
                            <p:stCondLst>
                              <p:cond delay="7500"/>
                            </p:stCondLst>
                            <p:childTnLst>
                              <p:par>
                                <p:cTn id="89" presetID="1" presetClass="entr" presetSubtype="0" fill="hold" grpId="0" nodeType="afterEffect">
                                  <p:stCondLst>
                                    <p:cond delay="2000"/>
                                  </p:stCondLst>
                                  <p:childTnLst>
                                    <p:set>
                                      <p:cBhvr>
                                        <p:cTn id="90" dur="1" fill="hold">
                                          <p:stCondLst>
                                            <p:cond delay="0"/>
                                          </p:stCondLst>
                                        </p:cTn>
                                        <p:tgtEl>
                                          <p:spTgt spid="2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1" grpId="0" animBg="1"/>
      <p:bldP spid="272" grpId="0"/>
      <p:bldP spid="291"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E3D7C0"/>
        </a:solidFill>
        <a:effectLst/>
      </p:bgPr>
    </p:bg>
    <p:spTree>
      <p:nvGrpSpPr>
        <p:cNvPr id="1" name=""/>
        <p:cNvGrpSpPr/>
        <p:nvPr/>
      </p:nvGrpSpPr>
      <p:grpSpPr>
        <a:xfrm>
          <a:off x="0" y="0"/>
          <a:ext cx="0" cy="0"/>
          <a:chOff x="0" y="0"/>
          <a:chExt cx="0" cy="0"/>
        </a:xfrm>
      </p:grpSpPr>
      <p:grpSp>
        <p:nvGrpSpPr>
          <p:cNvPr id="37" name="组合 36"/>
          <p:cNvGrpSpPr/>
          <p:nvPr/>
        </p:nvGrpSpPr>
        <p:grpSpPr>
          <a:xfrm>
            <a:off x="251622" y="202685"/>
            <a:ext cx="3835159" cy="796534"/>
            <a:chOff x="5901129" y="1412931"/>
            <a:chExt cx="3835159" cy="796534"/>
          </a:xfrm>
        </p:grpSpPr>
        <p:grpSp>
          <p:nvGrpSpPr>
            <p:cNvPr id="38" name="组合 37"/>
            <p:cNvGrpSpPr/>
            <p:nvPr/>
          </p:nvGrpSpPr>
          <p:grpSpPr>
            <a:xfrm>
              <a:off x="5961483" y="1412931"/>
              <a:ext cx="563824" cy="796534"/>
              <a:chOff x="3740150" y="1893888"/>
              <a:chExt cx="4711700" cy="6656387"/>
            </a:xfrm>
            <a:effectLst>
              <a:outerShdw blurRad="63500" sx="102000" sy="102000" algn="ctr" rotWithShape="0">
                <a:prstClr val="black">
                  <a:alpha val="40000"/>
                </a:prstClr>
              </a:outerShdw>
            </a:effectLst>
          </p:grpSpPr>
          <p:sp>
            <p:nvSpPr>
              <p:cNvPr id="42"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39" name="组合 38"/>
            <p:cNvGrpSpPr/>
            <p:nvPr/>
          </p:nvGrpSpPr>
          <p:grpSpPr>
            <a:xfrm>
              <a:off x="5901129" y="1451830"/>
              <a:ext cx="3835159" cy="461665"/>
              <a:chOff x="5901129" y="1451830"/>
              <a:chExt cx="3835159" cy="461665"/>
            </a:xfrm>
          </p:grpSpPr>
          <p:sp>
            <p:nvSpPr>
              <p:cNvPr id="40" name="文本框 39"/>
              <p:cNvSpPr txBox="1"/>
              <p:nvPr/>
            </p:nvSpPr>
            <p:spPr>
              <a:xfrm>
                <a:off x="5901129" y="1502482"/>
                <a:ext cx="677693" cy="400110"/>
              </a:xfrm>
              <a:prstGeom prst="rect">
                <a:avLst/>
              </a:prstGeom>
              <a:noFill/>
            </p:spPr>
            <p:txBody>
              <a:bodyPr wrap="square" rtlCol="0">
                <a:spAutoFit/>
              </a:bodyPr>
              <a:lstStyle/>
              <a:p>
                <a:pPr algn="ctr"/>
                <a:r>
                  <a:rPr lang="en-US" altLang="zh-CN" sz="2000" dirty="0">
                    <a:solidFill>
                      <a:prstClr val="black"/>
                    </a:solidFill>
                    <a:latin typeface="Agency FB" panose="020B0503020202020204" pitchFamily="34" charset="0"/>
                  </a:rPr>
                  <a:t>05</a:t>
                </a:r>
                <a:endParaRPr lang="zh-CN" altLang="en-US" sz="2000" dirty="0">
                  <a:solidFill>
                    <a:prstClr val="black"/>
                  </a:solidFill>
                  <a:latin typeface="Agency FB" panose="020B0503020202020204" pitchFamily="34" charset="0"/>
                </a:endParaRPr>
              </a:p>
            </p:txBody>
          </p:sp>
          <p:sp>
            <p:nvSpPr>
              <p:cNvPr id="41" name="文本框 40"/>
              <p:cNvSpPr txBox="1"/>
              <p:nvPr/>
            </p:nvSpPr>
            <p:spPr>
              <a:xfrm>
                <a:off x="6655625" y="1451830"/>
                <a:ext cx="3080663" cy="461665"/>
              </a:xfrm>
              <a:prstGeom prst="rect">
                <a:avLst/>
              </a:prstGeom>
              <a:noFill/>
            </p:spPr>
            <p:txBody>
              <a:bodyPr wrap="square" rtlCol="0">
                <a:spAutoFit/>
              </a:bodyPr>
              <a:lstStyle/>
              <a:p>
                <a:r>
                  <a:rPr lang="zh-CN" altLang="en-US" sz="2400" dirty="0">
                    <a:solidFill>
                      <a:prstClr val="black">
                        <a:lumMod val="75000"/>
                        <a:lumOff val="25000"/>
                      </a:prstClr>
                    </a:solidFill>
                    <a:latin typeface="造字工房力黑（非商用）常规体" pitchFamily="50" charset="-122"/>
                    <a:ea typeface="造字工房力黑（非商用）常规体" pitchFamily="50" charset="-122"/>
                  </a:rPr>
                  <a:t>财务计划报表</a:t>
                </a:r>
              </a:p>
            </p:txBody>
          </p:sp>
        </p:grpSp>
      </p:grpSp>
      <p:grpSp>
        <p:nvGrpSpPr>
          <p:cNvPr id="291" name="Group 13"/>
          <p:cNvGrpSpPr/>
          <p:nvPr/>
        </p:nvGrpSpPr>
        <p:grpSpPr>
          <a:xfrm>
            <a:off x="4236602" y="1605131"/>
            <a:ext cx="3706092" cy="4172239"/>
            <a:chOff x="4038598" y="1897231"/>
            <a:chExt cx="4076701" cy="4589463"/>
          </a:xfrm>
        </p:grpSpPr>
        <p:sp>
          <p:nvSpPr>
            <p:cNvPr id="292" name="MH_Other_1"/>
            <p:cNvSpPr/>
            <p:nvPr/>
          </p:nvSpPr>
          <p:spPr>
            <a:xfrm>
              <a:off x="4168773" y="2282993"/>
              <a:ext cx="3816350" cy="3816350"/>
            </a:xfrm>
            <a:prstGeom prst="ellipse">
              <a:avLst/>
            </a:prstGeom>
            <a:noFill/>
            <a:ln w="47625" cmpd="sng">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srgbClr val="FFFFFF"/>
                </a:solidFill>
                <a:latin typeface="Agency FB" panose="020B0503020202020204" pitchFamily="34" charset="0"/>
                <a:ea typeface="华文中宋" panose="02010600040101010101" pitchFamily="2" charset="-122"/>
              </a:endParaRPr>
            </a:p>
          </p:txBody>
        </p:sp>
        <p:sp>
          <p:nvSpPr>
            <p:cNvPr id="293" name="MH_Other_2"/>
            <p:cNvSpPr/>
            <p:nvPr/>
          </p:nvSpPr>
          <p:spPr>
            <a:xfrm>
              <a:off x="5130799" y="3245019"/>
              <a:ext cx="1893887" cy="1893887"/>
            </a:xfrm>
            <a:prstGeom prst="ellipse">
              <a:avLst/>
            </a:prstGeom>
            <a:solidFill>
              <a:schemeClr val="bg1">
                <a:lumMod val="95000"/>
              </a:schemeClr>
            </a:solidFill>
            <a:ln w="1143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endParaRPr lang="zh-CN" altLang="en-US" sz="2800">
                <a:solidFill>
                  <a:srgbClr val="FFFFFF"/>
                </a:solidFill>
                <a:latin typeface="Agency FB" panose="020B0503020202020204" pitchFamily="34" charset="0"/>
                <a:ea typeface="华文中宋" panose="02010600040101010101" pitchFamily="2" charset="-122"/>
              </a:endParaRPr>
            </a:p>
          </p:txBody>
        </p:sp>
        <p:sp>
          <p:nvSpPr>
            <p:cNvPr id="294" name="MH_Other_3"/>
            <p:cNvSpPr/>
            <p:nvPr/>
          </p:nvSpPr>
          <p:spPr>
            <a:xfrm>
              <a:off x="4038598" y="2851318"/>
              <a:ext cx="773112" cy="773112"/>
            </a:xfrm>
            <a:custGeom>
              <a:avLst/>
              <a:gdLst>
                <a:gd name="connsiteX0" fmla="*/ 413083 w 772417"/>
                <a:gd name="connsiteY0" fmla="*/ 962 h 772417"/>
                <a:gd name="connsiteX1" fmla="*/ 720620 w 772417"/>
                <a:gd name="connsiteY1" fmla="*/ 193137 h 772417"/>
                <a:gd name="connsiteX2" fmla="*/ 579281 w 772417"/>
                <a:gd name="connsiteY2" fmla="*/ 720619 h 772417"/>
                <a:gd name="connsiteX3" fmla="*/ 51799 w 772417"/>
                <a:gd name="connsiteY3" fmla="*/ 579281 h 772417"/>
                <a:gd name="connsiteX4" fmla="*/ 193137 w 772417"/>
                <a:gd name="connsiteY4" fmla="*/ 51798 h 772417"/>
                <a:gd name="connsiteX5" fmla="*/ 413083 w 772417"/>
                <a:gd name="connsiteY5" fmla="*/ 962 h 77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2417" h="772417">
                  <a:moveTo>
                    <a:pt x="413083" y="962"/>
                  </a:moveTo>
                  <a:cubicBezTo>
                    <a:pt x="536733" y="9701"/>
                    <a:pt x="653976" y="77706"/>
                    <a:pt x="720620" y="193137"/>
                  </a:cubicBezTo>
                  <a:cubicBezTo>
                    <a:pt x="827250" y="377826"/>
                    <a:pt x="763971" y="613989"/>
                    <a:pt x="579281" y="720619"/>
                  </a:cubicBezTo>
                  <a:cubicBezTo>
                    <a:pt x="394592" y="827250"/>
                    <a:pt x="158429" y="763970"/>
                    <a:pt x="51799" y="579281"/>
                  </a:cubicBezTo>
                  <a:cubicBezTo>
                    <a:pt x="-54832" y="394591"/>
                    <a:pt x="8448" y="158429"/>
                    <a:pt x="193137" y="51798"/>
                  </a:cubicBezTo>
                  <a:cubicBezTo>
                    <a:pt x="262396" y="11812"/>
                    <a:pt x="338893" y="-4281"/>
                    <a:pt x="413083" y="962"/>
                  </a:cubicBezTo>
                  <a:close/>
                </a:path>
              </a:pathLst>
            </a:custGeom>
            <a:solidFill>
              <a:schemeClr val="tx1">
                <a:lumMod val="75000"/>
                <a:lumOff val="25000"/>
              </a:schemeClr>
            </a:solidFill>
            <a:ln w="50800" cmpd="thinThick">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srgbClr val="FFFFFF"/>
                </a:solidFill>
                <a:latin typeface="Agency FB" panose="020B0503020202020204" pitchFamily="34" charset="0"/>
                <a:ea typeface="华文中宋" panose="02010600040101010101" pitchFamily="2" charset="-122"/>
              </a:endParaRPr>
            </a:p>
          </p:txBody>
        </p:sp>
        <p:sp>
          <p:nvSpPr>
            <p:cNvPr id="295" name="MH_Other_4"/>
            <p:cNvSpPr/>
            <p:nvPr/>
          </p:nvSpPr>
          <p:spPr>
            <a:xfrm>
              <a:off x="5691186" y="1897231"/>
              <a:ext cx="771525" cy="773113"/>
            </a:xfrm>
            <a:custGeom>
              <a:avLst/>
              <a:gdLst>
                <a:gd name="connsiteX0" fmla="*/ 413083 w 772417"/>
                <a:gd name="connsiteY0" fmla="*/ 962 h 772417"/>
                <a:gd name="connsiteX1" fmla="*/ 720620 w 772417"/>
                <a:gd name="connsiteY1" fmla="*/ 193137 h 772417"/>
                <a:gd name="connsiteX2" fmla="*/ 579281 w 772417"/>
                <a:gd name="connsiteY2" fmla="*/ 720619 h 772417"/>
                <a:gd name="connsiteX3" fmla="*/ 51799 w 772417"/>
                <a:gd name="connsiteY3" fmla="*/ 579281 h 772417"/>
                <a:gd name="connsiteX4" fmla="*/ 193137 w 772417"/>
                <a:gd name="connsiteY4" fmla="*/ 51798 h 772417"/>
                <a:gd name="connsiteX5" fmla="*/ 413083 w 772417"/>
                <a:gd name="connsiteY5" fmla="*/ 962 h 77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2417" h="772417">
                  <a:moveTo>
                    <a:pt x="413083" y="962"/>
                  </a:moveTo>
                  <a:cubicBezTo>
                    <a:pt x="536733" y="9701"/>
                    <a:pt x="653976" y="77706"/>
                    <a:pt x="720620" y="193137"/>
                  </a:cubicBezTo>
                  <a:cubicBezTo>
                    <a:pt x="827250" y="377826"/>
                    <a:pt x="763971" y="613989"/>
                    <a:pt x="579281" y="720619"/>
                  </a:cubicBezTo>
                  <a:cubicBezTo>
                    <a:pt x="394592" y="827250"/>
                    <a:pt x="158429" y="763970"/>
                    <a:pt x="51799" y="579281"/>
                  </a:cubicBezTo>
                  <a:cubicBezTo>
                    <a:pt x="-54832" y="394591"/>
                    <a:pt x="8448" y="158429"/>
                    <a:pt x="193137" y="51798"/>
                  </a:cubicBezTo>
                  <a:cubicBezTo>
                    <a:pt x="262396" y="11812"/>
                    <a:pt x="338893" y="-4281"/>
                    <a:pt x="413083" y="962"/>
                  </a:cubicBezTo>
                  <a:close/>
                </a:path>
              </a:pathLst>
            </a:custGeom>
            <a:solidFill>
              <a:srgbClr val="D43B20"/>
            </a:solidFill>
            <a:ln w="50800" cmpd="thinThick">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srgbClr val="FFFFFF"/>
                </a:solidFill>
                <a:latin typeface="Agency FB" panose="020B0503020202020204" pitchFamily="34" charset="0"/>
                <a:ea typeface="华文中宋" panose="02010600040101010101" pitchFamily="2" charset="-122"/>
              </a:endParaRPr>
            </a:p>
          </p:txBody>
        </p:sp>
        <p:sp>
          <p:nvSpPr>
            <p:cNvPr id="296" name="MH_Other_5"/>
            <p:cNvSpPr/>
            <p:nvPr/>
          </p:nvSpPr>
          <p:spPr>
            <a:xfrm>
              <a:off x="7343774" y="2851318"/>
              <a:ext cx="771525" cy="773112"/>
            </a:xfrm>
            <a:custGeom>
              <a:avLst/>
              <a:gdLst>
                <a:gd name="connsiteX0" fmla="*/ 413081 w 772416"/>
                <a:gd name="connsiteY0" fmla="*/ 962 h 772417"/>
                <a:gd name="connsiteX1" fmla="*/ 720618 w 772416"/>
                <a:gd name="connsiteY1" fmla="*/ 193137 h 772417"/>
                <a:gd name="connsiteX2" fmla="*/ 579280 w 772416"/>
                <a:gd name="connsiteY2" fmla="*/ 720619 h 772417"/>
                <a:gd name="connsiteX3" fmla="*/ 51797 w 772416"/>
                <a:gd name="connsiteY3" fmla="*/ 579281 h 772417"/>
                <a:gd name="connsiteX4" fmla="*/ 193136 w 772416"/>
                <a:gd name="connsiteY4" fmla="*/ 51798 h 772417"/>
                <a:gd name="connsiteX5" fmla="*/ 413081 w 772416"/>
                <a:gd name="connsiteY5" fmla="*/ 962 h 77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2416" h="772417">
                  <a:moveTo>
                    <a:pt x="413081" y="962"/>
                  </a:moveTo>
                  <a:cubicBezTo>
                    <a:pt x="536732" y="9701"/>
                    <a:pt x="653974" y="77706"/>
                    <a:pt x="720618" y="193137"/>
                  </a:cubicBezTo>
                  <a:cubicBezTo>
                    <a:pt x="827249" y="377826"/>
                    <a:pt x="763969" y="613989"/>
                    <a:pt x="579280" y="720619"/>
                  </a:cubicBezTo>
                  <a:cubicBezTo>
                    <a:pt x="394590" y="827250"/>
                    <a:pt x="158428" y="763970"/>
                    <a:pt x="51797" y="579281"/>
                  </a:cubicBezTo>
                  <a:cubicBezTo>
                    <a:pt x="-54833" y="394591"/>
                    <a:pt x="8446" y="158429"/>
                    <a:pt x="193136" y="51798"/>
                  </a:cubicBezTo>
                  <a:cubicBezTo>
                    <a:pt x="262394" y="11812"/>
                    <a:pt x="338891" y="-4281"/>
                    <a:pt x="413081" y="962"/>
                  </a:cubicBezTo>
                  <a:close/>
                </a:path>
              </a:pathLst>
            </a:custGeom>
            <a:solidFill>
              <a:srgbClr val="759F81"/>
            </a:solidFill>
            <a:ln w="50800" cmpd="thinThick">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srgbClr val="FFFFFF"/>
                </a:solidFill>
                <a:latin typeface="Agency FB" panose="020B0503020202020204" pitchFamily="34" charset="0"/>
                <a:ea typeface="华文中宋" panose="02010600040101010101" pitchFamily="2" charset="-122"/>
              </a:endParaRPr>
            </a:p>
          </p:txBody>
        </p:sp>
        <p:sp>
          <p:nvSpPr>
            <p:cNvPr id="297" name="MH_Other_6"/>
            <p:cNvSpPr/>
            <p:nvPr/>
          </p:nvSpPr>
          <p:spPr>
            <a:xfrm>
              <a:off x="7343774" y="4759493"/>
              <a:ext cx="771525" cy="773112"/>
            </a:xfrm>
            <a:custGeom>
              <a:avLst/>
              <a:gdLst>
                <a:gd name="connsiteX0" fmla="*/ 413081 w 772416"/>
                <a:gd name="connsiteY0" fmla="*/ 961 h 772416"/>
                <a:gd name="connsiteX1" fmla="*/ 720618 w 772416"/>
                <a:gd name="connsiteY1" fmla="*/ 193136 h 772416"/>
                <a:gd name="connsiteX2" fmla="*/ 579280 w 772416"/>
                <a:gd name="connsiteY2" fmla="*/ 720618 h 772416"/>
                <a:gd name="connsiteX3" fmla="*/ 51797 w 772416"/>
                <a:gd name="connsiteY3" fmla="*/ 579280 h 772416"/>
                <a:gd name="connsiteX4" fmla="*/ 193136 w 772416"/>
                <a:gd name="connsiteY4" fmla="*/ 51797 h 772416"/>
                <a:gd name="connsiteX5" fmla="*/ 413081 w 772416"/>
                <a:gd name="connsiteY5" fmla="*/ 961 h 772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2416" h="772416">
                  <a:moveTo>
                    <a:pt x="413081" y="961"/>
                  </a:moveTo>
                  <a:cubicBezTo>
                    <a:pt x="536732" y="9700"/>
                    <a:pt x="653974" y="77705"/>
                    <a:pt x="720618" y="193136"/>
                  </a:cubicBezTo>
                  <a:cubicBezTo>
                    <a:pt x="827249" y="377825"/>
                    <a:pt x="763969" y="613988"/>
                    <a:pt x="579280" y="720618"/>
                  </a:cubicBezTo>
                  <a:cubicBezTo>
                    <a:pt x="394590" y="827249"/>
                    <a:pt x="158428" y="763969"/>
                    <a:pt x="51797" y="579280"/>
                  </a:cubicBezTo>
                  <a:cubicBezTo>
                    <a:pt x="-54833" y="394590"/>
                    <a:pt x="8446" y="158428"/>
                    <a:pt x="193136" y="51797"/>
                  </a:cubicBezTo>
                  <a:cubicBezTo>
                    <a:pt x="262394" y="11811"/>
                    <a:pt x="338891" y="-4282"/>
                    <a:pt x="413081" y="961"/>
                  </a:cubicBezTo>
                  <a:close/>
                </a:path>
              </a:pathLst>
            </a:custGeom>
            <a:solidFill>
              <a:schemeClr val="tx1">
                <a:lumMod val="50000"/>
                <a:lumOff val="50000"/>
              </a:schemeClr>
            </a:solidFill>
            <a:ln w="50800" cmpd="thinThick">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srgbClr val="FFFFFF"/>
                </a:solidFill>
                <a:latin typeface="Agency FB" panose="020B0503020202020204" pitchFamily="34" charset="0"/>
                <a:ea typeface="华文中宋" panose="02010600040101010101" pitchFamily="2" charset="-122"/>
              </a:endParaRPr>
            </a:p>
          </p:txBody>
        </p:sp>
        <p:sp>
          <p:nvSpPr>
            <p:cNvPr id="298" name="MH_Other_7"/>
            <p:cNvSpPr/>
            <p:nvPr/>
          </p:nvSpPr>
          <p:spPr>
            <a:xfrm>
              <a:off x="5691186" y="5713581"/>
              <a:ext cx="771525" cy="773113"/>
            </a:xfrm>
            <a:custGeom>
              <a:avLst/>
              <a:gdLst>
                <a:gd name="connsiteX0" fmla="*/ 413082 w 772416"/>
                <a:gd name="connsiteY0" fmla="*/ 961 h 772415"/>
                <a:gd name="connsiteX1" fmla="*/ 720619 w 772416"/>
                <a:gd name="connsiteY1" fmla="*/ 193135 h 772415"/>
                <a:gd name="connsiteX2" fmla="*/ 579280 w 772416"/>
                <a:gd name="connsiteY2" fmla="*/ 720618 h 772415"/>
                <a:gd name="connsiteX3" fmla="*/ 51797 w 772416"/>
                <a:gd name="connsiteY3" fmla="*/ 579279 h 772415"/>
                <a:gd name="connsiteX4" fmla="*/ 193136 w 772416"/>
                <a:gd name="connsiteY4" fmla="*/ 51797 h 772415"/>
                <a:gd name="connsiteX5" fmla="*/ 413082 w 772416"/>
                <a:gd name="connsiteY5" fmla="*/ 961 h 7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2416" h="772415">
                  <a:moveTo>
                    <a:pt x="413082" y="961"/>
                  </a:moveTo>
                  <a:cubicBezTo>
                    <a:pt x="536732" y="9699"/>
                    <a:pt x="653975" y="77704"/>
                    <a:pt x="720619" y="193135"/>
                  </a:cubicBezTo>
                  <a:cubicBezTo>
                    <a:pt x="827249" y="377825"/>
                    <a:pt x="763970" y="613987"/>
                    <a:pt x="579280" y="720618"/>
                  </a:cubicBezTo>
                  <a:cubicBezTo>
                    <a:pt x="394591" y="827248"/>
                    <a:pt x="158428" y="763969"/>
                    <a:pt x="51797" y="579279"/>
                  </a:cubicBezTo>
                  <a:cubicBezTo>
                    <a:pt x="-54833" y="394590"/>
                    <a:pt x="8446" y="158427"/>
                    <a:pt x="193136" y="51797"/>
                  </a:cubicBezTo>
                  <a:cubicBezTo>
                    <a:pt x="262395" y="11810"/>
                    <a:pt x="338892" y="-4283"/>
                    <a:pt x="413082" y="961"/>
                  </a:cubicBezTo>
                  <a:close/>
                </a:path>
              </a:pathLst>
            </a:custGeom>
            <a:solidFill>
              <a:schemeClr val="tx1">
                <a:lumMod val="65000"/>
                <a:lumOff val="35000"/>
              </a:schemeClr>
            </a:solidFill>
            <a:ln w="50800" cmpd="thinThick">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srgbClr val="FFFFFF"/>
                </a:solidFill>
                <a:latin typeface="Agency FB" panose="020B0503020202020204" pitchFamily="34" charset="0"/>
                <a:ea typeface="华文中宋" panose="02010600040101010101" pitchFamily="2" charset="-122"/>
              </a:endParaRPr>
            </a:p>
          </p:txBody>
        </p:sp>
        <p:sp>
          <p:nvSpPr>
            <p:cNvPr id="299" name="MH_Other_8"/>
            <p:cNvSpPr/>
            <p:nvPr/>
          </p:nvSpPr>
          <p:spPr>
            <a:xfrm>
              <a:off x="4038598" y="4759493"/>
              <a:ext cx="773112" cy="773112"/>
            </a:xfrm>
            <a:custGeom>
              <a:avLst/>
              <a:gdLst>
                <a:gd name="connsiteX0" fmla="*/ 413083 w 772417"/>
                <a:gd name="connsiteY0" fmla="*/ 961 h 772415"/>
                <a:gd name="connsiteX1" fmla="*/ 720620 w 772417"/>
                <a:gd name="connsiteY1" fmla="*/ 193136 h 772415"/>
                <a:gd name="connsiteX2" fmla="*/ 579281 w 772417"/>
                <a:gd name="connsiteY2" fmla="*/ 720618 h 772415"/>
                <a:gd name="connsiteX3" fmla="*/ 51799 w 772417"/>
                <a:gd name="connsiteY3" fmla="*/ 579279 h 772415"/>
                <a:gd name="connsiteX4" fmla="*/ 193137 w 772417"/>
                <a:gd name="connsiteY4" fmla="*/ 51797 h 772415"/>
                <a:gd name="connsiteX5" fmla="*/ 413083 w 772417"/>
                <a:gd name="connsiteY5" fmla="*/ 961 h 7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2417" h="772415">
                  <a:moveTo>
                    <a:pt x="413083" y="961"/>
                  </a:moveTo>
                  <a:cubicBezTo>
                    <a:pt x="536733" y="9700"/>
                    <a:pt x="653976" y="77705"/>
                    <a:pt x="720620" y="193136"/>
                  </a:cubicBezTo>
                  <a:cubicBezTo>
                    <a:pt x="827250" y="377825"/>
                    <a:pt x="763971" y="613987"/>
                    <a:pt x="579281" y="720618"/>
                  </a:cubicBezTo>
                  <a:cubicBezTo>
                    <a:pt x="394592" y="827248"/>
                    <a:pt x="158429" y="763969"/>
                    <a:pt x="51799" y="579279"/>
                  </a:cubicBezTo>
                  <a:cubicBezTo>
                    <a:pt x="-54832" y="394590"/>
                    <a:pt x="8448" y="158428"/>
                    <a:pt x="193137" y="51797"/>
                  </a:cubicBezTo>
                  <a:cubicBezTo>
                    <a:pt x="262396" y="11811"/>
                    <a:pt x="338893" y="-4282"/>
                    <a:pt x="413083" y="961"/>
                  </a:cubicBezTo>
                  <a:close/>
                </a:path>
              </a:pathLst>
            </a:custGeom>
            <a:solidFill>
              <a:schemeClr val="tx1">
                <a:lumMod val="65000"/>
                <a:lumOff val="35000"/>
              </a:schemeClr>
            </a:solidFill>
            <a:ln w="50800" cmpd="thinThick">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srgbClr val="FFFFFF"/>
                </a:solidFill>
                <a:latin typeface="Agency FB" panose="020B0503020202020204" pitchFamily="34" charset="0"/>
                <a:ea typeface="华文中宋" panose="02010600040101010101" pitchFamily="2" charset="-122"/>
              </a:endParaRPr>
            </a:p>
          </p:txBody>
        </p:sp>
        <p:sp>
          <p:nvSpPr>
            <p:cNvPr id="300" name="MH_Other_9"/>
            <p:cNvSpPr>
              <a:spLocks/>
            </p:cNvSpPr>
            <p:nvPr/>
          </p:nvSpPr>
          <p:spPr bwMode="auto">
            <a:xfrm>
              <a:off x="5942011" y="2113131"/>
              <a:ext cx="269875" cy="341313"/>
            </a:xfrm>
            <a:custGeom>
              <a:avLst/>
              <a:gdLst>
                <a:gd name="T0" fmla="*/ 508479 w 1679575"/>
                <a:gd name="T1" fmla="*/ 933537 h 2125662"/>
                <a:gd name="T2" fmla="*/ 645344 w 1679575"/>
                <a:gd name="T3" fmla="*/ 1004349 h 2125662"/>
                <a:gd name="T4" fmla="*/ 637947 w 1679575"/>
                <a:gd name="T5" fmla="*/ 1045870 h 2125662"/>
                <a:gd name="T6" fmla="*/ 629410 w 1679575"/>
                <a:gd name="T7" fmla="*/ 1095637 h 2125662"/>
                <a:gd name="T8" fmla="*/ 645913 w 1679575"/>
                <a:gd name="T9" fmla="*/ 1148533 h 2125662"/>
                <a:gd name="T10" fmla="*/ 923628 w 1679575"/>
                <a:gd name="T11" fmla="*/ 1679766 h 2125662"/>
                <a:gd name="T12" fmla="*/ 886068 w 1679575"/>
                <a:gd name="T13" fmla="*/ 1137442 h 2125662"/>
                <a:gd name="T14" fmla="*/ 896597 w 1679575"/>
                <a:gd name="T15" fmla="*/ 1083408 h 2125662"/>
                <a:gd name="T16" fmla="*/ 885214 w 1679575"/>
                <a:gd name="T17" fmla="*/ 1039044 h 2125662"/>
                <a:gd name="T18" fmla="*/ 917083 w 1679575"/>
                <a:gd name="T19" fmla="*/ 999799 h 2125662"/>
                <a:gd name="T20" fmla="*/ 1048543 w 1679575"/>
                <a:gd name="T21" fmla="*/ 927280 h 2125662"/>
                <a:gd name="T22" fmla="*/ 1168905 w 1679575"/>
                <a:gd name="T23" fmla="*/ 933822 h 2125662"/>
                <a:gd name="T24" fmla="*/ 1257397 w 1679575"/>
                <a:gd name="T25" fmla="*/ 1021128 h 2125662"/>
                <a:gd name="T26" fmla="*/ 1333655 w 1679575"/>
                <a:gd name="T27" fmla="*/ 1118957 h 2125662"/>
                <a:gd name="T28" fmla="*/ 1397392 w 1679575"/>
                <a:gd name="T29" fmla="*/ 1227592 h 2125662"/>
                <a:gd name="T30" fmla="*/ 1446903 w 1679575"/>
                <a:gd name="T31" fmla="*/ 1349025 h 2125662"/>
                <a:gd name="T32" fmla="*/ 1482186 w 1679575"/>
                <a:gd name="T33" fmla="*/ 1483540 h 2125662"/>
                <a:gd name="T34" fmla="*/ 1501820 w 1679575"/>
                <a:gd name="T35" fmla="*/ 1632274 h 2125662"/>
                <a:gd name="T36" fmla="*/ 1439790 w 1679575"/>
                <a:gd name="T37" fmla="*/ 1742331 h 2125662"/>
                <a:gd name="T38" fmla="*/ 1242601 w 1679575"/>
                <a:gd name="T39" fmla="*/ 1826794 h 2125662"/>
                <a:gd name="T40" fmla="*/ 1035738 w 1679575"/>
                <a:gd name="T41" fmla="*/ 1881112 h 2125662"/>
                <a:gd name="T42" fmla="*/ 822331 w 1679575"/>
                <a:gd name="T43" fmla="*/ 1904432 h 2125662"/>
                <a:gd name="T44" fmla="*/ 596403 w 1679575"/>
                <a:gd name="T45" fmla="*/ 1894194 h 2125662"/>
                <a:gd name="T46" fmla="*/ 373036 w 1679575"/>
                <a:gd name="T47" fmla="*/ 1847838 h 2125662"/>
                <a:gd name="T48" fmla="*/ 159344 w 1679575"/>
                <a:gd name="T49" fmla="*/ 1766788 h 2125662"/>
                <a:gd name="T50" fmla="*/ 0 w 1679575"/>
                <a:gd name="T51" fmla="*/ 1676354 h 2125662"/>
                <a:gd name="T52" fmla="*/ 15365 w 1679575"/>
                <a:gd name="T53" fmla="*/ 1518519 h 2125662"/>
                <a:gd name="T54" fmla="*/ 47234 w 1679575"/>
                <a:gd name="T55" fmla="*/ 1376611 h 2125662"/>
                <a:gd name="T56" fmla="*/ 94468 w 1679575"/>
                <a:gd name="T57" fmla="*/ 1249206 h 2125662"/>
                <a:gd name="T58" fmla="*/ 155930 w 1679575"/>
                <a:gd name="T59" fmla="*/ 1135735 h 2125662"/>
                <a:gd name="T60" fmla="*/ 230765 w 1679575"/>
                <a:gd name="T61" fmla="*/ 1035348 h 2125662"/>
                <a:gd name="T62" fmla="*/ 317835 w 1679575"/>
                <a:gd name="T63" fmla="*/ 946334 h 2125662"/>
                <a:gd name="T64" fmla="*/ 427669 w 1679575"/>
                <a:gd name="T65" fmla="*/ 860449 h 2125662"/>
                <a:gd name="T66" fmla="*/ 831848 w 1679575"/>
                <a:gd name="T67" fmla="*/ 5125 h 2125662"/>
                <a:gd name="T68" fmla="*/ 927152 w 1679575"/>
                <a:gd name="T69" fmla="*/ 31035 h 2125662"/>
                <a:gd name="T70" fmla="*/ 1013353 w 1679575"/>
                <a:gd name="T71" fmla="*/ 76590 h 2125662"/>
                <a:gd name="T72" fmla="*/ 1087035 w 1679575"/>
                <a:gd name="T73" fmla="*/ 138945 h 2125662"/>
                <a:gd name="T74" fmla="*/ 1145356 w 1679575"/>
                <a:gd name="T75" fmla="*/ 215250 h 2125662"/>
                <a:gd name="T76" fmla="*/ 1186607 w 1679575"/>
                <a:gd name="T77" fmla="*/ 303514 h 2125662"/>
                <a:gd name="T78" fmla="*/ 1207944 w 1679575"/>
                <a:gd name="T79" fmla="*/ 401174 h 2125662"/>
                <a:gd name="T80" fmla="*/ 1205383 w 1679575"/>
                <a:gd name="T81" fmla="*/ 513924 h 2125662"/>
                <a:gd name="T82" fmla="*/ 1172382 w 1679575"/>
                <a:gd name="T83" fmla="*/ 626673 h 2125662"/>
                <a:gd name="T84" fmla="*/ 1112924 w 1679575"/>
                <a:gd name="T85" fmla="*/ 725187 h 2125662"/>
                <a:gd name="T86" fmla="*/ 1030706 w 1679575"/>
                <a:gd name="T87" fmla="*/ 804625 h 2125662"/>
                <a:gd name="T88" fmla="*/ 915204 w 1679575"/>
                <a:gd name="T89" fmla="*/ 867264 h 2125662"/>
                <a:gd name="T90" fmla="*/ 837253 w 1679575"/>
                <a:gd name="T91" fmla="*/ 887764 h 2125662"/>
                <a:gd name="T92" fmla="*/ 753044 w 1679575"/>
                <a:gd name="T93" fmla="*/ 893458 h 2125662"/>
                <a:gd name="T94" fmla="*/ 658879 w 1679575"/>
                <a:gd name="T95" fmla="*/ 881215 h 2125662"/>
                <a:gd name="T96" fmla="*/ 572394 w 1679575"/>
                <a:gd name="T97" fmla="*/ 850180 h 2125662"/>
                <a:gd name="T98" fmla="*/ 494728 w 1679575"/>
                <a:gd name="T99" fmla="*/ 802917 h 2125662"/>
                <a:gd name="T100" fmla="*/ 424459 w 1679575"/>
                <a:gd name="T101" fmla="*/ 736576 h 2125662"/>
                <a:gd name="T102" fmla="*/ 366992 w 1679575"/>
                <a:gd name="T103" fmla="*/ 651159 h 2125662"/>
                <a:gd name="T104" fmla="*/ 330578 w 1679575"/>
                <a:gd name="T105" fmla="*/ 553500 h 2125662"/>
                <a:gd name="T106" fmla="*/ 317206 w 1679575"/>
                <a:gd name="T107" fmla="*/ 446729 h 2125662"/>
                <a:gd name="T108" fmla="*/ 328586 w 1679575"/>
                <a:gd name="T109" fmla="*/ 345653 h 2125662"/>
                <a:gd name="T110" fmla="*/ 361587 w 1679575"/>
                <a:gd name="T111" fmla="*/ 253403 h 2125662"/>
                <a:gd name="T112" fmla="*/ 412795 w 1679575"/>
                <a:gd name="T113" fmla="*/ 171118 h 2125662"/>
                <a:gd name="T114" fmla="*/ 479934 w 1679575"/>
                <a:gd name="T115" fmla="*/ 101931 h 2125662"/>
                <a:gd name="T116" fmla="*/ 560729 w 1679575"/>
                <a:gd name="T117" fmla="*/ 48972 h 2125662"/>
                <a:gd name="T118" fmla="*/ 652620 w 1679575"/>
                <a:gd name="T119" fmla="*/ 13952 h 2125662"/>
                <a:gd name="T120" fmla="*/ 752191 w 1679575"/>
                <a:gd name="T121" fmla="*/ 0 h 21256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79575" h="2125662">
                  <a:moveTo>
                    <a:pt x="481421" y="957262"/>
                  </a:moveTo>
                  <a:lnTo>
                    <a:pt x="484914" y="961070"/>
                  </a:lnTo>
                  <a:lnTo>
                    <a:pt x="490948" y="968686"/>
                  </a:lnTo>
                  <a:lnTo>
                    <a:pt x="497299" y="975667"/>
                  </a:lnTo>
                  <a:lnTo>
                    <a:pt x="510319" y="990264"/>
                  </a:lnTo>
                  <a:lnTo>
                    <a:pt x="523657" y="1003909"/>
                  </a:lnTo>
                  <a:lnTo>
                    <a:pt x="537947" y="1017237"/>
                  </a:lnTo>
                  <a:lnTo>
                    <a:pt x="552237" y="1029613"/>
                  </a:lnTo>
                  <a:lnTo>
                    <a:pt x="567480" y="1041671"/>
                  </a:lnTo>
                  <a:lnTo>
                    <a:pt x="583040" y="1053095"/>
                  </a:lnTo>
                  <a:lnTo>
                    <a:pt x="598601" y="1063884"/>
                  </a:lnTo>
                  <a:lnTo>
                    <a:pt x="615114" y="1074039"/>
                  </a:lnTo>
                  <a:lnTo>
                    <a:pt x="631627" y="1083558"/>
                  </a:lnTo>
                  <a:lnTo>
                    <a:pt x="649093" y="1092126"/>
                  </a:lnTo>
                  <a:lnTo>
                    <a:pt x="666241" y="1100377"/>
                  </a:lnTo>
                  <a:lnTo>
                    <a:pt x="684025" y="1107993"/>
                  </a:lnTo>
                  <a:lnTo>
                    <a:pt x="701808" y="1114657"/>
                  </a:lnTo>
                  <a:lnTo>
                    <a:pt x="720226" y="1120686"/>
                  </a:lnTo>
                  <a:lnTo>
                    <a:pt x="738645" y="1125763"/>
                  </a:lnTo>
                  <a:lnTo>
                    <a:pt x="734517" y="1130840"/>
                  </a:lnTo>
                  <a:lnTo>
                    <a:pt x="730706" y="1135283"/>
                  </a:lnTo>
                  <a:lnTo>
                    <a:pt x="727213" y="1140043"/>
                  </a:lnTo>
                  <a:lnTo>
                    <a:pt x="723402" y="1145437"/>
                  </a:lnTo>
                  <a:lnTo>
                    <a:pt x="720544" y="1150515"/>
                  </a:lnTo>
                  <a:lnTo>
                    <a:pt x="717368" y="1155909"/>
                  </a:lnTo>
                  <a:lnTo>
                    <a:pt x="714510" y="1161304"/>
                  </a:lnTo>
                  <a:lnTo>
                    <a:pt x="711970" y="1167016"/>
                  </a:lnTo>
                  <a:lnTo>
                    <a:pt x="710064" y="1172410"/>
                  </a:lnTo>
                  <a:lnTo>
                    <a:pt x="708159" y="1178439"/>
                  </a:lnTo>
                  <a:lnTo>
                    <a:pt x="706254" y="1184151"/>
                  </a:lnTo>
                  <a:lnTo>
                    <a:pt x="704983" y="1190498"/>
                  </a:lnTo>
                  <a:lnTo>
                    <a:pt x="704031" y="1196210"/>
                  </a:lnTo>
                  <a:lnTo>
                    <a:pt x="702761" y="1202556"/>
                  </a:lnTo>
                  <a:lnTo>
                    <a:pt x="702443" y="1208903"/>
                  </a:lnTo>
                  <a:lnTo>
                    <a:pt x="702125" y="1215249"/>
                  </a:lnTo>
                  <a:lnTo>
                    <a:pt x="702443" y="1222548"/>
                  </a:lnTo>
                  <a:lnTo>
                    <a:pt x="703078" y="1229529"/>
                  </a:lnTo>
                  <a:lnTo>
                    <a:pt x="704348" y="1236510"/>
                  </a:lnTo>
                  <a:lnTo>
                    <a:pt x="705619" y="1243174"/>
                  </a:lnTo>
                  <a:lnTo>
                    <a:pt x="707206" y="1249838"/>
                  </a:lnTo>
                  <a:lnTo>
                    <a:pt x="709112" y="1256819"/>
                  </a:lnTo>
                  <a:lnTo>
                    <a:pt x="711652" y="1263166"/>
                  </a:lnTo>
                  <a:lnTo>
                    <a:pt x="714193" y="1269512"/>
                  </a:lnTo>
                  <a:lnTo>
                    <a:pt x="717686" y="1275542"/>
                  </a:lnTo>
                  <a:lnTo>
                    <a:pt x="720861" y="1281571"/>
                  </a:lnTo>
                  <a:lnTo>
                    <a:pt x="724355" y="1287283"/>
                  </a:lnTo>
                  <a:lnTo>
                    <a:pt x="728483" y="1292995"/>
                  </a:lnTo>
                  <a:lnTo>
                    <a:pt x="732611" y="1298389"/>
                  </a:lnTo>
                  <a:lnTo>
                    <a:pt x="737057" y="1303784"/>
                  </a:lnTo>
                  <a:lnTo>
                    <a:pt x="742138" y="1308861"/>
                  </a:lnTo>
                  <a:lnTo>
                    <a:pt x="746901" y="1313304"/>
                  </a:lnTo>
                  <a:lnTo>
                    <a:pt x="672275" y="1874339"/>
                  </a:lnTo>
                  <a:lnTo>
                    <a:pt x="854237" y="2050773"/>
                  </a:lnTo>
                  <a:lnTo>
                    <a:pt x="1030800" y="1874339"/>
                  </a:lnTo>
                  <a:lnTo>
                    <a:pt x="956173" y="1313304"/>
                  </a:lnTo>
                  <a:lnTo>
                    <a:pt x="961572" y="1308544"/>
                  </a:lnTo>
                  <a:lnTo>
                    <a:pt x="966018" y="1303466"/>
                  </a:lnTo>
                  <a:lnTo>
                    <a:pt x="970781" y="1298072"/>
                  </a:lnTo>
                  <a:lnTo>
                    <a:pt x="974910" y="1292995"/>
                  </a:lnTo>
                  <a:lnTo>
                    <a:pt x="978720" y="1286965"/>
                  </a:lnTo>
                  <a:lnTo>
                    <a:pt x="982531" y="1281571"/>
                  </a:lnTo>
                  <a:lnTo>
                    <a:pt x="986024" y="1275224"/>
                  </a:lnTo>
                  <a:lnTo>
                    <a:pt x="988882" y="1269195"/>
                  </a:lnTo>
                  <a:lnTo>
                    <a:pt x="991423" y="1262849"/>
                  </a:lnTo>
                  <a:lnTo>
                    <a:pt x="994281" y="1256502"/>
                  </a:lnTo>
                  <a:lnTo>
                    <a:pt x="996186" y="1249838"/>
                  </a:lnTo>
                  <a:lnTo>
                    <a:pt x="997774" y="1243174"/>
                  </a:lnTo>
                  <a:lnTo>
                    <a:pt x="999044" y="1236510"/>
                  </a:lnTo>
                  <a:lnTo>
                    <a:pt x="999997" y="1229212"/>
                  </a:lnTo>
                  <a:lnTo>
                    <a:pt x="1000632" y="1222548"/>
                  </a:lnTo>
                  <a:lnTo>
                    <a:pt x="1000632" y="1215249"/>
                  </a:lnTo>
                  <a:lnTo>
                    <a:pt x="1000632" y="1208903"/>
                  </a:lnTo>
                  <a:lnTo>
                    <a:pt x="1000314" y="1203191"/>
                  </a:lnTo>
                  <a:lnTo>
                    <a:pt x="999679" y="1197479"/>
                  </a:lnTo>
                  <a:lnTo>
                    <a:pt x="998727" y="1191767"/>
                  </a:lnTo>
                  <a:lnTo>
                    <a:pt x="997456" y="1186055"/>
                  </a:lnTo>
                  <a:lnTo>
                    <a:pt x="996186" y="1180661"/>
                  </a:lnTo>
                  <a:lnTo>
                    <a:pt x="994598" y="1175266"/>
                  </a:lnTo>
                  <a:lnTo>
                    <a:pt x="992375" y="1169872"/>
                  </a:lnTo>
                  <a:lnTo>
                    <a:pt x="990152" y="1164794"/>
                  </a:lnTo>
                  <a:lnTo>
                    <a:pt x="987929" y="1159400"/>
                  </a:lnTo>
                  <a:lnTo>
                    <a:pt x="985389" y="1154640"/>
                  </a:lnTo>
                  <a:lnTo>
                    <a:pt x="982849" y="1149563"/>
                  </a:lnTo>
                  <a:lnTo>
                    <a:pt x="979355" y="1144803"/>
                  </a:lnTo>
                  <a:lnTo>
                    <a:pt x="976497" y="1139725"/>
                  </a:lnTo>
                  <a:lnTo>
                    <a:pt x="973004" y="1135283"/>
                  </a:lnTo>
                  <a:lnTo>
                    <a:pt x="969829" y="1130840"/>
                  </a:lnTo>
                  <a:lnTo>
                    <a:pt x="987612" y="1126398"/>
                  </a:lnTo>
                  <a:lnTo>
                    <a:pt x="1005713" y="1121320"/>
                  </a:lnTo>
                  <a:lnTo>
                    <a:pt x="1023496" y="1115609"/>
                  </a:lnTo>
                  <a:lnTo>
                    <a:pt x="1041280" y="1109262"/>
                  </a:lnTo>
                  <a:lnTo>
                    <a:pt x="1058428" y="1101963"/>
                  </a:lnTo>
                  <a:lnTo>
                    <a:pt x="1075576" y="1094665"/>
                  </a:lnTo>
                  <a:lnTo>
                    <a:pt x="1092089" y="1086097"/>
                  </a:lnTo>
                  <a:lnTo>
                    <a:pt x="1108602" y="1076895"/>
                  </a:lnTo>
                  <a:lnTo>
                    <a:pt x="1124480" y="1067375"/>
                  </a:lnTo>
                  <a:lnTo>
                    <a:pt x="1140041" y="1056903"/>
                  </a:lnTo>
                  <a:lnTo>
                    <a:pt x="1155601" y="1046114"/>
                  </a:lnTo>
                  <a:lnTo>
                    <a:pt x="1170209" y="1034690"/>
                  </a:lnTo>
                  <a:lnTo>
                    <a:pt x="1184817" y="1022632"/>
                  </a:lnTo>
                  <a:lnTo>
                    <a:pt x="1198472" y="1009938"/>
                  </a:lnTo>
                  <a:lnTo>
                    <a:pt x="1211809" y="996928"/>
                  </a:lnTo>
                  <a:lnTo>
                    <a:pt x="1225147" y="983283"/>
                  </a:lnTo>
                  <a:lnTo>
                    <a:pt x="1228640" y="979792"/>
                  </a:lnTo>
                  <a:lnTo>
                    <a:pt x="1232451" y="982966"/>
                  </a:lnTo>
                  <a:lnTo>
                    <a:pt x="1257220" y="1002005"/>
                  </a:lnTo>
                  <a:lnTo>
                    <a:pt x="1281037" y="1021680"/>
                  </a:lnTo>
                  <a:lnTo>
                    <a:pt x="1304537" y="1041989"/>
                  </a:lnTo>
                  <a:lnTo>
                    <a:pt x="1316604" y="1052143"/>
                  </a:lnTo>
                  <a:lnTo>
                    <a:pt x="1327719" y="1062615"/>
                  </a:lnTo>
                  <a:lnTo>
                    <a:pt x="1338833" y="1073404"/>
                  </a:lnTo>
                  <a:lnTo>
                    <a:pt x="1349948" y="1084193"/>
                  </a:lnTo>
                  <a:lnTo>
                    <a:pt x="1361062" y="1094982"/>
                  </a:lnTo>
                  <a:lnTo>
                    <a:pt x="1371860" y="1105771"/>
                  </a:lnTo>
                  <a:lnTo>
                    <a:pt x="1382339" y="1116561"/>
                  </a:lnTo>
                  <a:lnTo>
                    <a:pt x="1392818" y="1127984"/>
                  </a:lnTo>
                  <a:lnTo>
                    <a:pt x="1403298" y="1139408"/>
                  </a:lnTo>
                  <a:lnTo>
                    <a:pt x="1413460" y="1150832"/>
                  </a:lnTo>
                  <a:lnTo>
                    <a:pt x="1423304" y="1162573"/>
                  </a:lnTo>
                  <a:lnTo>
                    <a:pt x="1433149" y="1174314"/>
                  </a:lnTo>
                  <a:lnTo>
                    <a:pt x="1442675" y="1186373"/>
                  </a:lnTo>
                  <a:lnTo>
                    <a:pt x="1452202" y="1198748"/>
                  </a:lnTo>
                  <a:lnTo>
                    <a:pt x="1461411" y="1210807"/>
                  </a:lnTo>
                  <a:lnTo>
                    <a:pt x="1470621" y="1223183"/>
                  </a:lnTo>
                  <a:lnTo>
                    <a:pt x="1479830" y="1235876"/>
                  </a:lnTo>
                  <a:lnTo>
                    <a:pt x="1488404" y="1248569"/>
                  </a:lnTo>
                  <a:lnTo>
                    <a:pt x="1496978" y="1261262"/>
                  </a:lnTo>
                  <a:lnTo>
                    <a:pt x="1505552" y="1274272"/>
                  </a:lnTo>
                  <a:lnTo>
                    <a:pt x="1513809" y="1287600"/>
                  </a:lnTo>
                  <a:lnTo>
                    <a:pt x="1521748" y="1300611"/>
                  </a:lnTo>
                  <a:lnTo>
                    <a:pt x="1529687" y="1314573"/>
                  </a:lnTo>
                  <a:lnTo>
                    <a:pt x="1537308" y="1328218"/>
                  </a:lnTo>
                  <a:lnTo>
                    <a:pt x="1544930" y="1341863"/>
                  </a:lnTo>
                  <a:lnTo>
                    <a:pt x="1552234" y="1355826"/>
                  </a:lnTo>
                  <a:lnTo>
                    <a:pt x="1559537" y="1369788"/>
                  </a:lnTo>
                  <a:lnTo>
                    <a:pt x="1566206" y="1384385"/>
                  </a:lnTo>
                  <a:lnTo>
                    <a:pt x="1573193" y="1398982"/>
                  </a:lnTo>
                  <a:lnTo>
                    <a:pt x="1579544" y="1413579"/>
                  </a:lnTo>
                  <a:lnTo>
                    <a:pt x="1586213" y="1428176"/>
                  </a:lnTo>
                  <a:lnTo>
                    <a:pt x="1592246" y="1443725"/>
                  </a:lnTo>
                  <a:lnTo>
                    <a:pt x="1598280" y="1458640"/>
                  </a:lnTo>
                  <a:lnTo>
                    <a:pt x="1603996" y="1473871"/>
                  </a:lnTo>
                  <a:lnTo>
                    <a:pt x="1609712" y="1489738"/>
                  </a:lnTo>
                  <a:lnTo>
                    <a:pt x="1614793" y="1505287"/>
                  </a:lnTo>
                  <a:lnTo>
                    <a:pt x="1620191" y="1521153"/>
                  </a:lnTo>
                  <a:lnTo>
                    <a:pt x="1624955" y="1537337"/>
                  </a:lnTo>
                  <a:lnTo>
                    <a:pt x="1630036" y="1553521"/>
                  </a:lnTo>
                  <a:lnTo>
                    <a:pt x="1634482" y="1570339"/>
                  </a:lnTo>
                  <a:lnTo>
                    <a:pt x="1638610" y="1586840"/>
                  </a:lnTo>
                  <a:lnTo>
                    <a:pt x="1643056" y="1603976"/>
                  </a:lnTo>
                  <a:lnTo>
                    <a:pt x="1646867" y="1620794"/>
                  </a:lnTo>
                  <a:lnTo>
                    <a:pt x="1650677" y="1637930"/>
                  </a:lnTo>
                  <a:lnTo>
                    <a:pt x="1654170" y="1655383"/>
                  </a:lnTo>
                  <a:lnTo>
                    <a:pt x="1657664" y="1673153"/>
                  </a:lnTo>
                  <a:lnTo>
                    <a:pt x="1660522" y="1690923"/>
                  </a:lnTo>
                  <a:lnTo>
                    <a:pt x="1663697" y="1709011"/>
                  </a:lnTo>
                  <a:lnTo>
                    <a:pt x="1666238" y="1727099"/>
                  </a:lnTo>
                  <a:lnTo>
                    <a:pt x="1668461" y="1745821"/>
                  </a:lnTo>
                  <a:lnTo>
                    <a:pt x="1670684" y="1764226"/>
                  </a:lnTo>
                  <a:lnTo>
                    <a:pt x="1672589" y="1783266"/>
                  </a:lnTo>
                  <a:lnTo>
                    <a:pt x="1674177" y="1802305"/>
                  </a:lnTo>
                  <a:lnTo>
                    <a:pt x="1676082" y="1821345"/>
                  </a:lnTo>
                  <a:lnTo>
                    <a:pt x="1677352" y="1841019"/>
                  </a:lnTo>
                  <a:lnTo>
                    <a:pt x="1678305" y="1860694"/>
                  </a:lnTo>
                  <a:lnTo>
                    <a:pt x="1679258" y="1880368"/>
                  </a:lnTo>
                  <a:lnTo>
                    <a:pt x="1679575" y="1900677"/>
                  </a:lnTo>
                  <a:lnTo>
                    <a:pt x="1679575" y="1903850"/>
                  </a:lnTo>
                  <a:lnTo>
                    <a:pt x="1677035" y="1905437"/>
                  </a:lnTo>
                  <a:lnTo>
                    <a:pt x="1653853" y="1918765"/>
                  </a:lnTo>
                  <a:lnTo>
                    <a:pt x="1630353" y="1931775"/>
                  </a:lnTo>
                  <a:lnTo>
                    <a:pt x="1606854" y="1944151"/>
                  </a:lnTo>
                  <a:lnTo>
                    <a:pt x="1583037" y="1956209"/>
                  </a:lnTo>
                  <a:lnTo>
                    <a:pt x="1558902" y="1967950"/>
                  </a:lnTo>
                  <a:lnTo>
                    <a:pt x="1534768" y="1979374"/>
                  </a:lnTo>
                  <a:lnTo>
                    <a:pt x="1510316" y="1990163"/>
                  </a:lnTo>
                  <a:lnTo>
                    <a:pt x="1485864" y="2000635"/>
                  </a:lnTo>
                  <a:lnTo>
                    <a:pt x="1461411" y="2010790"/>
                  </a:lnTo>
                  <a:lnTo>
                    <a:pt x="1436642" y="2020627"/>
                  </a:lnTo>
                  <a:lnTo>
                    <a:pt x="1411872" y="2029512"/>
                  </a:lnTo>
                  <a:lnTo>
                    <a:pt x="1386785" y="2038397"/>
                  </a:lnTo>
                  <a:lnTo>
                    <a:pt x="1361380" y="2046965"/>
                  </a:lnTo>
                  <a:lnTo>
                    <a:pt x="1335975" y="2054581"/>
                  </a:lnTo>
                  <a:lnTo>
                    <a:pt x="1310570" y="2062514"/>
                  </a:lnTo>
                  <a:lnTo>
                    <a:pt x="1285166" y="2069495"/>
                  </a:lnTo>
                  <a:lnTo>
                    <a:pt x="1259443" y="2076159"/>
                  </a:lnTo>
                  <a:lnTo>
                    <a:pt x="1233403" y="2082506"/>
                  </a:lnTo>
                  <a:lnTo>
                    <a:pt x="1207681" y="2088535"/>
                  </a:lnTo>
                  <a:lnTo>
                    <a:pt x="1181959" y="2093929"/>
                  </a:lnTo>
                  <a:lnTo>
                    <a:pt x="1155919" y="2099007"/>
                  </a:lnTo>
                  <a:lnTo>
                    <a:pt x="1129561" y="2103767"/>
                  </a:lnTo>
                  <a:lnTo>
                    <a:pt x="1103204" y="2107892"/>
                  </a:lnTo>
                  <a:lnTo>
                    <a:pt x="1077164" y="2111382"/>
                  </a:lnTo>
                  <a:lnTo>
                    <a:pt x="1050806" y="2114873"/>
                  </a:lnTo>
                  <a:lnTo>
                    <a:pt x="1024131" y="2117729"/>
                  </a:lnTo>
                  <a:lnTo>
                    <a:pt x="997774" y="2119950"/>
                  </a:lnTo>
                  <a:lnTo>
                    <a:pt x="971099" y="2121854"/>
                  </a:lnTo>
                  <a:lnTo>
                    <a:pt x="944424" y="2123441"/>
                  </a:lnTo>
                  <a:lnTo>
                    <a:pt x="917749" y="2125028"/>
                  </a:lnTo>
                  <a:lnTo>
                    <a:pt x="891074" y="2125662"/>
                  </a:lnTo>
                  <a:lnTo>
                    <a:pt x="864399" y="2125662"/>
                  </a:lnTo>
                  <a:lnTo>
                    <a:pt x="835818" y="2125662"/>
                  </a:lnTo>
                  <a:lnTo>
                    <a:pt x="807238" y="2124710"/>
                  </a:lnTo>
                  <a:lnTo>
                    <a:pt x="778657" y="2123124"/>
                  </a:lnTo>
                  <a:lnTo>
                    <a:pt x="750395" y="2121537"/>
                  </a:lnTo>
                  <a:lnTo>
                    <a:pt x="722132" y="2119316"/>
                  </a:lnTo>
                  <a:lnTo>
                    <a:pt x="693869" y="2116777"/>
                  </a:lnTo>
                  <a:lnTo>
                    <a:pt x="665606" y="2113604"/>
                  </a:lnTo>
                  <a:lnTo>
                    <a:pt x="637661" y="2109478"/>
                  </a:lnTo>
                  <a:lnTo>
                    <a:pt x="609398" y="2105353"/>
                  </a:lnTo>
                  <a:lnTo>
                    <a:pt x="581453" y="2100593"/>
                  </a:lnTo>
                  <a:lnTo>
                    <a:pt x="553825" y="2095199"/>
                  </a:lnTo>
                  <a:lnTo>
                    <a:pt x="525880" y="2089487"/>
                  </a:lnTo>
                  <a:lnTo>
                    <a:pt x="498252" y="2083458"/>
                  </a:lnTo>
                  <a:lnTo>
                    <a:pt x="470624" y="2076476"/>
                  </a:lnTo>
                  <a:lnTo>
                    <a:pt x="443314" y="2069495"/>
                  </a:lnTo>
                  <a:lnTo>
                    <a:pt x="416321" y="2061879"/>
                  </a:lnTo>
                  <a:lnTo>
                    <a:pt x="389011" y="2053629"/>
                  </a:lnTo>
                  <a:lnTo>
                    <a:pt x="362019" y="2045378"/>
                  </a:lnTo>
                  <a:lnTo>
                    <a:pt x="335343" y="2036176"/>
                  </a:lnTo>
                  <a:lnTo>
                    <a:pt x="308668" y="2026656"/>
                  </a:lnTo>
                  <a:lnTo>
                    <a:pt x="282311" y="2016502"/>
                  </a:lnTo>
                  <a:lnTo>
                    <a:pt x="255953" y="2006030"/>
                  </a:lnTo>
                  <a:lnTo>
                    <a:pt x="229913" y="1994923"/>
                  </a:lnTo>
                  <a:lnTo>
                    <a:pt x="203556" y="1983499"/>
                  </a:lnTo>
                  <a:lnTo>
                    <a:pt x="177833" y="1971441"/>
                  </a:lnTo>
                  <a:lnTo>
                    <a:pt x="152429" y="1959065"/>
                  </a:lnTo>
                  <a:lnTo>
                    <a:pt x="127024" y="1946372"/>
                  </a:lnTo>
                  <a:lnTo>
                    <a:pt x="101619" y="1933044"/>
                  </a:lnTo>
                  <a:lnTo>
                    <a:pt x="76532" y="1919399"/>
                  </a:lnTo>
                  <a:lnTo>
                    <a:pt x="51762" y="1905437"/>
                  </a:lnTo>
                  <a:lnTo>
                    <a:pt x="27310" y="1890523"/>
                  </a:lnTo>
                  <a:lnTo>
                    <a:pt x="2858" y="1875291"/>
                  </a:lnTo>
                  <a:lnTo>
                    <a:pt x="0" y="1888301"/>
                  </a:lnTo>
                  <a:lnTo>
                    <a:pt x="0" y="1870531"/>
                  </a:lnTo>
                  <a:lnTo>
                    <a:pt x="952" y="1850222"/>
                  </a:lnTo>
                  <a:lnTo>
                    <a:pt x="2223" y="1829913"/>
                  </a:lnTo>
                  <a:lnTo>
                    <a:pt x="3493" y="1809604"/>
                  </a:lnTo>
                  <a:lnTo>
                    <a:pt x="5398" y="1790247"/>
                  </a:lnTo>
                  <a:lnTo>
                    <a:pt x="6986" y="1770573"/>
                  </a:lnTo>
                  <a:lnTo>
                    <a:pt x="9209" y="1750898"/>
                  </a:lnTo>
                  <a:lnTo>
                    <a:pt x="11749" y="1732176"/>
                  </a:lnTo>
                  <a:lnTo>
                    <a:pt x="14290" y="1713136"/>
                  </a:lnTo>
                  <a:lnTo>
                    <a:pt x="17148" y="1694414"/>
                  </a:lnTo>
                  <a:lnTo>
                    <a:pt x="20006" y="1676009"/>
                  </a:lnTo>
                  <a:lnTo>
                    <a:pt x="23499" y="1657604"/>
                  </a:lnTo>
                  <a:lnTo>
                    <a:pt x="26992" y="1639834"/>
                  </a:lnTo>
                  <a:lnTo>
                    <a:pt x="30486" y="1621746"/>
                  </a:lnTo>
                  <a:lnTo>
                    <a:pt x="34931" y="1604293"/>
                  </a:lnTo>
                  <a:lnTo>
                    <a:pt x="38742" y="1586840"/>
                  </a:lnTo>
                  <a:lnTo>
                    <a:pt x="43188" y="1569704"/>
                  </a:lnTo>
                  <a:lnTo>
                    <a:pt x="47951" y="1552569"/>
                  </a:lnTo>
                  <a:lnTo>
                    <a:pt x="52715" y="1536068"/>
                  </a:lnTo>
                  <a:lnTo>
                    <a:pt x="57796" y="1519249"/>
                  </a:lnTo>
                  <a:lnTo>
                    <a:pt x="62877" y="1503066"/>
                  </a:lnTo>
                  <a:lnTo>
                    <a:pt x="68593" y="1486564"/>
                  </a:lnTo>
                  <a:lnTo>
                    <a:pt x="73991" y="1470698"/>
                  </a:lnTo>
                  <a:lnTo>
                    <a:pt x="80025" y="1455149"/>
                  </a:lnTo>
                  <a:lnTo>
                    <a:pt x="86059" y="1439283"/>
                  </a:lnTo>
                  <a:lnTo>
                    <a:pt x="92410" y="1424051"/>
                  </a:lnTo>
                  <a:lnTo>
                    <a:pt x="98761" y="1409137"/>
                  </a:lnTo>
                  <a:lnTo>
                    <a:pt x="105430" y="1393905"/>
                  </a:lnTo>
                  <a:lnTo>
                    <a:pt x="112098" y="1378990"/>
                  </a:lnTo>
                  <a:lnTo>
                    <a:pt x="119402" y="1364393"/>
                  </a:lnTo>
                  <a:lnTo>
                    <a:pt x="126706" y="1350114"/>
                  </a:lnTo>
                  <a:lnTo>
                    <a:pt x="134010" y="1335834"/>
                  </a:lnTo>
                  <a:lnTo>
                    <a:pt x="141632" y="1321871"/>
                  </a:lnTo>
                  <a:lnTo>
                    <a:pt x="149571" y="1307909"/>
                  </a:lnTo>
                  <a:lnTo>
                    <a:pt x="157510" y="1294264"/>
                  </a:lnTo>
                  <a:lnTo>
                    <a:pt x="165766" y="1280936"/>
                  </a:lnTo>
                  <a:lnTo>
                    <a:pt x="174023" y="1267291"/>
                  </a:lnTo>
                  <a:lnTo>
                    <a:pt x="182597" y="1253963"/>
                  </a:lnTo>
                  <a:lnTo>
                    <a:pt x="191171" y="1241270"/>
                  </a:lnTo>
                  <a:lnTo>
                    <a:pt x="200380" y="1228260"/>
                  </a:lnTo>
                  <a:lnTo>
                    <a:pt x="209589" y="1215884"/>
                  </a:lnTo>
                  <a:lnTo>
                    <a:pt x="218799" y="1203191"/>
                  </a:lnTo>
                  <a:lnTo>
                    <a:pt x="228008" y="1191133"/>
                  </a:lnTo>
                  <a:lnTo>
                    <a:pt x="237852" y="1178757"/>
                  </a:lnTo>
                  <a:lnTo>
                    <a:pt x="247697" y="1167016"/>
                  </a:lnTo>
                  <a:lnTo>
                    <a:pt x="257541" y="1155275"/>
                  </a:lnTo>
                  <a:lnTo>
                    <a:pt x="267703" y="1143533"/>
                  </a:lnTo>
                  <a:lnTo>
                    <a:pt x="278182" y="1132110"/>
                  </a:lnTo>
                  <a:lnTo>
                    <a:pt x="288662" y="1120686"/>
                  </a:lnTo>
                  <a:lnTo>
                    <a:pt x="298824" y="1109579"/>
                  </a:lnTo>
                  <a:lnTo>
                    <a:pt x="309938" y="1098473"/>
                  </a:lnTo>
                  <a:lnTo>
                    <a:pt x="320735" y="1087684"/>
                  </a:lnTo>
                  <a:lnTo>
                    <a:pt x="331850" y="1076895"/>
                  </a:lnTo>
                  <a:lnTo>
                    <a:pt x="343282" y="1066423"/>
                  </a:lnTo>
                  <a:lnTo>
                    <a:pt x="354715" y="1055951"/>
                  </a:lnTo>
                  <a:lnTo>
                    <a:pt x="366147" y="1045797"/>
                  </a:lnTo>
                  <a:lnTo>
                    <a:pt x="377897" y="1035642"/>
                  </a:lnTo>
                  <a:lnTo>
                    <a:pt x="389964" y="1025805"/>
                  </a:lnTo>
                  <a:lnTo>
                    <a:pt x="401714" y="1015968"/>
                  </a:lnTo>
                  <a:lnTo>
                    <a:pt x="414099" y="1006448"/>
                  </a:lnTo>
                  <a:lnTo>
                    <a:pt x="426801" y="996928"/>
                  </a:lnTo>
                  <a:lnTo>
                    <a:pt x="439186" y="987408"/>
                  </a:lnTo>
                  <a:lnTo>
                    <a:pt x="451571" y="977888"/>
                  </a:lnTo>
                  <a:lnTo>
                    <a:pt x="477293" y="960118"/>
                  </a:lnTo>
                  <a:lnTo>
                    <a:pt x="481421" y="957262"/>
                  </a:lnTo>
                  <a:close/>
                  <a:moveTo>
                    <a:pt x="839471" y="0"/>
                  </a:moveTo>
                  <a:lnTo>
                    <a:pt x="852171" y="0"/>
                  </a:lnTo>
                  <a:lnTo>
                    <a:pt x="865506" y="0"/>
                  </a:lnTo>
                  <a:lnTo>
                    <a:pt x="878206" y="636"/>
                  </a:lnTo>
                  <a:lnTo>
                    <a:pt x="890906" y="1271"/>
                  </a:lnTo>
                  <a:lnTo>
                    <a:pt x="903288" y="2542"/>
                  </a:lnTo>
                  <a:lnTo>
                    <a:pt x="915988" y="3813"/>
                  </a:lnTo>
                  <a:lnTo>
                    <a:pt x="928371" y="5719"/>
                  </a:lnTo>
                  <a:lnTo>
                    <a:pt x="940436" y="7943"/>
                  </a:lnTo>
                  <a:lnTo>
                    <a:pt x="952818" y="10167"/>
                  </a:lnTo>
                  <a:lnTo>
                    <a:pt x="964883" y="12708"/>
                  </a:lnTo>
                  <a:lnTo>
                    <a:pt x="976631" y="15568"/>
                  </a:lnTo>
                  <a:lnTo>
                    <a:pt x="988696" y="19062"/>
                  </a:lnTo>
                  <a:lnTo>
                    <a:pt x="1000443" y="22239"/>
                  </a:lnTo>
                  <a:lnTo>
                    <a:pt x="1011873" y="26052"/>
                  </a:lnTo>
                  <a:lnTo>
                    <a:pt x="1023621" y="30182"/>
                  </a:lnTo>
                  <a:lnTo>
                    <a:pt x="1034733" y="34630"/>
                  </a:lnTo>
                  <a:lnTo>
                    <a:pt x="1046163" y="39395"/>
                  </a:lnTo>
                  <a:lnTo>
                    <a:pt x="1057276" y="44161"/>
                  </a:lnTo>
                  <a:lnTo>
                    <a:pt x="1068388" y="48926"/>
                  </a:lnTo>
                  <a:lnTo>
                    <a:pt x="1079183" y="54645"/>
                  </a:lnTo>
                  <a:lnTo>
                    <a:pt x="1089661" y="60046"/>
                  </a:lnTo>
                  <a:lnTo>
                    <a:pt x="1100456" y="66082"/>
                  </a:lnTo>
                  <a:lnTo>
                    <a:pt x="1110616" y="72119"/>
                  </a:lnTo>
                  <a:lnTo>
                    <a:pt x="1120776" y="78790"/>
                  </a:lnTo>
                  <a:lnTo>
                    <a:pt x="1130936" y="85462"/>
                  </a:lnTo>
                  <a:lnTo>
                    <a:pt x="1140461" y="92134"/>
                  </a:lnTo>
                  <a:lnTo>
                    <a:pt x="1150303" y="99123"/>
                  </a:lnTo>
                  <a:lnTo>
                    <a:pt x="1159828" y="106430"/>
                  </a:lnTo>
                  <a:lnTo>
                    <a:pt x="1169353" y="114055"/>
                  </a:lnTo>
                  <a:lnTo>
                    <a:pt x="1178561" y="121680"/>
                  </a:lnTo>
                  <a:lnTo>
                    <a:pt x="1187133" y="129623"/>
                  </a:lnTo>
                  <a:lnTo>
                    <a:pt x="1196023" y="137883"/>
                  </a:lnTo>
                  <a:lnTo>
                    <a:pt x="1204596" y="146143"/>
                  </a:lnTo>
                  <a:lnTo>
                    <a:pt x="1213168" y="155039"/>
                  </a:lnTo>
                  <a:lnTo>
                    <a:pt x="1221106" y="163299"/>
                  </a:lnTo>
                  <a:lnTo>
                    <a:pt x="1229043" y="172513"/>
                  </a:lnTo>
                  <a:lnTo>
                    <a:pt x="1236981" y="181726"/>
                  </a:lnTo>
                  <a:lnTo>
                    <a:pt x="1244283" y="190939"/>
                  </a:lnTo>
                  <a:lnTo>
                    <a:pt x="1251586" y="200153"/>
                  </a:lnTo>
                  <a:lnTo>
                    <a:pt x="1258888" y="210001"/>
                  </a:lnTo>
                  <a:lnTo>
                    <a:pt x="1265556" y="219850"/>
                  </a:lnTo>
                  <a:lnTo>
                    <a:pt x="1272223" y="230017"/>
                  </a:lnTo>
                  <a:lnTo>
                    <a:pt x="1278256" y="240183"/>
                  </a:lnTo>
                  <a:lnTo>
                    <a:pt x="1284606" y="250667"/>
                  </a:lnTo>
                  <a:lnTo>
                    <a:pt x="1290321" y="261151"/>
                  </a:lnTo>
                  <a:lnTo>
                    <a:pt x="1296353" y="271953"/>
                  </a:lnTo>
                  <a:lnTo>
                    <a:pt x="1301433" y="282755"/>
                  </a:lnTo>
                  <a:lnTo>
                    <a:pt x="1306831" y="293239"/>
                  </a:lnTo>
                  <a:lnTo>
                    <a:pt x="1311593" y="304359"/>
                  </a:lnTo>
                  <a:lnTo>
                    <a:pt x="1316356" y="315796"/>
                  </a:lnTo>
                  <a:lnTo>
                    <a:pt x="1320483" y="327234"/>
                  </a:lnTo>
                  <a:lnTo>
                    <a:pt x="1324293" y="338671"/>
                  </a:lnTo>
                  <a:lnTo>
                    <a:pt x="1328421" y="350426"/>
                  </a:lnTo>
                  <a:lnTo>
                    <a:pt x="1331913" y="362181"/>
                  </a:lnTo>
                  <a:lnTo>
                    <a:pt x="1335088" y="373936"/>
                  </a:lnTo>
                  <a:lnTo>
                    <a:pt x="1337946" y="386009"/>
                  </a:lnTo>
                  <a:lnTo>
                    <a:pt x="1340803" y="398081"/>
                  </a:lnTo>
                  <a:lnTo>
                    <a:pt x="1343026" y="410472"/>
                  </a:lnTo>
                  <a:lnTo>
                    <a:pt x="1344931" y="422862"/>
                  </a:lnTo>
                  <a:lnTo>
                    <a:pt x="1346518" y="435252"/>
                  </a:lnTo>
                  <a:lnTo>
                    <a:pt x="1348106" y="447643"/>
                  </a:lnTo>
                  <a:lnTo>
                    <a:pt x="1349058" y="460033"/>
                  </a:lnTo>
                  <a:lnTo>
                    <a:pt x="1350011" y="472741"/>
                  </a:lnTo>
                  <a:lnTo>
                    <a:pt x="1350646" y="485449"/>
                  </a:lnTo>
                  <a:lnTo>
                    <a:pt x="1350963" y="498475"/>
                  </a:lnTo>
                  <a:lnTo>
                    <a:pt x="1350646" y="513407"/>
                  </a:lnTo>
                  <a:lnTo>
                    <a:pt x="1349693" y="528975"/>
                  </a:lnTo>
                  <a:lnTo>
                    <a:pt x="1348423" y="543907"/>
                  </a:lnTo>
                  <a:lnTo>
                    <a:pt x="1347153" y="558521"/>
                  </a:lnTo>
                  <a:lnTo>
                    <a:pt x="1345248" y="573453"/>
                  </a:lnTo>
                  <a:lnTo>
                    <a:pt x="1342708" y="588067"/>
                  </a:lnTo>
                  <a:lnTo>
                    <a:pt x="1339851" y="602682"/>
                  </a:lnTo>
                  <a:lnTo>
                    <a:pt x="1336358" y="616660"/>
                  </a:lnTo>
                  <a:lnTo>
                    <a:pt x="1332866" y="631275"/>
                  </a:lnTo>
                  <a:lnTo>
                    <a:pt x="1328738" y="645254"/>
                  </a:lnTo>
                  <a:lnTo>
                    <a:pt x="1324293" y="658915"/>
                  </a:lnTo>
                  <a:lnTo>
                    <a:pt x="1319531" y="672576"/>
                  </a:lnTo>
                  <a:lnTo>
                    <a:pt x="1314133" y="685920"/>
                  </a:lnTo>
                  <a:lnTo>
                    <a:pt x="1308418" y="699263"/>
                  </a:lnTo>
                  <a:lnTo>
                    <a:pt x="1302386" y="712607"/>
                  </a:lnTo>
                  <a:lnTo>
                    <a:pt x="1296353" y="725315"/>
                  </a:lnTo>
                  <a:lnTo>
                    <a:pt x="1289368" y="738023"/>
                  </a:lnTo>
                  <a:lnTo>
                    <a:pt x="1282383" y="750413"/>
                  </a:lnTo>
                  <a:lnTo>
                    <a:pt x="1275081" y="762486"/>
                  </a:lnTo>
                  <a:lnTo>
                    <a:pt x="1267143" y="774559"/>
                  </a:lnTo>
                  <a:lnTo>
                    <a:pt x="1259206" y="786313"/>
                  </a:lnTo>
                  <a:lnTo>
                    <a:pt x="1250633" y="797751"/>
                  </a:lnTo>
                  <a:lnTo>
                    <a:pt x="1242061" y="809188"/>
                  </a:lnTo>
                  <a:lnTo>
                    <a:pt x="1232853" y="819990"/>
                  </a:lnTo>
                  <a:lnTo>
                    <a:pt x="1223963" y="830792"/>
                  </a:lnTo>
                  <a:lnTo>
                    <a:pt x="1214121" y="841276"/>
                  </a:lnTo>
                  <a:lnTo>
                    <a:pt x="1204278" y="851442"/>
                  </a:lnTo>
                  <a:lnTo>
                    <a:pt x="1193801" y="860974"/>
                  </a:lnTo>
                  <a:lnTo>
                    <a:pt x="1183323" y="870822"/>
                  </a:lnTo>
                  <a:lnTo>
                    <a:pt x="1172528" y="880036"/>
                  </a:lnTo>
                  <a:lnTo>
                    <a:pt x="1161733" y="889249"/>
                  </a:lnTo>
                  <a:lnTo>
                    <a:pt x="1150303" y="897827"/>
                  </a:lnTo>
                  <a:lnTo>
                    <a:pt x="1134746" y="909264"/>
                  </a:lnTo>
                  <a:lnTo>
                    <a:pt x="1118236" y="920066"/>
                  </a:lnTo>
                  <a:lnTo>
                    <a:pt x="1101408" y="929915"/>
                  </a:lnTo>
                  <a:lnTo>
                    <a:pt x="1084581" y="939446"/>
                  </a:lnTo>
                  <a:lnTo>
                    <a:pt x="1066801" y="948342"/>
                  </a:lnTo>
                  <a:lnTo>
                    <a:pt x="1048703" y="956602"/>
                  </a:lnTo>
                  <a:lnTo>
                    <a:pt x="1040131" y="960414"/>
                  </a:lnTo>
                  <a:lnTo>
                    <a:pt x="1030606" y="963909"/>
                  </a:lnTo>
                  <a:lnTo>
                    <a:pt x="1021398" y="967722"/>
                  </a:lnTo>
                  <a:lnTo>
                    <a:pt x="1011873" y="970899"/>
                  </a:lnTo>
                  <a:lnTo>
                    <a:pt x="1002348" y="973758"/>
                  </a:lnTo>
                  <a:lnTo>
                    <a:pt x="993141" y="976617"/>
                  </a:lnTo>
                  <a:lnTo>
                    <a:pt x="983616" y="979794"/>
                  </a:lnTo>
                  <a:lnTo>
                    <a:pt x="973773" y="982018"/>
                  </a:lnTo>
                  <a:lnTo>
                    <a:pt x="963931" y="984560"/>
                  </a:lnTo>
                  <a:lnTo>
                    <a:pt x="954088" y="986466"/>
                  </a:lnTo>
                  <a:lnTo>
                    <a:pt x="944246" y="988372"/>
                  </a:lnTo>
                  <a:lnTo>
                    <a:pt x="934403" y="990596"/>
                  </a:lnTo>
                  <a:lnTo>
                    <a:pt x="924561" y="991867"/>
                  </a:lnTo>
                  <a:lnTo>
                    <a:pt x="914401" y="993455"/>
                  </a:lnTo>
                  <a:lnTo>
                    <a:pt x="904241" y="994409"/>
                  </a:lnTo>
                  <a:lnTo>
                    <a:pt x="893763" y="995362"/>
                  </a:lnTo>
                  <a:lnTo>
                    <a:pt x="883603" y="995997"/>
                  </a:lnTo>
                  <a:lnTo>
                    <a:pt x="873126" y="996632"/>
                  </a:lnTo>
                  <a:lnTo>
                    <a:pt x="862648" y="996950"/>
                  </a:lnTo>
                  <a:lnTo>
                    <a:pt x="852171" y="996950"/>
                  </a:lnTo>
                  <a:lnTo>
                    <a:pt x="840423" y="996950"/>
                  </a:lnTo>
                  <a:lnTo>
                    <a:pt x="828358" y="996315"/>
                  </a:lnTo>
                  <a:lnTo>
                    <a:pt x="816293" y="995679"/>
                  </a:lnTo>
                  <a:lnTo>
                    <a:pt x="804546" y="994726"/>
                  </a:lnTo>
                  <a:lnTo>
                    <a:pt x="792798" y="993455"/>
                  </a:lnTo>
                  <a:lnTo>
                    <a:pt x="781368" y="992185"/>
                  </a:lnTo>
                  <a:lnTo>
                    <a:pt x="769621" y="990278"/>
                  </a:lnTo>
                  <a:lnTo>
                    <a:pt x="758191" y="988054"/>
                  </a:lnTo>
                  <a:lnTo>
                    <a:pt x="746761" y="985831"/>
                  </a:lnTo>
                  <a:lnTo>
                    <a:pt x="735331" y="983289"/>
                  </a:lnTo>
                  <a:lnTo>
                    <a:pt x="724218" y="980430"/>
                  </a:lnTo>
                  <a:lnTo>
                    <a:pt x="713106" y="977253"/>
                  </a:lnTo>
                  <a:lnTo>
                    <a:pt x="702311" y="973758"/>
                  </a:lnTo>
                  <a:lnTo>
                    <a:pt x="691198" y="970263"/>
                  </a:lnTo>
                  <a:lnTo>
                    <a:pt x="680721" y="966768"/>
                  </a:lnTo>
                  <a:lnTo>
                    <a:pt x="670243" y="962321"/>
                  </a:lnTo>
                  <a:lnTo>
                    <a:pt x="659448" y="958190"/>
                  </a:lnTo>
                  <a:lnTo>
                    <a:pt x="648971" y="953425"/>
                  </a:lnTo>
                  <a:lnTo>
                    <a:pt x="638811" y="948659"/>
                  </a:lnTo>
                  <a:lnTo>
                    <a:pt x="628651" y="943894"/>
                  </a:lnTo>
                  <a:lnTo>
                    <a:pt x="618491" y="938493"/>
                  </a:lnTo>
                  <a:lnTo>
                    <a:pt x="608648" y="933410"/>
                  </a:lnTo>
                  <a:lnTo>
                    <a:pt x="599123" y="927373"/>
                  </a:lnTo>
                  <a:lnTo>
                    <a:pt x="589281" y="921655"/>
                  </a:lnTo>
                  <a:lnTo>
                    <a:pt x="579756" y="915618"/>
                  </a:lnTo>
                  <a:lnTo>
                    <a:pt x="570548" y="909264"/>
                  </a:lnTo>
                  <a:lnTo>
                    <a:pt x="561023" y="902910"/>
                  </a:lnTo>
                  <a:lnTo>
                    <a:pt x="552133" y="895921"/>
                  </a:lnTo>
                  <a:lnTo>
                    <a:pt x="543561" y="889249"/>
                  </a:lnTo>
                  <a:lnTo>
                    <a:pt x="534671" y="881942"/>
                  </a:lnTo>
                  <a:lnTo>
                    <a:pt x="526098" y="874952"/>
                  </a:lnTo>
                  <a:lnTo>
                    <a:pt x="517526" y="867328"/>
                  </a:lnTo>
                  <a:lnTo>
                    <a:pt x="508318" y="858750"/>
                  </a:lnTo>
                  <a:lnTo>
                    <a:pt x="499428" y="849854"/>
                  </a:lnTo>
                  <a:lnTo>
                    <a:pt x="490538" y="840958"/>
                  </a:lnTo>
                  <a:lnTo>
                    <a:pt x="481648" y="831427"/>
                  </a:lnTo>
                  <a:lnTo>
                    <a:pt x="473711" y="821896"/>
                  </a:lnTo>
                  <a:lnTo>
                    <a:pt x="465456" y="812047"/>
                  </a:lnTo>
                  <a:lnTo>
                    <a:pt x="457518" y="801881"/>
                  </a:lnTo>
                  <a:lnTo>
                    <a:pt x="449898" y="791714"/>
                  </a:lnTo>
                  <a:lnTo>
                    <a:pt x="442596" y="781548"/>
                  </a:lnTo>
                  <a:lnTo>
                    <a:pt x="435293" y="770746"/>
                  </a:lnTo>
                  <a:lnTo>
                    <a:pt x="428626" y="759944"/>
                  </a:lnTo>
                  <a:lnTo>
                    <a:pt x="421958" y="749142"/>
                  </a:lnTo>
                  <a:lnTo>
                    <a:pt x="415608" y="738023"/>
                  </a:lnTo>
                  <a:lnTo>
                    <a:pt x="409576" y="726585"/>
                  </a:lnTo>
                  <a:lnTo>
                    <a:pt x="403861" y="715148"/>
                  </a:lnTo>
                  <a:lnTo>
                    <a:pt x="398463" y="703393"/>
                  </a:lnTo>
                  <a:lnTo>
                    <a:pt x="393383" y="691638"/>
                  </a:lnTo>
                  <a:lnTo>
                    <a:pt x="388303" y="679566"/>
                  </a:lnTo>
                  <a:lnTo>
                    <a:pt x="383858" y="667493"/>
                  </a:lnTo>
                  <a:lnTo>
                    <a:pt x="379731" y="655420"/>
                  </a:lnTo>
                  <a:lnTo>
                    <a:pt x="375603" y="643030"/>
                  </a:lnTo>
                  <a:lnTo>
                    <a:pt x="372111" y="630322"/>
                  </a:lnTo>
                  <a:lnTo>
                    <a:pt x="368936" y="617614"/>
                  </a:lnTo>
                  <a:lnTo>
                    <a:pt x="365443" y="604588"/>
                  </a:lnTo>
                  <a:lnTo>
                    <a:pt x="362903" y="591880"/>
                  </a:lnTo>
                  <a:lnTo>
                    <a:pt x="360681" y="578854"/>
                  </a:lnTo>
                  <a:lnTo>
                    <a:pt x="358776" y="565828"/>
                  </a:lnTo>
                  <a:lnTo>
                    <a:pt x="357188" y="552485"/>
                  </a:lnTo>
                  <a:lnTo>
                    <a:pt x="355601" y="539141"/>
                  </a:lnTo>
                  <a:lnTo>
                    <a:pt x="354648" y="525480"/>
                  </a:lnTo>
                  <a:lnTo>
                    <a:pt x="354331" y="511819"/>
                  </a:lnTo>
                  <a:lnTo>
                    <a:pt x="354013" y="498475"/>
                  </a:lnTo>
                  <a:lnTo>
                    <a:pt x="354331" y="485449"/>
                  </a:lnTo>
                  <a:lnTo>
                    <a:pt x="354648" y="472741"/>
                  </a:lnTo>
                  <a:lnTo>
                    <a:pt x="355601" y="460033"/>
                  </a:lnTo>
                  <a:lnTo>
                    <a:pt x="356871" y="447643"/>
                  </a:lnTo>
                  <a:lnTo>
                    <a:pt x="358141" y="434935"/>
                  </a:lnTo>
                  <a:lnTo>
                    <a:pt x="360046" y="422544"/>
                  </a:lnTo>
                  <a:lnTo>
                    <a:pt x="361951" y="410472"/>
                  </a:lnTo>
                  <a:lnTo>
                    <a:pt x="364173" y="397763"/>
                  </a:lnTo>
                  <a:lnTo>
                    <a:pt x="366713" y="385691"/>
                  </a:lnTo>
                  <a:lnTo>
                    <a:pt x="369888" y="373936"/>
                  </a:lnTo>
                  <a:lnTo>
                    <a:pt x="373063" y="361863"/>
                  </a:lnTo>
                  <a:lnTo>
                    <a:pt x="376556" y="350108"/>
                  </a:lnTo>
                  <a:lnTo>
                    <a:pt x="380683" y="338671"/>
                  </a:lnTo>
                  <a:lnTo>
                    <a:pt x="384493" y="326916"/>
                  </a:lnTo>
                  <a:lnTo>
                    <a:pt x="388621" y="315796"/>
                  </a:lnTo>
                  <a:lnTo>
                    <a:pt x="393383" y="304359"/>
                  </a:lnTo>
                  <a:lnTo>
                    <a:pt x="398146" y="293239"/>
                  </a:lnTo>
                  <a:lnTo>
                    <a:pt x="403543" y="282755"/>
                  </a:lnTo>
                  <a:lnTo>
                    <a:pt x="408623" y="271636"/>
                  </a:lnTo>
                  <a:lnTo>
                    <a:pt x="414656" y="261151"/>
                  </a:lnTo>
                  <a:lnTo>
                    <a:pt x="420371" y="250667"/>
                  </a:lnTo>
                  <a:lnTo>
                    <a:pt x="426721" y="240183"/>
                  </a:lnTo>
                  <a:lnTo>
                    <a:pt x="432753" y="230017"/>
                  </a:lnTo>
                  <a:lnTo>
                    <a:pt x="439421" y="219850"/>
                  </a:lnTo>
                  <a:lnTo>
                    <a:pt x="446088" y="210001"/>
                  </a:lnTo>
                  <a:lnTo>
                    <a:pt x="453391" y="200153"/>
                  </a:lnTo>
                  <a:lnTo>
                    <a:pt x="460693" y="190939"/>
                  </a:lnTo>
                  <a:lnTo>
                    <a:pt x="467996" y="181408"/>
                  </a:lnTo>
                  <a:lnTo>
                    <a:pt x="475933" y="172195"/>
                  </a:lnTo>
                  <a:lnTo>
                    <a:pt x="483871" y="163299"/>
                  </a:lnTo>
                  <a:lnTo>
                    <a:pt x="491808" y="154403"/>
                  </a:lnTo>
                  <a:lnTo>
                    <a:pt x="500381" y="146143"/>
                  </a:lnTo>
                  <a:lnTo>
                    <a:pt x="508953" y="137565"/>
                  </a:lnTo>
                  <a:lnTo>
                    <a:pt x="517526" y="129305"/>
                  </a:lnTo>
                  <a:lnTo>
                    <a:pt x="526416" y="121680"/>
                  </a:lnTo>
                  <a:lnTo>
                    <a:pt x="535623" y="113738"/>
                  </a:lnTo>
                  <a:lnTo>
                    <a:pt x="545148" y="106113"/>
                  </a:lnTo>
                  <a:lnTo>
                    <a:pt x="554673" y="99123"/>
                  </a:lnTo>
                  <a:lnTo>
                    <a:pt x="564516" y="92134"/>
                  </a:lnTo>
                  <a:lnTo>
                    <a:pt x="574041" y="85462"/>
                  </a:lnTo>
                  <a:lnTo>
                    <a:pt x="584201" y="78473"/>
                  </a:lnTo>
                  <a:lnTo>
                    <a:pt x="594361" y="72119"/>
                  </a:lnTo>
                  <a:lnTo>
                    <a:pt x="604838" y="66082"/>
                  </a:lnTo>
                  <a:lnTo>
                    <a:pt x="615316" y="60046"/>
                  </a:lnTo>
                  <a:lnTo>
                    <a:pt x="625793" y="54645"/>
                  </a:lnTo>
                  <a:lnTo>
                    <a:pt x="636906" y="48926"/>
                  </a:lnTo>
                  <a:lnTo>
                    <a:pt x="647701" y="44161"/>
                  </a:lnTo>
                  <a:lnTo>
                    <a:pt x="658813" y="39395"/>
                  </a:lnTo>
                  <a:lnTo>
                    <a:pt x="670243" y="34630"/>
                  </a:lnTo>
                  <a:lnTo>
                    <a:pt x="681356" y="30182"/>
                  </a:lnTo>
                  <a:lnTo>
                    <a:pt x="693103" y="26052"/>
                  </a:lnTo>
                  <a:lnTo>
                    <a:pt x="704533" y="22239"/>
                  </a:lnTo>
                  <a:lnTo>
                    <a:pt x="716281" y="19062"/>
                  </a:lnTo>
                  <a:lnTo>
                    <a:pt x="728346" y="15568"/>
                  </a:lnTo>
                  <a:lnTo>
                    <a:pt x="740093" y="12708"/>
                  </a:lnTo>
                  <a:lnTo>
                    <a:pt x="752158" y="10167"/>
                  </a:lnTo>
                  <a:lnTo>
                    <a:pt x="764541" y="7625"/>
                  </a:lnTo>
                  <a:lnTo>
                    <a:pt x="776606" y="5719"/>
                  </a:lnTo>
                  <a:lnTo>
                    <a:pt x="788988" y="3813"/>
                  </a:lnTo>
                  <a:lnTo>
                    <a:pt x="801688" y="2542"/>
                  </a:lnTo>
                  <a:lnTo>
                    <a:pt x="814071" y="1271"/>
                  </a:lnTo>
                  <a:lnTo>
                    <a:pt x="826771" y="636"/>
                  </a:lnTo>
                  <a:lnTo>
                    <a:pt x="839471" y="0"/>
                  </a:lnTo>
                  <a:close/>
                </a:path>
              </a:pathLst>
            </a:custGeom>
            <a:solidFill>
              <a:srgbClr val="FFFFFF"/>
            </a:solidFill>
            <a:ln>
              <a:noFill/>
            </a:ln>
            <a:extLst/>
          </p:spPr>
          <p:txBody>
            <a:bodyPr anchor="ctr">
              <a:scene3d>
                <a:camera prst="orthographicFront"/>
                <a:lightRig rig="threePt" dir="t"/>
              </a:scene3d>
              <a:sp3d contourW="12700">
                <a:contourClr>
                  <a:srgbClr val="FFFFFF"/>
                </a:contourClr>
              </a:sp3d>
            </a:bodyPr>
            <a:lstStyle/>
            <a:p>
              <a:pPr algn="ctr">
                <a:defRPr/>
              </a:pPr>
              <a:endParaRPr lang="zh-CN" altLang="en-US">
                <a:solidFill>
                  <a:srgbClr val="FFFFFF"/>
                </a:solidFill>
                <a:latin typeface="Agency FB" panose="020B0503020202020204" pitchFamily="34" charset="0"/>
                <a:ea typeface="华文中宋" panose="02010600040101010101" pitchFamily="2" charset="-122"/>
              </a:endParaRPr>
            </a:p>
          </p:txBody>
        </p:sp>
        <p:sp>
          <p:nvSpPr>
            <p:cNvPr id="301" name="MH_Other_10"/>
            <p:cNvSpPr>
              <a:spLocks/>
            </p:cNvSpPr>
            <p:nvPr/>
          </p:nvSpPr>
          <p:spPr bwMode="auto">
            <a:xfrm>
              <a:off x="7639048" y="4975393"/>
              <a:ext cx="182562" cy="341312"/>
            </a:xfrm>
            <a:custGeom>
              <a:avLst/>
              <a:gdLst>
                <a:gd name="T0" fmla="*/ 134485 w 2938"/>
                <a:gd name="T1" fmla="*/ 2420 h 5511"/>
                <a:gd name="T2" fmla="*/ 89887 w 2938"/>
                <a:gd name="T3" fmla="*/ 15901 h 5511"/>
                <a:gd name="T4" fmla="*/ 51858 w 2938"/>
                <a:gd name="T5" fmla="*/ 41481 h 5511"/>
                <a:gd name="T6" fmla="*/ 22817 w 2938"/>
                <a:gd name="T7" fmla="*/ 77085 h 5511"/>
                <a:gd name="T8" fmla="*/ 4840 w 2938"/>
                <a:gd name="T9" fmla="*/ 119257 h 5511"/>
                <a:gd name="T10" fmla="*/ 0 w 2938"/>
                <a:gd name="T11" fmla="*/ 1746336 h 5511"/>
                <a:gd name="T12" fmla="*/ 4840 w 2938"/>
                <a:gd name="T13" fmla="*/ 1786089 h 5511"/>
                <a:gd name="T14" fmla="*/ 22817 w 2938"/>
                <a:gd name="T15" fmla="*/ 1828606 h 5511"/>
                <a:gd name="T16" fmla="*/ 51858 w 2938"/>
                <a:gd name="T17" fmla="*/ 1863865 h 5511"/>
                <a:gd name="T18" fmla="*/ 89887 w 2938"/>
                <a:gd name="T19" fmla="*/ 1889445 h 5511"/>
                <a:gd name="T20" fmla="*/ 134485 w 2938"/>
                <a:gd name="T21" fmla="*/ 1903272 h 5511"/>
                <a:gd name="T22" fmla="*/ 864989 w 2938"/>
                <a:gd name="T23" fmla="*/ 1905000 h 5511"/>
                <a:gd name="T24" fmla="*/ 911316 w 2938"/>
                <a:gd name="T25" fmla="*/ 1895667 h 5511"/>
                <a:gd name="T26" fmla="*/ 952111 w 2938"/>
                <a:gd name="T27" fmla="*/ 1873544 h 5511"/>
                <a:gd name="T28" fmla="*/ 984263 w 2938"/>
                <a:gd name="T29" fmla="*/ 1841396 h 5511"/>
                <a:gd name="T30" fmla="*/ 1006043 w 2938"/>
                <a:gd name="T31" fmla="*/ 1800953 h 5511"/>
                <a:gd name="T32" fmla="*/ 1015377 w 2938"/>
                <a:gd name="T33" fmla="*/ 1754633 h 5511"/>
                <a:gd name="T34" fmla="*/ 1013994 w 2938"/>
                <a:gd name="T35" fmla="*/ 134812 h 5511"/>
                <a:gd name="T36" fmla="*/ 999820 w 2938"/>
                <a:gd name="T37" fmla="*/ 90220 h 5511"/>
                <a:gd name="T38" fmla="*/ 974237 w 2938"/>
                <a:gd name="T39" fmla="*/ 52542 h 5511"/>
                <a:gd name="T40" fmla="*/ 938973 w 2938"/>
                <a:gd name="T41" fmla="*/ 23160 h 5511"/>
                <a:gd name="T42" fmla="*/ 896450 w 2938"/>
                <a:gd name="T43" fmla="*/ 5531 h 5511"/>
                <a:gd name="T44" fmla="*/ 412789 w 2938"/>
                <a:gd name="T45" fmla="*/ 127553 h 5511"/>
                <a:gd name="T46" fmla="*/ 615380 w 2938"/>
                <a:gd name="T47" fmla="*/ 129973 h 5511"/>
                <a:gd name="T48" fmla="*/ 629209 w 2938"/>
                <a:gd name="T49" fmla="*/ 141034 h 5511"/>
                <a:gd name="T50" fmla="*/ 635086 w 2938"/>
                <a:gd name="T51" fmla="*/ 159009 h 5511"/>
                <a:gd name="T52" fmla="*/ 630938 w 2938"/>
                <a:gd name="T53" fmla="*/ 174219 h 5511"/>
                <a:gd name="T54" fmla="*/ 618146 w 2938"/>
                <a:gd name="T55" fmla="*/ 187009 h 5511"/>
                <a:gd name="T56" fmla="*/ 412789 w 2938"/>
                <a:gd name="T57" fmla="*/ 190811 h 5511"/>
                <a:gd name="T58" fmla="*/ 397577 w 2938"/>
                <a:gd name="T59" fmla="*/ 187009 h 5511"/>
                <a:gd name="T60" fmla="*/ 384440 w 2938"/>
                <a:gd name="T61" fmla="*/ 174219 h 5511"/>
                <a:gd name="T62" fmla="*/ 380637 w 2938"/>
                <a:gd name="T63" fmla="*/ 159009 h 5511"/>
                <a:gd name="T64" fmla="*/ 386168 w 2938"/>
                <a:gd name="T65" fmla="*/ 141034 h 5511"/>
                <a:gd name="T66" fmla="*/ 400343 w 2938"/>
                <a:gd name="T67" fmla="*/ 129973 h 5511"/>
                <a:gd name="T68" fmla="*/ 507516 w 2938"/>
                <a:gd name="T69" fmla="*/ 1841742 h 5511"/>
                <a:gd name="T70" fmla="*/ 479513 w 2938"/>
                <a:gd name="T71" fmla="*/ 1837594 h 5511"/>
                <a:gd name="T72" fmla="*/ 454275 w 2938"/>
                <a:gd name="T73" fmla="*/ 1825495 h 5511"/>
                <a:gd name="T74" fmla="*/ 434223 w 2938"/>
                <a:gd name="T75" fmla="*/ 1806829 h 5511"/>
                <a:gd name="T76" fmla="*/ 420049 w 2938"/>
                <a:gd name="T77" fmla="*/ 1783323 h 5511"/>
                <a:gd name="T78" fmla="*/ 413134 w 2938"/>
                <a:gd name="T79" fmla="*/ 1756015 h 5511"/>
                <a:gd name="T80" fmla="*/ 413826 w 2938"/>
                <a:gd name="T81" fmla="*/ 1731818 h 5511"/>
                <a:gd name="T82" fmla="*/ 422123 w 2938"/>
                <a:gd name="T83" fmla="*/ 1704856 h 5511"/>
                <a:gd name="T84" fmla="*/ 437335 w 2938"/>
                <a:gd name="T85" fmla="*/ 1682387 h 5511"/>
                <a:gd name="T86" fmla="*/ 458078 w 2938"/>
                <a:gd name="T87" fmla="*/ 1665103 h 5511"/>
                <a:gd name="T88" fmla="*/ 483661 w 2938"/>
                <a:gd name="T89" fmla="*/ 1654042 h 5511"/>
                <a:gd name="T90" fmla="*/ 507516 w 2938"/>
                <a:gd name="T91" fmla="*/ 1651277 h 5511"/>
                <a:gd name="T92" fmla="*/ 536210 w 2938"/>
                <a:gd name="T93" fmla="*/ 1655425 h 5511"/>
                <a:gd name="T94" fmla="*/ 561102 w 2938"/>
                <a:gd name="T95" fmla="*/ 1667523 h 5511"/>
                <a:gd name="T96" fmla="*/ 581154 w 2938"/>
                <a:gd name="T97" fmla="*/ 1685498 h 5511"/>
                <a:gd name="T98" fmla="*/ 595674 w 2938"/>
                <a:gd name="T99" fmla="*/ 1709349 h 5511"/>
                <a:gd name="T100" fmla="*/ 602589 w 2938"/>
                <a:gd name="T101" fmla="*/ 1737003 h 5511"/>
                <a:gd name="T102" fmla="*/ 601897 w 2938"/>
                <a:gd name="T103" fmla="*/ 1761200 h 5511"/>
                <a:gd name="T104" fmla="*/ 593600 w 2938"/>
                <a:gd name="T105" fmla="*/ 1787817 h 5511"/>
                <a:gd name="T106" fmla="*/ 578388 w 2938"/>
                <a:gd name="T107" fmla="*/ 1810631 h 5511"/>
                <a:gd name="T108" fmla="*/ 556954 w 2938"/>
                <a:gd name="T109" fmla="*/ 1827915 h 5511"/>
                <a:gd name="T110" fmla="*/ 531370 w 2938"/>
                <a:gd name="T111" fmla="*/ 1838631 h 5511"/>
                <a:gd name="T112" fmla="*/ 952456 w 2938"/>
                <a:gd name="T113" fmla="*/ 1587673 h 551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938" h="5511">
                  <a:moveTo>
                    <a:pt x="2479" y="0"/>
                  </a:moveTo>
                  <a:lnTo>
                    <a:pt x="458" y="0"/>
                  </a:lnTo>
                  <a:lnTo>
                    <a:pt x="435" y="1"/>
                  </a:lnTo>
                  <a:lnTo>
                    <a:pt x="412" y="3"/>
                  </a:lnTo>
                  <a:lnTo>
                    <a:pt x="389" y="7"/>
                  </a:lnTo>
                  <a:lnTo>
                    <a:pt x="366" y="11"/>
                  </a:lnTo>
                  <a:lnTo>
                    <a:pt x="345" y="16"/>
                  </a:lnTo>
                  <a:lnTo>
                    <a:pt x="322" y="22"/>
                  </a:lnTo>
                  <a:lnTo>
                    <a:pt x="301" y="29"/>
                  </a:lnTo>
                  <a:lnTo>
                    <a:pt x="281" y="37"/>
                  </a:lnTo>
                  <a:lnTo>
                    <a:pt x="260" y="46"/>
                  </a:lnTo>
                  <a:lnTo>
                    <a:pt x="240" y="56"/>
                  </a:lnTo>
                  <a:lnTo>
                    <a:pt x="221" y="67"/>
                  </a:lnTo>
                  <a:lnTo>
                    <a:pt x="203" y="80"/>
                  </a:lnTo>
                  <a:lnTo>
                    <a:pt x="184" y="93"/>
                  </a:lnTo>
                  <a:lnTo>
                    <a:pt x="167" y="106"/>
                  </a:lnTo>
                  <a:lnTo>
                    <a:pt x="150" y="120"/>
                  </a:lnTo>
                  <a:lnTo>
                    <a:pt x="135" y="135"/>
                  </a:lnTo>
                  <a:lnTo>
                    <a:pt x="119" y="152"/>
                  </a:lnTo>
                  <a:lnTo>
                    <a:pt x="104" y="169"/>
                  </a:lnTo>
                  <a:lnTo>
                    <a:pt x="91" y="186"/>
                  </a:lnTo>
                  <a:lnTo>
                    <a:pt x="78" y="203"/>
                  </a:lnTo>
                  <a:lnTo>
                    <a:pt x="66" y="223"/>
                  </a:lnTo>
                  <a:lnTo>
                    <a:pt x="55" y="242"/>
                  </a:lnTo>
                  <a:lnTo>
                    <a:pt x="45" y="261"/>
                  </a:lnTo>
                  <a:lnTo>
                    <a:pt x="35" y="281"/>
                  </a:lnTo>
                  <a:lnTo>
                    <a:pt x="27" y="303"/>
                  </a:lnTo>
                  <a:lnTo>
                    <a:pt x="20" y="324"/>
                  </a:lnTo>
                  <a:lnTo>
                    <a:pt x="14" y="345"/>
                  </a:lnTo>
                  <a:lnTo>
                    <a:pt x="9" y="368"/>
                  </a:lnTo>
                  <a:lnTo>
                    <a:pt x="5" y="390"/>
                  </a:lnTo>
                  <a:lnTo>
                    <a:pt x="2" y="413"/>
                  </a:lnTo>
                  <a:lnTo>
                    <a:pt x="0" y="437"/>
                  </a:lnTo>
                  <a:lnTo>
                    <a:pt x="0" y="460"/>
                  </a:lnTo>
                  <a:lnTo>
                    <a:pt x="0" y="5052"/>
                  </a:lnTo>
                  <a:lnTo>
                    <a:pt x="0" y="5076"/>
                  </a:lnTo>
                  <a:lnTo>
                    <a:pt x="2" y="5099"/>
                  </a:lnTo>
                  <a:lnTo>
                    <a:pt x="5" y="5122"/>
                  </a:lnTo>
                  <a:lnTo>
                    <a:pt x="9" y="5144"/>
                  </a:lnTo>
                  <a:lnTo>
                    <a:pt x="14" y="5167"/>
                  </a:lnTo>
                  <a:lnTo>
                    <a:pt x="20" y="5189"/>
                  </a:lnTo>
                  <a:lnTo>
                    <a:pt x="27" y="5210"/>
                  </a:lnTo>
                  <a:lnTo>
                    <a:pt x="35" y="5230"/>
                  </a:lnTo>
                  <a:lnTo>
                    <a:pt x="45" y="5251"/>
                  </a:lnTo>
                  <a:lnTo>
                    <a:pt x="55" y="5271"/>
                  </a:lnTo>
                  <a:lnTo>
                    <a:pt x="66" y="5290"/>
                  </a:lnTo>
                  <a:lnTo>
                    <a:pt x="78" y="5309"/>
                  </a:lnTo>
                  <a:lnTo>
                    <a:pt x="91" y="5327"/>
                  </a:lnTo>
                  <a:lnTo>
                    <a:pt x="104" y="5344"/>
                  </a:lnTo>
                  <a:lnTo>
                    <a:pt x="119" y="5360"/>
                  </a:lnTo>
                  <a:lnTo>
                    <a:pt x="135" y="5377"/>
                  </a:lnTo>
                  <a:lnTo>
                    <a:pt x="150" y="5392"/>
                  </a:lnTo>
                  <a:lnTo>
                    <a:pt x="167" y="5406"/>
                  </a:lnTo>
                  <a:lnTo>
                    <a:pt x="184" y="5420"/>
                  </a:lnTo>
                  <a:lnTo>
                    <a:pt x="203" y="5433"/>
                  </a:lnTo>
                  <a:lnTo>
                    <a:pt x="221" y="5445"/>
                  </a:lnTo>
                  <a:lnTo>
                    <a:pt x="240" y="5456"/>
                  </a:lnTo>
                  <a:lnTo>
                    <a:pt x="260" y="5466"/>
                  </a:lnTo>
                  <a:lnTo>
                    <a:pt x="281" y="5475"/>
                  </a:lnTo>
                  <a:lnTo>
                    <a:pt x="301" y="5484"/>
                  </a:lnTo>
                  <a:lnTo>
                    <a:pt x="322" y="5491"/>
                  </a:lnTo>
                  <a:lnTo>
                    <a:pt x="345" y="5497"/>
                  </a:lnTo>
                  <a:lnTo>
                    <a:pt x="366" y="5502"/>
                  </a:lnTo>
                  <a:lnTo>
                    <a:pt x="389" y="5506"/>
                  </a:lnTo>
                  <a:lnTo>
                    <a:pt x="412" y="5509"/>
                  </a:lnTo>
                  <a:lnTo>
                    <a:pt x="435" y="5511"/>
                  </a:lnTo>
                  <a:lnTo>
                    <a:pt x="458" y="5511"/>
                  </a:lnTo>
                  <a:lnTo>
                    <a:pt x="2479" y="5511"/>
                  </a:lnTo>
                  <a:lnTo>
                    <a:pt x="2502" y="5511"/>
                  </a:lnTo>
                  <a:lnTo>
                    <a:pt x="2525" y="5509"/>
                  </a:lnTo>
                  <a:lnTo>
                    <a:pt x="2549" y="5506"/>
                  </a:lnTo>
                  <a:lnTo>
                    <a:pt x="2571" y="5502"/>
                  </a:lnTo>
                  <a:lnTo>
                    <a:pt x="2593" y="5497"/>
                  </a:lnTo>
                  <a:lnTo>
                    <a:pt x="2615" y="5491"/>
                  </a:lnTo>
                  <a:lnTo>
                    <a:pt x="2636" y="5484"/>
                  </a:lnTo>
                  <a:lnTo>
                    <a:pt x="2657" y="5475"/>
                  </a:lnTo>
                  <a:lnTo>
                    <a:pt x="2677" y="5466"/>
                  </a:lnTo>
                  <a:lnTo>
                    <a:pt x="2698" y="5456"/>
                  </a:lnTo>
                  <a:lnTo>
                    <a:pt x="2716" y="5445"/>
                  </a:lnTo>
                  <a:lnTo>
                    <a:pt x="2735" y="5433"/>
                  </a:lnTo>
                  <a:lnTo>
                    <a:pt x="2754" y="5420"/>
                  </a:lnTo>
                  <a:lnTo>
                    <a:pt x="2771" y="5406"/>
                  </a:lnTo>
                  <a:lnTo>
                    <a:pt x="2787" y="5392"/>
                  </a:lnTo>
                  <a:lnTo>
                    <a:pt x="2803" y="5377"/>
                  </a:lnTo>
                  <a:lnTo>
                    <a:pt x="2818" y="5360"/>
                  </a:lnTo>
                  <a:lnTo>
                    <a:pt x="2833" y="5344"/>
                  </a:lnTo>
                  <a:lnTo>
                    <a:pt x="2847" y="5327"/>
                  </a:lnTo>
                  <a:lnTo>
                    <a:pt x="2859" y="5309"/>
                  </a:lnTo>
                  <a:lnTo>
                    <a:pt x="2871" y="5290"/>
                  </a:lnTo>
                  <a:lnTo>
                    <a:pt x="2882" y="5271"/>
                  </a:lnTo>
                  <a:lnTo>
                    <a:pt x="2892" y="5251"/>
                  </a:lnTo>
                  <a:lnTo>
                    <a:pt x="2902" y="5230"/>
                  </a:lnTo>
                  <a:lnTo>
                    <a:pt x="2910" y="5210"/>
                  </a:lnTo>
                  <a:lnTo>
                    <a:pt x="2918" y="5189"/>
                  </a:lnTo>
                  <a:lnTo>
                    <a:pt x="2924" y="5167"/>
                  </a:lnTo>
                  <a:lnTo>
                    <a:pt x="2929" y="5144"/>
                  </a:lnTo>
                  <a:lnTo>
                    <a:pt x="2933" y="5122"/>
                  </a:lnTo>
                  <a:lnTo>
                    <a:pt x="2936" y="5099"/>
                  </a:lnTo>
                  <a:lnTo>
                    <a:pt x="2937" y="5076"/>
                  </a:lnTo>
                  <a:lnTo>
                    <a:pt x="2938" y="5052"/>
                  </a:lnTo>
                  <a:lnTo>
                    <a:pt x="2938" y="460"/>
                  </a:lnTo>
                  <a:lnTo>
                    <a:pt x="2937" y="437"/>
                  </a:lnTo>
                  <a:lnTo>
                    <a:pt x="2936" y="413"/>
                  </a:lnTo>
                  <a:lnTo>
                    <a:pt x="2933" y="390"/>
                  </a:lnTo>
                  <a:lnTo>
                    <a:pt x="2929" y="368"/>
                  </a:lnTo>
                  <a:lnTo>
                    <a:pt x="2924" y="345"/>
                  </a:lnTo>
                  <a:lnTo>
                    <a:pt x="2918" y="324"/>
                  </a:lnTo>
                  <a:lnTo>
                    <a:pt x="2910" y="303"/>
                  </a:lnTo>
                  <a:lnTo>
                    <a:pt x="2902" y="281"/>
                  </a:lnTo>
                  <a:lnTo>
                    <a:pt x="2892" y="261"/>
                  </a:lnTo>
                  <a:lnTo>
                    <a:pt x="2882" y="242"/>
                  </a:lnTo>
                  <a:lnTo>
                    <a:pt x="2871" y="223"/>
                  </a:lnTo>
                  <a:lnTo>
                    <a:pt x="2859" y="203"/>
                  </a:lnTo>
                  <a:lnTo>
                    <a:pt x="2847" y="186"/>
                  </a:lnTo>
                  <a:lnTo>
                    <a:pt x="2833" y="169"/>
                  </a:lnTo>
                  <a:lnTo>
                    <a:pt x="2818" y="152"/>
                  </a:lnTo>
                  <a:lnTo>
                    <a:pt x="2803" y="135"/>
                  </a:lnTo>
                  <a:lnTo>
                    <a:pt x="2787" y="120"/>
                  </a:lnTo>
                  <a:lnTo>
                    <a:pt x="2771" y="106"/>
                  </a:lnTo>
                  <a:lnTo>
                    <a:pt x="2754" y="93"/>
                  </a:lnTo>
                  <a:lnTo>
                    <a:pt x="2735" y="80"/>
                  </a:lnTo>
                  <a:lnTo>
                    <a:pt x="2716" y="67"/>
                  </a:lnTo>
                  <a:lnTo>
                    <a:pt x="2698" y="56"/>
                  </a:lnTo>
                  <a:lnTo>
                    <a:pt x="2677" y="46"/>
                  </a:lnTo>
                  <a:lnTo>
                    <a:pt x="2657" y="37"/>
                  </a:lnTo>
                  <a:lnTo>
                    <a:pt x="2636" y="29"/>
                  </a:lnTo>
                  <a:lnTo>
                    <a:pt x="2615" y="22"/>
                  </a:lnTo>
                  <a:lnTo>
                    <a:pt x="2593" y="16"/>
                  </a:lnTo>
                  <a:lnTo>
                    <a:pt x="2571" y="11"/>
                  </a:lnTo>
                  <a:lnTo>
                    <a:pt x="2549" y="7"/>
                  </a:lnTo>
                  <a:lnTo>
                    <a:pt x="2525" y="3"/>
                  </a:lnTo>
                  <a:lnTo>
                    <a:pt x="2502" y="1"/>
                  </a:lnTo>
                  <a:lnTo>
                    <a:pt x="2479" y="0"/>
                  </a:lnTo>
                  <a:close/>
                  <a:moveTo>
                    <a:pt x="1194" y="369"/>
                  </a:moveTo>
                  <a:lnTo>
                    <a:pt x="1744" y="369"/>
                  </a:lnTo>
                  <a:lnTo>
                    <a:pt x="1753" y="369"/>
                  </a:lnTo>
                  <a:lnTo>
                    <a:pt x="1763" y="370"/>
                  </a:lnTo>
                  <a:lnTo>
                    <a:pt x="1772" y="373"/>
                  </a:lnTo>
                  <a:lnTo>
                    <a:pt x="1780" y="376"/>
                  </a:lnTo>
                  <a:lnTo>
                    <a:pt x="1788" y="379"/>
                  </a:lnTo>
                  <a:lnTo>
                    <a:pt x="1796" y="384"/>
                  </a:lnTo>
                  <a:lnTo>
                    <a:pt x="1803" y="389"/>
                  </a:lnTo>
                  <a:lnTo>
                    <a:pt x="1809" y="395"/>
                  </a:lnTo>
                  <a:lnTo>
                    <a:pt x="1815" y="401"/>
                  </a:lnTo>
                  <a:lnTo>
                    <a:pt x="1820" y="408"/>
                  </a:lnTo>
                  <a:lnTo>
                    <a:pt x="1825" y="416"/>
                  </a:lnTo>
                  <a:lnTo>
                    <a:pt x="1828" y="424"/>
                  </a:lnTo>
                  <a:lnTo>
                    <a:pt x="1833" y="433"/>
                  </a:lnTo>
                  <a:lnTo>
                    <a:pt x="1835" y="442"/>
                  </a:lnTo>
                  <a:lnTo>
                    <a:pt x="1836" y="451"/>
                  </a:lnTo>
                  <a:lnTo>
                    <a:pt x="1837" y="460"/>
                  </a:lnTo>
                  <a:lnTo>
                    <a:pt x="1836" y="469"/>
                  </a:lnTo>
                  <a:lnTo>
                    <a:pt x="1835" y="478"/>
                  </a:lnTo>
                  <a:lnTo>
                    <a:pt x="1833" y="487"/>
                  </a:lnTo>
                  <a:lnTo>
                    <a:pt x="1828" y="495"/>
                  </a:lnTo>
                  <a:lnTo>
                    <a:pt x="1825" y="504"/>
                  </a:lnTo>
                  <a:lnTo>
                    <a:pt x="1820" y="512"/>
                  </a:lnTo>
                  <a:lnTo>
                    <a:pt x="1815" y="519"/>
                  </a:lnTo>
                  <a:lnTo>
                    <a:pt x="1809" y="525"/>
                  </a:lnTo>
                  <a:lnTo>
                    <a:pt x="1803" y="531"/>
                  </a:lnTo>
                  <a:lnTo>
                    <a:pt x="1796" y="536"/>
                  </a:lnTo>
                  <a:lnTo>
                    <a:pt x="1788" y="541"/>
                  </a:lnTo>
                  <a:lnTo>
                    <a:pt x="1780" y="545"/>
                  </a:lnTo>
                  <a:lnTo>
                    <a:pt x="1772" y="548"/>
                  </a:lnTo>
                  <a:lnTo>
                    <a:pt x="1763" y="550"/>
                  </a:lnTo>
                  <a:lnTo>
                    <a:pt x="1753" y="551"/>
                  </a:lnTo>
                  <a:lnTo>
                    <a:pt x="1744" y="552"/>
                  </a:lnTo>
                  <a:lnTo>
                    <a:pt x="1194" y="552"/>
                  </a:lnTo>
                  <a:lnTo>
                    <a:pt x="1184" y="551"/>
                  </a:lnTo>
                  <a:lnTo>
                    <a:pt x="1175" y="550"/>
                  </a:lnTo>
                  <a:lnTo>
                    <a:pt x="1166" y="548"/>
                  </a:lnTo>
                  <a:lnTo>
                    <a:pt x="1158" y="545"/>
                  </a:lnTo>
                  <a:lnTo>
                    <a:pt x="1150" y="541"/>
                  </a:lnTo>
                  <a:lnTo>
                    <a:pt x="1142" y="536"/>
                  </a:lnTo>
                  <a:lnTo>
                    <a:pt x="1135" y="531"/>
                  </a:lnTo>
                  <a:lnTo>
                    <a:pt x="1129" y="525"/>
                  </a:lnTo>
                  <a:lnTo>
                    <a:pt x="1123" y="519"/>
                  </a:lnTo>
                  <a:lnTo>
                    <a:pt x="1117" y="512"/>
                  </a:lnTo>
                  <a:lnTo>
                    <a:pt x="1112" y="504"/>
                  </a:lnTo>
                  <a:lnTo>
                    <a:pt x="1108" y="495"/>
                  </a:lnTo>
                  <a:lnTo>
                    <a:pt x="1105" y="487"/>
                  </a:lnTo>
                  <a:lnTo>
                    <a:pt x="1103" y="478"/>
                  </a:lnTo>
                  <a:lnTo>
                    <a:pt x="1102" y="469"/>
                  </a:lnTo>
                  <a:lnTo>
                    <a:pt x="1101" y="460"/>
                  </a:lnTo>
                  <a:lnTo>
                    <a:pt x="1102" y="451"/>
                  </a:lnTo>
                  <a:lnTo>
                    <a:pt x="1103" y="442"/>
                  </a:lnTo>
                  <a:lnTo>
                    <a:pt x="1105" y="433"/>
                  </a:lnTo>
                  <a:lnTo>
                    <a:pt x="1108" y="424"/>
                  </a:lnTo>
                  <a:lnTo>
                    <a:pt x="1112" y="416"/>
                  </a:lnTo>
                  <a:lnTo>
                    <a:pt x="1117" y="408"/>
                  </a:lnTo>
                  <a:lnTo>
                    <a:pt x="1123" y="401"/>
                  </a:lnTo>
                  <a:lnTo>
                    <a:pt x="1129" y="395"/>
                  </a:lnTo>
                  <a:lnTo>
                    <a:pt x="1135" y="389"/>
                  </a:lnTo>
                  <a:lnTo>
                    <a:pt x="1142" y="384"/>
                  </a:lnTo>
                  <a:lnTo>
                    <a:pt x="1150" y="379"/>
                  </a:lnTo>
                  <a:lnTo>
                    <a:pt x="1158" y="376"/>
                  </a:lnTo>
                  <a:lnTo>
                    <a:pt x="1166" y="373"/>
                  </a:lnTo>
                  <a:lnTo>
                    <a:pt x="1175" y="370"/>
                  </a:lnTo>
                  <a:lnTo>
                    <a:pt x="1184" y="369"/>
                  </a:lnTo>
                  <a:lnTo>
                    <a:pt x="1194" y="369"/>
                  </a:lnTo>
                  <a:close/>
                  <a:moveTo>
                    <a:pt x="1468" y="5328"/>
                  </a:moveTo>
                  <a:lnTo>
                    <a:pt x="1468" y="5328"/>
                  </a:lnTo>
                  <a:lnTo>
                    <a:pt x="1454" y="5328"/>
                  </a:lnTo>
                  <a:lnTo>
                    <a:pt x="1441" y="5327"/>
                  </a:lnTo>
                  <a:lnTo>
                    <a:pt x="1427" y="5325"/>
                  </a:lnTo>
                  <a:lnTo>
                    <a:pt x="1414" y="5322"/>
                  </a:lnTo>
                  <a:lnTo>
                    <a:pt x="1399" y="5319"/>
                  </a:lnTo>
                  <a:lnTo>
                    <a:pt x="1387" y="5316"/>
                  </a:lnTo>
                  <a:lnTo>
                    <a:pt x="1374" y="5312"/>
                  </a:lnTo>
                  <a:lnTo>
                    <a:pt x="1362" y="5307"/>
                  </a:lnTo>
                  <a:lnTo>
                    <a:pt x="1350" y="5300"/>
                  </a:lnTo>
                  <a:lnTo>
                    <a:pt x="1338" y="5294"/>
                  </a:lnTo>
                  <a:lnTo>
                    <a:pt x="1325" y="5288"/>
                  </a:lnTo>
                  <a:lnTo>
                    <a:pt x="1314" y="5281"/>
                  </a:lnTo>
                  <a:lnTo>
                    <a:pt x="1304" y="5273"/>
                  </a:lnTo>
                  <a:lnTo>
                    <a:pt x="1294" y="5265"/>
                  </a:lnTo>
                  <a:lnTo>
                    <a:pt x="1284" y="5257"/>
                  </a:lnTo>
                  <a:lnTo>
                    <a:pt x="1274" y="5248"/>
                  </a:lnTo>
                  <a:lnTo>
                    <a:pt x="1265" y="5238"/>
                  </a:lnTo>
                  <a:lnTo>
                    <a:pt x="1256" y="5227"/>
                  </a:lnTo>
                  <a:lnTo>
                    <a:pt x="1248" y="5217"/>
                  </a:lnTo>
                  <a:lnTo>
                    <a:pt x="1240" y="5206"/>
                  </a:lnTo>
                  <a:lnTo>
                    <a:pt x="1233" y="5195"/>
                  </a:lnTo>
                  <a:lnTo>
                    <a:pt x="1227" y="5184"/>
                  </a:lnTo>
                  <a:lnTo>
                    <a:pt x="1221" y="5172"/>
                  </a:lnTo>
                  <a:lnTo>
                    <a:pt x="1215" y="5159"/>
                  </a:lnTo>
                  <a:lnTo>
                    <a:pt x="1210" y="5147"/>
                  </a:lnTo>
                  <a:lnTo>
                    <a:pt x="1206" y="5134"/>
                  </a:lnTo>
                  <a:lnTo>
                    <a:pt x="1202" y="5121"/>
                  </a:lnTo>
                  <a:lnTo>
                    <a:pt x="1199" y="5108"/>
                  </a:lnTo>
                  <a:lnTo>
                    <a:pt x="1197" y="5095"/>
                  </a:lnTo>
                  <a:lnTo>
                    <a:pt x="1195" y="5080"/>
                  </a:lnTo>
                  <a:lnTo>
                    <a:pt x="1194" y="5066"/>
                  </a:lnTo>
                  <a:lnTo>
                    <a:pt x="1194" y="5052"/>
                  </a:lnTo>
                  <a:lnTo>
                    <a:pt x="1194" y="5038"/>
                  </a:lnTo>
                  <a:lnTo>
                    <a:pt x="1195" y="5025"/>
                  </a:lnTo>
                  <a:lnTo>
                    <a:pt x="1197" y="5010"/>
                  </a:lnTo>
                  <a:lnTo>
                    <a:pt x="1199" y="4997"/>
                  </a:lnTo>
                  <a:lnTo>
                    <a:pt x="1202" y="4983"/>
                  </a:lnTo>
                  <a:lnTo>
                    <a:pt x="1206" y="4970"/>
                  </a:lnTo>
                  <a:lnTo>
                    <a:pt x="1210" y="4958"/>
                  </a:lnTo>
                  <a:lnTo>
                    <a:pt x="1215" y="4945"/>
                  </a:lnTo>
                  <a:lnTo>
                    <a:pt x="1221" y="4932"/>
                  </a:lnTo>
                  <a:lnTo>
                    <a:pt x="1227" y="4921"/>
                  </a:lnTo>
                  <a:lnTo>
                    <a:pt x="1233" y="4909"/>
                  </a:lnTo>
                  <a:lnTo>
                    <a:pt x="1240" y="4898"/>
                  </a:lnTo>
                  <a:lnTo>
                    <a:pt x="1248" y="4888"/>
                  </a:lnTo>
                  <a:lnTo>
                    <a:pt x="1256" y="4876"/>
                  </a:lnTo>
                  <a:lnTo>
                    <a:pt x="1265" y="4867"/>
                  </a:lnTo>
                  <a:lnTo>
                    <a:pt x="1274" y="4857"/>
                  </a:lnTo>
                  <a:lnTo>
                    <a:pt x="1284" y="4848"/>
                  </a:lnTo>
                  <a:lnTo>
                    <a:pt x="1294" y="4840"/>
                  </a:lnTo>
                  <a:lnTo>
                    <a:pt x="1304" y="4832"/>
                  </a:lnTo>
                  <a:lnTo>
                    <a:pt x="1314" y="4824"/>
                  </a:lnTo>
                  <a:lnTo>
                    <a:pt x="1325" y="4817"/>
                  </a:lnTo>
                  <a:lnTo>
                    <a:pt x="1338" y="4810"/>
                  </a:lnTo>
                  <a:lnTo>
                    <a:pt x="1350" y="4803"/>
                  </a:lnTo>
                  <a:lnTo>
                    <a:pt x="1362" y="4798"/>
                  </a:lnTo>
                  <a:lnTo>
                    <a:pt x="1374" y="4793"/>
                  </a:lnTo>
                  <a:lnTo>
                    <a:pt x="1387" y="4789"/>
                  </a:lnTo>
                  <a:lnTo>
                    <a:pt x="1399" y="4785"/>
                  </a:lnTo>
                  <a:lnTo>
                    <a:pt x="1414" y="4782"/>
                  </a:lnTo>
                  <a:lnTo>
                    <a:pt x="1427" y="4780"/>
                  </a:lnTo>
                  <a:lnTo>
                    <a:pt x="1441" y="4778"/>
                  </a:lnTo>
                  <a:lnTo>
                    <a:pt x="1454" y="4777"/>
                  </a:lnTo>
                  <a:lnTo>
                    <a:pt x="1468" y="4777"/>
                  </a:lnTo>
                  <a:lnTo>
                    <a:pt x="1483" y="4777"/>
                  </a:lnTo>
                  <a:lnTo>
                    <a:pt x="1497" y="4778"/>
                  </a:lnTo>
                  <a:lnTo>
                    <a:pt x="1511" y="4780"/>
                  </a:lnTo>
                  <a:lnTo>
                    <a:pt x="1524" y="4782"/>
                  </a:lnTo>
                  <a:lnTo>
                    <a:pt x="1537" y="4785"/>
                  </a:lnTo>
                  <a:lnTo>
                    <a:pt x="1551" y="4789"/>
                  </a:lnTo>
                  <a:lnTo>
                    <a:pt x="1564" y="4793"/>
                  </a:lnTo>
                  <a:lnTo>
                    <a:pt x="1576" y="4798"/>
                  </a:lnTo>
                  <a:lnTo>
                    <a:pt x="1588" y="4803"/>
                  </a:lnTo>
                  <a:lnTo>
                    <a:pt x="1600" y="4810"/>
                  </a:lnTo>
                  <a:lnTo>
                    <a:pt x="1611" y="4817"/>
                  </a:lnTo>
                  <a:lnTo>
                    <a:pt x="1623" y="4824"/>
                  </a:lnTo>
                  <a:lnTo>
                    <a:pt x="1634" y="4832"/>
                  </a:lnTo>
                  <a:lnTo>
                    <a:pt x="1644" y="4840"/>
                  </a:lnTo>
                  <a:lnTo>
                    <a:pt x="1654" y="4848"/>
                  </a:lnTo>
                  <a:lnTo>
                    <a:pt x="1664" y="4857"/>
                  </a:lnTo>
                  <a:lnTo>
                    <a:pt x="1673" y="4867"/>
                  </a:lnTo>
                  <a:lnTo>
                    <a:pt x="1681" y="4876"/>
                  </a:lnTo>
                  <a:lnTo>
                    <a:pt x="1690" y="4888"/>
                  </a:lnTo>
                  <a:lnTo>
                    <a:pt x="1698" y="4898"/>
                  </a:lnTo>
                  <a:lnTo>
                    <a:pt x="1705" y="4909"/>
                  </a:lnTo>
                  <a:lnTo>
                    <a:pt x="1711" y="4921"/>
                  </a:lnTo>
                  <a:lnTo>
                    <a:pt x="1717" y="4932"/>
                  </a:lnTo>
                  <a:lnTo>
                    <a:pt x="1723" y="4945"/>
                  </a:lnTo>
                  <a:lnTo>
                    <a:pt x="1728" y="4958"/>
                  </a:lnTo>
                  <a:lnTo>
                    <a:pt x="1732" y="4970"/>
                  </a:lnTo>
                  <a:lnTo>
                    <a:pt x="1736" y="4983"/>
                  </a:lnTo>
                  <a:lnTo>
                    <a:pt x="1739" y="4997"/>
                  </a:lnTo>
                  <a:lnTo>
                    <a:pt x="1741" y="5010"/>
                  </a:lnTo>
                  <a:lnTo>
                    <a:pt x="1743" y="5025"/>
                  </a:lnTo>
                  <a:lnTo>
                    <a:pt x="1744" y="5038"/>
                  </a:lnTo>
                  <a:lnTo>
                    <a:pt x="1744" y="5052"/>
                  </a:lnTo>
                  <a:lnTo>
                    <a:pt x="1744" y="5066"/>
                  </a:lnTo>
                  <a:lnTo>
                    <a:pt x="1743" y="5080"/>
                  </a:lnTo>
                  <a:lnTo>
                    <a:pt x="1741" y="5095"/>
                  </a:lnTo>
                  <a:lnTo>
                    <a:pt x="1739" y="5108"/>
                  </a:lnTo>
                  <a:lnTo>
                    <a:pt x="1736" y="5121"/>
                  </a:lnTo>
                  <a:lnTo>
                    <a:pt x="1732" y="5134"/>
                  </a:lnTo>
                  <a:lnTo>
                    <a:pt x="1728" y="5147"/>
                  </a:lnTo>
                  <a:lnTo>
                    <a:pt x="1723" y="5159"/>
                  </a:lnTo>
                  <a:lnTo>
                    <a:pt x="1717" y="5172"/>
                  </a:lnTo>
                  <a:lnTo>
                    <a:pt x="1711" y="5184"/>
                  </a:lnTo>
                  <a:lnTo>
                    <a:pt x="1705" y="5195"/>
                  </a:lnTo>
                  <a:lnTo>
                    <a:pt x="1698" y="5206"/>
                  </a:lnTo>
                  <a:lnTo>
                    <a:pt x="1690" y="5217"/>
                  </a:lnTo>
                  <a:lnTo>
                    <a:pt x="1681" y="5227"/>
                  </a:lnTo>
                  <a:lnTo>
                    <a:pt x="1673" y="5238"/>
                  </a:lnTo>
                  <a:lnTo>
                    <a:pt x="1664" y="5248"/>
                  </a:lnTo>
                  <a:lnTo>
                    <a:pt x="1654" y="5257"/>
                  </a:lnTo>
                  <a:lnTo>
                    <a:pt x="1644" y="5265"/>
                  </a:lnTo>
                  <a:lnTo>
                    <a:pt x="1634" y="5273"/>
                  </a:lnTo>
                  <a:lnTo>
                    <a:pt x="1623" y="5281"/>
                  </a:lnTo>
                  <a:lnTo>
                    <a:pt x="1611" y="5288"/>
                  </a:lnTo>
                  <a:lnTo>
                    <a:pt x="1600" y="5294"/>
                  </a:lnTo>
                  <a:lnTo>
                    <a:pt x="1588" y="5300"/>
                  </a:lnTo>
                  <a:lnTo>
                    <a:pt x="1576" y="5307"/>
                  </a:lnTo>
                  <a:lnTo>
                    <a:pt x="1564" y="5312"/>
                  </a:lnTo>
                  <a:lnTo>
                    <a:pt x="1551" y="5316"/>
                  </a:lnTo>
                  <a:lnTo>
                    <a:pt x="1537" y="5319"/>
                  </a:lnTo>
                  <a:lnTo>
                    <a:pt x="1524" y="5322"/>
                  </a:lnTo>
                  <a:lnTo>
                    <a:pt x="1511" y="5325"/>
                  </a:lnTo>
                  <a:lnTo>
                    <a:pt x="1497" y="5327"/>
                  </a:lnTo>
                  <a:lnTo>
                    <a:pt x="1483" y="5328"/>
                  </a:lnTo>
                  <a:lnTo>
                    <a:pt x="1468" y="5328"/>
                  </a:lnTo>
                  <a:close/>
                  <a:moveTo>
                    <a:pt x="2755" y="4593"/>
                  </a:moveTo>
                  <a:lnTo>
                    <a:pt x="183" y="4593"/>
                  </a:lnTo>
                  <a:lnTo>
                    <a:pt x="183" y="919"/>
                  </a:lnTo>
                  <a:lnTo>
                    <a:pt x="2755" y="919"/>
                  </a:lnTo>
                  <a:lnTo>
                    <a:pt x="2755" y="4593"/>
                  </a:lnTo>
                  <a:close/>
                </a:path>
              </a:pathLst>
            </a:custGeom>
            <a:solidFill>
              <a:srgbClr val="FFFFFF"/>
            </a:solidFill>
            <a:ln>
              <a:noFill/>
            </a:ln>
            <a:extLst/>
          </p:spPr>
          <p:txBody>
            <a:bodyPr anchor="ctr">
              <a:scene3d>
                <a:camera prst="orthographicFront"/>
                <a:lightRig rig="threePt" dir="t"/>
              </a:scene3d>
              <a:sp3d contourW="12700">
                <a:contourClr>
                  <a:srgbClr val="FFFFFF"/>
                </a:contourClr>
              </a:sp3d>
            </a:bodyPr>
            <a:lstStyle/>
            <a:p>
              <a:pPr algn="ctr">
                <a:defRPr/>
              </a:pPr>
              <a:endParaRPr lang="zh-CN" altLang="en-US" dirty="0">
                <a:solidFill>
                  <a:srgbClr val="1C1C1C"/>
                </a:solidFill>
                <a:latin typeface="Agency FB" panose="020B0503020202020204" pitchFamily="34" charset="0"/>
                <a:ea typeface="华文中宋" panose="02010600040101010101" pitchFamily="2" charset="-122"/>
              </a:endParaRPr>
            </a:p>
          </p:txBody>
        </p:sp>
        <p:sp>
          <p:nvSpPr>
            <p:cNvPr id="302" name="MH_Other_11"/>
            <p:cNvSpPr>
              <a:spLocks/>
            </p:cNvSpPr>
            <p:nvPr/>
          </p:nvSpPr>
          <p:spPr bwMode="auto">
            <a:xfrm>
              <a:off x="4210048" y="5019843"/>
              <a:ext cx="430212" cy="252412"/>
            </a:xfrm>
            <a:custGeom>
              <a:avLst/>
              <a:gdLst>
                <a:gd name="T0" fmla="*/ 1905000 w 6649"/>
                <a:gd name="T1" fmla="*/ 302090 h 3908"/>
                <a:gd name="T2" fmla="*/ 952357 w 6649"/>
                <a:gd name="T3" fmla="*/ 0 h 3908"/>
                <a:gd name="T4" fmla="*/ 0 w 6649"/>
                <a:gd name="T5" fmla="*/ 302090 h 3908"/>
                <a:gd name="T6" fmla="*/ 488785 w 6649"/>
                <a:gd name="T7" fmla="*/ 456861 h 3908"/>
                <a:gd name="T8" fmla="*/ 400540 w 6649"/>
                <a:gd name="T9" fmla="*/ 923753 h 3908"/>
                <a:gd name="T10" fmla="*/ 952357 w 6649"/>
                <a:gd name="T11" fmla="*/ 1120083 h 3908"/>
                <a:gd name="T12" fmla="*/ 1504460 w 6649"/>
                <a:gd name="T13" fmla="*/ 923753 h 3908"/>
                <a:gd name="T14" fmla="*/ 1416215 w 6649"/>
                <a:gd name="T15" fmla="*/ 456861 h 3908"/>
                <a:gd name="T16" fmla="*/ 1905000 w 6649"/>
                <a:gd name="T17" fmla="*/ 302090 h 39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649" h="3908">
                  <a:moveTo>
                    <a:pt x="6649" y="1054"/>
                  </a:moveTo>
                  <a:lnTo>
                    <a:pt x="3324" y="0"/>
                  </a:lnTo>
                  <a:lnTo>
                    <a:pt x="0" y="1054"/>
                  </a:lnTo>
                  <a:lnTo>
                    <a:pt x="1706" y="1594"/>
                  </a:lnTo>
                  <a:lnTo>
                    <a:pt x="1398" y="3223"/>
                  </a:lnTo>
                  <a:lnTo>
                    <a:pt x="3324" y="3908"/>
                  </a:lnTo>
                  <a:lnTo>
                    <a:pt x="5251" y="3223"/>
                  </a:lnTo>
                  <a:lnTo>
                    <a:pt x="4943" y="1594"/>
                  </a:lnTo>
                  <a:lnTo>
                    <a:pt x="6649" y="1054"/>
                  </a:lnTo>
                  <a:close/>
                </a:path>
              </a:pathLst>
            </a:custGeom>
            <a:solidFill>
              <a:srgbClr val="FFFFFF"/>
            </a:solidFill>
            <a:ln>
              <a:noFill/>
            </a:ln>
            <a:extLst/>
          </p:spPr>
          <p:txBody>
            <a:bodyPr anchor="ctr">
              <a:scene3d>
                <a:camera prst="orthographicFront"/>
                <a:lightRig rig="threePt" dir="t"/>
              </a:scene3d>
              <a:sp3d contourW="12700">
                <a:contourClr>
                  <a:srgbClr val="FFFFFF"/>
                </a:contourClr>
              </a:sp3d>
            </a:bodyPr>
            <a:lstStyle/>
            <a:p>
              <a:pPr algn="ctr">
                <a:defRPr/>
              </a:pPr>
              <a:endParaRPr lang="zh-CN" altLang="en-US">
                <a:solidFill>
                  <a:srgbClr val="FFFFFF"/>
                </a:solidFill>
                <a:latin typeface="Agency FB" panose="020B0503020202020204" pitchFamily="34" charset="0"/>
                <a:ea typeface="华文中宋" panose="02010600040101010101" pitchFamily="2" charset="-122"/>
              </a:endParaRPr>
            </a:p>
          </p:txBody>
        </p:sp>
        <p:sp>
          <p:nvSpPr>
            <p:cNvPr id="303" name="MH_Other_12"/>
            <p:cNvSpPr/>
            <p:nvPr/>
          </p:nvSpPr>
          <p:spPr>
            <a:xfrm>
              <a:off x="5905498" y="5929481"/>
              <a:ext cx="342900" cy="341313"/>
            </a:xfrm>
            <a:custGeom>
              <a:avLst/>
              <a:gdLst>
                <a:gd name="connsiteX0" fmla="*/ 320662 w 792088"/>
                <a:gd name="connsiteY0" fmla="*/ 99114 h 792088"/>
                <a:gd name="connsiteX1" fmla="*/ 320662 w 792088"/>
                <a:gd name="connsiteY1" fmla="*/ 475062 h 792088"/>
                <a:gd name="connsiteX2" fmla="*/ 696610 w 792088"/>
                <a:gd name="connsiteY2" fmla="*/ 475062 h 792088"/>
                <a:gd name="connsiteX3" fmla="*/ 696610 w 792088"/>
                <a:gd name="connsiteY3" fmla="*/ 434076 h 792088"/>
                <a:gd name="connsiteX4" fmla="*/ 361648 w 792088"/>
                <a:gd name="connsiteY4" fmla="*/ 434076 h 792088"/>
                <a:gd name="connsiteX5" fmla="*/ 361648 w 792088"/>
                <a:gd name="connsiteY5" fmla="*/ 99114 h 792088"/>
                <a:gd name="connsiteX6" fmla="*/ 396044 w 792088"/>
                <a:gd name="connsiteY6" fmla="*/ 0 h 792088"/>
                <a:gd name="connsiteX7" fmla="*/ 792088 w 792088"/>
                <a:gd name="connsiteY7" fmla="*/ 396044 h 792088"/>
                <a:gd name="connsiteX8" fmla="*/ 396044 w 792088"/>
                <a:gd name="connsiteY8" fmla="*/ 792088 h 792088"/>
                <a:gd name="connsiteX9" fmla="*/ 0 w 792088"/>
                <a:gd name="connsiteY9" fmla="*/ 396044 h 792088"/>
                <a:gd name="connsiteX10" fmla="*/ 396044 w 792088"/>
                <a:gd name="connsiteY10" fmla="*/ 0 h 79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2088" h="792088">
                  <a:moveTo>
                    <a:pt x="320662" y="99114"/>
                  </a:moveTo>
                  <a:lnTo>
                    <a:pt x="320662" y="475062"/>
                  </a:lnTo>
                  <a:lnTo>
                    <a:pt x="696610" y="475062"/>
                  </a:lnTo>
                  <a:lnTo>
                    <a:pt x="696610" y="434076"/>
                  </a:lnTo>
                  <a:lnTo>
                    <a:pt x="361648" y="434076"/>
                  </a:lnTo>
                  <a:lnTo>
                    <a:pt x="361648" y="99114"/>
                  </a:lnTo>
                  <a:close/>
                  <a:moveTo>
                    <a:pt x="396044" y="0"/>
                  </a:moveTo>
                  <a:cubicBezTo>
                    <a:pt x="614773" y="0"/>
                    <a:pt x="792088" y="177315"/>
                    <a:pt x="792088" y="396044"/>
                  </a:cubicBezTo>
                  <a:cubicBezTo>
                    <a:pt x="792088" y="614773"/>
                    <a:pt x="614773" y="792088"/>
                    <a:pt x="396044" y="792088"/>
                  </a:cubicBezTo>
                  <a:cubicBezTo>
                    <a:pt x="177315" y="792088"/>
                    <a:pt x="0" y="614773"/>
                    <a:pt x="0" y="396044"/>
                  </a:cubicBezTo>
                  <a:cubicBezTo>
                    <a:pt x="0" y="177315"/>
                    <a:pt x="177315" y="0"/>
                    <a:pt x="396044" y="0"/>
                  </a:cubicBezTo>
                  <a:close/>
                </a:path>
              </a:pathLst>
            </a:custGeom>
            <a:solidFill>
              <a:srgbClr val="FFFFFF"/>
            </a:solidFill>
            <a:ln w="28575">
              <a:noFill/>
            </a:ln>
          </p:spPr>
          <p:style>
            <a:lnRef idx="2">
              <a:schemeClr val="accent1">
                <a:shade val="50000"/>
              </a:schemeClr>
            </a:lnRef>
            <a:fillRef idx="1">
              <a:schemeClr val="accent1"/>
            </a:fillRef>
            <a:effectRef idx="0">
              <a:schemeClr val="accent1"/>
            </a:effectRef>
            <a:fontRef idx="minor">
              <a:schemeClr val="lt1"/>
            </a:fontRef>
          </p:style>
          <p:txBody>
            <a:bodyPr anchor="ctr">
              <a:scene3d>
                <a:camera prst="orthographicFront"/>
                <a:lightRig rig="threePt" dir="t"/>
              </a:scene3d>
              <a:sp3d contourW="12700">
                <a:contourClr>
                  <a:srgbClr val="FFFFFF"/>
                </a:contourClr>
              </a:sp3d>
            </a:bodyPr>
            <a:lstStyle/>
            <a:p>
              <a:pPr algn="ctr">
                <a:defRPr/>
              </a:pPr>
              <a:endParaRPr lang="en-US">
                <a:solidFill>
                  <a:srgbClr val="FFFFFF"/>
                </a:solidFill>
                <a:latin typeface="Agency FB" panose="020B0503020202020204" pitchFamily="34" charset="0"/>
                <a:ea typeface="华文中宋" panose="02010600040101010101" pitchFamily="2" charset="-122"/>
              </a:endParaRPr>
            </a:p>
          </p:txBody>
        </p:sp>
        <p:sp>
          <p:nvSpPr>
            <p:cNvPr id="304" name="MH_Other_13"/>
            <p:cNvSpPr/>
            <p:nvPr/>
          </p:nvSpPr>
          <p:spPr>
            <a:xfrm>
              <a:off x="4256085" y="3067218"/>
              <a:ext cx="336550" cy="341312"/>
            </a:xfrm>
            <a:custGeom>
              <a:avLst/>
              <a:gdLst>
                <a:gd name="connsiteX0" fmla="*/ 150612 w 405200"/>
                <a:gd name="connsiteY0" fmla="*/ 52389 h 413075"/>
                <a:gd name="connsiteX1" fmla="*/ 52389 w 405200"/>
                <a:gd name="connsiteY1" fmla="*/ 150612 h 413075"/>
                <a:gd name="connsiteX2" fmla="*/ 150612 w 405200"/>
                <a:gd name="connsiteY2" fmla="*/ 248836 h 413075"/>
                <a:gd name="connsiteX3" fmla="*/ 248836 w 405200"/>
                <a:gd name="connsiteY3" fmla="*/ 150612 h 413075"/>
                <a:gd name="connsiteX4" fmla="*/ 150612 w 405200"/>
                <a:gd name="connsiteY4" fmla="*/ 52389 h 413075"/>
                <a:gd name="connsiteX5" fmla="*/ 150612 w 405200"/>
                <a:gd name="connsiteY5" fmla="*/ 0 h 413075"/>
                <a:gd name="connsiteX6" fmla="*/ 301225 w 405200"/>
                <a:gd name="connsiteY6" fmla="*/ 150612 h 413075"/>
                <a:gd name="connsiteX7" fmla="*/ 276789 w 405200"/>
                <a:gd name="connsiteY7" fmla="*/ 232452 h 413075"/>
                <a:gd name="connsiteX8" fmla="*/ 279486 w 405200"/>
                <a:gd name="connsiteY8" fmla="*/ 234307 h 413075"/>
                <a:gd name="connsiteX9" fmla="*/ 395404 w 405200"/>
                <a:gd name="connsiteY9" fmla="*/ 354065 h 413075"/>
                <a:gd name="connsiteX10" fmla="*/ 394603 w 405200"/>
                <a:gd name="connsiteY10" fmla="*/ 403280 h 413075"/>
                <a:gd name="connsiteX11" fmla="*/ 345389 w 405200"/>
                <a:gd name="connsiteY11" fmla="*/ 402478 h 413075"/>
                <a:gd name="connsiteX12" fmla="*/ 229470 w 405200"/>
                <a:gd name="connsiteY12" fmla="*/ 282720 h 413075"/>
                <a:gd name="connsiteX13" fmla="*/ 227420 w 405200"/>
                <a:gd name="connsiteY13" fmla="*/ 279520 h 413075"/>
                <a:gd name="connsiteX14" fmla="*/ 150612 w 405200"/>
                <a:gd name="connsiteY14" fmla="*/ 301225 h 413075"/>
                <a:gd name="connsiteX15" fmla="*/ 0 w 405200"/>
                <a:gd name="connsiteY15" fmla="*/ 150612 h 413075"/>
                <a:gd name="connsiteX16" fmla="*/ 150612 w 405200"/>
                <a:gd name="connsiteY16" fmla="*/ 0 h 41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200" h="413075">
                  <a:moveTo>
                    <a:pt x="150612" y="52389"/>
                  </a:moveTo>
                  <a:cubicBezTo>
                    <a:pt x="96365" y="52389"/>
                    <a:pt x="52389" y="96365"/>
                    <a:pt x="52389" y="150612"/>
                  </a:cubicBezTo>
                  <a:cubicBezTo>
                    <a:pt x="52389" y="204860"/>
                    <a:pt x="96365" y="248836"/>
                    <a:pt x="150612" y="248836"/>
                  </a:cubicBezTo>
                  <a:cubicBezTo>
                    <a:pt x="204860" y="248836"/>
                    <a:pt x="248836" y="204860"/>
                    <a:pt x="248836" y="150612"/>
                  </a:cubicBezTo>
                  <a:cubicBezTo>
                    <a:pt x="248836" y="96365"/>
                    <a:pt x="204860" y="52389"/>
                    <a:pt x="150612" y="52389"/>
                  </a:cubicBezTo>
                  <a:close/>
                  <a:moveTo>
                    <a:pt x="150612" y="0"/>
                  </a:moveTo>
                  <a:cubicBezTo>
                    <a:pt x="233793" y="0"/>
                    <a:pt x="301225" y="67431"/>
                    <a:pt x="301225" y="150612"/>
                  </a:cubicBezTo>
                  <a:cubicBezTo>
                    <a:pt x="301225" y="180842"/>
                    <a:pt x="292319" y="208992"/>
                    <a:pt x="276789" y="232452"/>
                  </a:cubicBezTo>
                  <a:cubicBezTo>
                    <a:pt x="277931" y="232774"/>
                    <a:pt x="278722" y="233519"/>
                    <a:pt x="279486" y="234307"/>
                  </a:cubicBezTo>
                  <a:lnTo>
                    <a:pt x="395404" y="354065"/>
                  </a:lnTo>
                  <a:cubicBezTo>
                    <a:pt x="408773" y="367877"/>
                    <a:pt x="408414" y="389911"/>
                    <a:pt x="394603" y="403280"/>
                  </a:cubicBezTo>
                  <a:cubicBezTo>
                    <a:pt x="380791" y="416648"/>
                    <a:pt x="358757" y="416289"/>
                    <a:pt x="345389" y="402478"/>
                  </a:cubicBezTo>
                  <a:lnTo>
                    <a:pt x="229470" y="282720"/>
                  </a:lnTo>
                  <a:lnTo>
                    <a:pt x="227420" y="279520"/>
                  </a:lnTo>
                  <a:cubicBezTo>
                    <a:pt x="205163" y="293486"/>
                    <a:pt x="178791" y="301225"/>
                    <a:pt x="150612" y="301225"/>
                  </a:cubicBezTo>
                  <a:cubicBezTo>
                    <a:pt x="67431" y="301225"/>
                    <a:pt x="0" y="233793"/>
                    <a:pt x="0" y="150612"/>
                  </a:cubicBezTo>
                  <a:cubicBezTo>
                    <a:pt x="0" y="67431"/>
                    <a:pt x="67431" y="0"/>
                    <a:pt x="150612" y="0"/>
                  </a:cubicBezTo>
                  <a:close/>
                </a:path>
              </a:pathLst>
            </a:cu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scene3d>
                <a:camera prst="orthographicFront"/>
                <a:lightRig rig="threePt" dir="t"/>
              </a:scene3d>
              <a:sp3d contourW="12700">
                <a:contourClr>
                  <a:srgbClr val="FFFFFF"/>
                </a:contourClr>
              </a:sp3d>
            </a:bodyPr>
            <a:lstStyle/>
            <a:p>
              <a:pPr algn="ctr">
                <a:defRPr/>
              </a:pPr>
              <a:endParaRPr lang="zh-CN" altLang="en-US">
                <a:solidFill>
                  <a:srgbClr val="FFFFFF"/>
                </a:solidFill>
                <a:latin typeface="Agency FB" panose="020B0503020202020204" pitchFamily="34" charset="0"/>
                <a:ea typeface="华文中宋" panose="02010600040101010101" pitchFamily="2" charset="-122"/>
              </a:endParaRPr>
            </a:p>
          </p:txBody>
        </p:sp>
        <p:sp>
          <p:nvSpPr>
            <p:cNvPr id="305" name="MH_Other_14"/>
            <p:cNvSpPr>
              <a:spLocks/>
            </p:cNvSpPr>
            <p:nvPr/>
          </p:nvSpPr>
          <p:spPr bwMode="auto">
            <a:xfrm>
              <a:off x="7597773" y="3054518"/>
              <a:ext cx="342900" cy="311150"/>
            </a:xfrm>
            <a:custGeom>
              <a:avLst/>
              <a:gdLst>
                <a:gd name="T0" fmla="*/ 726341 w 2395538"/>
                <a:gd name="T1" fmla="*/ 2170112 h 2170112"/>
                <a:gd name="T2" fmla="*/ 1441768 w 2395538"/>
                <a:gd name="T3" fmla="*/ 728510 h 2170112"/>
                <a:gd name="T4" fmla="*/ 1885633 w 2395538"/>
                <a:gd name="T5" fmla="*/ 1143658 h 2170112"/>
                <a:gd name="T6" fmla="*/ 1870393 w 2395538"/>
                <a:gd name="T7" fmla="*/ 1187775 h 2170112"/>
                <a:gd name="T8" fmla="*/ 1824038 w 2395538"/>
                <a:gd name="T9" fmla="*/ 1209358 h 2170112"/>
                <a:gd name="T10" fmla="*/ 1774825 w 2395538"/>
                <a:gd name="T11" fmla="*/ 1196345 h 2170112"/>
                <a:gd name="T12" fmla="*/ 87630 w 2395538"/>
                <a:gd name="T13" fmla="*/ 1207136 h 2170112"/>
                <a:gd name="T14" fmla="*/ 36195 w 2395538"/>
                <a:gd name="T15" fmla="*/ 1203010 h 2170112"/>
                <a:gd name="T16" fmla="*/ 2540 w 2395538"/>
                <a:gd name="T17" fmla="*/ 1166510 h 2170112"/>
                <a:gd name="T18" fmla="*/ 7937 w 2395538"/>
                <a:gd name="T19" fmla="*/ 1121123 h 2170112"/>
                <a:gd name="T20" fmla="*/ 1968140 w 2395538"/>
                <a:gd name="T21" fmla="*/ 219388 h 2170112"/>
                <a:gd name="T22" fmla="*/ 2114413 w 2395538"/>
                <a:gd name="T23" fmla="*/ 243789 h 2170112"/>
                <a:gd name="T24" fmla="*/ 2240697 w 2395538"/>
                <a:gd name="T25" fmla="*/ 284667 h 2170112"/>
                <a:gd name="T26" fmla="*/ 2388557 w 2395538"/>
                <a:gd name="T27" fmla="*/ 355016 h 2170112"/>
                <a:gd name="T28" fmla="*/ 2336521 w 2395538"/>
                <a:gd name="T29" fmla="*/ 373079 h 2170112"/>
                <a:gd name="T30" fmla="*/ 2250533 w 2395538"/>
                <a:gd name="T31" fmla="*/ 415225 h 2170112"/>
                <a:gd name="T32" fmla="*/ 2138845 w 2395538"/>
                <a:gd name="T33" fmla="*/ 508390 h 2170112"/>
                <a:gd name="T34" fmla="*/ 2044926 w 2395538"/>
                <a:gd name="T35" fmla="*/ 621519 h 2170112"/>
                <a:gd name="T36" fmla="*/ 1960525 w 2395538"/>
                <a:gd name="T37" fmla="*/ 747006 h 2170112"/>
                <a:gd name="T38" fmla="*/ 1902777 w 2395538"/>
                <a:gd name="T39" fmla="*/ 803412 h 2170112"/>
                <a:gd name="T40" fmla="*/ 1832020 w 2395538"/>
                <a:gd name="T41" fmla="*/ 843974 h 2170112"/>
                <a:gd name="T42" fmla="*/ 1753013 w 2395538"/>
                <a:gd name="T43" fmla="*/ 868374 h 2170112"/>
                <a:gd name="T44" fmla="*/ 1568664 w 2395538"/>
                <a:gd name="T45" fmla="*/ 707079 h 2170112"/>
                <a:gd name="T46" fmla="*/ 1657507 w 2395538"/>
                <a:gd name="T47" fmla="*/ 590147 h 2170112"/>
                <a:gd name="T48" fmla="*/ 1736514 w 2395538"/>
                <a:gd name="T49" fmla="*/ 513143 h 2170112"/>
                <a:gd name="T50" fmla="*/ 1825674 w 2395538"/>
                <a:gd name="T51" fmla="*/ 448498 h 2170112"/>
                <a:gd name="T52" fmla="*/ 1925622 w 2395538"/>
                <a:gd name="T53" fmla="*/ 399381 h 2170112"/>
                <a:gd name="T54" fmla="*/ 2033820 w 2395538"/>
                <a:gd name="T55" fmla="*/ 369910 h 2170112"/>
                <a:gd name="T56" fmla="*/ 2147095 w 2395538"/>
                <a:gd name="T57" fmla="*/ 361671 h 2170112"/>
                <a:gd name="T58" fmla="*/ 2032234 w 2395538"/>
                <a:gd name="T59" fmla="*/ 356601 h 2170112"/>
                <a:gd name="T60" fmla="*/ 1917373 w 2395538"/>
                <a:gd name="T61" fmla="*/ 373713 h 2170112"/>
                <a:gd name="T62" fmla="*/ 1806953 w 2395538"/>
                <a:gd name="T63" fmla="*/ 412690 h 2170112"/>
                <a:gd name="T64" fmla="*/ 1703832 w 2395538"/>
                <a:gd name="T65" fmla="*/ 469730 h 2170112"/>
                <a:gd name="T66" fmla="*/ 1610230 w 2395538"/>
                <a:gd name="T67" fmla="*/ 542297 h 2170112"/>
                <a:gd name="T68" fmla="*/ 1526146 w 2395538"/>
                <a:gd name="T69" fmla="*/ 625638 h 2170112"/>
                <a:gd name="T70" fmla="*/ 1409381 w 2395538"/>
                <a:gd name="T71" fmla="*/ 589196 h 2170112"/>
                <a:gd name="T72" fmla="*/ 1430322 w 2395538"/>
                <a:gd name="T73" fmla="*/ 523601 h 2170112"/>
                <a:gd name="T74" fmla="*/ 1476648 w 2395538"/>
                <a:gd name="T75" fmla="*/ 444696 h 2170112"/>
                <a:gd name="T76" fmla="*/ 1541376 w 2395538"/>
                <a:gd name="T77" fmla="*/ 367375 h 2170112"/>
                <a:gd name="T78" fmla="*/ 1611816 w 2395538"/>
                <a:gd name="T79" fmla="*/ 308117 h 2170112"/>
                <a:gd name="T80" fmla="*/ 1686381 w 2395538"/>
                <a:gd name="T81" fmla="*/ 265337 h 2170112"/>
                <a:gd name="T82" fmla="*/ 1763166 w 2395538"/>
                <a:gd name="T83" fmla="*/ 237134 h 2170112"/>
                <a:gd name="T84" fmla="*/ 1910075 w 2395538"/>
                <a:gd name="T85" fmla="*/ 217487 h 2170112"/>
                <a:gd name="T86" fmla="*/ 1198124 w 2395538"/>
                <a:gd name="T87" fmla="*/ 20298 h 2170112"/>
                <a:gd name="T88" fmla="*/ 1336237 w 2395538"/>
                <a:gd name="T89" fmla="*/ 78653 h 2170112"/>
                <a:gd name="T90" fmla="*/ 1406886 w 2395538"/>
                <a:gd name="T91" fmla="*/ 127177 h 2170112"/>
                <a:gd name="T92" fmla="*/ 1468305 w 2395538"/>
                <a:gd name="T93" fmla="*/ 191241 h 2170112"/>
                <a:gd name="T94" fmla="*/ 1512540 w 2395538"/>
                <a:gd name="T95" fmla="*/ 273066 h 2170112"/>
                <a:gd name="T96" fmla="*/ 1474351 w 2395538"/>
                <a:gd name="T97" fmla="*/ 374554 h 2170112"/>
                <a:gd name="T98" fmla="*/ 1420252 w 2395538"/>
                <a:gd name="T99" fmla="*/ 385654 h 2170112"/>
                <a:gd name="T100" fmla="*/ 1384927 w 2395538"/>
                <a:gd name="T101" fmla="*/ 273700 h 2170112"/>
                <a:gd name="T102" fmla="*/ 1348012 w 2395538"/>
                <a:gd name="T103" fmla="*/ 208050 h 2170112"/>
                <a:gd name="T104" fmla="*/ 1299640 w 2395538"/>
                <a:gd name="T105" fmla="*/ 150963 h 2170112"/>
                <a:gd name="T106" fmla="*/ 1242040 w 2395538"/>
                <a:gd name="T107" fmla="*/ 104659 h 2170112"/>
                <a:gd name="T108" fmla="*/ 1280546 w 2395538"/>
                <a:gd name="T109" fmla="*/ 143986 h 2170112"/>
                <a:gd name="T110" fmla="*/ 1323508 w 2395538"/>
                <a:gd name="T111" fmla="*/ 202024 h 2170112"/>
                <a:gd name="T112" fmla="*/ 1356923 w 2395538"/>
                <a:gd name="T113" fmla="*/ 274969 h 2170112"/>
                <a:gd name="T114" fmla="*/ 1381108 w 2395538"/>
                <a:gd name="T115" fmla="*/ 413880 h 2170112"/>
                <a:gd name="T116" fmla="*/ 1369652 w 2395538"/>
                <a:gd name="T117" fmla="*/ 554378 h 2170112"/>
                <a:gd name="T118" fmla="*/ 1166937 w 2395538"/>
                <a:gd name="T119" fmla="*/ 363136 h 2170112"/>
                <a:gd name="T120" fmla="*/ 1178711 w 2395538"/>
                <a:gd name="T121" fmla="*/ 227079 h 2170112"/>
                <a:gd name="T122" fmla="*/ 1172028 w 2395538"/>
                <a:gd name="T123" fmla="*/ 132568 h 2170112"/>
                <a:gd name="T124" fmla="*/ 1144342 w 2395538"/>
                <a:gd name="T125" fmla="*/ 45670 h 2170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5538" h="2170112">
                  <a:moveTo>
                    <a:pt x="940433" y="595312"/>
                  </a:moveTo>
                  <a:lnTo>
                    <a:pt x="1643062" y="1217102"/>
                  </a:lnTo>
                  <a:lnTo>
                    <a:pt x="1643062" y="2170112"/>
                  </a:lnTo>
                  <a:lnTo>
                    <a:pt x="1433735" y="2170112"/>
                  </a:lnTo>
                  <a:lnTo>
                    <a:pt x="1159290" y="2170112"/>
                  </a:lnTo>
                  <a:lnTo>
                    <a:pt x="1159290" y="1557214"/>
                  </a:lnTo>
                  <a:lnTo>
                    <a:pt x="726341" y="1557214"/>
                  </a:lnTo>
                  <a:lnTo>
                    <a:pt x="726341" y="2170112"/>
                  </a:lnTo>
                  <a:lnTo>
                    <a:pt x="612307" y="2170112"/>
                  </a:lnTo>
                  <a:lnTo>
                    <a:pt x="242887" y="2170112"/>
                  </a:lnTo>
                  <a:lnTo>
                    <a:pt x="242887" y="1655658"/>
                  </a:lnTo>
                  <a:lnTo>
                    <a:pt x="242887" y="1217102"/>
                  </a:lnTo>
                  <a:lnTo>
                    <a:pt x="940433" y="595312"/>
                  </a:lnTo>
                  <a:close/>
                  <a:moveTo>
                    <a:pt x="942657" y="284162"/>
                  </a:moveTo>
                  <a:lnTo>
                    <a:pt x="1252855" y="559975"/>
                  </a:lnTo>
                  <a:lnTo>
                    <a:pt x="1441768" y="728510"/>
                  </a:lnTo>
                  <a:lnTo>
                    <a:pt x="1865630" y="1106523"/>
                  </a:lnTo>
                  <a:lnTo>
                    <a:pt x="1870393" y="1110966"/>
                  </a:lnTo>
                  <a:lnTo>
                    <a:pt x="1874520" y="1115727"/>
                  </a:lnTo>
                  <a:lnTo>
                    <a:pt x="1878013" y="1121123"/>
                  </a:lnTo>
                  <a:lnTo>
                    <a:pt x="1880553" y="1126519"/>
                  </a:lnTo>
                  <a:lnTo>
                    <a:pt x="1882775" y="1132232"/>
                  </a:lnTo>
                  <a:lnTo>
                    <a:pt x="1884680" y="1137627"/>
                  </a:lnTo>
                  <a:lnTo>
                    <a:pt x="1885633" y="1143658"/>
                  </a:lnTo>
                  <a:lnTo>
                    <a:pt x="1885950" y="1149053"/>
                  </a:lnTo>
                  <a:lnTo>
                    <a:pt x="1885633" y="1155084"/>
                  </a:lnTo>
                  <a:lnTo>
                    <a:pt x="1884680" y="1160797"/>
                  </a:lnTo>
                  <a:lnTo>
                    <a:pt x="1882775" y="1166510"/>
                  </a:lnTo>
                  <a:lnTo>
                    <a:pt x="1880553" y="1171906"/>
                  </a:lnTo>
                  <a:lnTo>
                    <a:pt x="1878013" y="1177619"/>
                  </a:lnTo>
                  <a:lnTo>
                    <a:pt x="1874520" y="1182697"/>
                  </a:lnTo>
                  <a:lnTo>
                    <a:pt x="1870393" y="1187775"/>
                  </a:lnTo>
                  <a:lnTo>
                    <a:pt x="1865630" y="1192219"/>
                  </a:lnTo>
                  <a:lnTo>
                    <a:pt x="1860550" y="1196345"/>
                  </a:lnTo>
                  <a:lnTo>
                    <a:pt x="1855153" y="1200153"/>
                  </a:lnTo>
                  <a:lnTo>
                    <a:pt x="1849438" y="1203010"/>
                  </a:lnTo>
                  <a:lnTo>
                    <a:pt x="1843405" y="1205549"/>
                  </a:lnTo>
                  <a:lnTo>
                    <a:pt x="1836738" y="1207453"/>
                  </a:lnTo>
                  <a:lnTo>
                    <a:pt x="1830705" y="1208723"/>
                  </a:lnTo>
                  <a:lnTo>
                    <a:pt x="1824038" y="1209358"/>
                  </a:lnTo>
                  <a:lnTo>
                    <a:pt x="1817688" y="1209675"/>
                  </a:lnTo>
                  <a:lnTo>
                    <a:pt x="1811020" y="1209358"/>
                  </a:lnTo>
                  <a:lnTo>
                    <a:pt x="1804670" y="1208723"/>
                  </a:lnTo>
                  <a:lnTo>
                    <a:pt x="1798320" y="1207453"/>
                  </a:lnTo>
                  <a:lnTo>
                    <a:pt x="1792288" y="1205549"/>
                  </a:lnTo>
                  <a:lnTo>
                    <a:pt x="1785938" y="1203010"/>
                  </a:lnTo>
                  <a:lnTo>
                    <a:pt x="1780223" y="1200153"/>
                  </a:lnTo>
                  <a:lnTo>
                    <a:pt x="1774825" y="1196345"/>
                  </a:lnTo>
                  <a:lnTo>
                    <a:pt x="1769745" y="1192219"/>
                  </a:lnTo>
                  <a:lnTo>
                    <a:pt x="942657" y="455553"/>
                  </a:lnTo>
                  <a:lnTo>
                    <a:pt x="116205" y="1192219"/>
                  </a:lnTo>
                  <a:lnTo>
                    <a:pt x="111125" y="1196345"/>
                  </a:lnTo>
                  <a:lnTo>
                    <a:pt x="105410" y="1200153"/>
                  </a:lnTo>
                  <a:lnTo>
                    <a:pt x="99695" y="1203010"/>
                  </a:lnTo>
                  <a:lnTo>
                    <a:pt x="93662" y="1205549"/>
                  </a:lnTo>
                  <a:lnTo>
                    <a:pt x="87630" y="1207136"/>
                  </a:lnTo>
                  <a:lnTo>
                    <a:pt x="80962" y="1208723"/>
                  </a:lnTo>
                  <a:lnTo>
                    <a:pt x="74930" y="1209358"/>
                  </a:lnTo>
                  <a:lnTo>
                    <a:pt x="68262" y="1209675"/>
                  </a:lnTo>
                  <a:lnTo>
                    <a:pt x="61277" y="1209358"/>
                  </a:lnTo>
                  <a:lnTo>
                    <a:pt x="55245" y="1208723"/>
                  </a:lnTo>
                  <a:lnTo>
                    <a:pt x="48577" y="1207136"/>
                  </a:lnTo>
                  <a:lnTo>
                    <a:pt x="42545" y="1205549"/>
                  </a:lnTo>
                  <a:lnTo>
                    <a:pt x="36195" y="1203010"/>
                  </a:lnTo>
                  <a:lnTo>
                    <a:pt x="30797" y="1200153"/>
                  </a:lnTo>
                  <a:lnTo>
                    <a:pt x="25082" y="1196345"/>
                  </a:lnTo>
                  <a:lnTo>
                    <a:pt x="20002" y="1192219"/>
                  </a:lnTo>
                  <a:lnTo>
                    <a:pt x="15240" y="1187775"/>
                  </a:lnTo>
                  <a:lnTo>
                    <a:pt x="11112" y="1182697"/>
                  </a:lnTo>
                  <a:lnTo>
                    <a:pt x="7937" y="1177619"/>
                  </a:lnTo>
                  <a:lnTo>
                    <a:pt x="5080" y="1171906"/>
                  </a:lnTo>
                  <a:lnTo>
                    <a:pt x="2540" y="1166510"/>
                  </a:lnTo>
                  <a:lnTo>
                    <a:pt x="1270" y="1160797"/>
                  </a:lnTo>
                  <a:lnTo>
                    <a:pt x="317" y="1155084"/>
                  </a:lnTo>
                  <a:lnTo>
                    <a:pt x="0" y="1149053"/>
                  </a:lnTo>
                  <a:lnTo>
                    <a:pt x="317" y="1143658"/>
                  </a:lnTo>
                  <a:lnTo>
                    <a:pt x="1270" y="1137627"/>
                  </a:lnTo>
                  <a:lnTo>
                    <a:pt x="2540" y="1131914"/>
                  </a:lnTo>
                  <a:lnTo>
                    <a:pt x="5080" y="1126201"/>
                  </a:lnTo>
                  <a:lnTo>
                    <a:pt x="7937" y="1121123"/>
                  </a:lnTo>
                  <a:lnTo>
                    <a:pt x="11112" y="1115727"/>
                  </a:lnTo>
                  <a:lnTo>
                    <a:pt x="15240" y="1110966"/>
                  </a:lnTo>
                  <a:lnTo>
                    <a:pt x="20002" y="1106523"/>
                  </a:lnTo>
                  <a:lnTo>
                    <a:pt x="942657" y="284162"/>
                  </a:lnTo>
                  <a:close/>
                  <a:moveTo>
                    <a:pt x="1910075" y="217487"/>
                  </a:moveTo>
                  <a:lnTo>
                    <a:pt x="1929430" y="217487"/>
                  </a:lnTo>
                  <a:lnTo>
                    <a:pt x="1948785" y="218121"/>
                  </a:lnTo>
                  <a:lnTo>
                    <a:pt x="1968140" y="219388"/>
                  </a:lnTo>
                  <a:lnTo>
                    <a:pt x="1986860" y="220973"/>
                  </a:lnTo>
                  <a:lnTo>
                    <a:pt x="2005898" y="222874"/>
                  </a:lnTo>
                  <a:lnTo>
                    <a:pt x="2024301" y="225726"/>
                  </a:lnTo>
                  <a:lnTo>
                    <a:pt x="2043022" y="228578"/>
                  </a:lnTo>
                  <a:lnTo>
                    <a:pt x="2061425" y="231747"/>
                  </a:lnTo>
                  <a:lnTo>
                    <a:pt x="2079193" y="235550"/>
                  </a:lnTo>
                  <a:lnTo>
                    <a:pt x="2097279" y="239669"/>
                  </a:lnTo>
                  <a:lnTo>
                    <a:pt x="2114413" y="243789"/>
                  </a:lnTo>
                  <a:lnTo>
                    <a:pt x="2131865" y="248542"/>
                  </a:lnTo>
                  <a:lnTo>
                    <a:pt x="2148364" y="252979"/>
                  </a:lnTo>
                  <a:lnTo>
                    <a:pt x="2164546" y="258049"/>
                  </a:lnTo>
                  <a:lnTo>
                    <a:pt x="2181046" y="263119"/>
                  </a:lnTo>
                  <a:lnTo>
                    <a:pt x="2196593" y="268189"/>
                  </a:lnTo>
                  <a:lnTo>
                    <a:pt x="2211506" y="273893"/>
                  </a:lnTo>
                  <a:lnTo>
                    <a:pt x="2226419" y="278963"/>
                  </a:lnTo>
                  <a:lnTo>
                    <a:pt x="2240697" y="284667"/>
                  </a:lnTo>
                  <a:lnTo>
                    <a:pt x="2267668" y="295758"/>
                  </a:lnTo>
                  <a:lnTo>
                    <a:pt x="2292734" y="306216"/>
                  </a:lnTo>
                  <a:lnTo>
                    <a:pt x="2315579" y="316673"/>
                  </a:lnTo>
                  <a:lnTo>
                    <a:pt x="2335886" y="326496"/>
                  </a:lnTo>
                  <a:lnTo>
                    <a:pt x="2353338" y="335686"/>
                  </a:lnTo>
                  <a:lnTo>
                    <a:pt x="2368251" y="343608"/>
                  </a:lnTo>
                  <a:lnTo>
                    <a:pt x="2379991" y="349946"/>
                  </a:lnTo>
                  <a:lnTo>
                    <a:pt x="2388557" y="355016"/>
                  </a:lnTo>
                  <a:lnTo>
                    <a:pt x="2395538" y="359136"/>
                  </a:lnTo>
                  <a:lnTo>
                    <a:pt x="2386971" y="360403"/>
                  </a:lnTo>
                  <a:lnTo>
                    <a:pt x="2378721" y="361988"/>
                  </a:lnTo>
                  <a:lnTo>
                    <a:pt x="2370154" y="363572"/>
                  </a:lnTo>
                  <a:lnTo>
                    <a:pt x="2361587" y="365791"/>
                  </a:lnTo>
                  <a:lnTo>
                    <a:pt x="2353020" y="368009"/>
                  </a:lnTo>
                  <a:lnTo>
                    <a:pt x="2345088" y="370544"/>
                  </a:lnTo>
                  <a:lnTo>
                    <a:pt x="2336521" y="373079"/>
                  </a:lnTo>
                  <a:lnTo>
                    <a:pt x="2328271" y="375614"/>
                  </a:lnTo>
                  <a:lnTo>
                    <a:pt x="2320656" y="379100"/>
                  </a:lnTo>
                  <a:lnTo>
                    <a:pt x="2312406" y="382269"/>
                  </a:lnTo>
                  <a:lnTo>
                    <a:pt x="2304157" y="385755"/>
                  </a:lnTo>
                  <a:lnTo>
                    <a:pt x="2296541" y="389557"/>
                  </a:lnTo>
                  <a:lnTo>
                    <a:pt x="2280677" y="397162"/>
                  </a:lnTo>
                  <a:lnTo>
                    <a:pt x="2265446" y="405718"/>
                  </a:lnTo>
                  <a:lnTo>
                    <a:pt x="2250533" y="415225"/>
                  </a:lnTo>
                  <a:lnTo>
                    <a:pt x="2235303" y="425049"/>
                  </a:lnTo>
                  <a:lnTo>
                    <a:pt x="2220708" y="435189"/>
                  </a:lnTo>
                  <a:lnTo>
                    <a:pt x="2206429" y="446280"/>
                  </a:lnTo>
                  <a:lnTo>
                    <a:pt x="2192468" y="457688"/>
                  </a:lnTo>
                  <a:lnTo>
                    <a:pt x="2178825" y="469730"/>
                  </a:lnTo>
                  <a:lnTo>
                    <a:pt x="2164863" y="482088"/>
                  </a:lnTo>
                  <a:lnTo>
                    <a:pt x="2151854" y="495081"/>
                  </a:lnTo>
                  <a:lnTo>
                    <a:pt x="2138845" y="508390"/>
                  </a:lnTo>
                  <a:lnTo>
                    <a:pt x="2126153" y="521699"/>
                  </a:lnTo>
                  <a:lnTo>
                    <a:pt x="2113779" y="535325"/>
                  </a:lnTo>
                  <a:lnTo>
                    <a:pt x="2101721" y="549268"/>
                  </a:lnTo>
                  <a:lnTo>
                    <a:pt x="2089664" y="563528"/>
                  </a:lnTo>
                  <a:lnTo>
                    <a:pt x="2078242" y="578105"/>
                  </a:lnTo>
                  <a:lnTo>
                    <a:pt x="2066819" y="592682"/>
                  </a:lnTo>
                  <a:lnTo>
                    <a:pt x="2055714" y="607259"/>
                  </a:lnTo>
                  <a:lnTo>
                    <a:pt x="2044926" y="621519"/>
                  </a:lnTo>
                  <a:lnTo>
                    <a:pt x="2034455" y="636413"/>
                  </a:lnTo>
                  <a:lnTo>
                    <a:pt x="2024301" y="650989"/>
                  </a:lnTo>
                  <a:lnTo>
                    <a:pt x="2014782" y="665566"/>
                  </a:lnTo>
                  <a:lnTo>
                    <a:pt x="1995745" y="694403"/>
                  </a:lnTo>
                  <a:lnTo>
                    <a:pt x="1977976" y="722289"/>
                  </a:lnTo>
                  <a:lnTo>
                    <a:pt x="1972582" y="730845"/>
                  </a:lnTo>
                  <a:lnTo>
                    <a:pt x="1966553" y="739084"/>
                  </a:lnTo>
                  <a:lnTo>
                    <a:pt x="1960525" y="747006"/>
                  </a:lnTo>
                  <a:lnTo>
                    <a:pt x="1954179" y="755245"/>
                  </a:lnTo>
                  <a:lnTo>
                    <a:pt x="1947833" y="762534"/>
                  </a:lnTo>
                  <a:lnTo>
                    <a:pt x="1940852" y="770139"/>
                  </a:lnTo>
                  <a:lnTo>
                    <a:pt x="1933872" y="777111"/>
                  </a:lnTo>
                  <a:lnTo>
                    <a:pt x="1926257" y="784082"/>
                  </a:lnTo>
                  <a:lnTo>
                    <a:pt x="1918642" y="790737"/>
                  </a:lnTo>
                  <a:lnTo>
                    <a:pt x="1911027" y="797075"/>
                  </a:lnTo>
                  <a:lnTo>
                    <a:pt x="1902777" y="803412"/>
                  </a:lnTo>
                  <a:lnTo>
                    <a:pt x="1894527" y="809116"/>
                  </a:lnTo>
                  <a:lnTo>
                    <a:pt x="1886277" y="815137"/>
                  </a:lnTo>
                  <a:lnTo>
                    <a:pt x="1877710" y="820524"/>
                  </a:lnTo>
                  <a:lnTo>
                    <a:pt x="1868826" y="825911"/>
                  </a:lnTo>
                  <a:lnTo>
                    <a:pt x="1859625" y="830665"/>
                  </a:lnTo>
                  <a:lnTo>
                    <a:pt x="1850740" y="835735"/>
                  </a:lnTo>
                  <a:lnTo>
                    <a:pt x="1841539" y="839854"/>
                  </a:lnTo>
                  <a:lnTo>
                    <a:pt x="1832020" y="843974"/>
                  </a:lnTo>
                  <a:lnTo>
                    <a:pt x="1822501" y="848410"/>
                  </a:lnTo>
                  <a:lnTo>
                    <a:pt x="1812665" y="851896"/>
                  </a:lnTo>
                  <a:lnTo>
                    <a:pt x="1803146" y="855065"/>
                  </a:lnTo>
                  <a:lnTo>
                    <a:pt x="1793310" y="858551"/>
                  </a:lnTo>
                  <a:lnTo>
                    <a:pt x="1783473" y="861403"/>
                  </a:lnTo>
                  <a:lnTo>
                    <a:pt x="1773320" y="863938"/>
                  </a:lnTo>
                  <a:lnTo>
                    <a:pt x="1763166" y="866156"/>
                  </a:lnTo>
                  <a:lnTo>
                    <a:pt x="1753013" y="868374"/>
                  </a:lnTo>
                  <a:lnTo>
                    <a:pt x="1742542" y="870276"/>
                  </a:lnTo>
                  <a:lnTo>
                    <a:pt x="1732706" y="871860"/>
                  </a:lnTo>
                  <a:lnTo>
                    <a:pt x="1722235" y="873128"/>
                  </a:lnTo>
                  <a:lnTo>
                    <a:pt x="1711764" y="874078"/>
                  </a:lnTo>
                  <a:lnTo>
                    <a:pt x="1701611" y="874712"/>
                  </a:lnTo>
                  <a:lnTo>
                    <a:pt x="1548674" y="738450"/>
                  </a:lnTo>
                  <a:lnTo>
                    <a:pt x="1558510" y="722923"/>
                  </a:lnTo>
                  <a:lnTo>
                    <a:pt x="1568664" y="707079"/>
                  </a:lnTo>
                  <a:lnTo>
                    <a:pt x="1578500" y="691234"/>
                  </a:lnTo>
                  <a:lnTo>
                    <a:pt x="1589288" y="676024"/>
                  </a:lnTo>
                  <a:lnTo>
                    <a:pt x="1605470" y="653841"/>
                  </a:lnTo>
                  <a:lnTo>
                    <a:pt x="1622287" y="631976"/>
                  </a:lnTo>
                  <a:lnTo>
                    <a:pt x="1630854" y="621202"/>
                  </a:lnTo>
                  <a:lnTo>
                    <a:pt x="1639738" y="610745"/>
                  </a:lnTo>
                  <a:lnTo>
                    <a:pt x="1648305" y="600604"/>
                  </a:lnTo>
                  <a:lnTo>
                    <a:pt x="1657507" y="590147"/>
                  </a:lnTo>
                  <a:lnTo>
                    <a:pt x="1667026" y="580007"/>
                  </a:lnTo>
                  <a:lnTo>
                    <a:pt x="1676545" y="569866"/>
                  </a:lnTo>
                  <a:lnTo>
                    <a:pt x="1686063" y="560043"/>
                  </a:lnTo>
                  <a:lnTo>
                    <a:pt x="1695582" y="550219"/>
                  </a:lnTo>
                  <a:lnTo>
                    <a:pt x="1705418" y="540396"/>
                  </a:lnTo>
                  <a:lnTo>
                    <a:pt x="1715572" y="531523"/>
                  </a:lnTo>
                  <a:lnTo>
                    <a:pt x="1726043" y="522016"/>
                  </a:lnTo>
                  <a:lnTo>
                    <a:pt x="1736514" y="513143"/>
                  </a:lnTo>
                  <a:lnTo>
                    <a:pt x="1746984" y="503954"/>
                  </a:lnTo>
                  <a:lnTo>
                    <a:pt x="1757772" y="495714"/>
                  </a:lnTo>
                  <a:lnTo>
                    <a:pt x="1768878" y="487158"/>
                  </a:lnTo>
                  <a:lnTo>
                    <a:pt x="1779983" y="478919"/>
                  </a:lnTo>
                  <a:lnTo>
                    <a:pt x="1791089" y="470680"/>
                  </a:lnTo>
                  <a:lnTo>
                    <a:pt x="1802194" y="463075"/>
                  </a:lnTo>
                  <a:lnTo>
                    <a:pt x="1813934" y="455470"/>
                  </a:lnTo>
                  <a:lnTo>
                    <a:pt x="1825674" y="448498"/>
                  </a:lnTo>
                  <a:lnTo>
                    <a:pt x="1838048" y="441210"/>
                  </a:lnTo>
                  <a:lnTo>
                    <a:pt x="1850106" y="434238"/>
                  </a:lnTo>
                  <a:lnTo>
                    <a:pt x="1862163" y="427901"/>
                  </a:lnTo>
                  <a:lnTo>
                    <a:pt x="1874537" y="421563"/>
                  </a:lnTo>
                  <a:lnTo>
                    <a:pt x="1887229" y="415859"/>
                  </a:lnTo>
                  <a:lnTo>
                    <a:pt x="1899921" y="409838"/>
                  </a:lnTo>
                  <a:lnTo>
                    <a:pt x="1912613" y="404451"/>
                  </a:lnTo>
                  <a:lnTo>
                    <a:pt x="1925622" y="399381"/>
                  </a:lnTo>
                  <a:lnTo>
                    <a:pt x="1938631" y="394627"/>
                  </a:lnTo>
                  <a:lnTo>
                    <a:pt x="1951958" y="390191"/>
                  </a:lnTo>
                  <a:lnTo>
                    <a:pt x="1965284" y="385755"/>
                  </a:lnTo>
                  <a:lnTo>
                    <a:pt x="1978928" y="382269"/>
                  </a:lnTo>
                  <a:lnTo>
                    <a:pt x="1992572" y="378783"/>
                  </a:lnTo>
                  <a:lnTo>
                    <a:pt x="2006215" y="375297"/>
                  </a:lnTo>
                  <a:lnTo>
                    <a:pt x="2019859" y="372445"/>
                  </a:lnTo>
                  <a:lnTo>
                    <a:pt x="2033820" y="369910"/>
                  </a:lnTo>
                  <a:lnTo>
                    <a:pt x="2047781" y="368009"/>
                  </a:lnTo>
                  <a:lnTo>
                    <a:pt x="2062059" y="366107"/>
                  </a:lnTo>
                  <a:lnTo>
                    <a:pt x="2076021" y="364206"/>
                  </a:lnTo>
                  <a:lnTo>
                    <a:pt x="2089981" y="362938"/>
                  </a:lnTo>
                  <a:lnTo>
                    <a:pt x="2104260" y="362305"/>
                  </a:lnTo>
                  <a:lnTo>
                    <a:pt x="2118538" y="361671"/>
                  </a:lnTo>
                  <a:lnTo>
                    <a:pt x="2132817" y="361354"/>
                  </a:lnTo>
                  <a:lnTo>
                    <a:pt x="2147095" y="361671"/>
                  </a:lnTo>
                  <a:lnTo>
                    <a:pt x="2133134" y="359770"/>
                  </a:lnTo>
                  <a:lnTo>
                    <a:pt x="2118538" y="358502"/>
                  </a:lnTo>
                  <a:lnTo>
                    <a:pt x="2104260" y="357235"/>
                  </a:lnTo>
                  <a:lnTo>
                    <a:pt x="2089981" y="356601"/>
                  </a:lnTo>
                  <a:lnTo>
                    <a:pt x="2075703" y="355967"/>
                  </a:lnTo>
                  <a:lnTo>
                    <a:pt x="2061425" y="355967"/>
                  </a:lnTo>
                  <a:lnTo>
                    <a:pt x="2046829" y="355967"/>
                  </a:lnTo>
                  <a:lnTo>
                    <a:pt x="2032234" y="356601"/>
                  </a:lnTo>
                  <a:lnTo>
                    <a:pt x="2017955" y="357552"/>
                  </a:lnTo>
                  <a:lnTo>
                    <a:pt x="2003677" y="358819"/>
                  </a:lnTo>
                  <a:lnTo>
                    <a:pt x="1989081" y="360403"/>
                  </a:lnTo>
                  <a:lnTo>
                    <a:pt x="1974803" y="362305"/>
                  </a:lnTo>
                  <a:lnTo>
                    <a:pt x="1960525" y="364523"/>
                  </a:lnTo>
                  <a:lnTo>
                    <a:pt x="1946246" y="367375"/>
                  </a:lnTo>
                  <a:lnTo>
                    <a:pt x="1931968" y="370227"/>
                  </a:lnTo>
                  <a:lnTo>
                    <a:pt x="1917373" y="373713"/>
                  </a:lnTo>
                  <a:lnTo>
                    <a:pt x="1903411" y="377515"/>
                  </a:lnTo>
                  <a:lnTo>
                    <a:pt x="1889450" y="381318"/>
                  </a:lnTo>
                  <a:lnTo>
                    <a:pt x="1875489" y="385755"/>
                  </a:lnTo>
                  <a:lnTo>
                    <a:pt x="1861528" y="390508"/>
                  </a:lnTo>
                  <a:lnTo>
                    <a:pt x="1847567" y="395578"/>
                  </a:lnTo>
                  <a:lnTo>
                    <a:pt x="1833924" y="400965"/>
                  </a:lnTo>
                  <a:lnTo>
                    <a:pt x="1820280" y="406669"/>
                  </a:lnTo>
                  <a:lnTo>
                    <a:pt x="1806953" y="412690"/>
                  </a:lnTo>
                  <a:lnTo>
                    <a:pt x="1793627" y="418711"/>
                  </a:lnTo>
                  <a:lnTo>
                    <a:pt x="1780618" y="425366"/>
                  </a:lnTo>
                  <a:lnTo>
                    <a:pt x="1766974" y="432020"/>
                  </a:lnTo>
                  <a:lnTo>
                    <a:pt x="1754282" y="438992"/>
                  </a:lnTo>
                  <a:lnTo>
                    <a:pt x="1741273" y="446280"/>
                  </a:lnTo>
                  <a:lnTo>
                    <a:pt x="1728898" y="453885"/>
                  </a:lnTo>
                  <a:lnTo>
                    <a:pt x="1716207" y="461808"/>
                  </a:lnTo>
                  <a:lnTo>
                    <a:pt x="1703832" y="469730"/>
                  </a:lnTo>
                  <a:lnTo>
                    <a:pt x="1691775" y="478286"/>
                  </a:lnTo>
                  <a:lnTo>
                    <a:pt x="1679717" y="486842"/>
                  </a:lnTo>
                  <a:lnTo>
                    <a:pt x="1667660" y="495398"/>
                  </a:lnTo>
                  <a:lnTo>
                    <a:pt x="1655920" y="504270"/>
                  </a:lnTo>
                  <a:lnTo>
                    <a:pt x="1644180" y="513460"/>
                  </a:lnTo>
                  <a:lnTo>
                    <a:pt x="1632758" y="522967"/>
                  </a:lnTo>
                  <a:lnTo>
                    <a:pt x="1621335" y="532473"/>
                  </a:lnTo>
                  <a:lnTo>
                    <a:pt x="1610230" y="542297"/>
                  </a:lnTo>
                  <a:lnTo>
                    <a:pt x="1599124" y="551804"/>
                  </a:lnTo>
                  <a:lnTo>
                    <a:pt x="1588336" y="561944"/>
                  </a:lnTo>
                  <a:lnTo>
                    <a:pt x="1577548" y="572084"/>
                  </a:lnTo>
                  <a:lnTo>
                    <a:pt x="1566760" y="582542"/>
                  </a:lnTo>
                  <a:lnTo>
                    <a:pt x="1556606" y="592999"/>
                  </a:lnTo>
                  <a:lnTo>
                    <a:pt x="1546136" y="603773"/>
                  </a:lnTo>
                  <a:lnTo>
                    <a:pt x="1535982" y="614547"/>
                  </a:lnTo>
                  <a:lnTo>
                    <a:pt x="1526146" y="625638"/>
                  </a:lnTo>
                  <a:lnTo>
                    <a:pt x="1514406" y="638631"/>
                  </a:lnTo>
                  <a:lnTo>
                    <a:pt x="1503301" y="651623"/>
                  </a:lnTo>
                  <a:lnTo>
                    <a:pt x="1492195" y="664932"/>
                  </a:lnTo>
                  <a:lnTo>
                    <a:pt x="1481407" y="678559"/>
                  </a:lnTo>
                  <a:lnTo>
                    <a:pt x="1406525" y="612012"/>
                  </a:lnTo>
                  <a:lnTo>
                    <a:pt x="1407160" y="604407"/>
                  </a:lnTo>
                  <a:lnTo>
                    <a:pt x="1408112" y="596802"/>
                  </a:lnTo>
                  <a:lnTo>
                    <a:pt x="1409381" y="589196"/>
                  </a:lnTo>
                  <a:lnTo>
                    <a:pt x="1410967" y="581274"/>
                  </a:lnTo>
                  <a:lnTo>
                    <a:pt x="1412554" y="573352"/>
                  </a:lnTo>
                  <a:lnTo>
                    <a:pt x="1415092" y="565430"/>
                  </a:lnTo>
                  <a:lnTo>
                    <a:pt x="1417313" y="557191"/>
                  </a:lnTo>
                  <a:lnTo>
                    <a:pt x="1420169" y="548952"/>
                  </a:lnTo>
                  <a:lnTo>
                    <a:pt x="1423025" y="540396"/>
                  </a:lnTo>
                  <a:lnTo>
                    <a:pt x="1426198" y="532157"/>
                  </a:lnTo>
                  <a:lnTo>
                    <a:pt x="1430322" y="523601"/>
                  </a:lnTo>
                  <a:lnTo>
                    <a:pt x="1434130" y="514728"/>
                  </a:lnTo>
                  <a:lnTo>
                    <a:pt x="1438572" y="505855"/>
                  </a:lnTo>
                  <a:lnTo>
                    <a:pt x="1443332" y="497299"/>
                  </a:lnTo>
                  <a:lnTo>
                    <a:pt x="1448408" y="488109"/>
                  </a:lnTo>
                  <a:lnTo>
                    <a:pt x="1453802" y="478919"/>
                  </a:lnTo>
                  <a:lnTo>
                    <a:pt x="1461100" y="467195"/>
                  </a:lnTo>
                  <a:lnTo>
                    <a:pt x="1469033" y="455787"/>
                  </a:lnTo>
                  <a:lnTo>
                    <a:pt x="1476648" y="444696"/>
                  </a:lnTo>
                  <a:lnTo>
                    <a:pt x="1484263" y="433921"/>
                  </a:lnTo>
                  <a:lnTo>
                    <a:pt x="1492195" y="423464"/>
                  </a:lnTo>
                  <a:lnTo>
                    <a:pt x="1500128" y="413641"/>
                  </a:lnTo>
                  <a:lnTo>
                    <a:pt x="1508060" y="403817"/>
                  </a:lnTo>
                  <a:lnTo>
                    <a:pt x="1516310" y="393994"/>
                  </a:lnTo>
                  <a:lnTo>
                    <a:pt x="1524877" y="384804"/>
                  </a:lnTo>
                  <a:lnTo>
                    <a:pt x="1533127" y="375614"/>
                  </a:lnTo>
                  <a:lnTo>
                    <a:pt x="1541376" y="367375"/>
                  </a:lnTo>
                  <a:lnTo>
                    <a:pt x="1549943" y="358819"/>
                  </a:lnTo>
                  <a:lnTo>
                    <a:pt x="1558828" y="350580"/>
                  </a:lnTo>
                  <a:lnTo>
                    <a:pt x="1567077" y="342975"/>
                  </a:lnTo>
                  <a:lnTo>
                    <a:pt x="1575962" y="335369"/>
                  </a:lnTo>
                  <a:lnTo>
                    <a:pt x="1584846" y="328081"/>
                  </a:lnTo>
                  <a:lnTo>
                    <a:pt x="1594047" y="321109"/>
                  </a:lnTo>
                  <a:lnTo>
                    <a:pt x="1602932" y="314455"/>
                  </a:lnTo>
                  <a:lnTo>
                    <a:pt x="1611816" y="308117"/>
                  </a:lnTo>
                  <a:lnTo>
                    <a:pt x="1621018" y="301779"/>
                  </a:lnTo>
                  <a:lnTo>
                    <a:pt x="1630219" y="296075"/>
                  </a:lnTo>
                  <a:lnTo>
                    <a:pt x="1639421" y="290054"/>
                  </a:lnTo>
                  <a:lnTo>
                    <a:pt x="1648622" y="284667"/>
                  </a:lnTo>
                  <a:lnTo>
                    <a:pt x="1657824" y="279280"/>
                  </a:lnTo>
                  <a:lnTo>
                    <a:pt x="1667343" y="274527"/>
                  </a:lnTo>
                  <a:lnTo>
                    <a:pt x="1676862" y="269457"/>
                  </a:lnTo>
                  <a:lnTo>
                    <a:pt x="1686381" y="265337"/>
                  </a:lnTo>
                  <a:lnTo>
                    <a:pt x="1695582" y="261218"/>
                  </a:lnTo>
                  <a:lnTo>
                    <a:pt x="1705101" y="256781"/>
                  </a:lnTo>
                  <a:lnTo>
                    <a:pt x="1714937" y="252979"/>
                  </a:lnTo>
                  <a:lnTo>
                    <a:pt x="1724456" y="249493"/>
                  </a:lnTo>
                  <a:lnTo>
                    <a:pt x="1734292" y="246007"/>
                  </a:lnTo>
                  <a:lnTo>
                    <a:pt x="1743494" y="242838"/>
                  </a:lnTo>
                  <a:lnTo>
                    <a:pt x="1753330" y="239986"/>
                  </a:lnTo>
                  <a:lnTo>
                    <a:pt x="1763166" y="237134"/>
                  </a:lnTo>
                  <a:lnTo>
                    <a:pt x="1773003" y="234599"/>
                  </a:lnTo>
                  <a:lnTo>
                    <a:pt x="1792675" y="230163"/>
                  </a:lnTo>
                  <a:lnTo>
                    <a:pt x="1812030" y="226360"/>
                  </a:lnTo>
                  <a:lnTo>
                    <a:pt x="1831702" y="222874"/>
                  </a:lnTo>
                  <a:lnTo>
                    <a:pt x="1851375" y="220656"/>
                  </a:lnTo>
                  <a:lnTo>
                    <a:pt x="1870730" y="219072"/>
                  </a:lnTo>
                  <a:lnTo>
                    <a:pt x="1890402" y="217804"/>
                  </a:lnTo>
                  <a:lnTo>
                    <a:pt x="1910075" y="217487"/>
                  </a:lnTo>
                  <a:close/>
                  <a:moveTo>
                    <a:pt x="1112837" y="0"/>
                  </a:moveTo>
                  <a:lnTo>
                    <a:pt x="1116656" y="634"/>
                  </a:lnTo>
                  <a:lnTo>
                    <a:pt x="1128112" y="2854"/>
                  </a:lnTo>
                  <a:lnTo>
                    <a:pt x="1146570" y="6660"/>
                  </a:lnTo>
                  <a:lnTo>
                    <a:pt x="1157708" y="9197"/>
                  </a:lnTo>
                  <a:lnTo>
                    <a:pt x="1170119" y="12369"/>
                  </a:lnTo>
                  <a:lnTo>
                    <a:pt x="1183485" y="16175"/>
                  </a:lnTo>
                  <a:lnTo>
                    <a:pt x="1198124" y="20298"/>
                  </a:lnTo>
                  <a:lnTo>
                    <a:pt x="1213399" y="25372"/>
                  </a:lnTo>
                  <a:lnTo>
                    <a:pt x="1229629" y="30763"/>
                  </a:lnTo>
                  <a:lnTo>
                    <a:pt x="1246495" y="37106"/>
                  </a:lnTo>
                  <a:lnTo>
                    <a:pt x="1263998" y="43767"/>
                  </a:lnTo>
                  <a:lnTo>
                    <a:pt x="1281501" y="51378"/>
                  </a:lnTo>
                  <a:lnTo>
                    <a:pt x="1299640" y="59307"/>
                  </a:lnTo>
                  <a:lnTo>
                    <a:pt x="1317780" y="68504"/>
                  </a:lnTo>
                  <a:lnTo>
                    <a:pt x="1336237" y="78653"/>
                  </a:lnTo>
                  <a:lnTo>
                    <a:pt x="1345148" y="84045"/>
                  </a:lnTo>
                  <a:lnTo>
                    <a:pt x="1354058" y="89436"/>
                  </a:lnTo>
                  <a:lnTo>
                    <a:pt x="1363287" y="95462"/>
                  </a:lnTo>
                  <a:lnTo>
                    <a:pt x="1372198" y="101171"/>
                  </a:lnTo>
                  <a:lnTo>
                    <a:pt x="1381108" y="107514"/>
                  </a:lnTo>
                  <a:lnTo>
                    <a:pt x="1389701" y="113540"/>
                  </a:lnTo>
                  <a:lnTo>
                    <a:pt x="1398293" y="120517"/>
                  </a:lnTo>
                  <a:lnTo>
                    <a:pt x="1406886" y="127177"/>
                  </a:lnTo>
                  <a:lnTo>
                    <a:pt x="1415160" y="134471"/>
                  </a:lnTo>
                  <a:lnTo>
                    <a:pt x="1423116" y="141449"/>
                  </a:lnTo>
                  <a:lnTo>
                    <a:pt x="1431390" y="149377"/>
                  </a:lnTo>
                  <a:lnTo>
                    <a:pt x="1439346" y="157306"/>
                  </a:lnTo>
                  <a:lnTo>
                    <a:pt x="1446665" y="165552"/>
                  </a:lnTo>
                  <a:lnTo>
                    <a:pt x="1454303" y="173798"/>
                  </a:lnTo>
                  <a:lnTo>
                    <a:pt x="1461304" y="182361"/>
                  </a:lnTo>
                  <a:lnTo>
                    <a:pt x="1468305" y="191241"/>
                  </a:lnTo>
                  <a:lnTo>
                    <a:pt x="1474988" y="200756"/>
                  </a:lnTo>
                  <a:lnTo>
                    <a:pt x="1481034" y="209953"/>
                  </a:lnTo>
                  <a:lnTo>
                    <a:pt x="1487399" y="219785"/>
                  </a:lnTo>
                  <a:lnTo>
                    <a:pt x="1492809" y="229616"/>
                  </a:lnTo>
                  <a:lnTo>
                    <a:pt x="1498537" y="240082"/>
                  </a:lnTo>
                  <a:lnTo>
                    <a:pt x="1503311" y="250865"/>
                  </a:lnTo>
                  <a:lnTo>
                    <a:pt x="1508084" y="261648"/>
                  </a:lnTo>
                  <a:lnTo>
                    <a:pt x="1512540" y="273066"/>
                  </a:lnTo>
                  <a:lnTo>
                    <a:pt x="1516358" y="284483"/>
                  </a:lnTo>
                  <a:lnTo>
                    <a:pt x="1519859" y="296218"/>
                  </a:lnTo>
                  <a:lnTo>
                    <a:pt x="1523041" y="308269"/>
                  </a:lnTo>
                  <a:lnTo>
                    <a:pt x="1525587" y="320955"/>
                  </a:lnTo>
                  <a:lnTo>
                    <a:pt x="1512540" y="333641"/>
                  </a:lnTo>
                  <a:lnTo>
                    <a:pt x="1499492" y="346645"/>
                  </a:lnTo>
                  <a:lnTo>
                    <a:pt x="1486763" y="360599"/>
                  </a:lnTo>
                  <a:lnTo>
                    <a:pt x="1474351" y="374554"/>
                  </a:lnTo>
                  <a:lnTo>
                    <a:pt x="1462259" y="389777"/>
                  </a:lnTo>
                  <a:lnTo>
                    <a:pt x="1450484" y="405000"/>
                  </a:lnTo>
                  <a:lnTo>
                    <a:pt x="1439027" y="420540"/>
                  </a:lnTo>
                  <a:lnTo>
                    <a:pt x="1427889" y="437032"/>
                  </a:lnTo>
                  <a:lnTo>
                    <a:pt x="1426616" y="424346"/>
                  </a:lnTo>
                  <a:lnTo>
                    <a:pt x="1424389" y="411343"/>
                  </a:lnTo>
                  <a:lnTo>
                    <a:pt x="1422479" y="398340"/>
                  </a:lnTo>
                  <a:lnTo>
                    <a:pt x="1420252" y="385654"/>
                  </a:lnTo>
                  <a:lnTo>
                    <a:pt x="1417706" y="373285"/>
                  </a:lnTo>
                  <a:lnTo>
                    <a:pt x="1414842" y="360599"/>
                  </a:lnTo>
                  <a:lnTo>
                    <a:pt x="1411341" y="348230"/>
                  </a:lnTo>
                  <a:lnTo>
                    <a:pt x="1408159" y="335544"/>
                  </a:lnTo>
                  <a:lnTo>
                    <a:pt x="1402112" y="317467"/>
                  </a:lnTo>
                  <a:lnTo>
                    <a:pt x="1396065" y="299706"/>
                  </a:lnTo>
                  <a:lnTo>
                    <a:pt x="1388746" y="281946"/>
                  </a:lnTo>
                  <a:lnTo>
                    <a:pt x="1384927" y="273700"/>
                  </a:lnTo>
                  <a:lnTo>
                    <a:pt x="1381108" y="265137"/>
                  </a:lnTo>
                  <a:lnTo>
                    <a:pt x="1376653" y="256574"/>
                  </a:lnTo>
                  <a:lnTo>
                    <a:pt x="1372516" y="248328"/>
                  </a:lnTo>
                  <a:lnTo>
                    <a:pt x="1368061" y="240082"/>
                  </a:lnTo>
                  <a:lnTo>
                    <a:pt x="1363287" y="231836"/>
                  </a:lnTo>
                  <a:lnTo>
                    <a:pt x="1358514" y="223591"/>
                  </a:lnTo>
                  <a:lnTo>
                    <a:pt x="1353104" y="215979"/>
                  </a:lnTo>
                  <a:lnTo>
                    <a:pt x="1348012" y="208050"/>
                  </a:lnTo>
                  <a:lnTo>
                    <a:pt x="1342284" y="200121"/>
                  </a:lnTo>
                  <a:lnTo>
                    <a:pt x="1336874" y="192827"/>
                  </a:lnTo>
                  <a:lnTo>
                    <a:pt x="1330827" y="185215"/>
                  </a:lnTo>
                  <a:lnTo>
                    <a:pt x="1325099" y="178238"/>
                  </a:lnTo>
                  <a:lnTo>
                    <a:pt x="1319053" y="171261"/>
                  </a:lnTo>
                  <a:lnTo>
                    <a:pt x="1312688" y="164284"/>
                  </a:lnTo>
                  <a:lnTo>
                    <a:pt x="1306323" y="157623"/>
                  </a:lnTo>
                  <a:lnTo>
                    <a:pt x="1299640" y="150963"/>
                  </a:lnTo>
                  <a:lnTo>
                    <a:pt x="1292957" y="144620"/>
                  </a:lnTo>
                  <a:lnTo>
                    <a:pt x="1286274" y="138277"/>
                  </a:lnTo>
                  <a:lnTo>
                    <a:pt x="1278955" y="132251"/>
                  </a:lnTo>
                  <a:lnTo>
                    <a:pt x="1271636" y="126225"/>
                  </a:lnTo>
                  <a:lnTo>
                    <a:pt x="1264635" y="120834"/>
                  </a:lnTo>
                  <a:lnTo>
                    <a:pt x="1257315" y="115125"/>
                  </a:lnTo>
                  <a:lnTo>
                    <a:pt x="1249996" y="110051"/>
                  </a:lnTo>
                  <a:lnTo>
                    <a:pt x="1242040" y="104659"/>
                  </a:lnTo>
                  <a:lnTo>
                    <a:pt x="1234402" y="99902"/>
                  </a:lnTo>
                  <a:lnTo>
                    <a:pt x="1241403" y="105611"/>
                  </a:lnTo>
                  <a:lnTo>
                    <a:pt x="1248086" y="111637"/>
                  </a:lnTo>
                  <a:lnTo>
                    <a:pt x="1255088" y="117663"/>
                  </a:lnTo>
                  <a:lnTo>
                    <a:pt x="1262089" y="124006"/>
                  </a:lnTo>
                  <a:lnTo>
                    <a:pt x="1268135" y="130666"/>
                  </a:lnTo>
                  <a:lnTo>
                    <a:pt x="1274818" y="137009"/>
                  </a:lnTo>
                  <a:lnTo>
                    <a:pt x="1280546" y="143986"/>
                  </a:lnTo>
                  <a:lnTo>
                    <a:pt x="1286911" y="150646"/>
                  </a:lnTo>
                  <a:lnTo>
                    <a:pt x="1292321" y="157623"/>
                  </a:lnTo>
                  <a:lnTo>
                    <a:pt x="1298367" y="164601"/>
                  </a:lnTo>
                  <a:lnTo>
                    <a:pt x="1303459" y="171895"/>
                  </a:lnTo>
                  <a:lnTo>
                    <a:pt x="1308869" y="179190"/>
                  </a:lnTo>
                  <a:lnTo>
                    <a:pt x="1313961" y="186484"/>
                  </a:lnTo>
                  <a:lnTo>
                    <a:pt x="1318734" y="194095"/>
                  </a:lnTo>
                  <a:lnTo>
                    <a:pt x="1323508" y="202024"/>
                  </a:lnTo>
                  <a:lnTo>
                    <a:pt x="1327963" y="209636"/>
                  </a:lnTo>
                  <a:lnTo>
                    <a:pt x="1332418" y="217565"/>
                  </a:lnTo>
                  <a:lnTo>
                    <a:pt x="1336237" y="225493"/>
                  </a:lnTo>
                  <a:lnTo>
                    <a:pt x="1340056" y="233422"/>
                  </a:lnTo>
                  <a:lnTo>
                    <a:pt x="1344193" y="241668"/>
                  </a:lnTo>
                  <a:lnTo>
                    <a:pt x="1347376" y="249914"/>
                  </a:lnTo>
                  <a:lnTo>
                    <a:pt x="1350558" y="257843"/>
                  </a:lnTo>
                  <a:lnTo>
                    <a:pt x="1356923" y="274969"/>
                  </a:lnTo>
                  <a:lnTo>
                    <a:pt x="1362333" y="291778"/>
                  </a:lnTo>
                  <a:lnTo>
                    <a:pt x="1366788" y="308904"/>
                  </a:lnTo>
                  <a:lnTo>
                    <a:pt x="1370925" y="326030"/>
                  </a:lnTo>
                  <a:lnTo>
                    <a:pt x="1374107" y="343790"/>
                  </a:lnTo>
                  <a:lnTo>
                    <a:pt x="1376653" y="360916"/>
                  </a:lnTo>
                  <a:lnTo>
                    <a:pt x="1378562" y="378677"/>
                  </a:lnTo>
                  <a:lnTo>
                    <a:pt x="1380472" y="396120"/>
                  </a:lnTo>
                  <a:lnTo>
                    <a:pt x="1381108" y="413880"/>
                  </a:lnTo>
                  <a:lnTo>
                    <a:pt x="1381427" y="431641"/>
                  </a:lnTo>
                  <a:lnTo>
                    <a:pt x="1381108" y="449401"/>
                  </a:lnTo>
                  <a:lnTo>
                    <a:pt x="1380472" y="466844"/>
                  </a:lnTo>
                  <a:lnTo>
                    <a:pt x="1378881" y="484605"/>
                  </a:lnTo>
                  <a:lnTo>
                    <a:pt x="1377290" y="502048"/>
                  </a:lnTo>
                  <a:lnTo>
                    <a:pt x="1375380" y="519491"/>
                  </a:lnTo>
                  <a:lnTo>
                    <a:pt x="1372516" y="536934"/>
                  </a:lnTo>
                  <a:lnTo>
                    <a:pt x="1369652" y="554378"/>
                  </a:lnTo>
                  <a:lnTo>
                    <a:pt x="1367106" y="564843"/>
                  </a:lnTo>
                  <a:lnTo>
                    <a:pt x="1364878" y="574675"/>
                  </a:lnTo>
                  <a:lnTo>
                    <a:pt x="1334646" y="547717"/>
                  </a:lnTo>
                  <a:lnTo>
                    <a:pt x="1168210" y="399609"/>
                  </a:lnTo>
                  <a:lnTo>
                    <a:pt x="1166618" y="387557"/>
                  </a:lnTo>
                  <a:lnTo>
                    <a:pt x="1166300" y="375188"/>
                  </a:lnTo>
                  <a:lnTo>
                    <a:pt x="1166618" y="369479"/>
                  </a:lnTo>
                  <a:lnTo>
                    <a:pt x="1166937" y="363136"/>
                  </a:lnTo>
                  <a:lnTo>
                    <a:pt x="1167573" y="357110"/>
                  </a:lnTo>
                  <a:lnTo>
                    <a:pt x="1168528" y="350767"/>
                  </a:lnTo>
                  <a:lnTo>
                    <a:pt x="1171074" y="330153"/>
                  </a:lnTo>
                  <a:lnTo>
                    <a:pt x="1173620" y="308269"/>
                  </a:lnTo>
                  <a:lnTo>
                    <a:pt x="1175847" y="285435"/>
                  </a:lnTo>
                  <a:lnTo>
                    <a:pt x="1177438" y="262283"/>
                  </a:lnTo>
                  <a:lnTo>
                    <a:pt x="1178393" y="238814"/>
                  </a:lnTo>
                  <a:lnTo>
                    <a:pt x="1178711" y="227079"/>
                  </a:lnTo>
                  <a:lnTo>
                    <a:pt x="1178711" y="215027"/>
                  </a:lnTo>
                  <a:lnTo>
                    <a:pt x="1178393" y="203293"/>
                  </a:lnTo>
                  <a:lnTo>
                    <a:pt x="1178075" y="191241"/>
                  </a:lnTo>
                  <a:lnTo>
                    <a:pt x="1177438" y="179507"/>
                  </a:lnTo>
                  <a:lnTo>
                    <a:pt x="1176484" y="167772"/>
                  </a:lnTo>
                  <a:lnTo>
                    <a:pt x="1175211" y="155720"/>
                  </a:lnTo>
                  <a:lnTo>
                    <a:pt x="1173938" y="144303"/>
                  </a:lnTo>
                  <a:lnTo>
                    <a:pt x="1172028" y="132568"/>
                  </a:lnTo>
                  <a:lnTo>
                    <a:pt x="1169801" y="121151"/>
                  </a:lnTo>
                  <a:lnTo>
                    <a:pt x="1167573" y="109734"/>
                  </a:lnTo>
                  <a:lnTo>
                    <a:pt x="1164391" y="98633"/>
                  </a:lnTo>
                  <a:lnTo>
                    <a:pt x="1161208" y="87533"/>
                  </a:lnTo>
                  <a:lnTo>
                    <a:pt x="1157708" y="76750"/>
                  </a:lnTo>
                  <a:lnTo>
                    <a:pt x="1153571" y="66284"/>
                  </a:lnTo>
                  <a:lnTo>
                    <a:pt x="1149115" y="55818"/>
                  </a:lnTo>
                  <a:lnTo>
                    <a:pt x="1144342" y="45670"/>
                  </a:lnTo>
                  <a:lnTo>
                    <a:pt x="1138932" y="35838"/>
                  </a:lnTo>
                  <a:lnTo>
                    <a:pt x="1133204" y="26641"/>
                  </a:lnTo>
                  <a:lnTo>
                    <a:pt x="1126839" y="17443"/>
                  </a:lnTo>
                  <a:lnTo>
                    <a:pt x="1119838" y="8563"/>
                  </a:lnTo>
                  <a:lnTo>
                    <a:pt x="1112837" y="0"/>
                  </a:lnTo>
                  <a:close/>
                </a:path>
              </a:pathLst>
            </a:custGeom>
            <a:solidFill>
              <a:srgbClr val="FFFFFF"/>
            </a:solidFill>
            <a:ln>
              <a:noFill/>
            </a:ln>
            <a:extLst/>
          </p:spPr>
          <p:txBody>
            <a:bodyPr anchor="ctr">
              <a:scene3d>
                <a:camera prst="orthographicFront"/>
                <a:lightRig rig="threePt" dir="t"/>
              </a:scene3d>
              <a:sp3d contourW="12700">
                <a:contourClr>
                  <a:srgbClr val="FFFFFF"/>
                </a:contourClr>
              </a:sp3d>
            </a:bodyPr>
            <a:lstStyle/>
            <a:p>
              <a:pPr algn="ctr">
                <a:defRPr/>
              </a:pPr>
              <a:endParaRPr lang="zh-CN" altLang="en-US">
                <a:solidFill>
                  <a:srgbClr val="FFFFFF"/>
                </a:solidFill>
                <a:latin typeface="Agency FB" panose="020B0503020202020204" pitchFamily="34" charset="0"/>
                <a:ea typeface="华文中宋" panose="02010600040101010101" pitchFamily="2" charset="-122"/>
              </a:endParaRPr>
            </a:p>
          </p:txBody>
        </p:sp>
        <p:grpSp>
          <p:nvGrpSpPr>
            <p:cNvPr id="306" name="Group 25"/>
            <p:cNvGrpSpPr/>
            <p:nvPr/>
          </p:nvGrpSpPr>
          <p:grpSpPr>
            <a:xfrm>
              <a:off x="5518398" y="3911893"/>
              <a:ext cx="1117100" cy="558549"/>
              <a:chOff x="5593366" y="3727133"/>
              <a:chExt cx="1117100" cy="558549"/>
            </a:xfrm>
            <a:solidFill>
              <a:schemeClr val="tx1">
                <a:lumMod val="75000"/>
                <a:lumOff val="25000"/>
              </a:schemeClr>
            </a:solidFill>
          </p:grpSpPr>
          <p:sp>
            <p:nvSpPr>
              <p:cNvPr id="307" name="Freeform 226"/>
              <p:cNvSpPr>
                <a:spLocks/>
              </p:cNvSpPr>
              <p:nvPr/>
            </p:nvSpPr>
            <p:spPr bwMode="auto">
              <a:xfrm>
                <a:off x="5593366" y="3727133"/>
                <a:ext cx="294914" cy="558549"/>
              </a:xfrm>
              <a:custGeom>
                <a:avLst/>
                <a:gdLst>
                  <a:gd name="T0" fmla="*/ 0 w 66"/>
                  <a:gd name="T1" fmla="*/ 121 h 126"/>
                  <a:gd name="T2" fmla="*/ 0 w 66"/>
                  <a:gd name="T3" fmla="*/ 82 h 126"/>
                  <a:gd name="T4" fmla="*/ 22 w 66"/>
                  <a:gd name="T5" fmla="*/ 96 h 126"/>
                  <a:gd name="T6" fmla="*/ 29 w 66"/>
                  <a:gd name="T7" fmla="*/ 94 h 126"/>
                  <a:gd name="T8" fmla="*/ 32 w 66"/>
                  <a:gd name="T9" fmla="*/ 88 h 126"/>
                  <a:gd name="T10" fmla="*/ 26 w 66"/>
                  <a:gd name="T11" fmla="*/ 78 h 126"/>
                  <a:gd name="T12" fmla="*/ 20 w 66"/>
                  <a:gd name="T13" fmla="*/ 74 h 126"/>
                  <a:gd name="T14" fmla="*/ 11 w 66"/>
                  <a:gd name="T15" fmla="*/ 66 h 126"/>
                  <a:gd name="T16" fmla="*/ 4 w 66"/>
                  <a:gd name="T17" fmla="*/ 58 h 126"/>
                  <a:gd name="T18" fmla="*/ 1 w 66"/>
                  <a:gd name="T19" fmla="*/ 49 h 126"/>
                  <a:gd name="T20" fmla="*/ 0 w 66"/>
                  <a:gd name="T21" fmla="*/ 40 h 126"/>
                  <a:gd name="T22" fmla="*/ 4 w 66"/>
                  <a:gd name="T23" fmla="*/ 22 h 126"/>
                  <a:gd name="T24" fmla="*/ 9 w 66"/>
                  <a:gd name="T25" fmla="*/ 14 h 126"/>
                  <a:gd name="T26" fmla="*/ 15 w 66"/>
                  <a:gd name="T27" fmla="*/ 8 h 126"/>
                  <a:gd name="T28" fmla="*/ 38 w 66"/>
                  <a:gd name="T29" fmla="*/ 0 h 126"/>
                  <a:gd name="T30" fmla="*/ 63 w 66"/>
                  <a:gd name="T31" fmla="*/ 6 h 126"/>
                  <a:gd name="T32" fmla="*/ 63 w 66"/>
                  <a:gd name="T33" fmla="*/ 44 h 126"/>
                  <a:gd name="T34" fmla="*/ 53 w 66"/>
                  <a:gd name="T35" fmla="*/ 34 h 126"/>
                  <a:gd name="T36" fmla="*/ 43 w 66"/>
                  <a:gd name="T37" fmla="*/ 30 h 126"/>
                  <a:gd name="T38" fmla="*/ 36 w 66"/>
                  <a:gd name="T39" fmla="*/ 32 h 126"/>
                  <a:gd name="T40" fmla="*/ 34 w 66"/>
                  <a:gd name="T41" fmla="*/ 37 h 126"/>
                  <a:gd name="T42" fmla="*/ 41 w 66"/>
                  <a:gd name="T43" fmla="*/ 47 h 126"/>
                  <a:gd name="T44" fmla="*/ 46 w 66"/>
                  <a:gd name="T45" fmla="*/ 51 h 126"/>
                  <a:gd name="T46" fmla="*/ 62 w 66"/>
                  <a:gd name="T47" fmla="*/ 66 h 126"/>
                  <a:gd name="T48" fmla="*/ 66 w 66"/>
                  <a:gd name="T49" fmla="*/ 85 h 126"/>
                  <a:gd name="T50" fmla="*/ 55 w 66"/>
                  <a:gd name="T51" fmla="*/ 114 h 126"/>
                  <a:gd name="T52" fmla="*/ 26 w 66"/>
                  <a:gd name="T53" fmla="*/ 126 h 126"/>
                  <a:gd name="T54" fmla="*/ 0 w 66"/>
                  <a:gd name="T55" fmla="*/ 12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6" h="126">
                    <a:moveTo>
                      <a:pt x="0" y="121"/>
                    </a:moveTo>
                    <a:cubicBezTo>
                      <a:pt x="0" y="82"/>
                      <a:pt x="0" y="82"/>
                      <a:pt x="0" y="82"/>
                    </a:cubicBezTo>
                    <a:cubicBezTo>
                      <a:pt x="7" y="91"/>
                      <a:pt x="14" y="96"/>
                      <a:pt x="22" y="96"/>
                    </a:cubicBezTo>
                    <a:cubicBezTo>
                      <a:pt x="25" y="96"/>
                      <a:pt x="27" y="95"/>
                      <a:pt x="29" y="94"/>
                    </a:cubicBezTo>
                    <a:cubicBezTo>
                      <a:pt x="31" y="92"/>
                      <a:pt x="32" y="90"/>
                      <a:pt x="32" y="88"/>
                    </a:cubicBezTo>
                    <a:cubicBezTo>
                      <a:pt x="32" y="85"/>
                      <a:pt x="30" y="82"/>
                      <a:pt x="26" y="78"/>
                    </a:cubicBezTo>
                    <a:cubicBezTo>
                      <a:pt x="20" y="74"/>
                      <a:pt x="20" y="74"/>
                      <a:pt x="20" y="74"/>
                    </a:cubicBezTo>
                    <a:cubicBezTo>
                      <a:pt x="17" y="72"/>
                      <a:pt x="14" y="69"/>
                      <a:pt x="11" y="66"/>
                    </a:cubicBezTo>
                    <a:cubicBezTo>
                      <a:pt x="8" y="64"/>
                      <a:pt x="6" y="61"/>
                      <a:pt x="4" y="58"/>
                    </a:cubicBezTo>
                    <a:cubicBezTo>
                      <a:pt x="3" y="55"/>
                      <a:pt x="2" y="52"/>
                      <a:pt x="1" y="49"/>
                    </a:cubicBezTo>
                    <a:cubicBezTo>
                      <a:pt x="0" y="46"/>
                      <a:pt x="0" y="43"/>
                      <a:pt x="0" y="40"/>
                    </a:cubicBezTo>
                    <a:cubicBezTo>
                      <a:pt x="0" y="34"/>
                      <a:pt x="1" y="28"/>
                      <a:pt x="4" y="22"/>
                    </a:cubicBezTo>
                    <a:cubicBezTo>
                      <a:pt x="5" y="19"/>
                      <a:pt x="7" y="16"/>
                      <a:pt x="9" y="14"/>
                    </a:cubicBezTo>
                    <a:cubicBezTo>
                      <a:pt x="10" y="12"/>
                      <a:pt x="12" y="9"/>
                      <a:pt x="15" y="8"/>
                    </a:cubicBezTo>
                    <a:cubicBezTo>
                      <a:pt x="21" y="2"/>
                      <a:pt x="29" y="0"/>
                      <a:pt x="38" y="0"/>
                    </a:cubicBezTo>
                    <a:cubicBezTo>
                      <a:pt x="46" y="0"/>
                      <a:pt x="55" y="2"/>
                      <a:pt x="63" y="6"/>
                    </a:cubicBezTo>
                    <a:cubicBezTo>
                      <a:pt x="63" y="44"/>
                      <a:pt x="63" y="44"/>
                      <a:pt x="63" y="44"/>
                    </a:cubicBezTo>
                    <a:cubicBezTo>
                      <a:pt x="60" y="40"/>
                      <a:pt x="57" y="36"/>
                      <a:pt x="53" y="34"/>
                    </a:cubicBezTo>
                    <a:cubicBezTo>
                      <a:pt x="50" y="31"/>
                      <a:pt x="46" y="30"/>
                      <a:pt x="43" y="30"/>
                    </a:cubicBezTo>
                    <a:cubicBezTo>
                      <a:pt x="40" y="30"/>
                      <a:pt x="38" y="31"/>
                      <a:pt x="36" y="32"/>
                    </a:cubicBezTo>
                    <a:cubicBezTo>
                      <a:pt x="35" y="34"/>
                      <a:pt x="34" y="35"/>
                      <a:pt x="34" y="37"/>
                    </a:cubicBezTo>
                    <a:cubicBezTo>
                      <a:pt x="34" y="41"/>
                      <a:pt x="36" y="44"/>
                      <a:pt x="41" y="47"/>
                    </a:cubicBezTo>
                    <a:cubicBezTo>
                      <a:pt x="46" y="51"/>
                      <a:pt x="46" y="51"/>
                      <a:pt x="46" y="51"/>
                    </a:cubicBezTo>
                    <a:cubicBezTo>
                      <a:pt x="53" y="56"/>
                      <a:pt x="58" y="61"/>
                      <a:pt x="62" y="66"/>
                    </a:cubicBezTo>
                    <a:cubicBezTo>
                      <a:pt x="65" y="72"/>
                      <a:pt x="66" y="78"/>
                      <a:pt x="66" y="85"/>
                    </a:cubicBezTo>
                    <a:cubicBezTo>
                      <a:pt x="66" y="97"/>
                      <a:pt x="62" y="107"/>
                      <a:pt x="55" y="114"/>
                    </a:cubicBezTo>
                    <a:cubicBezTo>
                      <a:pt x="47" y="122"/>
                      <a:pt x="38" y="126"/>
                      <a:pt x="26" y="126"/>
                    </a:cubicBezTo>
                    <a:cubicBezTo>
                      <a:pt x="18" y="126"/>
                      <a:pt x="9" y="124"/>
                      <a:pt x="0" y="12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308" name="Freeform 227"/>
              <p:cNvSpPr>
                <a:spLocks/>
              </p:cNvSpPr>
              <p:nvPr/>
            </p:nvSpPr>
            <p:spPr bwMode="auto">
              <a:xfrm>
                <a:off x="5948604" y="3727133"/>
                <a:ext cx="281509" cy="558549"/>
              </a:xfrm>
              <a:custGeom>
                <a:avLst/>
                <a:gdLst>
                  <a:gd name="T0" fmla="*/ 0 w 126"/>
                  <a:gd name="T1" fmla="*/ 250 h 250"/>
                  <a:gd name="T2" fmla="*/ 0 w 126"/>
                  <a:gd name="T3" fmla="*/ 0 h 250"/>
                  <a:gd name="T4" fmla="*/ 126 w 126"/>
                  <a:gd name="T5" fmla="*/ 0 h 250"/>
                  <a:gd name="T6" fmla="*/ 126 w 126"/>
                  <a:gd name="T7" fmla="*/ 59 h 250"/>
                  <a:gd name="T8" fmla="*/ 68 w 126"/>
                  <a:gd name="T9" fmla="*/ 59 h 250"/>
                  <a:gd name="T10" fmla="*/ 68 w 126"/>
                  <a:gd name="T11" fmla="*/ 91 h 250"/>
                  <a:gd name="T12" fmla="*/ 120 w 126"/>
                  <a:gd name="T13" fmla="*/ 91 h 250"/>
                  <a:gd name="T14" fmla="*/ 120 w 126"/>
                  <a:gd name="T15" fmla="*/ 151 h 250"/>
                  <a:gd name="T16" fmla="*/ 68 w 126"/>
                  <a:gd name="T17" fmla="*/ 151 h 250"/>
                  <a:gd name="T18" fmla="*/ 68 w 126"/>
                  <a:gd name="T19" fmla="*/ 191 h 250"/>
                  <a:gd name="T20" fmla="*/ 126 w 126"/>
                  <a:gd name="T21" fmla="*/ 191 h 250"/>
                  <a:gd name="T22" fmla="*/ 126 w 126"/>
                  <a:gd name="T23" fmla="*/ 250 h 250"/>
                  <a:gd name="T24" fmla="*/ 0 w 126"/>
                  <a:gd name="T25"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250">
                    <a:moveTo>
                      <a:pt x="0" y="250"/>
                    </a:moveTo>
                    <a:lnTo>
                      <a:pt x="0" y="0"/>
                    </a:lnTo>
                    <a:lnTo>
                      <a:pt x="126" y="0"/>
                    </a:lnTo>
                    <a:lnTo>
                      <a:pt x="126" y="59"/>
                    </a:lnTo>
                    <a:lnTo>
                      <a:pt x="68" y="59"/>
                    </a:lnTo>
                    <a:lnTo>
                      <a:pt x="68" y="91"/>
                    </a:lnTo>
                    <a:lnTo>
                      <a:pt x="120" y="91"/>
                    </a:lnTo>
                    <a:lnTo>
                      <a:pt x="120" y="151"/>
                    </a:lnTo>
                    <a:lnTo>
                      <a:pt x="68" y="151"/>
                    </a:lnTo>
                    <a:lnTo>
                      <a:pt x="68" y="191"/>
                    </a:lnTo>
                    <a:lnTo>
                      <a:pt x="126" y="191"/>
                    </a:lnTo>
                    <a:lnTo>
                      <a:pt x="126" y="250"/>
                    </a:lnTo>
                    <a:lnTo>
                      <a:pt x="0" y="250"/>
                    </a:ln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sp>
            <p:nvSpPr>
              <p:cNvPr id="309" name="Freeform 228"/>
              <p:cNvSpPr>
                <a:spLocks noEditPoints="1"/>
              </p:cNvSpPr>
              <p:nvPr/>
            </p:nvSpPr>
            <p:spPr bwMode="auto">
              <a:xfrm>
                <a:off x="6283734" y="3727133"/>
                <a:ext cx="426732" cy="558549"/>
              </a:xfrm>
              <a:custGeom>
                <a:avLst/>
                <a:gdLst>
                  <a:gd name="T0" fmla="*/ 96 w 96"/>
                  <a:gd name="T1" fmla="*/ 63 h 126"/>
                  <a:gd name="T2" fmla="*/ 83 w 96"/>
                  <a:gd name="T3" fmla="*/ 109 h 126"/>
                  <a:gd name="T4" fmla="*/ 48 w 96"/>
                  <a:gd name="T5" fmla="*/ 126 h 126"/>
                  <a:gd name="T6" fmla="*/ 16 w 96"/>
                  <a:gd name="T7" fmla="*/ 113 h 126"/>
                  <a:gd name="T8" fmla="*/ 0 w 96"/>
                  <a:gd name="T9" fmla="*/ 62 h 126"/>
                  <a:gd name="T10" fmla="*/ 17 w 96"/>
                  <a:gd name="T11" fmla="*/ 12 h 126"/>
                  <a:gd name="T12" fmla="*/ 48 w 96"/>
                  <a:gd name="T13" fmla="*/ 0 h 126"/>
                  <a:gd name="T14" fmla="*/ 83 w 96"/>
                  <a:gd name="T15" fmla="*/ 17 h 126"/>
                  <a:gd name="T16" fmla="*/ 96 w 96"/>
                  <a:gd name="T17" fmla="*/ 63 h 126"/>
                  <a:gd name="T18" fmla="*/ 60 w 96"/>
                  <a:gd name="T19" fmla="*/ 64 h 126"/>
                  <a:gd name="T20" fmla="*/ 48 w 96"/>
                  <a:gd name="T21" fmla="*/ 30 h 126"/>
                  <a:gd name="T22" fmla="*/ 38 w 96"/>
                  <a:gd name="T23" fmla="*/ 39 h 126"/>
                  <a:gd name="T24" fmla="*/ 35 w 96"/>
                  <a:gd name="T25" fmla="*/ 63 h 126"/>
                  <a:gd name="T26" fmla="*/ 38 w 96"/>
                  <a:gd name="T27" fmla="*/ 87 h 126"/>
                  <a:gd name="T28" fmla="*/ 47 w 96"/>
                  <a:gd name="T29" fmla="*/ 96 h 126"/>
                  <a:gd name="T30" fmla="*/ 57 w 96"/>
                  <a:gd name="T31" fmla="*/ 87 h 126"/>
                  <a:gd name="T32" fmla="*/ 60 w 96"/>
                  <a:gd name="T33" fmla="*/ 6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126">
                    <a:moveTo>
                      <a:pt x="96" y="63"/>
                    </a:moveTo>
                    <a:cubicBezTo>
                      <a:pt x="96" y="82"/>
                      <a:pt x="91" y="97"/>
                      <a:pt x="83" y="109"/>
                    </a:cubicBezTo>
                    <a:cubicBezTo>
                      <a:pt x="74" y="120"/>
                      <a:pt x="62" y="126"/>
                      <a:pt x="48" y="126"/>
                    </a:cubicBezTo>
                    <a:cubicBezTo>
                      <a:pt x="36" y="126"/>
                      <a:pt x="25" y="122"/>
                      <a:pt x="16" y="113"/>
                    </a:cubicBezTo>
                    <a:cubicBezTo>
                      <a:pt x="5" y="102"/>
                      <a:pt x="0" y="85"/>
                      <a:pt x="0" y="62"/>
                    </a:cubicBezTo>
                    <a:cubicBezTo>
                      <a:pt x="0" y="40"/>
                      <a:pt x="5" y="24"/>
                      <a:pt x="17" y="12"/>
                    </a:cubicBezTo>
                    <a:cubicBezTo>
                      <a:pt x="26" y="4"/>
                      <a:pt x="36" y="0"/>
                      <a:pt x="48" y="0"/>
                    </a:cubicBezTo>
                    <a:cubicBezTo>
                      <a:pt x="63" y="0"/>
                      <a:pt x="74" y="5"/>
                      <a:pt x="83" y="17"/>
                    </a:cubicBezTo>
                    <a:cubicBezTo>
                      <a:pt x="91" y="28"/>
                      <a:pt x="96" y="44"/>
                      <a:pt x="96" y="63"/>
                    </a:cubicBezTo>
                    <a:close/>
                    <a:moveTo>
                      <a:pt x="60" y="64"/>
                    </a:moveTo>
                    <a:cubicBezTo>
                      <a:pt x="60" y="41"/>
                      <a:pt x="56" y="30"/>
                      <a:pt x="48" y="30"/>
                    </a:cubicBezTo>
                    <a:cubicBezTo>
                      <a:pt x="44" y="30"/>
                      <a:pt x="41" y="33"/>
                      <a:pt x="38" y="39"/>
                    </a:cubicBezTo>
                    <a:cubicBezTo>
                      <a:pt x="36" y="44"/>
                      <a:pt x="35" y="52"/>
                      <a:pt x="35" y="63"/>
                    </a:cubicBezTo>
                    <a:cubicBezTo>
                      <a:pt x="35" y="73"/>
                      <a:pt x="36" y="81"/>
                      <a:pt x="38" y="87"/>
                    </a:cubicBezTo>
                    <a:cubicBezTo>
                      <a:pt x="40" y="93"/>
                      <a:pt x="44" y="96"/>
                      <a:pt x="47" y="96"/>
                    </a:cubicBezTo>
                    <a:cubicBezTo>
                      <a:pt x="52" y="96"/>
                      <a:pt x="55" y="93"/>
                      <a:pt x="57" y="87"/>
                    </a:cubicBezTo>
                    <a:cubicBezTo>
                      <a:pt x="59" y="82"/>
                      <a:pt x="60" y="74"/>
                      <a:pt x="60"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rgbClr val="1C1C1C"/>
                  </a:solidFill>
                  <a:latin typeface="Agency FB" panose="020B0503020202020204" pitchFamily="34" charset="0"/>
                </a:endParaRPr>
              </a:p>
            </p:txBody>
          </p:sp>
        </p:grpSp>
      </p:grpSp>
      <p:grpSp>
        <p:nvGrpSpPr>
          <p:cNvPr id="310" name="Group 29"/>
          <p:cNvGrpSpPr/>
          <p:nvPr/>
        </p:nvGrpSpPr>
        <p:grpSpPr>
          <a:xfrm flipH="1">
            <a:off x="1063858" y="2006897"/>
            <a:ext cx="277647" cy="276819"/>
            <a:chOff x="2138511" y="2464802"/>
            <a:chExt cx="354012" cy="352956"/>
          </a:xfrm>
          <a:solidFill>
            <a:schemeClr val="accent1"/>
          </a:solidFill>
        </p:grpSpPr>
        <p:sp>
          <p:nvSpPr>
            <p:cNvPr id="311" name="Oval 30"/>
            <p:cNvSpPr>
              <a:spLocks noChangeArrowheads="1"/>
            </p:cNvSpPr>
            <p:nvPr/>
          </p:nvSpPr>
          <p:spPr bwMode="auto">
            <a:xfrm>
              <a:off x="2229830" y="2555417"/>
              <a:ext cx="171376" cy="171727"/>
            </a:xfrm>
            <a:prstGeom prst="ellipse">
              <a:avLst/>
            </a:pr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rgbClr val="1C1C1C"/>
                </a:solidFill>
                <a:latin typeface="Agency FB" panose="020B0503020202020204" pitchFamily="34" charset="0"/>
              </a:endParaRPr>
            </a:p>
          </p:txBody>
        </p:sp>
        <p:sp>
          <p:nvSpPr>
            <p:cNvPr id="312" name="Freeform 31"/>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rgbClr val="1C1C1C"/>
                </a:solidFill>
                <a:latin typeface="Agency FB" panose="020B0503020202020204" pitchFamily="34" charset="0"/>
              </a:endParaRPr>
            </a:p>
          </p:txBody>
        </p:sp>
      </p:grpSp>
      <p:grpSp>
        <p:nvGrpSpPr>
          <p:cNvPr id="313" name="Group 32"/>
          <p:cNvGrpSpPr/>
          <p:nvPr/>
        </p:nvGrpSpPr>
        <p:grpSpPr>
          <a:xfrm>
            <a:off x="1405189" y="1762945"/>
            <a:ext cx="1920591" cy="764721"/>
            <a:chOff x="8508022" y="2061983"/>
            <a:chExt cx="1920591" cy="764721"/>
          </a:xfrm>
        </p:grpSpPr>
        <p:sp>
          <p:nvSpPr>
            <p:cNvPr id="314" name="TextBox 33"/>
            <p:cNvSpPr txBox="1"/>
            <p:nvPr/>
          </p:nvSpPr>
          <p:spPr>
            <a:xfrm>
              <a:off x="8508022" y="2061983"/>
              <a:ext cx="997389" cy="369332"/>
            </a:xfrm>
            <a:prstGeom prst="rect">
              <a:avLst/>
            </a:prstGeom>
            <a:noFill/>
          </p:spPr>
          <p:txBody>
            <a:bodyPr wrap="none" rtlCol="0">
              <a:spAutoFit/>
            </a:bodyPr>
            <a:lstStyle/>
            <a:p>
              <a:r>
                <a:rPr lang="en-US" b="1">
                  <a:solidFill>
                    <a:srgbClr val="1C1C1C">
                      <a:lumMod val="75000"/>
                      <a:lumOff val="25000"/>
                    </a:srgbClr>
                  </a:solidFill>
                  <a:latin typeface="Agency FB" panose="020B0503020202020204" pitchFamily="34" charset="0"/>
                </a:rPr>
                <a:t>Blue Color</a:t>
              </a:r>
              <a:endParaRPr lang="en-GB" b="1">
                <a:solidFill>
                  <a:srgbClr val="1C1C1C">
                    <a:lumMod val="75000"/>
                    <a:lumOff val="25000"/>
                  </a:srgbClr>
                </a:solidFill>
                <a:latin typeface="Agency FB" panose="020B0503020202020204" pitchFamily="34" charset="0"/>
              </a:endParaRPr>
            </a:p>
          </p:txBody>
        </p:sp>
        <p:sp>
          <p:nvSpPr>
            <p:cNvPr id="315" name="Rectangle 34"/>
            <p:cNvSpPr/>
            <p:nvPr/>
          </p:nvSpPr>
          <p:spPr>
            <a:xfrm>
              <a:off x="8508023" y="2365039"/>
              <a:ext cx="1920590" cy="461665"/>
            </a:xfrm>
            <a:prstGeom prst="rect">
              <a:avLst/>
            </a:prstGeom>
          </p:spPr>
          <p:txBody>
            <a:bodyPr wrap="square">
              <a:spAutoFit/>
            </a:bodyPr>
            <a:lstStyle/>
            <a:p>
              <a:r>
                <a:rPr lang="en-GB" sz="1200">
                  <a:solidFill>
                    <a:srgbClr val="1C1C1C">
                      <a:lumMod val="50000"/>
                      <a:lumOff val="50000"/>
                    </a:srgbClr>
                  </a:solidFill>
                  <a:latin typeface="Agency FB" panose="020B0503020202020204" pitchFamily="34" charset="0"/>
                </a:rPr>
                <a:t>Lorem ipsum dolor sit consectetur adipiscing elit. </a:t>
              </a:r>
            </a:p>
          </p:txBody>
        </p:sp>
      </p:grpSp>
      <p:grpSp>
        <p:nvGrpSpPr>
          <p:cNvPr id="316" name="Group 35"/>
          <p:cNvGrpSpPr/>
          <p:nvPr/>
        </p:nvGrpSpPr>
        <p:grpSpPr>
          <a:xfrm flipH="1">
            <a:off x="1062382" y="3450758"/>
            <a:ext cx="277647" cy="276819"/>
            <a:chOff x="2138511" y="2464802"/>
            <a:chExt cx="354012" cy="352956"/>
          </a:xfrm>
          <a:solidFill>
            <a:srgbClr val="759F81"/>
          </a:solidFill>
        </p:grpSpPr>
        <p:sp>
          <p:nvSpPr>
            <p:cNvPr id="317" name="Oval 36"/>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rgbClr val="1C1C1C"/>
                </a:solidFill>
                <a:latin typeface="Agency FB" panose="020B0503020202020204" pitchFamily="34" charset="0"/>
              </a:endParaRPr>
            </a:p>
          </p:txBody>
        </p:sp>
        <p:sp>
          <p:nvSpPr>
            <p:cNvPr id="318" name="Freeform 37"/>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rgbClr val="1C1C1C"/>
                </a:solidFill>
                <a:latin typeface="Agency FB" panose="020B0503020202020204" pitchFamily="34" charset="0"/>
              </a:endParaRPr>
            </a:p>
          </p:txBody>
        </p:sp>
      </p:grpSp>
      <p:grpSp>
        <p:nvGrpSpPr>
          <p:cNvPr id="319" name="Group 38"/>
          <p:cNvGrpSpPr/>
          <p:nvPr/>
        </p:nvGrpSpPr>
        <p:grpSpPr>
          <a:xfrm>
            <a:off x="1403713" y="3206806"/>
            <a:ext cx="1920591" cy="764721"/>
            <a:chOff x="8508022" y="2061983"/>
            <a:chExt cx="1920591" cy="764721"/>
          </a:xfrm>
        </p:grpSpPr>
        <p:sp>
          <p:nvSpPr>
            <p:cNvPr id="320" name="TextBox 39"/>
            <p:cNvSpPr txBox="1"/>
            <p:nvPr/>
          </p:nvSpPr>
          <p:spPr>
            <a:xfrm>
              <a:off x="8508022" y="2061983"/>
              <a:ext cx="1024639" cy="369332"/>
            </a:xfrm>
            <a:prstGeom prst="rect">
              <a:avLst/>
            </a:prstGeom>
            <a:noFill/>
          </p:spPr>
          <p:txBody>
            <a:bodyPr wrap="none" rtlCol="0">
              <a:spAutoFit/>
            </a:bodyPr>
            <a:lstStyle/>
            <a:p>
              <a:r>
                <a:rPr lang="en-US" b="1">
                  <a:solidFill>
                    <a:srgbClr val="1C1C1C">
                      <a:lumMod val="75000"/>
                      <a:lumOff val="25000"/>
                    </a:srgbClr>
                  </a:solidFill>
                  <a:latin typeface="Agency FB" panose="020B0503020202020204" pitchFamily="34" charset="0"/>
                </a:rPr>
                <a:t>Lime Color</a:t>
              </a:r>
              <a:endParaRPr lang="en-GB" b="1">
                <a:solidFill>
                  <a:srgbClr val="1C1C1C">
                    <a:lumMod val="75000"/>
                    <a:lumOff val="25000"/>
                  </a:srgbClr>
                </a:solidFill>
                <a:latin typeface="Agency FB" panose="020B0503020202020204" pitchFamily="34" charset="0"/>
              </a:endParaRPr>
            </a:p>
          </p:txBody>
        </p:sp>
        <p:sp>
          <p:nvSpPr>
            <p:cNvPr id="321" name="Rectangle 40"/>
            <p:cNvSpPr/>
            <p:nvPr/>
          </p:nvSpPr>
          <p:spPr>
            <a:xfrm>
              <a:off x="8508023" y="2365039"/>
              <a:ext cx="1920590" cy="461665"/>
            </a:xfrm>
            <a:prstGeom prst="rect">
              <a:avLst/>
            </a:prstGeom>
          </p:spPr>
          <p:txBody>
            <a:bodyPr wrap="square">
              <a:spAutoFit/>
            </a:bodyPr>
            <a:lstStyle/>
            <a:p>
              <a:r>
                <a:rPr lang="en-GB" sz="1200">
                  <a:solidFill>
                    <a:srgbClr val="1C1C1C">
                      <a:lumMod val="50000"/>
                      <a:lumOff val="50000"/>
                    </a:srgbClr>
                  </a:solidFill>
                  <a:latin typeface="Agency FB" panose="020B0503020202020204" pitchFamily="34" charset="0"/>
                </a:rPr>
                <a:t>Lorem ipsum dolor sit consectetur adipiscing elit. </a:t>
              </a:r>
            </a:p>
          </p:txBody>
        </p:sp>
      </p:grpSp>
      <p:grpSp>
        <p:nvGrpSpPr>
          <p:cNvPr id="322" name="Group 41"/>
          <p:cNvGrpSpPr/>
          <p:nvPr/>
        </p:nvGrpSpPr>
        <p:grpSpPr>
          <a:xfrm flipH="1">
            <a:off x="1062382" y="4894619"/>
            <a:ext cx="277647" cy="276819"/>
            <a:chOff x="2138511" y="2464802"/>
            <a:chExt cx="354012" cy="352956"/>
          </a:xfrm>
          <a:solidFill>
            <a:schemeClr val="tx1">
              <a:lumMod val="75000"/>
              <a:lumOff val="25000"/>
            </a:schemeClr>
          </a:solidFill>
        </p:grpSpPr>
        <p:sp>
          <p:nvSpPr>
            <p:cNvPr id="323" name="Oval 42"/>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rgbClr val="1C1C1C"/>
                </a:solidFill>
                <a:latin typeface="Agency FB" panose="020B0503020202020204" pitchFamily="34" charset="0"/>
              </a:endParaRPr>
            </a:p>
          </p:txBody>
        </p:sp>
        <p:sp>
          <p:nvSpPr>
            <p:cNvPr id="324" name="Freeform 43"/>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rgbClr val="1C1C1C"/>
                </a:solidFill>
                <a:latin typeface="Agency FB" panose="020B0503020202020204" pitchFamily="34" charset="0"/>
              </a:endParaRPr>
            </a:p>
          </p:txBody>
        </p:sp>
      </p:grpSp>
      <p:grpSp>
        <p:nvGrpSpPr>
          <p:cNvPr id="325" name="Group 44"/>
          <p:cNvGrpSpPr/>
          <p:nvPr/>
        </p:nvGrpSpPr>
        <p:grpSpPr>
          <a:xfrm>
            <a:off x="1403713" y="4650667"/>
            <a:ext cx="1920591" cy="764721"/>
            <a:chOff x="8508022" y="2061983"/>
            <a:chExt cx="1920591" cy="764721"/>
          </a:xfrm>
        </p:grpSpPr>
        <p:sp>
          <p:nvSpPr>
            <p:cNvPr id="326" name="TextBox 45"/>
            <p:cNvSpPr txBox="1"/>
            <p:nvPr/>
          </p:nvSpPr>
          <p:spPr>
            <a:xfrm>
              <a:off x="8508022" y="2061983"/>
              <a:ext cx="950901" cy="369332"/>
            </a:xfrm>
            <a:prstGeom prst="rect">
              <a:avLst/>
            </a:prstGeom>
            <a:noFill/>
          </p:spPr>
          <p:txBody>
            <a:bodyPr wrap="none" rtlCol="0">
              <a:spAutoFit/>
            </a:bodyPr>
            <a:lstStyle/>
            <a:p>
              <a:r>
                <a:rPr lang="en-US" b="1">
                  <a:solidFill>
                    <a:srgbClr val="1C1C1C">
                      <a:lumMod val="75000"/>
                      <a:lumOff val="25000"/>
                    </a:srgbClr>
                  </a:solidFill>
                  <a:latin typeface="Agency FB" panose="020B0503020202020204" pitchFamily="34" charset="0"/>
                </a:rPr>
                <a:t>Red Color</a:t>
              </a:r>
              <a:endParaRPr lang="en-GB" b="1">
                <a:solidFill>
                  <a:srgbClr val="1C1C1C">
                    <a:lumMod val="75000"/>
                    <a:lumOff val="25000"/>
                  </a:srgbClr>
                </a:solidFill>
                <a:latin typeface="Agency FB" panose="020B0503020202020204" pitchFamily="34" charset="0"/>
              </a:endParaRPr>
            </a:p>
          </p:txBody>
        </p:sp>
        <p:sp>
          <p:nvSpPr>
            <p:cNvPr id="327" name="Rectangle 46"/>
            <p:cNvSpPr/>
            <p:nvPr/>
          </p:nvSpPr>
          <p:spPr>
            <a:xfrm>
              <a:off x="8508023" y="2365039"/>
              <a:ext cx="1920590" cy="461665"/>
            </a:xfrm>
            <a:prstGeom prst="rect">
              <a:avLst/>
            </a:prstGeom>
          </p:spPr>
          <p:txBody>
            <a:bodyPr wrap="square">
              <a:spAutoFit/>
            </a:bodyPr>
            <a:lstStyle/>
            <a:p>
              <a:r>
                <a:rPr lang="en-GB" sz="1200">
                  <a:solidFill>
                    <a:srgbClr val="1C1C1C">
                      <a:lumMod val="50000"/>
                      <a:lumOff val="50000"/>
                    </a:srgbClr>
                  </a:solidFill>
                  <a:latin typeface="Agency FB" panose="020B0503020202020204" pitchFamily="34" charset="0"/>
                </a:rPr>
                <a:t>Lorem ipsum dolor sit consectetur adipiscing elit. </a:t>
              </a:r>
            </a:p>
          </p:txBody>
        </p:sp>
      </p:grpSp>
      <p:grpSp>
        <p:nvGrpSpPr>
          <p:cNvPr id="328" name="Group 47"/>
          <p:cNvGrpSpPr/>
          <p:nvPr/>
        </p:nvGrpSpPr>
        <p:grpSpPr>
          <a:xfrm flipH="1">
            <a:off x="8722864" y="2006897"/>
            <a:ext cx="277647" cy="276819"/>
            <a:chOff x="2138511" y="2464802"/>
            <a:chExt cx="354012" cy="352956"/>
          </a:xfrm>
          <a:solidFill>
            <a:schemeClr val="tx1">
              <a:lumMod val="65000"/>
              <a:lumOff val="35000"/>
            </a:schemeClr>
          </a:solidFill>
        </p:grpSpPr>
        <p:sp>
          <p:nvSpPr>
            <p:cNvPr id="329" name="Oval 48"/>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rgbClr val="1C1C1C"/>
                </a:solidFill>
                <a:latin typeface="Agency FB" panose="020B0503020202020204" pitchFamily="34" charset="0"/>
              </a:endParaRPr>
            </a:p>
          </p:txBody>
        </p:sp>
        <p:sp>
          <p:nvSpPr>
            <p:cNvPr id="330" name="Freeform 49"/>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rgbClr val="1C1C1C"/>
                </a:solidFill>
                <a:latin typeface="Agency FB" panose="020B0503020202020204" pitchFamily="34" charset="0"/>
              </a:endParaRPr>
            </a:p>
          </p:txBody>
        </p:sp>
      </p:grpSp>
      <p:grpSp>
        <p:nvGrpSpPr>
          <p:cNvPr id="331" name="Group 50"/>
          <p:cNvGrpSpPr/>
          <p:nvPr/>
        </p:nvGrpSpPr>
        <p:grpSpPr>
          <a:xfrm>
            <a:off x="9064195" y="1762945"/>
            <a:ext cx="1920591" cy="764721"/>
            <a:chOff x="8508022" y="2061983"/>
            <a:chExt cx="1920591" cy="764721"/>
          </a:xfrm>
        </p:grpSpPr>
        <p:sp>
          <p:nvSpPr>
            <p:cNvPr id="332" name="TextBox 51"/>
            <p:cNvSpPr txBox="1"/>
            <p:nvPr/>
          </p:nvSpPr>
          <p:spPr>
            <a:xfrm>
              <a:off x="8508022" y="2061983"/>
              <a:ext cx="1133644" cy="369332"/>
            </a:xfrm>
            <a:prstGeom prst="rect">
              <a:avLst/>
            </a:prstGeom>
            <a:noFill/>
          </p:spPr>
          <p:txBody>
            <a:bodyPr wrap="none" rtlCol="0">
              <a:spAutoFit/>
            </a:bodyPr>
            <a:lstStyle/>
            <a:p>
              <a:r>
                <a:rPr lang="en-US" b="1">
                  <a:solidFill>
                    <a:srgbClr val="1C1C1C">
                      <a:lumMod val="75000"/>
                      <a:lumOff val="25000"/>
                    </a:srgbClr>
                  </a:solidFill>
                  <a:latin typeface="Agency FB" panose="020B0503020202020204" pitchFamily="34" charset="0"/>
                </a:rPr>
                <a:t>Green Color</a:t>
              </a:r>
              <a:endParaRPr lang="en-GB" b="1">
                <a:solidFill>
                  <a:srgbClr val="1C1C1C">
                    <a:lumMod val="75000"/>
                    <a:lumOff val="25000"/>
                  </a:srgbClr>
                </a:solidFill>
                <a:latin typeface="Agency FB" panose="020B0503020202020204" pitchFamily="34" charset="0"/>
              </a:endParaRPr>
            </a:p>
          </p:txBody>
        </p:sp>
        <p:sp>
          <p:nvSpPr>
            <p:cNvPr id="333" name="Rectangle 52"/>
            <p:cNvSpPr/>
            <p:nvPr/>
          </p:nvSpPr>
          <p:spPr>
            <a:xfrm>
              <a:off x="8508023" y="2365039"/>
              <a:ext cx="1920590" cy="461665"/>
            </a:xfrm>
            <a:prstGeom prst="rect">
              <a:avLst/>
            </a:prstGeom>
          </p:spPr>
          <p:txBody>
            <a:bodyPr wrap="square">
              <a:spAutoFit/>
            </a:bodyPr>
            <a:lstStyle/>
            <a:p>
              <a:r>
                <a:rPr lang="en-GB" sz="1200">
                  <a:solidFill>
                    <a:srgbClr val="1C1C1C">
                      <a:lumMod val="50000"/>
                      <a:lumOff val="50000"/>
                    </a:srgbClr>
                  </a:solidFill>
                  <a:latin typeface="Agency FB" panose="020B0503020202020204" pitchFamily="34" charset="0"/>
                </a:rPr>
                <a:t>Lorem ipsum dolor sit consectetur adipiscing elit. </a:t>
              </a:r>
            </a:p>
          </p:txBody>
        </p:sp>
      </p:grpSp>
      <p:grpSp>
        <p:nvGrpSpPr>
          <p:cNvPr id="334" name="Group 53"/>
          <p:cNvGrpSpPr/>
          <p:nvPr/>
        </p:nvGrpSpPr>
        <p:grpSpPr>
          <a:xfrm flipH="1">
            <a:off x="8721388" y="3450758"/>
            <a:ext cx="277647" cy="276819"/>
            <a:chOff x="2138511" y="2464802"/>
            <a:chExt cx="354012" cy="352956"/>
          </a:xfrm>
          <a:solidFill>
            <a:schemeClr val="tx1">
              <a:lumMod val="50000"/>
              <a:lumOff val="50000"/>
            </a:schemeClr>
          </a:solidFill>
        </p:grpSpPr>
        <p:sp>
          <p:nvSpPr>
            <p:cNvPr id="335" name="Oval 54"/>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rgbClr val="1C1C1C"/>
                </a:solidFill>
                <a:latin typeface="Agency FB" panose="020B0503020202020204" pitchFamily="34" charset="0"/>
              </a:endParaRPr>
            </a:p>
          </p:txBody>
        </p:sp>
        <p:sp>
          <p:nvSpPr>
            <p:cNvPr id="336" name="Freeform 55"/>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rgbClr val="1C1C1C"/>
                </a:solidFill>
                <a:latin typeface="Agency FB" panose="020B0503020202020204" pitchFamily="34" charset="0"/>
              </a:endParaRPr>
            </a:p>
          </p:txBody>
        </p:sp>
      </p:grpSp>
      <p:grpSp>
        <p:nvGrpSpPr>
          <p:cNvPr id="337" name="Group 56"/>
          <p:cNvGrpSpPr/>
          <p:nvPr/>
        </p:nvGrpSpPr>
        <p:grpSpPr>
          <a:xfrm>
            <a:off x="9062719" y="3206806"/>
            <a:ext cx="1920591" cy="764721"/>
            <a:chOff x="8508022" y="2061983"/>
            <a:chExt cx="1920591" cy="764721"/>
          </a:xfrm>
        </p:grpSpPr>
        <p:sp>
          <p:nvSpPr>
            <p:cNvPr id="338" name="TextBox 57"/>
            <p:cNvSpPr txBox="1"/>
            <p:nvPr/>
          </p:nvSpPr>
          <p:spPr>
            <a:xfrm>
              <a:off x="8508022" y="2061983"/>
              <a:ext cx="1228221" cy="369332"/>
            </a:xfrm>
            <a:prstGeom prst="rect">
              <a:avLst/>
            </a:prstGeom>
            <a:noFill/>
          </p:spPr>
          <p:txBody>
            <a:bodyPr wrap="none" rtlCol="0">
              <a:spAutoFit/>
            </a:bodyPr>
            <a:lstStyle/>
            <a:p>
              <a:r>
                <a:rPr lang="en-US" b="1">
                  <a:solidFill>
                    <a:srgbClr val="1C1C1C">
                      <a:lumMod val="75000"/>
                      <a:lumOff val="25000"/>
                    </a:srgbClr>
                  </a:solidFill>
                  <a:latin typeface="Agency FB" panose="020B0503020202020204" pitchFamily="34" charset="0"/>
                </a:rPr>
                <a:t>Orange Color</a:t>
              </a:r>
              <a:endParaRPr lang="en-GB" b="1">
                <a:solidFill>
                  <a:srgbClr val="1C1C1C">
                    <a:lumMod val="75000"/>
                    <a:lumOff val="25000"/>
                  </a:srgbClr>
                </a:solidFill>
                <a:latin typeface="Agency FB" panose="020B0503020202020204" pitchFamily="34" charset="0"/>
              </a:endParaRPr>
            </a:p>
          </p:txBody>
        </p:sp>
        <p:sp>
          <p:nvSpPr>
            <p:cNvPr id="339" name="Rectangle 58"/>
            <p:cNvSpPr/>
            <p:nvPr/>
          </p:nvSpPr>
          <p:spPr>
            <a:xfrm>
              <a:off x="8508023" y="2365039"/>
              <a:ext cx="1920590" cy="461665"/>
            </a:xfrm>
            <a:prstGeom prst="rect">
              <a:avLst/>
            </a:prstGeom>
          </p:spPr>
          <p:txBody>
            <a:bodyPr wrap="square">
              <a:spAutoFit/>
            </a:bodyPr>
            <a:lstStyle/>
            <a:p>
              <a:r>
                <a:rPr lang="en-GB" sz="1200">
                  <a:solidFill>
                    <a:srgbClr val="1C1C1C">
                      <a:lumMod val="50000"/>
                      <a:lumOff val="50000"/>
                    </a:srgbClr>
                  </a:solidFill>
                  <a:latin typeface="Agency FB" panose="020B0503020202020204" pitchFamily="34" charset="0"/>
                </a:rPr>
                <a:t>Lorem ipsum dolor sit consectetur adipiscing elit. </a:t>
              </a:r>
            </a:p>
          </p:txBody>
        </p:sp>
      </p:grpSp>
      <p:grpSp>
        <p:nvGrpSpPr>
          <p:cNvPr id="340" name="Group 59"/>
          <p:cNvGrpSpPr/>
          <p:nvPr/>
        </p:nvGrpSpPr>
        <p:grpSpPr>
          <a:xfrm flipH="1">
            <a:off x="8721388" y="4894619"/>
            <a:ext cx="277647" cy="276819"/>
            <a:chOff x="2138511" y="2464802"/>
            <a:chExt cx="354012" cy="352956"/>
          </a:xfrm>
          <a:solidFill>
            <a:schemeClr val="bg1">
              <a:lumMod val="65000"/>
            </a:schemeClr>
          </a:solidFill>
        </p:grpSpPr>
        <p:sp>
          <p:nvSpPr>
            <p:cNvPr id="341" name="Oval 60"/>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rgbClr val="1C1C1C"/>
                </a:solidFill>
                <a:latin typeface="Agency FB" panose="020B0503020202020204" pitchFamily="34" charset="0"/>
              </a:endParaRPr>
            </a:p>
          </p:txBody>
        </p:sp>
        <p:sp>
          <p:nvSpPr>
            <p:cNvPr id="342" name="Freeform 61"/>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rgbClr val="1C1C1C"/>
                </a:solidFill>
                <a:latin typeface="Agency FB" panose="020B0503020202020204" pitchFamily="34" charset="0"/>
              </a:endParaRPr>
            </a:p>
          </p:txBody>
        </p:sp>
      </p:grpSp>
      <p:grpSp>
        <p:nvGrpSpPr>
          <p:cNvPr id="343" name="Group 62"/>
          <p:cNvGrpSpPr/>
          <p:nvPr/>
        </p:nvGrpSpPr>
        <p:grpSpPr>
          <a:xfrm>
            <a:off x="9062719" y="4650667"/>
            <a:ext cx="1920591" cy="764721"/>
            <a:chOff x="8508022" y="2061983"/>
            <a:chExt cx="1920591" cy="764721"/>
          </a:xfrm>
        </p:grpSpPr>
        <p:sp>
          <p:nvSpPr>
            <p:cNvPr id="344" name="TextBox 63"/>
            <p:cNvSpPr txBox="1"/>
            <p:nvPr/>
          </p:nvSpPr>
          <p:spPr>
            <a:xfrm>
              <a:off x="8508022" y="2061983"/>
              <a:ext cx="1031051" cy="369332"/>
            </a:xfrm>
            <a:prstGeom prst="rect">
              <a:avLst/>
            </a:prstGeom>
            <a:noFill/>
          </p:spPr>
          <p:txBody>
            <a:bodyPr wrap="none" rtlCol="0">
              <a:spAutoFit/>
            </a:bodyPr>
            <a:lstStyle/>
            <a:p>
              <a:r>
                <a:rPr lang="en-US" b="1">
                  <a:solidFill>
                    <a:srgbClr val="1C1C1C">
                      <a:lumMod val="75000"/>
                      <a:lumOff val="25000"/>
                    </a:srgbClr>
                  </a:solidFill>
                  <a:latin typeface="Agency FB" panose="020B0503020202020204" pitchFamily="34" charset="0"/>
                </a:rPr>
                <a:t>Dark Color</a:t>
              </a:r>
              <a:endParaRPr lang="en-GB" b="1">
                <a:solidFill>
                  <a:srgbClr val="1C1C1C">
                    <a:lumMod val="75000"/>
                    <a:lumOff val="25000"/>
                  </a:srgbClr>
                </a:solidFill>
                <a:latin typeface="Agency FB" panose="020B0503020202020204" pitchFamily="34" charset="0"/>
              </a:endParaRPr>
            </a:p>
          </p:txBody>
        </p:sp>
        <p:sp>
          <p:nvSpPr>
            <p:cNvPr id="345" name="Rectangle 64"/>
            <p:cNvSpPr/>
            <p:nvPr/>
          </p:nvSpPr>
          <p:spPr>
            <a:xfrm>
              <a:off x="8508023" y="2365039"/>
              <a:ext cx="1920590" cy="461665"/>
            </a:xfrm>
            <a:prstGeom prst="rect">
              <a:avLst/>
            </a:prstGeom>
          </p:spPr>
          <p:txBody>
            <a:bodyPr wrap="square">
              <a:spAutoFit/>
            </a:bodyPr>
            <a:lstStyle/>
            <a:p>
              <a:r>
                <a:rPr lang="en-GB" sz="1200">
                  <a:solidFill>
                    <a:srgbClr val="1C1C1C">
                      <a:lumMod val="50000"/>
                      <a:lumOff val="50000"/>
                    </a:srgbClr>
                  </a:solidFill>
                  <a:latin typeface="Agency FB" panose="020B0503020202020204" pitchFamily="34" charset="0"/>
                </a:rPr>
                <a:t>Lorem ipsum dolor sit consectetur adipiscing elit. </a:t>
              </a:r>
            </a:p>
          </p:txBody>
        </p:sp>
      </p:grpSp>
      <p:sp>
        <p:nvSpPr>
          <p:cNvPr id="87" name="矩形 86"/>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744342304"/>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91"/>
                                        </p:tgtEl>
                                        <p:attrNameLst>
                                          <p:attrName>style.visibility</p:attrName>
                                        </p:attrNameLst>
                                      </p:cBhvr>
                                      <p:to>
                                        <p:strVal val="visible"/>
                                      </p:to>
                                    </p:set>
                                    <p:animEffect transition="in" filter="fade">
                                      <p:cBhvr>
                                        <p:cTn id="7" dur="1000"/>
                                        <p:tgtEl>
                                          <p:spTgt spid="291"/>
                                        </p:tgtEl>
                                      </p:cBhvr>
                                    </p:animEffect>
                                    <p:anim calcmode="lin" valueType="num">
                                      <p:cBhvr>
                                        <p:cTn id="8" dur="1000" fill="hold"/>
                                        <p:tgtEl>
                                          <p:spTgt spid="291"/>
                                        </p:tgtEl>
                                        <p:attrNameLst>
                                          <p:attrName>ppt_x</p:attrName>
                                        </p:attrNameLst>
                                      </p:cBhvr>
                                      <p:tavLst>
                                        <p:tav tm="0">
                                          <p:val>
                                            <p:strVal val="#ppt_x"/>
                                          </p:val>
                                        </p:tav>
                                        <p:tav tm="100000">
                                          <p:val>
                                            <p:strVal val="#ppt_x"/>
                                          </p:val>
                                        </p:tav>
                                      </p:tavLst>
                                    </p:anim>
                                    <p:anim calcmode="lin" valueType="num">
                                      <p:cBhvr>
                                        <p:cTn id="9" dur="1000" fill="hold"/>
                                        <p:tgtEl>
                                          <p:spTgt spid="29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310"/>
                                        </p:tgtEl>
                                        <p:attrNameLst>
                                          <p:attrName>style.visibility</p:attrName>
                                        </p:attrNameLst>
                                      </p:cBhvr>
                                      <p:to>
                                        <p:strVal val="visible"/>
                                      </p:to>
                                    </p:set>
                                    <p:anim calcmode="lin" valueType="num">
                                      <p:cBhvr>
                                        <p:cTn id="13" dur="500" fill="hold"/>
                                        <p:tgtEl>
                                          <p:spTgt spid="310"/>
                                        </p:tgtEl>
                                        <p:attrNameLst>
                                          <p:attrName>ppt_w</p:attrName>
                                        </p:attrNameLst>
                                      </p:cBhvr>
                                      <p:tavLst>
                                        <p:tav tm="0">
                                          <p:val>
                                            <p:fltVal val="0"/>
                                          </p:val>
                                        </p:tav>
                                        <p:tav tm="100000">
                                          <p:val>
                                            <p:strVal val="#ppt_w"/>
                                          </p:val>
                                        </p:tav>
                                      </p:tavLst>
                                    </p:anim>
                                    <p:anim calcmode="lin" valueType="num">
                                      <p:cBhvr>
                                        <p:cTn id="14" dur="500" fill="hold"/>
                                        <p:tgtEl>
                                          <p:spTgt spid="310"/>
                                        </p:tgtEl>
                                        <p:attrNameLst>
                                          <p:attrName>ppt_h</p:attrName>
                                        </p:attrNameLst>
                                      </p:cBhvr>
                                      <p:tavLst>
                                        <p:tav tm="0">
                                          <p:val>
                                            <p:fltVal val="0"/>
                                          </p:val>
                                        </p:tav>
                                        <p:tav tm="100000">
                                          <p:val>
                                            <p:strVal val="#ppt_h"/>
                                          </p:val>
                                        </p:tav>
                                      </p:tavLst>
                                    </p:anim>
                                    <p:animEffect transition="in" filter="fade">
                                      <p:cBhvr>
                                        <p:cTn id="15" dur="500"/>
                                        <p:tgtEl>
                                          <p:spTgt spid="310"/>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313"/>
                                        </p:tgtEl>
                                        <p:attrNameLst>
                                          <p:attrName>style.visibility</p:attrName>
                                        </p:attrNameLst>
                                      </p:cBhvr>
                                      <p:to>
                                        <p:strVal val="visible"/>
                                      </p:to>
                                    </p:set>
                                    <p:anim calcmode="lin" valueType="num">
                                      <p:cBhvr additive="base">
                                        <p:cTn id="19" dur="500"/>
                                        <p:tgtEl>
                                          <p:spTgt spid="313"/>
                                        </p:tgtEl>
                                        <p:attrNameLst>
                                          <p:attrName>ppt_x</p:attrName>
                                        </p:attrNameLst>
                                      </p:cBhvr>
                                      <p:tavLst>
                                        <p:tav tm="0">
                                          <p:val>
                                            <p:strVal val="#ppt_x-#ppt_w*1.125000"/>
                                          </p:val>
                                        </p:tav>
                                        <p:tav tm="100000">
                                          <p:val>
                                            <p:strVal val="#ppt_x"/>
                                          </p:val>
                                        </p:tav>
                                      </p:tavLst>
                                    </p:anim>
                                    <p:animEffect transition="in" filter="wipe(right)">
                                      <p:cBhvr>
                                        <p:cTn id="20" dur="500"/>
                                        <p:tgtEl>
                                          <p:spTgt spid="313"/>
                                        </p:tgtEl>
                                      </p:cBhvr>
                                    </p:animEffect>
                                  </p:childTnLst>
                                </p:cTn>
                              </p:par>
                            </p:childTnLst>
                          </p:cTn>
                        </p:par>
                        <p:par>
                          <p:cTn id="21" fill="hold">
                            <p:stCondLst>
                              <p:cond delay="2000"/>
                            </p:stCondLst>
                            <p:childTnLst>
                              <p:par>
                                <p:cTn id="22" presetID="53" presetClass="entr" presetSubtype="16" fill="hold" nodeType="afterEffect">
                                  <p:stCondLst>
                                    <p:cond delay="0"/>
                                  </p:stCondLst>
                                  <p:childTnLst>
                                    <p:set>
                                      <p:cBhvr>
                                        <p:cTn id="23" dur="1" fill="hold">
                                          <p:stCondLst>
                                            <p:cond delay="0"/>
                                          </p:stCondLst>
                                        </p:cTn>
                                        <p:tgtEl>
                                          <p:spTgt spid="316"/>
                                        </p:tgtEl>
                                        <p:attrNameLst>
                                          <p:attrName>style.visibility</p:attrName>
                                        </p:attrNameLst>
                                      </p:cBhvr>
                                      <p:to>
                                        <p:strVal val="visible"/>
                                      </p:to>
                                    </p:set>
                                    <p:anim calcmode="lin" valueType="num">
                                      <p:cBhvr>
                                        <p:cTn id="24" dur="500" fill="hold"/>
                                        <p:tgtEl>
                                          <p:spTgt spid="316"/>
                                        </p:tgtEl>
                                        <p:attrNameLst>
                                          <p:attrName>ppt_w</p:attrName>
                                        </p:attrNameLst>
                                      </p:cBhvr>
                                      <p:tavLst>
                                        <p:tav tm="0">
                                          <p:val>
                                            <p:fltVal val="0"/>
                                          </p:val>
                                        </p:tav>
                                        <p:tav tm="100000">
                                          <p:val>
                                            <p:strVal val="#ppt_w"/>
                                          </p:val>
                                        </p:tav>
                                      </p:tavLst>
                                    </p:anim>
                                    <p:anim calcmode="lin" valueType="num">
                                      <p:cBhvr>
                                        <p:cTn id="25" dur="500" fill="hold"/>
                                        <p:tgtEl>
                                          <p:spTgt spid="316"/>
                                        </p:tgtEl>
                                        <p:attrNameLst>
                                          <p:attrName>ppt_h</p:attrName>
                                        </p:attrNameLst>
                                      </p:cBhvr>
                                      <p:tavLst>
                                        <p:tav tm="0">
                                          <p:val>
                                            <p:fltVal val="0"/>
                                          </p:val>
                                        </p:tav>
                                        <p:tav tm="100000">
                                          <p:val>
                                            <p:strVal val="#ppt_h"/>
                                          </p:val>
                                        </p:tav>
                                      </p:tavLst>
                                    </p:anim>
                                    <p:animEffect transition="in" filter="fade">
                                      <p:cBhvr>
                                        <p:cTn id="26" dur="500"/>
                                        <p:tgtEl>
                                          <p:spTgt spid="316"/>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319"/>
                                        </p:tgtEl>
                                        <p:attrNameLst>
                                          <p:attrName>style.visibility</p:attrName>
                                        </p:attrNameLst>
                                      </p:cBhvr>
                                      <p:to>
                                        <p:strVal val="visible"/>
                                      </p:to>
                                    </p:set>
                                    <p:anim calcmode="lin" valueType="num">
                                      <p:cBhvr additive="base">
                                        <p:cTn id="30" dur="500"/>
                                        <p:tgtEl>
                                          <p:spTgt spid="319"/>
                                        </p:tgtEl>
                                        <p:attrNameLst>
                                          <p:attrName>ppt_x</p:attrName>
                                        </p:attrNameLst>
                                      </p:cBhvr>
                                      <p:tavLst>
                                        <p:tav tm="0">
                                          <p:val>
                                            <p:strVal val="#ppt_x-#ppt_w*1.125000"/>
                                          </p:val>
                                        </p:tav>
                                        <p:tav tm="100000">
                                          <p:val>
                                            <p:strVal val="#ppt_x"/>
                                          </p:val>
                                        </p:tav>
                                      </p:tavLst>
                                    </p:anim>
                                    <p:animEffect transition="in" filter="wipe(right)">
                                      <p:cBhvr>
                                        <p:cTn id="31" dur="500"/>
                                        <p:tgtEl>
                                          <p:spTgt spid="319"/>
                                        </p:tgtEl>
                                      </p:cBhvr>
                                    </p:animEffect>
                                  </p:childTnLst>
                                </p:cTn>
                              </p:par>
                            </p:childTnLst>
                          </p:cTn>
                        </p:par>
                        <p:par>
                          <p:cTn id="32" fill="hold">
                            <p:stCondLst>
                              <p:cond delay="3000"/>
                            </p:stCondLst>
                            <p:childTnLst>
                              <p:par>
                                <p:cTn id="33" presetID="53" presetClass="entr" presetSubtype="16" fill="hold" nodeType="afterEffect">
                                  <p:stCondLst>
                                    <p:cond delay="0"/>
                                  </p:stCondLst>
                                  <p:childTnLst>
                                    <p:set>
                                      <p:cBhvr>
                                        <p:cTn id="34" dur="1" fill="hold">
                                          <p:stCondLst>
                                            <p:cond delay="0"/>
                                          </p:stCondLst>
                                        </p:cTn>
                                        <p:tgtEl>
                                          <p:spTgt spid="322"/>
                                        </p:tgtEl>
                                        <p:attrNameLst>
                                          <p:attrName>style.visibility</p:attrName>
                                        </p:attrNameLst>
                                      </p:cBhvr>
                                      <p:to>
                                        <p:strVal val="visible"/>
                                      </p:to>
                                    </p:set>
                                    <p:anim calcmode="lin" valueType="num">
                                      <p:cBhvr>
                                        <p:cTn id="35" dur="500" fill="hold"/>
                                        <p:tgtEl>
                                          <p:spTgt spid="322"/>
                                        </p:tgtEl>
                                        <p:attrNameLst>
                                          <p:attrName>ppt_w</p:attrName>
                                        </p:attrNameLst>
                                      </p:cBhvr>
                                      <p:tavLst>
                                        <p:tav tm="0">
                                          <p:val>
                                            <p:fltVal val="0"/>
                                          </p:val>
                                        </p:tav>
                                        <p:tav tm="100000">
                                          <p:val>
                                            <p:strVal val="#ppt_w"/>
                                          </p:val>
                                        </p:tav>
                                      </p:tavLst>
                                    </p:anim>
                                    <p:anim calcmode="lin" valueType="num">
                                      <p:cBhvr>
                                        <p:cTn id="36" dur="500" fill="hold"/>
                                        <p:tgtEl>
                                          <p:spTgt spid="322"/>
                                        </p:tgtEl>
                                        <p:attrNameLst>
                                          <p:attrName>ppt_h</p:attrName>
                                        </p:attrNameLst>
                                      </p:cBhvr>
                                      <p:tavLst>
                                        <p:tav tm="0">
                                          <p:val>
                                            <p:fltVal val="0"/>
                                          </p:val>
                                        </p:tav>
                                        <p:tav tm="100000">
                                          <p:val>
                                            <p:strVal val="#ppt_h"/>
                                          </p:val>
                                        </p:tav>
                                      </p:tavLst>
                                    </p:anim>
                                    <p:animEffect transition="in" filter="fade">
                                      <p:cBhvr>
                                        <p:cTn id="37" dur="500"/>
                                        <p:tgtEl>
                                          <p:spTgt spid="322"/>
                                        </p:tgtEl>
                                      </p:cBhvr>
                                    </p:animEffect>
                                  </p:childTnLst>
                                </p:cTn>
                              </p:par>
                            </p:childTnLst>
                          </p:cTn>
                        </p:par>
                        <p:par>
                          <p:cTn id="38" fill="hold">
                            <p:stCondLst>
                              <p:cond delay="3500"/>
                            </p:stCondLst>
                            <p:childTnLst>
                              <p:par>
                                <p:cTn id="39" presetID="12" presetClass="entr" presetSubtype="8" fill="hold" nodeType="afterEffect">
                                  <p:stCondLst>
                                    <p:cond delay="0"/>
                                  </p:stCondLst>
                                  <p:childTnLst>
                                    <p:set>
                                      <p:cBhvr>
                                        <p:cTn id="40" dur="1" fill="hold">
                                          <p:stCondLst>
                                            <p:cond delay="0"/>
                                          </p:stCondLst>
                                        </p:cTn>
                                        <p:tgtEl>
                                          <p:spTgt spid="325"/>
                                        </p:tgtEl>
                                        <p:attrNameLst>
                                          <p:attrName>style.visibility</p:attrName>
                                        </p:attrNameLst>
                                      </p:cBhvr>
                                      <p:to>
                                        <p:strVal val="visible"/>
                                      </p:to>
                                    </p:set>
                                    <p:anim calcmode="lin" valueType="num">
                                      <p:cBhvr additive="base">
                                        <p:cTn id="41" dur="500"/>
                                        <p:tgtEl>
                                          <p:spTgt spid="325"/>
                                        </p:tgtEl>
                                        <p:attrNameLst>
                                          <p:attrName>ppt_x</p:attrName>
                                        </p:attrNameLst>
                                      </p:cBhvr>
                                      <p:tavLst>
                                        <p:tav tm="0">
                                          <p:val>
                                            <p:strVal val="#ppt_x-#ppt_w*1.125000"/>
                                          </p:val>
                                        </p:tav>
                                        <p:tav tm="100000">
                                          <p:val>
                                            <p:strVal val="#ppt_x"/>
                                          </p:val>
                                        </p:tav>
                                      </p:tavLst>
                                    </p:anim>
                                    <p:animEffect transition="in" filter="wipe(right)">
                                      <p:cBhvr>
                                        <p:cTn id="42" dur="500"/>
                                        <p:tgtEl>
                                          <p:spTgt spid="325"/>
                                        </p:tgtEl>
                                      </p:cBhvr>
                                    </p:animEffect>
                                  </p:childTnLst>
                                </p:cTn>
                              </p:par>
                            </p:childTnLst>
                          </p:cTn>
                        </p:par>
                        <p:par>
                          <p:cTn id="43" fill="hold">
                            <p:stCondLst>
                              <p:cond delay="4000"/>
                            </p:stCondLst>
                            <p:childTnLst>
                              <p:par>
                                <p:cTn id="44" presetID="53" presetClass="entr" presetSubtype="16" fill="hold" nodeType="afterEffect">
                                  <p:stCondLst>
                                    <p:cond delay="0"/>
                                  </p:stCondLst>
                                  <p:childTnLst>
                                    <p:set>
                                      <p:cBhvr>
                                        <p:cTn id="45" dur="1" fill="hold">
                                          <p:stCondLst>
                                            <p:cond delay="0"/>
                                          </p:stCondLst>
                                        </p:cTn>
                                        <p:tgtEl>
                                          <p:spTgt spid="328"/>
                                        </p:tgtEl>
                                        <p:attrNameLst>
                                          <p:attrName>style.visibility</p:attrName>
                                        </p:attrNameLst>
                                      </p:cBhvr>
                                      <p:to>
                                        <p:strVal val="visible"/>
                                      </p:to>
                                    </p:set>
                                    <p:anim calcmode="lin" valueType="num">
                                      <p:cBhvr>
                                        <p:cTn id="46" dur="500" fill="hold"/>
                                        <p:tgtEl>
                                          <p:spTgt spid="328"/>
                                        </p:tgtEl>
                                        <p:attrNameLst>
                                          <p:attrName>ppt_w</p:attrName>
                                        </p:attrNameLst>
                                      </p:cBhvr>
                                      <p:tavLst>
                                        <p:tav tm="0">
                                          <p:val>
                                            <p:fltVal val="0"/>
                                          </p:val>
                                        </p:tav>
                                        <p:tav tm="100000">
                                          <p:val>
                                            <p:strVal val="#ppt_w"/>
                                          </p:val>
                                        </p:tav>
                                      </p:tavLst>
                                    </p:anim>
                                    <p:anim calcmode="lin" valueType="num">
                                      <p:cBhvr>
                                        <p:cTn id="47" dur="500" fill="hold"/>
                                        <p:tgtEl>
                                          <p:spTgt spid="328"/>
                                        </p:tgtEl>
                                        <p:attrNameLst>
                                          <p:attrName>ppt_h</p:attrName>
                                        </p:attrNameLst>
                                      </p:cBhvr>
                                      <p:tavLst>
                                        <p:tav tm="0">
                                          <p:val>
                                            <p:fltVal val="0"/>
                                          </p:val>
                                        </p:tav>
                                        <p:tav tm="100000">
                                          <p:val>
                                            <p:strVal val="#ppt_h"/>
                                          </p:val>
                                        </p:tav>
                                      </p:tavLst>
                                    </p:anim>
                                    <p:animEffect transition="in" filter="fade">
                                      <p:cBhvr>
                                        <p:cTn id="48" dur="500"/>
                                        <p:tgtEl>
                                          <p:spTgt spid="328"/>
                                        </p:tgtEl>
                                      </p:cBhvr>
                                    </p:animEffect>
                                  </p:childTnLst>
                                </p:cTn>
                              </p:par>
                            </p:childTnLst>
                          </p:cTn>
                        </p:par>
                        <p:par>
                          <p:cTn id="49" fill="hold">
                            <p:stCondLst>
                              <p:cond delay="4500"/>
                            </p:stCondLst>
                            <p:childTnLst>
                              <p:par>
                                <p:cTn id="50" presetID="12" presetClass="entr" presetSubtype="8" fill="hold" nodeType="afterEffect">
                                  <p:stCondLst>
                                    <p:cond delay="0"/>
                                  </p:stCondLst>
                                  <p:childTnLst>
                                    <p:set>
                                      <p:cBhvr>
                                        <p:cTn id="51" dur="1" fill="hold">
                                          <p:stCondLst>
                                            <p:cond delay="0"/>
                                          </p:stCondLst>
                                        </p:cTn>
                                        <p:tgtEl>
                                          <p:spTgt spid="331"/>
                                        </p:tgtEl>
                                        <p:attrNameLst>
                                          <p:attrName>style.visibility</p:attrName>
                                        </p:attrNameLst>
                                      </p:cBhvr>
                                      <p:to>
                                        <p:strVal val="visible"/>
                                      </p:to>
                                    </p:set>
                                    <p:anim calcmode="lin" valueType="num">
                                      <p:cBhvr additive="base">
                                        <p:cTn id="52" dur="500"/>
                                        <p:tgtEl>
                                          <p:spTgt spid="331"/>
                                        </p:tgtEl>
                                        <p:attrNameLst>
                                          <p:attrName>ppt_x</p:attrName>
                                        </p:attrNameLst>
                                      </p:cBhvr>
                                      <p:tavLst>
                                        <p:tav tm="0">
                                          <p:val>
                                            <p:strVal val="#ppt_x-#ppt_w*1.125000"/>
                                          </p:val>
                                        </p:tav>
                                        <p:tav tm="100000">
                                          <p:val>
                                            <p:strVal val="#ppt_x"/>
                                          </p:val>
                                        </p:tav>
                                      </p:tavLst>
                                    </p:anim>
                                    <p:animEffect transition="in" filter="wipe(right)">
                                      <p:cBhvr>
                                        <p:cTn id="53" dur="500"/>
                                        <p:tgtEl>
                                          <p:spTgt spid="331"/>
                                        </p:tgtEl>
                                      </p:cBhvr>
                                    </p:animEffect>
                                  </p:childTnLst>
                                </p:cTn>
                              </p:par>
                            </p:childTnLst>
                          </p:cTn>
                        </p:par>
                        <p:par>
                          <p:cTn id="54" fill="hold">
                            <p:stCondLst>
                              <p:cond delay="5000"/>
                            </p:stCondLst>
                            <p:childTnLst>
                              <p:par>
                                <p:cTn id="55" presetID="53" presetClass="entr" presetSubtype="16" fill="hold" nodeType="afterEffect">
                                  <p:stCondLst>
                                    <p:cond delay="0"/>
                                  </p:stCondLst>
                                  <p:childTnLst>
                                    <p:set>
                                      <p:cBhvr>
                                        <p:cTn id="56" dur="1" fill="hold">
                                          <p:stCondLst>
                                            <p:cond delay="0"/>
                                          </p:stCondLst>
                                        </p:cTn>
                                        <p:tgtEl>
                                          <p:spTgt spid="334"/>
                                        </p:tgtEl>
                                        <p:attrNameLst>
                                          <p:attrName>style.visibility</p:attrName>
                                        </p:attrNameLst>
                                      </p:cBhvr>
                                      <p:to>
                                        <p:strVal val="visible"/>
                                      </p:to>
                                    </p:set>
                                    <p:anim calcmode="lin" valueType="num">
                                      <p:cBhvr>
                                        <p:cTn id="57" dur="500" fill="hold"/>
                                        <p:tgtEl>
                                          <p:spTgt spid="334"/>
                                        </p:tgtEl>
                                        <p:attrNameLst>
                                          <p:attrName>ppt_w</p:attrName>
                                        </p:attrNameLst>
                                      </p:cBhvr>
                                      <p:tavLst>
                                        <p:tav tm="0">
                                          <p:val>
                                            <p:fltVal val="0"/>
                                          </p:val>
                                        </p:tav>
                                        <p:tav tm="100000">
                                          <p:val>
                                            <p:strVal val="#ppt_w"/>
                                          </p:val>
                                        </p:tav>
                                      </p:tavLst>
                                    </p:anim>
                                    <p:anim calcmode="lin" valueType="num">
                                      <p:cBhvr>
                                        <p:cTn id="58" dur="500" fill="hold"/>
                                        <p:tgtEl>
                                          <p:spTgt spid="334"/>
                                        </p:tgtEl>
                                        <p:attrNameLst>
                                          <p:attrName>ppt_h</p:attrName>
                                        </p:attrNameLst>
                                      </p:cBhvr>
                                      <p:tavLst>
                                        <p:tav tm="0">
                                          <p:val>
                                            <p:fltVal val="0"/>
                                          </p:val>
                                        </p:tav>
                                        <p:tav tm="100000">
                                          <p:val>
                                            <p:strVal val="#ppt_h"/>
                                          </p:val>
                                        </p:tav>
                                      </p:tavLst>
                                    </p:anim>
                                    <p:animEffect transition="in" filter="fade">
                                      <p:cBhvr>
                                        <p:cTn id="59" dur="500"/>
                                        <p:tgtEl>
                                          <p:spTgt spid="334"/>
                                        </p:tgtEl>
                                      </p:cBhvr>
                                    </p:animEffect>
                                  </p:childTnLst>
                                </p:cTn>
                              </p:par>
                            </p:childTnLst>
                          </p:cTn>
                        </p:par>
                        <p:par>
                          <p:cTn id="60" fill="hold">
                            <p:stCondLst>
                              <p:cond delay="5500"/>
                            </p:stCondLst>
                            <p:childTnLst>
                              <p:par>
                                <p:cTn id="61" presetID="12" presetClass="entr" presetSubtype="8" fill="hold" nodeType="afterEffect">
                                  <p:stCondLst>
                                    <p:cond delay="0"/>
                                  </p:stCondLst>
                                  <p:childTnLst>
                                    <p:set>
                                      <p:cBhvr>
                                        <p:cTn id="62" dur="1" fill="hold">
                                          <p:stCondLst>
                                            <p:cond delay="0"/>
                                          </p:stCondLst>
                                        </p:cTn>
                                        <p:tgtEl>
                                          <p:spTgt spid="337"/>
                                        </p:tgtEl>
                                        <p:attrNameLst>
                                          <p:attrName>style.visibility</p:attrName>
                                        </p:attrNameLst>
                                      </p:cBhvr>
                                      <p:to>
                                        <p:strVal val="visible"/>
                                      </p:to>
                                    </p:set>
                                    <p:anim calcmode="lin" valueType="num">
                                      <p:cBhvr additive="base">
                                        <p:cTn id="63" dur="500"/>
                                        <p:tgtEl>
                                          <p:spTgt spid="337"/>
                                        </p:tgtEl>
                                        <p:attrNameLst>
                                          <p:attrName>ppt_x</p:attrName>
                                        </p:attrNameLst>
                                      </p:cBhvr>
                                      <p:tavLst>
                                        <p:tav tm="0">
                                          <p:val>
                                            <p:strVal val="#ppt_x-#ppt_w*1.125000"/>
                                          </p:val>
                                        </p:tav>
                                        <p:tav tm="100000">
                                          <p:val>
                                            <p:strVal val="#ppt_x"/>
                                          </p:val>
                                        </p:tav>
                                      </p:tavLst>
                                    </p:anim>
                                    <p:animEffect transition="in" filter="wipe(right)">
                                      <p:cBhvr>
                                        <p:cTn id="64" dur="500"/>
                                        <p:tgtEl>
                                          <p:spTgt spid="337"/>
                                        </p:tgtEl>
                                      </p:cBhvr>
                                    </p:animEffect>
                                  </p:childTnLst>
                                </p:cTn>
                              </p:par>
                            </p:childTnLst>
                          </p:cTn>
                        </p:par>
                        <p:par>
                          <p:cTn id="65" fill="hold">
                            <p:stCondLst>
                              <p:cond delay="6000"/>
                            </p:stCondLst>
                            <p:childTnLst>
                              <p:par>
                                <p:cTn id="66" presetID="53" presetClass="entr" presetSubtype="16" fill="hold" nodeType="afterEffect">
                                  <p:stCondLst>
                                    <p:cond delay="0"/>
                                  </p:stCondLst>
                                  <p:childTnLst>
                                    <p:set>
                                      <p:cBhvr>
                                        <p:cTn id="67" dur="1" fill="hold">
                                          <p:stCondLst>
                                            <p:cond delay="0"/>
                                          </p:stCondLst>
                                        </p:cTn>
                                        <p:tgtEl>
                                          <p:spTgt spid="340"/>
                                        </p:tgtEl>
                                        <p:attrNameLst>
                                          <p:attrName>style.visibility</p:attrName>
                                        </p:attrNameLst>
                                      </p:cBhvr>
                                      <p:to>
                                        <p:strVal val="visible"/>
                                      </p:to>
                                    </p:set>
                                    <p:anim calcmode="lin" valueType="num">
                                      <p:cBhvr>
                                        <p:cTn id="68" dur="500" fill="hold"/>
                                        <p:tgtEl>
                                          <p:spTgt spid="340"/>
                                        </p:tgtEl>
                                        <p:attrNameLst>
                                          <p:attrName>ppt_w</p:attrName>
                                        </p:attrNameLst>
                                      </p:cBhvr>
                                      <p:tavLst>
                                        <p:tav tm="0">
                                          <p:val>
                                            <p:fltVal val="0"/>
                                          </p:val>
                                        </p:tav>
                                        <p:tav tm="100000">
                                          <p:val>
                                            <p:strVal val="#ppt_w"/>
                                          </p:val>
                                        </p:tav>
                                      </p:tavLst>
                                    </p:anim>
                                    <p:anim calcmode="lin" valueType="num">
                                      <p:cBhvr>
                                        <p:cTn id="69" dur="500" fill="hold"/>
                                        <p:tgtEl>
                                          <p:spTgt spid="340"/>
                                        </p:tgtEl>
                                        <p:attrNameLst>
                                          <p:attrName>ppt_h</p:attrName>
                                        </p:attrNameLst>
                                      </p:cBhvr>
                                      <p:tavLst>
                                        <p:tav tm="0">
                                          <p:val>
                                            <p:fltVal val="0"/>
                                          </p:val>
                                        </p:tav>
                                        <p:tav tm="100000">
                                          <p:val>
                                            <p:strVal val="#ppt_h"/>
                                          </p:val>
                                        </p:tav>
                                      </p:tavLst>
                                    </p:anim>
                                    <p:animEffect transition="in" filter="fade">
                                      <p:cBhvr>
                                        <p:cTn id="70" dur="500"/>
                                        <p:tgtEl>
                                          <p:spTgt spid="340"/>
                                        </p:tgtEl>
                                      </p:cBhvr>
                                    </p:animEffect>
                                  </p:childTnLst>
                                </p:cTn>
                              </p:par>
                            </p:childTnLst>
                          </p:cTn>
                        </p:par>
                        <p:par>
                          <p:cTn id="71" fill="hold">
                            <p:stCondLst>
                              <p:cond delay="6500"/>
                            </p:stCondLst>
                            <p:childTnLst>
                              <p:par>
                                <p:cTn id="72" presetID="12" presetClass="entr" presetSubtype="8" fill="hold" nodeType="afterEffect">
                                  <p:stCondLst>
                                    <p:cond delay="0"/>
                                  </p:stCondLst>
                                  <p:childTnLst>
                                    <p:set>
                                      <p:cBhvr>
                                        <p:cTn id="73" dur="1" fill="hold">
                                          <p:stCondLst>
                                            <p:cond delay="0"/>
                                          </p:stCondLst>
                                        </p:cTn>
                                        <p:tgtEl>
                                          <p:spTgt spid="343"/>
                                        </p:tgtEl>
                                        <p:attrNameLst>
                                          <p:attrName>style.visibility</p:attrName>
                                        </p:attrNameLst>
                                      </p:cBhvr>
                                      <p:to>
                                        <p:strVal val="visible"/>
                                      </p:to>
                                    </p:set>
                                    <p:anim calcmode="lin" valueType="num">
                                      <p:cBhvr additive="base">
                                        <p:cTn id="74" dur="500"/>
                                        <p:tgtEl>
                                          <p:spTgt spid="343"/>
                                        </p:tgtEl>
                                        <p:attrNameLst>
                                          <p:attrName>ppt_x</p:attrName>
                                        </p:attrNameLst>
                                      </p:cBhvr>
                                      <p:tavLst>
                                        <p:tav tm="0">
                                          <p:val>
                                            <p:strVal val="#ppt_x-#ppt_w*1.125000"/>
                                          </p:val>
                                        </p:tav>
                                        <p:tav tm="100000">
                                          <p:val>
                                            <p:strVal val="#ppt_x"/>
                                          </p:val>
                                        </p:tav>
                                      </p:tavLst>
                                    </p:anim>
                                    <p:animEffect transition="in" filter="wipe(right)">
                                      <p:cBhvr>
                                        <p:cTn id="75" dur="500"/>
                                        <p:tgtEl>
                                          <p:spTgt spid="343"/>
                                        </p:tgtEl>
                                      </p:cBhvr>
                                    </p:animEffect>
                                  </p:childTnLst>
                                </p:cTn>
                              </p:par>
                            </p:childTnLst>
                          </p:cTn>
                        </p:par>
                        <p:par>
                          <p:cTn id="76" fill="hold">
                            <p:stCondLst>
                              <p:cond delay="7000"/>
                            </p:stCondLst>
                            <p:childTnLst>
                              <p:par>
                                <p:cTn id="77" presetID="1" presetClass="entr" presetSubtype="0" fill="hold" grpId="0" nodeType="afterEffect">
                                  <p:stCondLst>
                                    <p:cond delay="2000"/>
                                  </p:stCondLst>
                                  <p:childTnLst>
                                    <p:set>
                                      <p:cBhvr>
                                        <p:cTn id="78" dur="1" fill="hold">
                                          <p:stCondLst>
                                            <p:cond delay="0"/>
                                          </p:stCondLst>
                                        </p:cTn>
                                        <p:tgtEl>
                                          <p:spTgt spid="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7" name="Rectangle 5"/>
          <p:cNvSpPr>
            <a:spLocks noChangeArrowheads="1"/>
          </p:cNvSpPr>
          <p:nvPr/>
        </p:nvSpPr>
        <p:spPr bwMode="auto">
          <a:xfrm>
            <a:off x="42863" y="-53664"/>
            <a:ext cx="12192000" cy="7067943"/>
          </a:xfrm>
          <a:prstGeom prst="rect">
            <a:avLst/>
          </a:prstGeom>
          <a:solidFill>
            <a:srgbClr val="E3D7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8" name="Rectangle 6"/>
          <p:cNvSpPr>
            <a:spLocks noChangeArrowheads="1"/>
          </p:cNvSpPr>
          <p:nvPr/>
        </p:nvSpPr>
        <p:spPr bwMode="auto">
          <a:xfrm>
            <a:off x="0" y="0"/>
            <a:ext cx="12192000" cy="855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4" name="Freeform 12"/>
          <p:cNvSpPr>
            <a:spLocks/>
          </p:cNvSpPr>
          <p:nvPr/>
        </p:nvSpPr>
        <p:spPr bwMode="auto">
          <a:xfrm>
            <a:off x="6096000" y="4267200"/>
            <a:ext cx="3062288" cy="4283075"/>
          </a:xfrm>
          <a:custGeom>
            <a:avLst/>
            <a:gdLst>
              <a:gd name="T0" fmla="*/ 1369 w 1929"/>
              <a:gd name="T1" fmla="*/ 2698 h 2698"/>
              <a:gd name="T2" fmla="*/ 1929 w 1929"/>
              <a:gd name="T3" fmla="*/ 2698 h 2698"/>
              <a:gd name="T4" fmla="*/ 0 w 1929"/>
              <a:gd name="T5" fmla="*/ 0 h 2698"/>
              <a:gd name="T6" fmla="*/ 1369 w 1929"/>
              <a:gd name="T7" fmla="*/ 2698 h 2698"/>
            </a:gdLst>
            <a:ahLst/>
            <a:cxnLst>
              <a:cxn ang="0">
                <a:pos x="T0" y="T1"/>
              </a:cxn>
              <a:cxn ang="0">
                <a:pos x="T2" y="T3"/>
              </a:cxn>
              <a:cxn ang="0">
                <a:pos x="T4" y="T5"/>
              </a:cxn>
              <a:cxn ang="0">
                <a:pos x="T6" y="T7"/>
              </a:cxn>
            </a:cxnLst>
            <a:rect l="0" t="0" r="r" b="b"/>
            <a:pathLst>
              <a:path w="1929" h="2698">
                <a:moveTo>
                  <a:pt x="1369" y="2698"/>
                </a:moveTo>
                <a:lnTo>
                  <a:pt x="1929" y="2698"/>
                </a:lnTo>
                <a:lnTo>
                  <a:pt x="0" y="0"/>
                </a:lnTo>
                <a:lnTo>
                  <a:pt x="1369"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6" name="Freeform 14"/>
          <p:cNvSpPr>
            <a:spLocks/>
          </p:cNvSpPr>
          <p:nvPr/>
        </p:nvSpPr>
        <p:spPr bwMode="auto">
          <a:xfrm>
            <a:off x="6096000" y="4267200"/>
            <a:ext cx="5319713" cy="4283075"/>
          </a:xfrm>
          <a:custGeom>
            <a:avLst/>
            <a:gdLst>
              <a:gd name="T0" fmla="*/ 2480 w 3351"/>
              <a:gd name="T1" fmla="*/ 2698 h 2698"/>
              <a:gd name="T2" fmla="*/ 3351 w 3351"/>
              <a:gd name="T3" fmla="*/ 2698 h 2698"/>
              <a:gd name="T4" fmla="*/ 0 w 3351"/>
              <a:gd name="T5" fmla="*/ 0 h 2698"/>
              <a:gd name="T6" fmla="*/ 2480 w 3351"/>
              <a:gd name="T7" fmla="*/ 2698 h 2698"/>
            </a:gdLst>
            <a:ahLst/>
            <a:cxnLst>
              <a:cxn ang="0">
                <a:pos x="T0" y="T1"/>
              </a:cxn>
              <a:cxn ang="0">
                <a:pos x="T2" y="T3"/>
              </a:cxn>
              <a:cxn ang="0">
                <a:pos x="T4" y="T5"/>
              </a:cxn>
              <a:cxn ang="0">
                <a:pos x="T6" y="T7"/>
              </a:cxn>
            </a:cxnLst>
            <a:rect l="0" t="0" r="r" b="b"/>
            <a:pathLst>
              <a:path w="3351" h="2698">
                <a:moveTo>
                  <a:pt x="2480" y="2698"/>
                </a:moveTo>
                <a:lnTo>
                  <a:pt x="3351" y="2698"/>
                </a:lnTo>
                <a:lnTo>
                  <a:pt x="0" y="0"/>
                </a:lnTo>
                <a:lnTo>
                  <a:pt x="248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8" name="Freeform 16"/>
          <p:cNvSpPr>
            <a:spLocks/>
          </p:cNvSpPr>
          <p:nvPr/>
        </p:nvSpPr>
        <p:spPr bwMode="auto">
          <a:xfrm>
            <a:off x="6096000" y="4267200"/>
            <a:ext cx="6096000" cy="3773488"/>
          </a:xfrm>
          <a:custGeom>
            <a:avLst/>
            <a:gdLst>
              <a:gd name="T0" fmla="*/ 3840 w 3840"/>
              <a:gd name="T1" fmla="*/ 2377 h 2377"/>
              <a:gd name="T2" fmla="*/ 3840 w 3840"/>
              <a:gd name="T3" fmla="*/ 1638 h 2377"/>
              <a:gd name="T4" fmla="*/ 0 w 3840"/>
              <a:gd name="T5" fmla="*/ 0 h 2377"/>
              <a:gd name="T6" fmla="*/ 3840 w 3840"/>
              <a:gd name="T7" fmla="*/ 2377 h 2377"/>
            </a:gdLst>
            <a:ahLst/>
            <a:cxnLst>
              <a:cxn ang="0">
                <a:pos x="T0" y="T1"/>
              </a:cxn>
              <a:cxn ang="0">
                <a:pos x="T2" y="T3"/>
              </a:cxn>
              <a:cxn ang="0">
                <a:pos x="T4" y="T5"/>
              </a:cxn>
              <a:cxn ang="0">
                <a:pos x="T6" y="T7"/>
              </a:cxn>
            </a:cxnLst>
            <a:rect l="0" t="0" r="r" b="b"/>
            <a:pathLst>
              <a:path w="3840" h="2377">
                <a:moveTo>
                  <a:pt x="3840" y="2377"/>
                </a:moveTo>
                <a:lnTo>
                  <a:pt x="3840" y="1638"/>
                </a:lnTo>
                <a:lnTo>
                  <a:pt x="0" y="0"/>
                </a:lnTo>
                <a:lnTo>
                  <a:pt x="3840" y="23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9" name="Freeform 17"/>
          <p:cNvSpPr>
            <a:spLocks/>
          </p:cNvSpPr>
          <p:nvPr/>
        </p:nvSpPr>
        <p:spPr bwMode="auto">
          <a:xfrm>
            <a:off x="6096000" y="4267200"/>
            <a:ext cx="6096000" cy="1752600"/>
          </a:xfrm>
          <a:custGeom>
            <a:avLst/>
            <a:gdLst>
              <a:gd name="T0" fmla="*/ 3840 w 3840"/>
              <a:gd name="T1" fmla="*/ 1104 h 1104"/>
              <a:gd name="T2" fmla="*/ 3840 w 3840"/>
              <a:gd name="T3" fmla="*/ 499 h 1104"/>
              <a:gd name="T4" fmla="*/ 0 w 3840"/>
              <a:gd name="T5" fmla="*/ 0 h 1104"/>
              <a:gd name="T6" fmla="*/ 3840 w 3840"/>
              <a:gd name="T7" fmla="*/ 1104 h 1104"/>
            </a:gdLst>
            <a:ahLst/>
            <a:cxnLst>
              <a:cxn ang="0">
                <a:pos x="T0" y="T1"/>
              </a:cxn>
              <a:cxn ang="0">
                <a:pos x="T2" y="T3"/>
              </a:cxn>
              <a:cxn ang="0">
                <a:pos x="T4" y="T5"/>
              </a:cxn>
              <a:cxn ang="0">
                <a:pos x="T6" y="T7"/>
              </a:cxn>
            </a:cxnLst>
            <a:rect l="0" t="0" r="r" b="b"/>
            <a:pathLst>
              <a:path w="3840" h="1104">
                <a:moveTo>
                  <a:pt x="3840" y="1104"/>
                </a:moveTo>
                <a:lnTo>
                  <a:pt x="3840" y="499"/>
                </a:lnTo>
                <a:lnTo>
                  <a:pt x="0" y="0"/>
                </a:lnTo>
                <a:lnTo>
                  <a:pt x="3840" y="1104"/>
                </a:lnTo>
                <a:close/>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0" name="Freeform 18"/>
          <p:cNvSpPr>
            <a:spLocks/>
          </p:cNvSpPr>
          <p:nvPr/>
        </p:nvSpPr>
        <p:spPr bwMode="auto">
          <a:xfrm>
            <a:off x="6096000" y="4267200"/>
            <a:ext cx="6096000" cy="1752600"/>
          </a:xfrm>
          <a:custGeom>
            <a:avLst/>
            <a:gdLst>
              <a:gd name="T0" fmla="*/ 3840 w 3840"/>
              <a:gd name="T1" fmla="*/ 1104 h 1104"/>
              <a:gd name="T2" fmla="*/ 3840 w 3840"/>
              <a:gd name="T3" fmla="*/ 499 h 1104"/>
              <a:gd name="T4" fmla="*/ 0 w 3840"/>
              <a:gd name="T5" fmla="*/ 0 h 1104"/>
              <a:gd name="T6" fmla="*/ 3840 w 3840"/>
              <a:gd name="T7" fmla="*/ 1104 h 1104"/>
            </a:gdLst>
            <a:ahLst/>
            <a:cxnLst>
              <a:cxn ang="0">
                <a:pos x="T0" y="T1"/>
              </a:cxn>
              <a:cxn ang="0">
                <a:pos x="T2" y="T3"/>
              </a:cxn>
              <a:cxn ang="0">
                <a:pos x="T4" y="T5"/>
              </a:cxn>
              <a:cxn ang="0">
                <a:pos x="T6" y="T7"/>
              </a:cxn>
            </a:cxnLst>
            <a:rect l="0" t="0" r="r" b="b"/>
            <a:pathLst>
              <a:path w="3840" h="1104">
                <a:moveTo>
                  <a:pt x="3840" y="1104"/>
                </a:moveTo>
                <a:lnTo>
                  <a:pt x="3840" y="499"/>
                </a:lnTo>
                <a:lnTo>
                  <a:pt x="0" y="0"/>
                </a:lnTo>
                <a:lnTo>
                  <a:pt x="3840" y="11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1" name="Freeform 19"/>
          <p:cNvSpPr>
            <a:spLocks/>
          </p:cNvSpPr>
          <p:nvPr/>
        </p:nvSpPr>
        <p:spPr bwMode="auto">
          <a:xfrm>
            <a:off x="6096000" y="3390900"/>
            <a:ext cx="6096000" cy="919163"/>
          </a:xfrm>
          <a:custGeom>
            <a:avLst/>
            <a:gdLst>
              <a:gd name="T0" fmla="*/ 3840 w 3840"/>
              <a:gd name="T1" fmla="*/ 579 h 579"/>
              <a:gd name="T2" fmla="*/ 3840 w 3840"/>
              <a:gd name="T3" fmla="*/ 0 h 579"/>
              <a:gd name="T4" fmla="*/ 0 w 3840"/>
              <a:gd name="T5" fmla="*/ 552 h 579"/>
              <a:gd name="T6" fmla="*/ 3840 w 3840"/>
              <a:gd name="T7" fmla="*/ 579 h 579"/>
            </a:gdLst>
            <a:ahLst/>
            <a:cxnLst>
              <a:cxn ang="0">
                <a:pos x="T0" y="T1"/>
              </a:cxn>
              <a:cxn ang="0">
                <a:pos x="T2" y="T3"/>
              </a:cxn>
              <a:cxn ang="0">
                <a:pos x="T4" y="T5"/>
              </a:cxn>
              <a:cxn ang="0">
                <a:pos x="T6" y="T7"/>
              </a:cxn>
            </a:cxnLst>
            <a:rect l="0" t="0" r="r" b="b"/>
            <a:pathLst>
              <a:path w="3840" h="579">
                <a:moveTo>
                  <a:pt x="3840" y="579"/>
                </a:moveTo>
                <a:lnTo>
                  <a:pt x="3840" y="0"/>
                </a:lnTo>
                <a:lnTo>
                  <a:pt x="0" y="552"/>
                </a:lnTo>
                <a:lnTo>
                  <a:pt x="3840" y="579"/>
                </a:lnTo>
                <a:close/>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2" name="Freeform 20"/>
          <p:cNvSpPr>
            <a:spLocks/>
          </p:cNvSpPr>
          <p:nvPr/>
        </p:nvSpPr>
        <p:spPr bwMode="auto">
          <a:xfrm>
            <a:off x="6096000" y="3390900"/>
            <a:ext cx="6096000" cy="919163"/>
          </a:xfrm>
          <a:custGeom>
            <a:avLst/>
            <a:gdLst>
              <a:gd name="T0" fmla="*/ 3840 w 3840"/>
              <a:gd name="T1" fmla="*/ 579 h 579"/>
              <a:gd name="T2" fmla="*/ 3840 w 3840"/>
              <a:gd name="T3" fmla="*/ 0 h 579"/>
              <a:gd name="T4" fmla="*/ 0 w 3840"/>
              <a:gd name="T5" fmla="*/ 552 h 579"/>
              <a:gd name="T6" fmla="*/ 3840 w 3840"/>
              <a:gd name="T7" fmla="*/ 579 h 579"/>
            </a:gdLst>
            <a:ahLst/>
            <a:cxnLst>
              <a:cxn ang="0">
                <a:pos x="T0" y="T1"/>
              </a:cxn>
              <a:cxn ang="0">
                <a:pos x="T2" y="T3"/>
              </a:cxn>
              <a:cxn ang="0">
                <a:pos x="T4" y="T5"/>
              </a:cxn>
              <a:cxn ang="0">
                <a:pos x="T6" y="T7"/>
              </a:cxn>
            </a:cxnLst>
            <a:rect l="0" t="0" r="r" b="b"/>
            <a:pathLst>
              <a:path w="3840" h="579">
                <a:moveTo>
                  <a:pt x="3840" y="579"/>
                </a:moveTo>
                <a:lnTo>
                  <a:pt x="3840" y="0"/>
                </a:lnTo>
                <a:lnTo>
                  <a:pt x="0" y="552"/>
                </a:lnTo>
                <a:lnTo>
                  <a:pt x="3840" y="5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3" name="Freeform 21"/>
          <p:cNvSpPr>
            <a:spLocks/>
          </p:cNvSpPr>
          <p:nvPr/>
        </p:nvSpPr>
        <p:spPr bwMode="auto">
          <a:xfrm>
            <a:off x="6096000" y="1568450"/>
            <a:ext cx="6096000" cy="2698750"/>
          </a:xfrm>
          <a:custGeom>
            <a:avLst/>
            <a:gdLst>
              <a:gd name="T0" fmla="*/ 3840 w 3840"/>
              <a:gd name="T1" fmla="*/ 650 h 1700"/>
              <a:gd name="T2" fmla="*/ 3840 w 3840"/>
              <a:gd name="T3" fmla="*/ 0 h 1700"/>
              <a:gd name="T4" fmla="*/ 0 w 3840"/>
              <a:gd name="T5" fmla="*/ 1700 h 1700"/>
              <a:gd name="T6" fmla="*/ 3840 w 3840"/>
              <a:gd name="T7" fmla="*/ 650 h 1700"/>
            </a:gdLst>
            <a:ahLst/>
            <a:cxnLst>
              <a:cxn ang="0">
                <a:pos x="T0" y="T1"/>
              </a:cxn>
              <a:cxn ang="0">
                <a:pos x="T2" y="T3"/>
              </a:cxn>
              <a:cxn ang="0">
                <a:pos x="T4" y="T5"/>
              </a:cxn>
              <a:cxn ang="0">
                <a:pos x="T6" y="T7"/>
              </a:cxn>
            </a:cxnLst>
            <a:rect l="0" t="0" r="r" b="b"/>
            <a:pathLst>
              <a:path w="3840" h="1700">
                <a:moveTo>
                  <a:pt x="3840" y="650"/>
                </a:moveTo>
                <a:lnTo>
                  <a:pt x="3840" y="0"/>
                </a:lnTo>
                <a:lnTo>
                  <a:pt x="0" y="1700"/>
                </a:lnTo>
                <a:lnTo>
                  <a:pt x="3840" y="650"/>
                </a:lnTo>
                <a:close/>
              </a:path>
            </a:pathLst>
          </a:custGeom>
          <a:solidFill>
            <a:srgbClr val="7CA8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4" name="Freeform 22"/>
          <p:cNvSpPr>
            <a:spLocks/>
          </p:cNvSpPr>
          <p:nvPr/>
        </p:nvSpPr>
        <p:spPr bwMode="auto">
          <a:xfrm>
            <a:off x="6096000" y="1568450"/>
            <a:ext cx="6096000" cy="2698750"/>
          </a:xfrm>
          <a:custGeom>
            <a:avLst/>
            <a:gdLst>
              <a:gd name="T0" fmla="*/ 3840 w 3840"/>
              <a:gd name="T1" fmla="*/ 650 h 1700"/>
              <a:gd name="T2" fmla="*/ 3840 w 3840"/>
              <a:gd name="T3" fmla="*/ 0 h 1700"/>
              <a:gd name="T4" fmla="*/ 0 w 3840"/>
              <a:gd name="T5" fmla="*/ 1700 h 1700"/>
              <a:gd name="T6" fmla="*/ 3840 w 3840"/>
              <a:gd name="T7" fmla="*/ 650 h 1700"/>
            </a:gdLst>
            <a:ahLst/>
            <a:cxnLst>
              <a:cxn ang="0">
                <a:pos x="T0" y="T1"/>
              </a:cxn>
              <a:cxn ang="0">
                <a:pos x="T2" y="T3"/>
              </a:cxn>
              <a:cxn ang="0">
                <a:pos x="T4" y="T5"/>
              </a:cxn>
              <a:cxn ang="0">
                <a:pos x="T6" y="T7"/>
              </a:cxn>
            </a:cxnLst>
            <a:rect l="0" t="0" r="r" b="b"/>
            <a:pathLst>
              <a:path w="3840" h="1700">
                <a:moveTo>
                  <a:pt x="3840" y="650"/>
                </a:moveTo>
                <a:lnTo>
                  <a:pt x="3840" y="0"/>
                </a:lnTo>
                <a:lnTo>
                  <a:pt x="0" y="1700"/>
                </a:lnTo>
                <a:lnTo>
                  <a:pt x="3840" y="6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5" name="Freeform 23"/>
          <p:cNvSpPr>
            <a:spLocks/>
          </p:cNvSpPr>
          <p:nvPr/>
        </p:nvSpPr>
        <p:spPr bwMode="auto">
          <a:xfrm>
            <a:off x="6096000" y="0"/>
            <a:ext cx="6096000" cy="4267200"/>
          </a:xfrm>
          <a:custGeom>
            <a:avLst/>
            <a:gdLst>
              <a:gd name="T0" fmla="*/ 3840 w 3840"/>
              <a:gd name="T1" fmla="*/ 383 h 2688"/>
              <a:gd name="T2" fmla="*/ 3840 w 3840"/>
              <a:gd name="T3" fmla="*/ 0 h 2688"/>
              <a:gd name="T4" fmla="*/ 3253 w 3840"/>
              <a:gd name="T5" fmla="*/ 0 h 2688"/>
              <a:gd name="T6" fmla="*/ 0 w 3840"/>
              <a:gd name="T7" fmla="*/ 2688 h 2688"/>
              <a:gd name="T8" fmla="*/ 3840 w 3840"/>
              <a:gd name="T9" fmla="*/ 383 h 2688"/>
            </a:gdLst>
            <a:ahLst/>
            <a:cxnLst>
              <a:cxn ang="0">
                <a:pos x="T0" y="T1"/>
              </a:cxn>
              <a:cxn ang="0">
                <a:pos x="T2" y="T3"/>
              </a:cxn>
              <a:cxn ang="0">
                <a:pos x="T4" y="T5"/>
              </a:cxn>
              <a:cxn ang="0">
                <a:pos x="T6" y="T7"/>
              </a:cxn>
              <a:cxn ang="0">
                <a:pos x="T8" y="T9"/>
              </a:cxn>
            </a:cxnLst>
            <a:rect l="0" t="0" r="r" b="b"/>
            <a:pathLst>
              <a:path w="3840" h="2688">
                <a:moveTo>
                  <a:pt x="3840" y="383"/>
                </a:moveTo>
                <a:lnTo>
                  <a:pt x="3840" y="0"/>
                </a:lnTo>
                <a:lnTo>
                  <a:pt x="3253" y="0"/>
                </a:lnTo>
                <a:lnTo>
                  <a:pt x="0" y="2688"/>
                </a:lnTo>
                <a:lnTo>
                  <a:pt x="3840" y="383"/>
                </a:lnTo>
                <a:close/>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6" name="Freeform 24"/>
          <p:cNvSpPr>
            <a:spLocks/>
          </p:cNvSpPr>
          <p:nvPr/>
        </p:nvSpPr>
        <p:spPr bwMode="auto">
          <a:xfrm>
            <a:off x="6096000" y="0"/>
            <a:ext cx="6096000" cy="4267200"/>
          </a:xfrm>
          <a:custGeom>
            <a:avLst/>
            <a:gdLst>
              <a:gd name="T0" fmla="*/ 3840 w 3840"/>
              <a:gd name="T1" fmla="*/ 383 h 2688"/>
              <a:gd name="T2" fmla="*/ 3840 w 3840"/>
              <a:gd name="T3" fmla="*/ 0 h 2688"/>
              <a:gd name="T4" fmla="*/ 3253 w 3840"/>
              <a:gd name="T5" fmla="*/ 0 h 2688"/>
              <a:gd name="T6" fmla="*/ 0 w 3840"/>
              <a:gd name="T7" fmla="*/ 2688 h 2688"/>
              <a:gd name="T8" fmla="*/ 3840 w 3840"/>
              <a:gd name="T9" fmla="*/ 383 h 2688"/>
            </a:gdLst>
            <a:ahLst/>
            <a:cxnLst>
              <a:cxn ang="0">
                <a:pos x="T0" y="T1"/>
              </a:cxn>
              <a:cxn ang="0">
                <a:pos x="T2" y="T3"/>
              </a:cxn>
              <a:cxn ang="0">
                <a:pos x="T4" y="T5"/>
              </a:cxn>
              <a:cxn ang="0">
                <a:pos x="T6" y="T7"/>
              </a:cxn>
              <a:cxn ang="0">
                <a:pos x="T8" y="T9"/>
              </a:cxn>
            </a:cxnLst>
            <a:rect l="0" t="0" r="r" b="b"/>
            <a:pathLst>
              <a:path w="3840" h="2688">
                <a:moveTo>
                  <a:pt x="3840" y="383"/>
                </a:moveTo>
                <a:lnTo>
                  <a:pt x="3840" y="0"/>
                </a:lnTo>
                <a:lnTo>
                  <a:pt x="3253" y="0"/>
                </a:lnTo>
                <a:lnTo>
                  <a:pt x="0" y="2688"/>
                </a:lnTo>
                <a:lnTo>
                  <a:pt x="3840" y="38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7" name="Freeform 25"/>
          <p:cNvSpPr>
            <a:spLocks/>
          </p:cNvSpPr>
          <p:nvPr/>
        </p:nvSpPr>
        <p:spPr bwMode="auto">
          <a:xfrm>
            <a:off x="6096000" y="0"/>
            <a:ext cx="4035425" cy="4267200"/>
          </a:xfrm>
          <a:custGeom>
            <a:avLst/>
            <a:gdLst>
              <a:gd name="T0" fmla="*/ 2542 w 2542"/>
              <a:gd name="T1" fmla="*/ 0 h 2688"/>
              <a:gd name="T2" fmla="*/ 1867 w 2542"/>
              <a:gd name="T3" fmla="*/ 0 h 2688"/>
              <a:gd name="T4" fmla="*/ 0 w 2542"/>
              <a:gd name="T5" fmla="*/ 2688 h 2688"/>
              <a:gd name="T6" fmla="*/ 2542 w 2542"/>
              <a:gd name="T7" fmla="*/ 0 h 2688"/>
            </a:gdLst>
            <a:ahLst/>
            <a:cxnLst>
              <a:cxn ang="0">
                <a:pos x="T0" y="T1"/>
              </a:cxn>
              <a:cxn ang="0">
                <a:pos x="T2" y="T3"/>
              </a:cxn>
              <a:cxn ang="0">
                <a:pos x="T4" y="T5"/>
              </a:cxn>
              <a:cxn ang="0">
                <a:pos x="T6" y="T7"/>
              </a:cxn>
            </a:cxnLst>
            <a:rect l="0" t="0" r="r" b="b"/>
            <a:pathLst>
              <a:path w="2542" h="2688">
                <a:moveTo>
                  <a:pt x="2542" y="0"/>
                </a:moveTo>
                <a:lnTo>
                  <a:pt x="1867" y="0"/>
                </a:lnTo>
                <a:lnTo>
                  <a:pt x="0" y="2688"/>
                </a:lnTo>
                <a:lnTo>
                  <a:pt x="2542" y="0"/>
                </a:lnTo>
                <a:close/>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8" name="Freeform 26"/>
          <p:cNvSpPr>
            <a:spLocks/>
          </p:cNvSpPr>
          <p:nvPr/>
        </p:nvSpPr>
        <p:spPr bwMode="auto">
          <a:xfrm>
            <a:off x="6096000" y="0"/>
            <a:ext cx="4035425" cy="4267200"/>
          </a:xfrm>
          <a:custGeom>
            <a:avLst/>
            <a:gdLst>
              <a:gd name="T0" fmla="*/ 2542 w 2542"/>
              <a:gd name="T1" fmla="*/ 0 h 2688"/>
              <a:gd name="T2" fmla="*/ 1867 w 2542"/>
              <a:gd name="T3" fmla="*/ 0 h 2688"/>
              <a:gd name="T4" fmla="*/ 0 w 2542"/>
              <a:gd name="T5" fmla="*/ 2688 h 2688"/>
              <a:gd name="T6" fmla="*/ 2542 w 2542"/>
              <a:gd name="T7" fmla="*/ 0 h 2688"/>
            </a:gdLst>
            <a:ahLst/>
            <a:cxnLst>
              <a:cxn ang="0">
                <a:pos x="T0" y="T1"/>
              </a:cxn>
              <a:cxn ang="0">
                <a:pos x="T2" y="T3"/>
              </a:cxn>
              <a:cxn ang="0">
                <a:pos x="T4" y="T5"/>
              </a:cxn>
              <a:cxn ang="0">
                <a:pos x="T6" y="T7"/>
              </a:cxn>
            </a:cxnLst>
            <a:rect l="0" t="0" r="r" b="b"/>
            <a:pathLst>
              <a:path w="2542" h="2688">
                <a:moveTo>
                  <a:pt x="2542" y="0"/>
                </a:moveTo>
                <a:lnTo>
                  <a:pt x="1867" y="0"/>
                </a:lnTo>
                <a:lnTo>
                  <a:pt x="0" y="2688"/>
                </a:lnTo>
                <a:lnTo>
                  <a:pt x="25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1" name="Freeform 27"/>
          <p:cNvSpPr>
            <a:spLocks/>
          </p:cNvSpPr>
          <p:nvPr/>
        </p:nvSpPr>
        <p:spPr bwMode="auto">
          <a:xfrm>
            <a:off x="6096000" y="0"/>
            <a:ext cx="2243138" cy="4267200"/>
          </a:xfrm>
          <a:custGeom>
            <a:avLst/>
            <a:gdLst>
              <a:gd name="T0" fmla="*/ 1413 w 1413"/>
              <a:gd name="T1" fmla="*/ 0 h 2688"/>
              <a:gd name="T2" fmla="*/ 933 w 1413"/>
              <a:gd name="T3" fmla="*/ 0 h 2688"/>
              <a:gd name="T4" fmla="*/ 0 w 1413"/>
              <a:gd name="T5" fmla="*/ 2688 h 2688"/>
              <a:gd name="T6" fmla="*/ 1413 w 1413"/>
              <a:gd name="T7" fmla="*/ 0 h 2688"/>
            </a:gdLst>
            <a:ahLst/>
            <a:cxnLst>
              <a:cxn ang="0">
                <a:pos x="T0" y="T1"/>
              </a:cxn>
              <a:cxn ang="0">
                <a:pos x="T2" y="T3"/>
              </a:cxn>
              <a:cxn ang="0">
                <a:pos x="T4" y="T5"/>
              </a:cxn>
              <a:cxn ang="0">
                <a:pos x="T6" y="T7"/>
              </a:cxn>
            </a:cxnLst>
            <a:rect l="0" t="0" r="r" b="b"/>
            <a:pathLst>
              <a:path w="1413" h="2688">
                <a:moveTo>
                  <a:pt x="1413" y="0"/>
                </a:moveTo>
                <a:lnTo>
                  <a:pt x="933" y="0"/>
                </a:lnTo>
                <a:lnTo>
                  <a:pt x="0" y="2688"/>
                </a:lnTo>
                <a:lnTo>
                  <a:pt x="1413" y="0"/>
                </a:lnTo>
                <a:close/>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2" name="Freeform 28"/>
          <p:cNvSpPr>
            <a:spLocks/>
          </p:cNvSpPr>
          <p:nvPr/>
        </p:nvSpPr>
        <p:spPr bwMode="auto">
          <a:xfrm>
            <a:off x="6096000" y="0"/>
            <a:ext cx="2243138" cy="4267200"/>
          </a:xfrm>
          <a:custGeom>
            <a:avLst/>
            <a:gdLst>
              <a:gd name="T0" fmla="*/ 1413 w 1413"/>
              <a:gd name="T1" fmla="*/ 0 h 2688"/>
              <a:gd name="T2" fmla="*/ 933 w 1413"/>
              <a:gd name="T3" fmla="*/ 0 h 2688"/>
              <a:gd name="T4" fmla="*/ 0 w 1413"/>
              <a:gd name="T5" fmla="*/ 2688 h 2688"/>
              <a:gd name="T6" fmla="*/ 1413 w 1413"/>
              <a:gd name="T7" fmla="*/ 0 h 2688"/>
            </a:gdLst>
            <a:ahLst/>
            <a:cxnLst>
              <a:cxn ang="0">
                <a:pos x="T0" y="T1"/>
              </a:cxn>
              <a:cxn ang="0">
                <a:pos x="T2" y="T3"/>
              </a:cxn>
              <a:cxn ang="0">
                <a:pos x="T4" y="T5"/>
              </a:cxn>
              <a:cxn ang="0">
                <a:pos x="T6" y="T7"/>
              </a:cxn>
            </a:cxnLst>
            <a:rect l="0" t="0" r="r" b="b"/>
            <a:pathLst>
              <a:path w="1413" h="2688">
                <a:moveTo>
                  <a:pt x="1413" y="0"/>
                </a:moveTo>
                <a:lnTo>
                  <a:pt x="933" y="0"/>
                </a:lnTo>
                <a:lnTo>
                  <a:pt x="0" y="2688"/>
                </a:lnTo>
                <a:lnTo>
                  <a:pt x="141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3" name="Freeform 29"/>
          <p:cNvSpPr>
            <a:spLocks/>
          </p:cNvSpPr>
          <p:nvPr/>
        </p:nvSpPr>
        <p:spPr bwMode="auto">
          <a:xfrm>
            <a:off x="6096000" y="0"/>
            <a:ext cx="917575" cy="4267200"/>
          </a:xfrm>
          <a:custGeom>
            <a:avLst/>
            <a:gdLst>
              <a:gd name="T0" fmla="*/ 578 w 578"/>
              <a:gd name="T1" fmla="*/ 0 h 2688"/>
              <a:gd name="T2" fmla="*/ 169 w 578"/>
              <a:gd name="T3" fmla="*/ 0 h 2688"/>
              <a:gd name="T4" fmla="*/ 0 w 578"/>
              <a:gd name="T5" fmla="*/ 2688 h 2688"/>
              <a:gd name="T6" fmla="*/ 578 w 578"/>
              <a:gd name="T7" fmla="*/ 0 h 2688"/>
            </a:gdLst>
            <a:ahLst/>
            <a:cxnLst>
              <a:cxn ang="0">
                <a:pos x="T0" y="T1"/>
              </a:cxn>
              <a:cxn ang="0">
                <a:pos x="T2" y="T3"/>
              </a:cxn>
              <a:cxn ang="0">
                <a:pos x="T4" y="T5"/>
              </a:cxn>
              <a:cxn ang="0">
                <a:pos x="T6" y="T7"/>
              </a:cxn>
            </a:cxnLst>
            <a:rect l="0" t="0" r="r" b="b"/>
            <a:pathLst>
              <a:path w="578" h="2688">
                <a:moveTo>
                  <a:pt x="578" y="0"/>
                </a:moveTo>
                <a:lnTo>
                  <a:pt x="169" y="0"/>
                </a:lnTo>
                <a:lnTo>
                  <a:pt x="0" y="2688"/>
                </a:lnTo>
                <a:lnTo>
                  <a:pt x="578" y="0"/>
                </a:lnTo>
                <a:close/>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4" name="Freeform 30"/>
          <p:cNvSpPr>
            <a:spLocks/>
          </p:cNvSpPr>
          <p:nvPr/>
        </p:nvSpPr>
        <p:spPr bwMode="auto">
          <a:xfrm>
            <a:off x="6096000" y="0"/>
            <a:ext cx="917575" cy="4267200"/>
          </a:xfrm>
          <a:custGeom>
            <a:avLst/>
            <a:gdLst>
              <a:gd name="T0" fmla="*/ 578 w 578"/>
              <a:gd name="T1" fmla="*/ 0 h 2688"/>
              <a:gd name="T2" fmla="*/ 169 w 578"/>
              <a:gd name="T3" fmla="*/ 0 h 2688"/>
              <a:gd name="T4" fmla="*/ 0 w 578"/>
              <a:gd name="T5" fmla="*/ 2688 h 2688"/>
              <a:gd name="T6" fmla="*/ 578 w 578"/>
              <a:gd name="T7" fmla="*/ 0 h 2688"/>
            </a:gdLst>
            <a:ahLst/>
            <a:cxnLst>
              <a:cxn ang="0">
                <a:pos x="T0" y="T1"/>
              </a:cxn>
              <a:cxn ang="0">
                <a:pos x="T2" y="T3"/>
              </a:cxn>
              <a:cxn ang="0">
                <a:pos x="T4" y="T5"/>
              </a:cxn>
              <a:cxn ang="0">
                <a:pos x="T6" y="T7"/>
              </a:cxn>
            </a:cxnLst>
            <a:rect l="0" t="0" r="r" b="b"/>
            <a:pathLst>
              <a:path w="578" h="2688">
                <a:moveTo>
                  <a:pt x="578" y="0"/>
                </a:moveTo>
                <a:lnTo>
                  <a:pt x="169" y="0"/>
                </a:lnTo>
                <a:lnTo>
                  <a:pt x="0" y="2688"/>
                </a:lnTo>
                <a:lnTo>
                  <a:pt x="5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5" name="Freeform 31"/>
          <p:cNvSpPr>
            <a:spLocks/>
          </p:cNvSpPr>
          <p:nvPr/>
        </p:nvSpPr>
        <p:spPr bwMode="auto">
          <a:xfrm>
            <a:off x="5178425" y="0"/>
            <a:ext cx="917575" cy="4267200"/>
          </a:xfrm>
          <a:custGeom>
            <a:avLst/>
            <a:gdLst>
              <a:gd name="T0" fmla="*/ 409 w 578"/>
              <a:gd name="T1" fmla="*/ 0 h 2688"/>
              <a:gd name="T2" fmla="*/ 0 w 578"/>
              <a:gd name="T3" fmla="*/ 0 h 2688"/>
              <a:gd name="T4" fmla="*/ 578 w 578"/>
              <a:gd name="T5" fmla="*/ 2688 h 2688"/>
              <a:gd name="T6" fmla="*/ 409 w 578"/>
              <a:gd name="T7" fmla="*/ 0 h 2688"/>
            </a:gdLst>
            <a:ahLst/>
            <a:cxnLst>
              <a:cxn ang="0">
                <a:pos x="T0" y="T1"/>
              </a:cxn>
              <a:cxn ang="0">
                <a:pos x="T2" y="T3"/>
              </a:cxn>
              <a:cxn ang="0">
                <a:pos x="T4" y="T5"/>
              </a:cxn>
              <a:cxn ang="0">
                <a:pos x="T6" y="T7"/>
              </a:cxn>
            </a:cxnLst>
            <a:rect l="0" t="0" r="r" b="b"/>
            <a:pathLst>
              <a:path w="578" h="2688">
                <a:moveTo>
                  <a:pt x="409" y="0"/>
                </a:moveTo>
                <a:lnTo>
                  <a:pt x="0" y="0"/>
                </a:lnTo>
                <a:lnTo>
                  <a:pt x="578" y="2688"/>
                </a:lnTo>
                <a:lnTo>
                  <a:pt x="409" y="0"/>
                </a:lnTo>
                <a:close/>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6" name="Freeform 32"/>
          <p:cNvSpPr>
            <a:spLocks/>
          </p:cNvSpPr>
          <p:nvPr/>
        </p:nvSpPr>
        <p:spPr bwMode="auto">
          <a:xfrm>
            <a:off x="5178425" y="0"/>
            <a:ext cx="917575" cy="4267200"/>
          </a:xfrm>
          <a:custGeom>
            <a:avLst/>
            <a:gdLst>
              <a:gd name="T0" fmla="*/ 409 w 578"/>
              <a:gd name="T1" fmla="*/ 0 h 2688"/>
              <a:gd name="T2" fmla="*/ 0 w 578"/>
              <a:gd name="T3" fmla="*/ 0 h 2688"/>
              <a:gd name="T4" fmla="*/ 578 w 578"/>
              <a:gd name="T5" fmla="*/ 2688 h 2688"/>
              <a:gd name="T6" fmla="*/ 409 w 578"/>
              <a:gd name="T7" fmla="*/ 0 h 2688"/>
            </a:gdLst>
            <a:ahLst/>
            <a:cxnLst>
              <a:cxn ang="0">
                <a:pos x="T0" y="T1"/>
              </a:cxn>
              <a:cxn ang="0">
                <a:pos x="T2" y="T3"/>
              </a:cxn>
              <a:cxn ang="0">
                <a:pos x="T4" y="T5"/>
              </a:cxn>
              <a:cxn ang="0">
                <a:pos x="T6" y="T7"/>
              </a:cxn>
            </a:cxnLst>
            <a:rect l="0" t="0" r="r" b="b"/>
            <a:pathLst>
              <a:path w="578" h="2688">
                <a:moveTo>
                  <a:pt x="409" y="0"/>
                </a:moveTo>
                <a:lnTo>
                  <a:pt x="0" y="0"/>
                </a:lnTo>
                <a:lnTo>
                  <a:pt x="578" y="2688"/>
                </a:lnTo>
                <a:lnTo>
                  <a:pt x="40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7" name="Freeform 33"/>
          <p:cNvSpPr>
            <a:spLocks/>
          </p:cNvSpPr>
          <p:nvPr/>
        </p:nvSpPr>
        <p:spPr bwMode="auto">
          <a:xfrm>
            <a:off x="3852863" y="0"/>
            <a:ext cx="2243138" cy="4267200"/>
          </a:xfrm>
          <a:custGeom>
            <a:avLst/>
            <a:gdLst>
              <a:gd name="T0" fmla="*/ 480 w 1413"/>
              <a:gd name="T1" fmla="*/ 0 h 2688"/>
              <a:gd name="T2" fmla="*/ 0 w 1413"/>
              <a:gd name="T3" fmla="*/ 0 h 2688"/>
              <a:gd name="T4" fmla="*/ 1413 w 1413"/>
              <a:gd name="T5" fmla="*/ 2688 h 2688"/>
              <a:gd name="T6" fmla="*/ 480 w 1413"/>
              <a:gd name="T7" fmla="*/ 0 h 2688"/>
            </a:gdLst>
            <a:ahLst/>
            <a:cxnLst>
              <a:cxn ang="0">
                <a:pos x="T0" y="T1"/>
              </a:cxn>
              <a:cxn ang="0">
                <a:pos x="T2" y="T3"/>
              </a:cxn>
              <a:cxn ang="0">
                <a:pos x="T4" y="T5"/>
              </a:cxn>
              <a:cxn ang="0">
                <a:pos x="T6" y="T7"/>
              </a:cxn>
            </a:cxnLst>
            <a:rect l="0" t="0" r="r" b="b"/>
            <a:pathLst>
              <a:path w="1413" h="2688">
                <a:moveTo>
                  <a:pt x="480" y="0"/>
                </a:moveTo>
                <a:lnTo>
                  <a:pt x="0" y="0"/>
                </a:lnTo>
                <a:lnTo>
                  <a:pt x="1413" y="2688"/>
                </a:lnTo>
                <a:lnTo>
                  <a:pt x="480" y="0"/>
                </a:lnTo>
                <a:close/>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8" name="Freeform 34"/>
          <p:cNvSpPr>
            <a:spLocks/>
          </p:cNvSpPr>
          <p:nvPr/>
        </p:nvSpPr>
        <p:spPr bwMode="auto">
          <a:xfrm>
            <a:off x="3852863" y="0"/>
            <a:ext cx="2243138" cy="4267200"/>
          </a:xfrm>
          <a:custGeom>
            <a:avLst/>
            <a:gdLst>
              <a:gd name="T0" fmla="*/ 480 w 1413"/>
              <a:gd name="T1" fmla="*/ 0 h 2688"/>
              <a:gd name="T2" fmla="*/ 0 w 1413"/>
              <a:gd name="T3" fmla="*/ 0 h 2688"/>
              <a:gd name="T4" fmla="*/ 1413 w 1413"/>
              <a:gd name="T5" fmla="*/ 2688 h 2688"/>
              <a:gd name="T6" fmla="*/ 480 w 1413"/>
              <a:gd name="T7" fmla="*/ 0 h 2688"/>
            </a:gdLst>
            <a:ahLst/>
            <a:cxnLst>
              <a:cxn ang="0">
                <a:pos x="T0" y="T1"/>
              </a:cxn>
              <a:cxn ang="0">
                <a:pos x="T2" y="T3"/>
              </a:cxn>
              <a:cxn ang="0">
                <a:pos x="T4" y="T5"/>
              </a:cxn>
              <a:cxn ang="0">
                <a:pos x="T6" y="T7"/>
              </a:cxn>
            </a:cxnLst>
            <a:rect l="0" t="0" r="r" b="b"/>
            <a:pathLst>
              <a:path w="1413" h="2688">
                <a:moveTo>
                  <a:pt x="480" y="0"/>
                </a:moveTo>
                <a:lnTo>
                  <a:pt x="0" y="0"/>
                </a:lnTo>
                <a:lnTo>
                  <a:pt x="1413" y="2688"/>
                </a:lnTo>
                <a:lnTo>
                  <a:pt x="4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9" name="Freeform 35"/>
          <p:cNvSpPr>
            <a:spLocks/>
          </p:cNvSpPr>
          <p:nvPr/>
        </p:nvSpPr>
        <p:spPr bwMode="auto">
          <a:xfrm>
            <a:off x="2060575" y="0"/>
            <a:ext cx="4035425" cy="4267200"/>
          </a:xfrm>
          <a:custGeom>
            <a:avLst/>
            <a:gdLst>
              <a:gd name="T0" fmla="*/ 675 w 2542"/>
              <a:gd name="T1" fmla="*/ 0 h 2688"/>
              <a:gd name="T2" fmla="*/ 0 w 2542"/>
              <a:gd name="T3" fmla="*/ 0 h 2688"/>
              <a:gd name="T4" fmla="*/ 2542 w 2542"/>
              <a:gd name="T5" fmla="*/ 2688 h 2688"/>
              <a:gd name="T6" fmla="*/ 675 w 2542"/>
              <a:gd name="T7" fmla="*/ 0 h 2688"/>
            </a:gdLst>
            <a:ahLst/>
            <a:cxnLst>
              <a:cxn ang="0">
                <a:pos x="T0" y="T1"/>
              </a:cxn>
              <a:cxn ang="0">
                <a:pos x="T2" y="T3"/>
              </a:cxn>
              <a:cxn ang="0">
                <a:pos x="T4" y="T5"/>
              </a:cxn>
              <a:cxn ang="0">
                <a:pos x="T6" y="T7"/>
              </a:cxn>
            </a:cxnLst>
            <a:rect l="0" t="0" r="r" b="b"/>
            <a:pathLst>
              <a:path w="2542" h="2688">
                <a:moveTo>
                  <a:pt x="675" y="0"/>
                </a:moveTo>
                <a:lnTo>
                  <a:pt x="0" y="0"/>
                </a:lnTo>
                <a:lnTo>
                  <a:pt x="2542" y="2688"/>
                </a:lnTo>
                <a:lnTo>
                  <a:pt x="675" y="0"/>
                </a:lnTo>
                <a:close/>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0" name="Freeform 36"/>
          <p:cNvSpPr>
            <a:spLocks/>
          </p:cNvSpPr>
          <p:nvPr/>
        </p:nvSpPr>
        <p:spPr bwMode="auto">
          <a:xfrm>
            <a:off x="2060575" y="0"/>
            <a:ext cx="4035425" cy="4267200"/>
          </a:xfrm>
          <a:custGeom>
            <a:avLst/>
            <a:gdLst>
              <a:gd name="T0" fmla="*/ 675 w 2542"/>
              <a:gd name="T1" fmla="*/ 0 h 2688"/>
              <a:gd name="T2" fmla="*/ 0 w 2542"/>
              <a:gd name="T3" fmla="*/ 0 h 2688"/>
              <a:gd name="T4" fmla="*/ 2542 w 2542"/>
              <a:gd name="T5" fmla="*/ 2688 h 2688"/>
              <a:gd name="T6" fmla="*/ 675 w 2542"/>
              <a:gd name="T7" fmla="*/ 0 h 2688"/>
            </a:gdLst>
            <a:ahLst/>
            <a:cxnLst>
              <a:cxn ang="0">
                <a:pos x="T0" y="T1"/>
              </a:cxn>
              <a:cxn ang="0">
                <a:pos x="T2" y="T3"/>
              </a:cxn>
              <a:cxn ang="0">
                <a:pos x="T4" y="T5"/>
              </a:cxn>
              <a:cxn ang="0">
                <a:pos x="T6" y="T7"/>
              </a:cxn>
            </a:cxnLst>
            <a:rect l="0" t="0" r="r" b="b"/>
            <a:pathLst>
              <a:path w="2542" h="2688">
                <a:moveTo>
                  <a:pt x="675" y="0"/>
                </a:moveTo>
                <a:lnTo>
                  <a:pt x="0" y="0"/>
                </a:lnTo>
                <a:lnTo>
                  <a:pt x="2542" y="2688"/>
                </a:lnTo>
                <a:lnTo>
                  <a:pt x="67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1" name="Freeform 37"/>
          <p:cNvSpPr>
            <a:spLocks/>
          </p:cNvSpPr>
          <p:nvPr/>
        </p:nvSpPr>
        <p:spPr bwMode="auto">
          <a:xfrm>
            <a:off x="0" y="0"/>
            <a:ext cx="6096000" cy="4267200"/>
          </a:xfrm>
          <a:custGeom>
            <a:avLst/>
            <a:gdLst>
              <a:gd name="T0" fmla="*/ 587 w 3840"/>
              <a:gd name="T1" fmla="*/ 0 h 2688"/>
              <a:gd name="T2" fmla="*/ 0 w 3840"/>
              <a:gd name="T3" fmla="*/ 0 h 2688"/>
              <a:gd name="T4" fmla="*/ 0 w 3840"/>
              <a:gd name="T5" fmla="*/ 383 h 2688"/>
              <a:gd name="T6" fmla="*/ 3840 w 3840"/>
              <a:gd name="T7" fmla="*/ 2688 h 2688"/>
              <a:gd name="T8" fmla="*/ 587 w 3840"/>
              <a:gd name="T9" fmla="*/ 0 h 2688"/>
            </a:gdLst>
            <a:ahLst/>
            <a:cxnLst>
              <a:cxn ang="0">
                <a:pos x="T0" y="T1"/>
              </a:cxn>
              <a:cxn ang="0">
                <a:pos x="T2" y="T3"/>
              </a:cxn>
              <a:cxn ang="0">
                <a:pos x="T4" y="T5"/>
              </a:cxn>
              <a:cxn ang="0">
                <a:pos x="T6" y="T7"/>
              </a:cxn>
              <a:cxn ang="0">
                <a:pos x="T8" y="T9"/>
              </a:cxn>
            </a:cxnLst>
            <a:rect l="0" t="0" r="r" b="b"/>
            <a:pathLst>
              <a:path w="3840" h="2688">
                <a:moveTo>
                  <a:pt x="587" y="0"/>
                </a:moveTo>
                <a:lnTo>
                  <a:pt x="0" y="0"/>
                </a:lnTo>
                <a:lnTo>
                  <a:pt x="0" y="383"/>
                </a:lnTo>
                <a:lnTo>
                  <a:pt x="3840" y="2688"/>
                </a:lnTo>
                <a:lnTo>
                  <a:pt x="587" y="0"/>
                </a:lnTo>
                <a:close/>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2" name="Freeform 38"/>
          <p:cNvSpPr>
            <a:spLocks/>
          </p:cNvSpPr>
          <p:nvPr/>
        </p:nvSpPr>
        <p:spPr bwMode="auto">
          <a:xfrm>
            <a:off x="0" y="0"/>
            <a:ext cx="6096000" cy="4267200"/>
          </a:xfrm>
          <a:custGeom>
            <a:avLst/>
            <a:gdLst>
              <a:gd name="T0" fmla="*/ 587 w 3840"/>
              <a:gd name="T1" fmla="*/ 0 h 2688"/>
              <a:gd name="T2" fmla="*/ 0 w 3840"/>
              <a:gd name="T3" fmla="*/ 0 h 2688"/>
              <a:gd name="T4" fmla="*/ 0 w 3840"/>
              <a:gd name="T5" fmla="*/ 383 h 2688"/>
              <a:gd name="T6" fmla="*/ 3840 w 3840"/>
              <a:gd name="T7" fmla="*/ 2688 h 2688"/>
              <a:gd name="T8" fmla="*/ 587 w 3840"/>
              <a:gd name="T9" fmla="*/ 0 h 2688"/>
            </a:gdLst>
            <a:ahLst/>
            <a:cxnLst>
              <a:cxn ang="0">
                <a:pos x="T0" y="T1"/>
              </a:cxn>
              <a:cxn ang="0">
                <a:pos x="T2" y="T3"/>
              </a:cxn>
              <a:cxn ang="0">
                <a:pos x="T4" y="T5"/>
              </a:cxn>
              <a:cxn ang="0">
                <a:pos x="T6" y="T7"/>
              </a:cxn>
              <a:cxn ang="0">
                <a:pos x="T8" y="T9"/>
              </a:cxn>
            </a:cxnLst>
            <a:rect l="0" t="0" r="r" b="b"/>
            <a:pathLst>
              <a:path w="3840" h="2688">
                <a:moveTo>
                  <a:pt x="587" y="0"/>
                </a:moveTo>
                <a:lnTo>
                  <a:pt x="0" y="0"/>
                </a:lnTo>
                <a:lnTo>
                  <a:pt x="0" y="383"/>
                </a:lnTo>
                <a:lnTo>
                  <a:pt x="3840" y="2688"/>
                </a:lnTo>
                <a:lnTo>
                  <a:pt x="58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3" name="Freeform 39"/>
          <p:cNvSpPr>
            <a:spLocks/>
          </p:cNvSpPr>
          <p:nvPr/>
        </p:nvSpPr>
        <p:spPr bwMode="auto">
          <a:xfrm>
            <a:off x="0" y="1568450"/>
            <a:ext cx="6096000" cy="2698750"/>
          </a:xfrm>
          <a:custGeom>
            <a:avLst/>
            <a:gdLst>
              <a:gd name="T0" fmla="*/ 0 w 3840"/>
              <a:gd name="T1" fmla="*/ 0 h 1700"/>
              <a:gd name="T2" fmla="*/ 0 w 3840"/>
              <a:gd name="T3" fmla="*/ 650 h 1700"/>
              <a:gd name="T4" fmla="*/ 3840 w 3840"/>
              <a:gd name="T5" fmla="*/ 1700 h 1700"/>
              <a:gd name="T6" fmla="*/ 0 w 3840"/>
              <a:gd name="T7" fmla="*/ 0 h 1700"/>
            </a:gdLst>
            <a:ahLst/>
            <a:cxnLst>
              <a:cxn ang="0">
                <a:pos x="T0" y="T1"/>
              </a:cxn>
              <a:cxn ang="0">
                <a:pos x="T2" y="T3"/>
              </a:cxn>
              <a:cxn ang="0">
                <a:pos x="T4" y="T5"/>
              </a:cxn>
              <a:cxn ang="0">
                <a:pos x="T6" y="T7"/>
              </a:cxn>
            </a:cxnLst>
            <a:rect l="0" t="0" r="r" b="b"/>
            <a:pathLst>
              <a:path w="3840" h="1700">
                <a:moveTo>
                  <a:pt x="0" y="0"/>
                </a:moveTo>
                <a:lnTo>
                  <a:pt x="0" y="650"/>
                </a:lnTo>
                <a:lnTo>
                  <a:pt x="3840" y="1700"/>
                </a:lnTo>
                <a:lnTo>
                  <a:pt x="0" y="0"/>
                </a:lnTo>
                <a:close/>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4" name="Freeform 40"/>
          <p:cNvSpPr>
            <a:spLocks/>
          </p:cNvSpPr>
          <p:nvPr/>
        </p:nvSpPr>
        <p:spPr bwMode="auto">
          <a:xfrm>
            <a:off x="0" y="1568450"/>
            <a:ext cx="6096000" cy="2698750"/>
          </a:xfrm>
          <a:custGeom>
            <a:avLst/>
            <a:gdLst>
              <a:gd name="T0" fmla="*/ 0 w 3840"/>
              <a:gd name="T1" fmla="*/ 0 h 1700"/>
              <a:gd name="T2" fmla="*/ 0 w 3840"/>
              <a:gd name="T3" fmla="*/ 650 h 1700"/>
              <a:gd name="T4" fmla="*/ 3840 w 3840"/>
              <a:gd name="T5" fmla="*/ 1700 h 1700"/>
              <a:gd name="T6" fmla="*/ 0 w 3840"/>
              <a:gd name="T7" fmla="*/ 0 h 1700"/>
            </a:gdLst>
            <a:ahLst/>
            <a:cxnLst>
              <a:cxn ang="0">
                <a:pos x="T0" y="T1"/>
              </a:cxn>
              <a:cxn ang="0">
                <a:pos x="T2" y="T3"/>
              </a:cxn>
              <a:cxn ang="0">
                <a:pos x="T4" y="T5"/>
              </a:cxn>
              <a:cxn ang="0">
                <a:pos x="T6" y="T7"/>
              </a:cxn>
            </a:cxnLst>
            <a:rect l="0" t="0" r="r" b="b"/>
            <a:pathLst>
              <a:path w="3840" h="1700">
                <a:moveTo>
                  <a:pt x="0" y="0"/>
                </a:moveTo>
                <a:lnTo>
                  <a:pt x="0" y="650"/>
                </a:lnTo>
                <a:lnTo>
                  <a:pt x="3840" y="170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5" name="Freeform 41"/>
          <p:cNvSpPr>
            <a:spLocks/>
          </p:cNvSpPr>
          <p:nvPr/>
        </p:nvSpPr>
        <p:spPr bwMode="auto">
          <a:xfrm>
            <a:off x="0" y="3390900"/>
            <a:ext cx="6096000" cy="919163"/>
          </a:xfrm>
          <a:custGeom>
            <a:avLst/>
            <a:gdLst>
              <a:gd name="T0" fmla="*/ 0 w 3840"/>
              <a:gd name="T1" fmla="*/ 0 h 579"/>
              <a:gd name="T2" fmla="*/ 0 w 3840"/>
              <a:gd name="T3" fmla="*/ 579 h 579"/>
              <a:gd name="T4" fmla="*/ 3840 w 3840"/>
              <a:gd name="T5" fmla="*/ 552 h 579"/>
              <a:gd name="T6" fmla="*/ 0 w 3840"/>
              <a:gd name="T7" fmla="*/ 0 h 579"/>
            </a:gdLst>
            <a:ahLst/>
            <a:cxnLst>
              <a:cxn ang="0">
                <a:pos x="T0" y="T1"/>
              </a:cxn>
              <a:cxn ang="0">
                <a:pos x="T2" y="T3"/>
              </a:cxn>
              <a:cxn ang="0">
                <a:pos x="T4" y="T5"/>
              </a:cxn>
              <a:cxn ang="0">
                <a:pos x="T6" y="T7"/>
              </a:cxn>
            </a:cxnLst>
            <a:rect l="0" t="0" r="r" b="b"/>
            <a:pathLst>
              <a:path w="3840" h="579">
                <a:moveTo>
                  <a:pt x="0" y="0"/>
                </a:moveTo>
                <a:lnTo>
                  <a:pt x="0" y="579"/>
                </a:lnTo>
                <a:lnTo>
                  <a:pt x="3840" y="552"/>
                </a:lnTo>
                <a:lnTo>
                  <a:pt x="0" y="0"/>
                </a:lnTo>
                <a:close/>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6" name="Freeform 42"/>
          <p:cNvSpPr>
            <a:spLocks/>
          </p:cNvSpPr>
          <p:nvPr/>
        </p:nvSpPr>
        <p:spPr bwMode="auto">
          <a:xfrm>
            <a:off x="0" y="3390900"/>
            <a:ext cx="6096000" cy="919163"/>
          </a:xfrm>
          <a:custGeom>
            <a:avLst/>
            <a:gdLst>
              <a:gd name="T0" fmla="*/ 0 w 3840"/>
              <a:gd name="T1" fmla="*/ 0 h 579"/>
              <a:gd name="T2" fmla="*/ 0 w 3840"/>
              <a:gd name="T3" fmla="*/ 579 h 579"/>
              <a:gd name="T4" fmla="*/ 3840 w 3840"/>
              <a:gd name="T5" fmla="*/ 552 h 579"/>
              <a:gd name="T6" fmla="*/ 0 w 3840"/>
              <a:gd name="T7" fmla="*/ 0 h 579"/>
            </a:gdLst>
            <a:ahLst/>
            <a:cxnLst>
              <a:cxn ang="0">
                <a:pos x="T0" y="T1"/>
              </a:cxn>
              <a:cxn ang="0">
                <a:pos x="T2" y="T3"/>
              </a:cxn>
              <a:cxn ang="0">
                <a:pos x="T4" y="T5"/>
              </a:cxn>
              <a:cxn ang="0">
                <a:pos x="T6" y="T7"/>
              </a:cxn>
            </a:cxnLst>
            <a:rect l="0" t="0" r="r" b="b"/>
            <a:pathLst>
              <a:path w="3840" h="579">
                <a:moveTo>
                  <a:pt x="0" y="0"/>
                </a:moveTo>
                <a:lnTo>
                  <a:pt x="0" y="579"/>
                </a:lnTo>
                <a:lnTo>
                  <a:pt x="3840" y="55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7" name="Freeform 43"/>
          <p:cNvSpPr>
            <a:spLocks/>
          </p:cNvSpPr>
          <p:nvPr/>
        </p:nvSpPr>
        <p:spPr bwMode="auto">
          <a:xfrm>
            <a:off x="0" y="4267200"/>
            <a:ext cx="6096000" cy="1752600"/>
          </a:xfrm>
          <a:custGeom>
            <a:avLst/>
            <a:gdLst>
              <a:gd name="T0" fmla="*/ 0 w 3840"/>
              <a:gd name="T1" fmla="*/ 499 h 1104"/>
              <a:gd name="T2" fmla="*/ 0 w 3840"/>
              <a:gd name="T3" fmla="*/ 1104 h 1104"/>
              <a:gd name="T4" fmla="*/ 3840 w 3840"/>
              <a:gd name="T5" fmla="*/ 0 h 1104"/>
              <a:gd name="T6" fmla="*/ 0 w 3840"/>
              <a:gd name="T7" fmla="*/ 499 h 1104"/>
            </a:gdLst>
            <a:ahLst/>
            <a:cxnLst>
              <a:cxn ang="0">
                <a:pos x="T0" y="T1"/>
              </a:cxn>
              <a:cxn ang="0">
                <a:pos x="T2" y="T3"/>
              </a:cxn>
              <a:cxn ang="0">
                <a:pos x="T4" y="T5"/>
              </a:cxn>
              <a:cxn ang="0">
                <a:pos x="T6" y="T7"/>
              </a:cxn>
            </a:cxnLst>
            <a:rect l="0" t="0" r="r" b="b"/>
            <a:pathLst>
              <a:path w="3840" h="1104">
                <a:moveTo>
                  <a:pt x="0" y="499"/>
                </a:moveTo>
                <a:lnTo>
                  <a:pt x="0" y="1104"/>
                </a:lnTo>
                <a:lnTo>
                  <a:pt x="3840" y="0"/>
                </a:lnTo>
                <a:lnTo>
                  <a:pt x="0" y="499"/>
                </a:lnTo>
                <a:close/>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8" name="Freeform 44"/>
          <p:cNvSpPr>
            <a:spLocks/>
          </p:cNvSpPr>
          <p:nvPr/>
        </p:nvSpPr>
        <p:spPr bwMode="auto">
          <a:xfrm>
            <a:off x="0" y="4267200"/>
            <a:ext cx="6096000" cy="1752600"/>
          </a:xfrm>
          <a:custGeom>
            <a:avLst/>
            <a:gdLst>
              <a:gd name="T0" fmla="*/ 0 w 3840"/>
              <a:gd name="T1" fmla="*/ 499 h 1104"/>
              <a:gd name="T2" fmla="*/ 0 w 3840"/>
              <a:gd name="T3" fmla="*/ 1104 h 1104"/>
              <a:gd name="T4" fmla="*/ 3840 w 3840"/>
              <a:gd name="T5" fmla="*/ 0 h 1104"/>
              <a:gd name="T6" fmla="*/ 0 w 3840"/>
              <a:gd name="T7" fmla="*/ 499 h 1104"/>
            </a:gdLst>
            <a:ahLst/>
            <a:cxnLst>
              <a:cxn ang="0">
                <a:pos x="T0" y="T1"/>
              </a:cxn>
              <a:cxn ang="0">
                <a:pos x="T2" y="T3"/>
              </a:cxn>
              <a:cxn ang="0">
                <a:pos x="T4" y="T5"/>
              </a:cxn>
              <a:cxn ang="0">
                <a:pos x="T6" y="T7"/>
              </a:cxn>
            </a:cxnLst>
            <a:rect l="0" t="0" r="r" b="b"/>
            <a:pathLst>
              <a:path w="3840" h="1104">
                <a:moveTo>
                  <a:pt x="0" y="499"/>
                </a:moveTo>
                <a:lnTo>
                  <a:pt x="0" y="1104"/>
                </a:lnTo>
                <a:lnTo>
                  <a:pt x="3840" y="0"/>
                </a:lnTo>
                <a:lnTo>
                  <a:pt x="0" y="49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0" name="Freeform 46"/>
          <p:cNvSpPr>
            <a:spLocks/>
          </p:cNvSpPr>
          <p:nvPr/>
        </p:nvSpPr>
        <p:spPr bwMode="auto">
          <a:xfrm>
            <a:off x="0" y="4267200"/>
            <a:ext cx="6096000" cy="3773488"/>
          </a:xfrm>
          <a:custGeom>
            <a:avLst/>
            <a:gdLst>
              <a:gd name="T0" fmla="*/ 0 w 3840"/>
              <a:gd name="T1" fmla="*/ 1638 h 2377"/>
              <a:gd name="T2" fmla="*/ 0 w 3840"/>
              <a:gd name="T3" fmla="*/ 2377 h 2377"/>
              <a:gd name="T4" fmla="*/ 3840 w 3840"/>
              <a:gd name="T5" fmla="*/ 0 h 2377"/>
              <a:gd name="T6" fmla="*/ 0 w 3840"/>
              <a:gd name="T7" fmla="*/ 1638 h 2377"/>
            </a:gdLst>
            <a:ahLst/>
            <a:cxnLst>
              <a:cxn ang="0">
                <a:pos x="T0" y="T1"/>
              </a:cxn>
              <a:cxn ang="0">
                <a:pos x="T2" y="T3"/>
              </a:cxn>
              <a:cxn ang="0">
                <a:pos x="T4" y="T5"/>
              </a:cxn>
              <a:cxn ang="0">
                <a:pos x="T6" y="T7"/>
              </a:cxn>
            </a:cxnLst>
            <a:rect l="0" t="0" r="r" b="b"/>
            <a:pathLst>
              <a:path w="3840" h="2377">
                <a:moveTo>
                  <a:pt x="0" y="1638"/>
                </a:moveTo>
                <a:lnTo>
                  <a:pt x="0" y="2377"/>
                </a:lnTo>
                <a:lnTo>
                  <a:pt x="3840" y="0"/>
                </a:lnTo>
                <a:lnTo>
                  <a:pt x="0" y="16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2" name="Freeform 48"/>
          <p:cNvSpPr>
            <a:spLocks/>
          </p:cNvSpPr>
          <p:nvPr/>
        </p:nvSpPr>
        <p:spPr bwMode="auto">
          <a:xfrm>
            <a:off x="776288" y="4267200"/>
            <a:ext cx="5319713" cy="4283075"/>
          </a:xfrm>
          <a:custGeom>
            <a:avLst/>
            <a:gdLst>
              <a:gd name="T0" fmla="*/ 0 w 3351"/>
              <a:gd name="T1" fmla="*/ 2698 h 2698"/>
              <a:gd name="T2" fmla="*/ 871 w 3351"/>
              <a:gd name="T3" fmla="*/ 2698 h 2698"/>
              <a:gd name="T4" fmla="*/ 3351 w 3351"/>
              <a:gd name="T5" fmla="*/ 0 h 2698"/>
              <a:gd name="T6" fmla="*/ 0 w 3351"/>
              <a:gd name="T7" fmla="*/ 2698 h 2698"/>
            </a:gdLst>
            <a:ahLst/>
            <a:cxnLst>
              <a:cxn ang="0">
                <a:pos x="T0" y="T1"/>
              </a:cxn>
              <a:cxn ang="0">
                <a:pos x="T2" y="T3"/>
              </a:cxn>
              <a:cxn ang="0">
                <a:pos x="T4" y="T5"/>
              </a:cxn>
              <a:cxn ang="0">
                <a:pos x="T6" y="T7"/>
              </a:cxn>
            </a:cxnLst>
            <a:rect l="0" t="0" r="r" b="b"/>
            <a:pathLst>
              <a:path w="3351" h="2698">
                <a:moveTo>
                  <a:pt x="0" y="2698"/>
                </a:moveTo>
                <a:lnTo>
                  <a:pt x="871" y="2698"/>
                </a:lnTo>
                <a:lnTo>
                  <a:pt x="3351"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4" name="Freeform 50"/>
          <p:cNvSpPr>
            <a:spLocks/>
          </p:cNvSpPr>
          <p:nvPr/>
        </p:nvSpPr>
        <p:spPr bwMode="auto">
          <a:xfrm>
            <a:off x="3033713" y="4267200"/>
            <a:ext cx="3062288" cy="4283075"/>
          </a:xfrm>
          <a:custGeom>
            <a:avLst/>
            <a:gdLst>
              <a:gd name="T0" fmla="*/ 0 w 1929"/>
              <a:gd name="T1" fmla="*/ 2698 h 2698"/>
              <a:gd name="T2" fmla="*/ 560 w 1929"/>
              <a:gd name="T3" fmla="*/ 2698 h 2698"/>
              <a:gd name="T4" fmla="*/ 1929 w 1929"/>
              <a:gd name="T5" fmla="*/ 0 h 2698"/>
              <a:gd name="T6" fmla="*/ 0 w 1929"/>
              <a:gd name="T7" fmla="*/ 2698 h 2698"/>
            </a:gdLst>
            <a:ahLst/>
            <a:cxnLst>
              <a:cxn ang="0">
                <a:pos x="T0" y="T1"/>
              </a:cxn>
              <a:cxn ang="0">
                <a:pos x="T2" y="T3"/>
              </a:cxn>
              <a:cxn ang="0">
                <a:pos x="T4" y="T5"/>
              </a:cxn>
              <a:cxn ang="0">
                <a:pos x="T6" y="T7"/>
              </a:cxn>
            </a:cxnLst>
            <a:rect l="0" t="0" r="r" b="b"/>
            <a:pathLst>
              <a:path w="1929" h="2698">
                <a:moveTo>
                  <a:pt x="0" y="2698"/>
                </a:moveTo>
                <a:lnTo>
                  <a:pt x="560" y="2698"/>
                </a:lnTo>
                <a:lnTo>
                  <a:pt x="1929"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7" name="Freeform 53"/>
          <p:cNvSpPr>
            <a:spLocks noEditPoints="1"/>
          </p:cNvSpPr>
          <p:nvPr/>
        </p:nvSpPr>
        <p:spPr bwMode="auto">
          <a:xfrm>
            <a:off x="0" y="0"/>
            <a:ext cx="12192000" cy="3702050"/>
          </a:xfrm>
          <a:custGeom>
            <a:avLst/>
            <a:gdLst>
              <a:gd name="T0" fmla="*/ 255 w 864"/>
              <a:gd name="T1" fmla="*/ 254 h 262"/>
              <a:gd name="T2" fmla="*/ 147 w 864"/>
              <a:gd name="T3" fmla="*/ 250 h 262"/>
              <a:gd name="T4" fmla="*/ 164 w 864"/>
              <a:gd name="T5" fmla="*/ 258 h 262"/>
              <a:gd name="T6" fmla="*/ 191 w 864"/>
              <a:gd name="T7" fmla="*/ 254 h 262"/>
              <a:gd name="T8" fmla="*/ 115 w 864"/>
              <a:gd name="T9" fmla="*/ 256 h 262"/>
              <a:gd name="T10" fmla="*/ 126 w 864"/>
              <a:gd name="T11" fmla="*/ 242 h 262"/>
              <a:gd name="T12" fmla="*/ 747 w 864"/>
              <a:gd name="T13" fmla="*/ 224 h 262"/>
              <a:gd name="T14" fmla="*/ 782 w 864"/>
              <a:gd name="T15" fmla="*/ 234 h 262"/>
              <a:gd name="T16" fmla="*/ 805 w 864"/>
              <a:gd name="T17" fmla="*/ 210 h 262"/>
              <a:gd name="T18" fmla="*/ 814 w 864"/>
              <a:gd name="T19" fmla="*/ 215 h 262"/>
              <a:gd name="T20" fmla="*/ 825 w 864"/>
              <a:gd name="T21" fmla="*/ 194 h 262"/>
              <a:gd name="T22" fmla="*/ 23 w 864"/>
              <a:gd name="T23" fmla="*/ 228 h 262"/>
              <a:gd name="T24" fmla="*/ 74 w 864"/>
              <a:gd name="T25" fmla="*/ 240 h 262"/>
              <a:gd name="T26" fmla="*/ 88 w 864"/>
              <a:gd name="T27" fmla="*/ 245 h 262"/>
              <a:gd name="T28" fmla="*/ 104 w 864"/>
              <a:gd name="T29" fmla="*/ 235 h 262"/>
              <a:gd name="T30" fmla="*/ 119 w 864"/>
              <a:gd name="T31" fmla="*/ 220 h 262"/>
              <a:gd name="T32" fmla="*/ 240 w 864"/>
              <a:gd name="T33" fmla="*/ 199 h 262"/>
              <a:gd name="T34" fmla="*/ 234 w 864"/>
              <a:gd name="T35" fmla="*/ 207 h 262"/>
              <a:gd name="T36" fmla="*/ 254 w 864"/>
              <a:gd name="T37" fmla="*/ 218 h 262"/>
              <a:gd name="T38" fmla="*/ 274 w 864"/>
              <a:gd name="T39" fmla="*/ 172 h 262"/>
              <a:gd name="T40" fmla="*/ 290 w 864"/>
              <a:gd name="T41" fmla="*/ 185 h 262"/>
              <a:gd name="T42" fmla="*/ 486 w 864"/>
              <a:gd name="T43" fmla="*/ 146 h 262"/>
              <a:gd name="T44" fmla="*/ 86 w 864"/>
              <a:gd name="T45" fmla="*/ 145 h 262"/>
              <a:gd name="T46" fmla="*/ 433 w 864"/>
              <a:gd name="T47" fmla="*/ 131 h 262"/>
              <a:gd name="T48" fmla="*/ 432 w 864"/>
              <a:gd name="T49" fmla="*/ 139 h 262"/>
              <a:gd name="T50" fmla="*/ 347 w 864"/>
              <a:gd name="T51" fmla="*/ 57 h 262"/>
              <a:gd name="T52" fmla="*/ 809 w 864"/>
              <a:gd name="T53" fmla="*/ 76 h 262"/>
              <a:gd name="T54" fmla="*/ 842 w 864"/>
              <a:gd name="T55" fmla="*/ 98 h 262"/>
              <a:gd name="T56" fmla="*/ 811 w 864"/>
              <a:gd name="T57" fmla="*/ 85 h 262"/>
              <a:gd name="T58" fmla="*/ 737 w 864"/>
              <a:gd name="T59" fmla="*/ 125 h 262"/>
              <a:gd name="T60" fmla="*/ 741 w 864"/>
              <a:gd name="T61" fmla="*/ 165 h 262"/>
              <a:gd name="T62" fmla="*/ 839 w 864"/>
              <a:gd name="T63" fmla="*/ 89 h 262"/>
              <a:gd name="T64" fmla="*/ 864 w 864"/>
              <a:gd name="T65" fmla="*/ 44 h 262"/>
              <a:gd name="T66" fmla="*/ 68 w 864"/>
              <a:gd name="T67" fmla="*/ 127 h 262"/>
              <a:gd name="T68" fmla="*/ 68 w 864"/>
              <a:gd name="T69" fmla="*/ 100 h 262"/>
              <a:gd name="T70" fmla="*/ 365 w 864"/>
              <a:gd name="T71" fmla="*/ 50 h 262"/>
              <a:gd name="T72" fmla="*/ 376 w 864"/>
              <a:gd name="T73" fmla="*/ 113 h 262"/>
              <a:gd name="T74" fmla="*/ 381 w 864"/>
              <a:gd name="T75" fmla="*/ 64 h 262"/>
              <a:gd name="T76" fmla="*/ 699 w 864"/>
              <a:gd name="T77" fmla="*/ 24 h 262"/>
              <a:gd name="T78" fmla="*/ 615 w 864"/>
              <a:gd name="T79" fmla="*/ 137 h 262"/>
              <a:gd name="T80" fmla="*/ 669 w 864"/>
              <a:gd name="T81" fmla="*/ 102 h 262"/>
              <a:gd name="T82" fmla="*/ 751 w 864"/>
              <a:gd name="T83" fmla="*/ 23 h 262"/>
              <a:gd name="T84" fmla="*/ 717 w 864"/>
              <a:gd name="T85" fmla="*/ 20 h 262"/>
              <a:gd name="T86" fmla="*/ 426 w 864"/>
              <a:gd name="T87" fmla="*/ 22 h 262"/>
              <a:gd name="T88" fmla="*/ 433 w 864"/>
              <a:gd name="T89" fmla="*/ 58 h 262"/>
              <a:gd name="T90" fmla="*/ 427 w 864"/>
              <a:gd name="T91" fmla="*/ 76 h 262"/>
              <a:gd name="T92" fmla="*/ 450 w 864"/>
              <a:gd name="T93" fmla="*/ 9 h 262"/>
              <a:gd name="T94" fmla="*/ 158 w 864"/>
              <a:gd name="T95" fmla="*/ 69 h 262"/>
              <a:gd name="T96" fmla="*/ 248 w 864"/>
              <a:gd name="T97" fmla="*/ 137 h 262"/>
              <a:gd name="T98" fmla="*/ 289 w 864"/>
              <a:gd name="T99" fmla="*/ 163 h 262"/>
              <a:gd name="T100" fmla="*/ 283 w 864"/>
              <a:gd name="T101" fmla="*/ 144 h 262"/>
              <a:gd name="T102" fmla="*/ 269 w 864"/>
              <a:gd name="T103" fmla="*/ 0 h 262"/>
              <a:gd name="T104" fmla="*/ 346 w 864"/>
              <a:gd name="T105" fmla="*/ 15 h 262"/>
              <a:gd name="T106" fmla="*/ 343 w 864"/>
              <a:gd name="T107" fmla="*/ 38 h 262"/>
              <a:gd name="T108" fmla="*/ 369 w 864"/>
              <a:gd name="T109" fmla="*/ 19 h 262"/>
              <a:gd name="T110" fmla="*/ 350 w 864"/>
              <a:gd name="T111" fmla="*/ 0 h 262"/>
              <a:gd name="T112" fmla="*/ 476 w 864"/>
              <a:gd name="T113" fmla="*/ 117 h 262"/>
              <a:gd name="T114" fmla="*/ 492 w 864"/>
              <a:gd name="T115" fmla="*/ 129 h 262"/>
              <a:gd name="T116" fmla="*/ 515 w 864"/>
              <a:gd name="T117" fmla="*/ 155 h 262"/>
              <a:gd name="T118" fmla="*/ 546 w 864"/>
              <a:gd name="T119" fmla="*/ 138 h 262"/>
              <a:gd name="T120" fmla="*/ 591 w 864"/>
              <a:gd name="T121" fmla="*/ 22 h 262"/>
              <a:gd name="T122" fmla="*/ 629 w 864"/>
              <a:gd name="T123" fmla="*/ 15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4" h="262">
                <a:moveTo>
                  <a:pt x="237" y="249"/>
                </a:moveTo>
                <a:cubicBezTo>
                  <a:pt x="238" y="250"/>
                  <a:pt x="238" y="252"/>
                  <a:pt x="237" y="253"/>
                </a:cubicBezTo>
                <a:cubicBezTo>
                  <a:pt x="234" y="257"/>
                  <a:pt x="236" y="260"/>
                  <a:pt x="241" y="260"/>
                </a:cubicBezTo>
                <a:cubicBezTo>
                  <a:pt x="242" y="260"/>
                  <a:pt x="243" y="260"/>
                  <a:pt x="244" y="260"/>
                </a:cubicBezTo>
                <a:cubicBezTo>
                  <a:pt x="246" y="259"/>
                  <a:pt x="248" y="259"/>
                  <a:pt x="251" y="259"/>
                </a:cubicBezTo>
                <a:cubicBezTo>
                  <a:pt x="251" y="259"/>
                  <a:pt x="252" y="259"/>
                  <a:pt x="253" y="259"/>
                </a:cubicBezTo>
                <a:cubicBezTo>
                  <a:pt x="254" y="257"/>
                  <a:pt x="255" y="255"/>
                  <a:pt x="255" y="254"/>
                </a:cubicBezTo>
                <a:cubicBezTo>
                  <a:pt x="237" y="249"/>
                  <a:pt x="237" y="249"/>
                  <a:pt x="237" y="249"/>
                </a:cubicBezTo>
                <a:moveTo>
                  <a:pt x="186" y="246"/>
                </a:moveTo>
                <a:cubicBezTo>
                  <a:pt x="185" y="246"/>
                  <a:pt x="183" y="246"/>
                  <a:pt x="182" y="247"/>
                </a:cubicBezTo>
                <a:cubicBezTo>
                  <a:pt x="179" y="248"/>
                  <a:pt x="177" y="250"/>
                  <a:pt x="174" y="252"/>
                </a:cubicBezTo>
                <a:cubicBezTo>
                  <a:pt x="171" y="254"/>
                  <a:pt x="170" y="255"/>
                  <a:pt x="168" y="255"/>
                </a:cubicBezTo>
                <a:cubicBezTo>
                  <a:pt x="166" y="255"/>
                  <a:pt x="164" y="254"/>
                  <a:pt x="161" y="252"/>
                </a:cubicBezTo>
                <a:cubicBezTo>
                  <a:pt x="159" y="251"/>
                  <a:pt x="152" y="250"/>
                  <a:pt x="147" y="250"/>
                </a:cubicBezTo>
                <a:cubicBezTo>
                  <a:pt x="145" y="250"/>
                  <a:pt x="144" y="250"/>
                  <a:pt x="143" y="251"/>
                </a:cubicBezTo>
                <a:cubicBezTo>
                  <a:pt x="141" y="251"/>
                  <a:pt x="140" y="252"/>
                  <a:pt x="140" y="254"/>
                </a:cubicBezTo>
                <a:cubicBezTo>
                  <a:pt x="140" y="257"/>
                  <a:pt x="136" y="258"/>
                  <a:pt x="132" y="259"/>
                </a:cubicBezTo>
                <a:cubicBezTo>
                  <a:pt x="156" y="262"/>
                  <a:pt x="156" y="262"/>
                  <a:pt x="156" y="262"/>
                </a:cubicBezTo>
                <a:cubicBezTo>
                  <a:pt x="156" y="262"/>
                  <a:pt x="156" y="262"/>
                  <a:pt x="156" y="261"/>
                </a:cubicBezTo>
                <a:cubicBezTo>
                  <a:pt x="156" y="259"/>
                  <a:pt x="160" y="259"/>
                  <a:pt x="162" y="259"/>
                </a:cubicBezTo>
                <a:cubicBezTo>
                  <a:pt x="163" y="258"/>
                  <a:pt x="164" y="258"/>
                  <a:pt x="164" y="258"/>
                </a:cubicBezTo>
                <a:cubicBezTo>
                  <a:pt x="166" y="258"/>
                  <a:pt x="167" y="259"/>
                  <a:pt x="168" y="259"/>
                </a:cubicBezTo>
                <a:cubicBezTo>
                  <a:pt x="170" y="260"/>
                  <a:pt x="171" y="260"/>
                  <a:pt x="172" y="260"/>
                </a:cubicBezTo>
                <a:cubicBezTo>
                  <a:pt x="173" y="260"/>
                  <a:pt x="173" y="260"/>
                  <a:pt x="174" y="260"/>
                </a:cubicBezTo>
                <a:cubicBezTo>
                  <a:pt x="177" y="259"/>
                  <a:pt x="178" y="256"/>
                  <a:pt x="182" y="255"/>
                </a:cubicBezTo>
                <a:cubicBezTo>
                  <a:pt x="183" y="254"/>
                  <a:pt x="185" y="254"/>
                  <a:pt x="187" y="254"/>
                </a:cubicBezTo>
                <a:cubicBezTo>
                  <a:pt x="187" y="254"/>
                  <a:pt x="188" y="254"/>
                  <a:pt x="188" y="254"/>
                </a:cubicBezTo>
                <a:cubicBezTo>
                  <a:pt x="189" y="254"/>
                  <a:pt x="190" y="254"/>
                  <a:pt x="191" y="254"/>
                </a:cubicBezTo>
                <a:cubicBezTo>
                  <a:pt x="193" y="254"/>
                  <a:pt x="194" y="253"/>
                  <a:pt x="195" y="252"/>
                </a:cubicBezTo>
                <a:cubicBezTo>
                  <a:pt x="195" y="250"/>
                  <a:pt x="195" y="248"/>
                  <a:pt x="191" y="247"/>
                </a:cubicBezTo>
                <a:cubicBezTo>
                  <a:pt x="190" y="246"/>
                  <a:pt x="188" y="246"/>
                  <a:pt x="186" y="246"/>
                </a:cubicBezTo>
                <a:moveTo>
                  <a:pt x="126" y="242"/>
                </a:moveTo>
                <a:cubicBezTo>
                  <a:pt x="123" y="242"/>
                  <a:pt x="120" y="243"/>
                  <a:pt x="119" y="244"/>
                </a:cubicBezTo>
                <a:cubicBezTo>
                  <a:pt x="119" y="246"/>
                  <a:pt x="119" y="248"/>
                  <a:pt x="118" y="250"/>
                </a:cubicBezTo>
                <a:cubicBezTo>
                  <a:pt x="118" y="252"/>
                  <a:pt x="118" y="254"/>
                  <a:pt x="115" y="256"/>
                </a:cubicBezTo>
                <a:cubicBezTo>
                  <a:pt x="115" y="256"/>
                  <a:pt x="115" y="256"/>
                  <a:pt x="114" y="256"/>
                </a:cubicBezTo>
                <a:cubicBezTo>
                  <a:pt x="123" y="257"/>
                  <a:pt x="123" y="257"/>
                  <a:pt x="123" y="257"/>
                </a:cubicBezTo>
                <a:cubicBezTo>
                  <a:pt x="123" y="257"/>
                  <a:pt x="123" y="257"/>
                  <a:pt x="122" y="257"/>
                </a:cubicBezTo>
                <a:cubicBezTo>
                  <a:pt x="121" y="254"/>
                  <a:pt x="121" y="251"/>
                  <a:pt x="125" y="249"/>
                </a:cubicBezTo>
                <a:cubicBezTo>
                  <a:pt x="127" y="249"/>
                  <a:pt x="128" y="248"/>
                  <a:pt x="129" y="247"/>
                </a:cubicBezTo>
                <a:cubicBezTo>
                  <a:pt x="130" y="245"/>
                  <a:pt x="132" y="243"/>
                  <a:pt x="129" y="242"/>
                </a:cubicBezTo>
                <a:cubicBezTo>
                  <a:pt x="128" y="242"/>
                  <a:pt x="127" y="242"/>
                  <a:pt x="126" y="242"/>
                </a:cubicBezTo>
                <a:moveTo>
                  <a:pt x="825" y="194"/>
                </a:moveTo>
                <a:cubicBezTo>
                  <a:pt x="713" y="225"/>
                  <a:pt x="713" y="225"/>
                  <a:pt x="713" y="225"/>
                </a:cubicBezTo>
                <a:cubicBezTo>
                  <a:pt x="712" y="228"/>
                  <a:pt x="712" y="230"/>
                  <a:pt x="717" y="232"/>
                </a:cubicBezTo>
                <a:cubicBezTo>
                  <a:pt x="717" y="232"/>
                  <a:pt x="717" y="232"/>
                  <a:pt x="717" y="232"/>
                </a:cubicBezTo>
                <a:cubicBezTo>
                  <a:pt x="717" y="232"/>
                  <a:pt x="717" y="232"/>
                  <a:pt x="717" y="232"/>
                </a:cubicBezTo>
                <a:cubicBezTo>
                  <a:pt x="717" y="230"/>
                  <a:pt x="717" y="228"/>
                  <a:pt x="724" y="228"/>
                </a:cubicBezTo>
                <a:cubicBezTo>
                  <a:pt x="732" y="227"/>
                  <a:pt x="740" y="226"/>
                  <a:pt x="747" y="224"/>
                </a:cubicBezTo>
                <a:cubicBezTo>
                  <a:pt x="749" y="224"/>
                  <a:pt x="751" y="223"/>
                  <a:pt x="753" y="223"/>
                </a:cubicBezTo>
                <a:cubicBezTo>
                  <a:pt x="756" y="223"/>
                  <a:pt x="758" y="224"/>
                  <a:pt x="759" y="227"/>
                </a:cubicBezTo>
                <a:cubicBezTo>
                  <a:pt x="761" y="232"/>
                  <a:pt x="766" y="234"/>
                  <a:pt x="775" y="234"/>
                </a:cubicBezTo>
                <a:cubicBezTo>
                  <a:pt x="777" y="234"/>
                  <a:pt x="780" y="235"/>
                  <a:pt x="782" y="235"/>
                </a:cubicBezTo>
                <a:cubicBezTo>
                  <a:pt x="782" y="235"/>
                  <a:pt x="782" y="235"/>
                  <a:pt x="782" y="235"/>
                </a:cubicBezTo>
                <a:cubicBezTo>
                  <a:pt x="782" y="235"/>
                  <a:pt x="782" y="234"/>
                  <a:pt x="782" y="234"/>
                </a:cubicBezTo>
                <a:cubicBezTo>
                  <a:pt x="782" y="234"/>
                  <a:pt x="782" y="234"/>
                  <a:pt x="782" y="234"/>
                </a:cubicBezTo>
                <a:cubicBezTo>
                  <a:pt x="784" y="230"/>
                  <a:pt x="787" y="226"/>
                  <a:pt x="784" y="221"/>
                </a:cubicBezTo>
                <a:cubicBezTo>
                  <a:pt x="783" y="219"/>
                  <a:pt x="785" y="216"/>
                  <a:pt x="790" y="215"/>
                </a:cubicBezTo>
                <a:cubicBezTo>
                  <a:pt x="794" y="215"/>
                  <a:pt x="796" y="213"/>
                  <a:pt x="794" y="211"/>
                </a:cubicBezTo>
                <a:cubicBezTo>
                  <a:pt x="793" y="210"/>
                  <a:pt x="792" y="209"/>
                  <a:pt x="795" y="208"/>
                </a:cubicBezTo>
                <a:cubicBezTo>
                  <a:pt x="797" y="207"/>
                  <a:pt x="799" y="207"/>
                  <a:pt x="801" y="207"/>
                </a:cubicBezTo>
                <a:cubicBezTo>
                  <a:pt x="802" y="207"/>
                  <a:pt x="803" y="207"/>
                  <a:pt x="804" y="207"/>
                </a:cubicBezTo>
                <a:cubicBezTo>
                  <a:pt x="806" y="208"/>
                  <a:pt x="806" y="209"/>
                  <a:pt x="805" y="210"/>
                </a:cubicBezTo>
                <a:cubicBezTo>
                  <a:pt x="801" y="215"/>
                  <a:pt x="804" y="220"/>
                  <a:pt x="799" y="225"/>
                </a:cubicBezTo>
                <a:cubicBezTo>
                  <a:pt x="810" y="225"/>
                  <a:pt x="819" y="225"/>
                  <a:pt x="825" y="219"/>
                </a:cubicBezTo>
                <a:cubicBezTo>
                  <a:pt x="826" y="217"/>
                  <a:pt x="828" y="216"/>
                  <a:pt x="825" y="214"/>
                </a:cubicBezTo>
                <a:cubicBezTo>
                  <a:pt x="824" y="213"/>
                  <a:pt x="823" y="213"/>
                  <a:pt x="822" y="213"/>
                </a:cubicBezTo>
                <a:cubicBezTo>
                  <a:pt x="821" y="213"/>
                  <a:pt x="820" y="213"/>
                  <a:pt x="818" y="214"/>
                </a:cubicBezTo>
                <a:cubicBezTo>
                  <a:pt x="817" y="214"/>
                  <a:pt x="816" y="214"/>
                  <a:pt x="815" y="214"/>
                </a:cubicBezTo>
                <a:cubicBezTo>
                  <a:pt x="815" y="215"/>
                  <a:pt x="815" y="215"/>
                  <a:pt x="814" y="215"/>
                </a:cubicBezTo>
                <a:cubicBezTo>
                  <a:pt x="813" y="215"/>
                  <a:pt x="812" y="214"/>
                  <a:pt x="811" y="214"/>
                </a:cubicBezTo>
                <a:cubicBezTo>
                  <a:pt x="810" y="212"/>
                  <a:pt x="811" y="211"/>
                  <a:pt x="813" y="211"/>
                </a:cubicBezTo>
                <a:cubicBezTo>
                  <a:pt x="819" y="210"/>
                  <a:pt x="823" y="208"/>
                  <a:pt x="829" y="207"/>
                </a:cubicBezTo>
                <a:cubicBezTo>
                  <a:pt x="833" y="207"/>
                  <a:pt x="837" y="208"/>
                  <a:pt x="838" y="205"/>
                </a:cubicBezTo>
                <a:cubicBezTo>
                  <a:pt x="839" y="202"/>
                  <a:pt x="837" y="199"/>
                  <a:pt x="833" y="197"/>
                </a:cubicBezTo>
                <a:cubicBezTo>
                  <a:pt x="832" y="197"/>
                  <a:pt x="831" y="197"/>
                  <a:pt x="831" y="197"/>
                </a:cubicBezTo>
                <a:cubicBezTo>
                  <a:pt x="828" y="196"/>
                  <a:pt x="826" y="195"/>
                  <a:pt x="825" y="194"/>
                </a:cubicBezTo>
                <a:moveTo>
                  <a:pt x="0" y="184"/>
                </a:moveTo>
                <a:cubicBezTo>
                  <a:pt x="0" y="226"/>
                  <a:pt x="0" y="226"/>
                  <a:pt x="0" y="226"/>
                </a:cubicBezTo>
                <a:cubicBezTo>
                  <a:pt x="0" y="226"/>
                  <a:pt x="0" y="226"/>
                  <a:pt x="0" y="226"/>
                </a:cubicBezTo>
                <a:cubicBezTo>
                  <a:pt x="0" y="220"/>
                  <a:pt x="0" y="220"/>
                  <a:pt x="0" y="220"/>
                </a:cubicBezTo>
                <a:cubicBezTo>
                  <a:pt x="1" y="219"/>
                  <a:pt x="2" y="219"/>
                  <a:pt x="3" y="219"/>
                </a:cubicBezTo>
                <a:cubicBezTo>
                  <a:pt x="5" y="219"/>
                  <a:pt x="6" y="219"/>
                  <a:pt x="9" y="220"/>
                </a:cubicBezTo>
                <a:cubicBezTo>
                  <a:pt x="14" y="223"/>
                  <a:pt x="21" y="224"/>
                  <a:pt x="23" y="228"/>
                </a:cubicBezTo>
                <a:cubicBezTo>
                  <a:pt x="24" y="230"/>
                  <a:pt x="26" y="231"/>
                  <a:pt x="29" y="231"/>
                </a:cubicBezTo>
                <a:cubicBezTo>
                  <a:pt x="30" y="231"/>
                  <a:pt x="31" y="231"/>
                  <a:pt x="33" y="230"/>
                </a:cubicBezTo>
                <a:cubicBezTo>
                  <a:pt x="41" y="226"/>
                  <a:pt x="51" y="228"/>
                  <a:pt x="61" y="225"/>
                </a:cubicBezTo>
                <a:cubicBezTo>
                  <a:pt x="58" y="231"/>
                  <a:pt x="58" y="235"/>
                  <a:pt x="60" y="239"/>
                </a:cubicBezTo>
                <a:cubicBezTo>
                  <a:pt x="62" y="241"/>
                  <a:pt x="62" y="242"/>
                  <a:pt x="64" y="242"/>
                </a:cubicBezTo>
                <a:cubicBezTo>
                  <a:pt x="66" y="242"/>
                  <a:pt x="68" y="241"/>
                  <a:pt x="70" y="241"/>
                </a:cubicBezTo>
                <a:cubicBezTo>
                  <a:pt x="71" y="240"/>
                  <a:pt x="72" y="240"/>
                  <a:pt x="74" y="240"/>
                </a:cubicBezTo>
                <a:cubicBezTo>
                  <a:pt x="75" y="243"/>
                  <a:pt x="72" y="244"/>
                  <a:pt x="68" y="245"/>
                </a:cubicBezTo>
                <a:cubicBezTo>
                  <a:pt x="66" y="246"/>
                  <a:pt x="64" y="246"/>
                  <a:pt x="61" y="246"/>
                </a:cubicBezTo>
                <a:cubicBezTo>
                  <a:pt x="59" y="246"/>
                  <a:pt x="58" y="247"/>
                  <a:pt x="57" y="248"/>
                </a:cubicBezTo>
                <a:cubicBezTo>
                  <a:pt x="79" y="251"/>
                  <a:pt x="79" y="251"/>
                  <a:pt x="79" y="251"/>
                </a:cubicBezTo>
                <a:cubicBezTo>
                  <a:pt x="79" y="250"/>
                  <a:pt x="80" y="249"/>
                  <a:pt x="80" y="248"/>
                </a:cubicBezTo>
                <a:cubicBezTo>
                  <a:pt x="81" y="246"/>
                  <a:pt x="83" y="245"/>
                  <a:pt x="86" y="245"/>
                </a:cubicBezTo>
                <a:cubicBezTo>
                  <a:pt x="87" y="245"/>
                  <a:pt x="87" y="245"/>
                  <a:pt x="88" y="245"/>
                </a:cubicBezTo>
                <a:cubicBezTo>
                  <a:pt x="93" y="245"/>
                  <a:pt x="93" y="247"/>
                  <a:pt x="94" y="250"/>
                </a:cubicBezTo>
                <a:cubicBezTo>
                  <a:pt x="94" y="251"/>
                  <a:pt x="93" y="252"/>
                  <a:pt x="93" y="253"/>
                </a:cubicBezTo>
                <a:cubicBezTo>
                  <a:pt x="107" y="255"/>
                  <a:pt x="107" y="255"/>
                  <a:pt x="107" y="255"/>
                </a:cubicBezTo>
                <a:cubicBezTo>
                  <a:pt x="104" y="252"/>
                  <a:pt x="105" y="251"/>
                  <a:pt x="109" y="248"/>
                </a:cubicBezTo>
                <a:cubicBezTo>
                  <a:pt x="112" y="246"/>
                  <a:pt x="114" y="237"/>
                  <a:pt x="112" y="236"/>
                </a:cubicBezTo>
                <a:cubicBezTo>
                  <a:pt x="111" y="235"/>
                  <a:pt x="110" y="234"/>
                  <a:pt x="108" y="234"/>
                </a:cubicBezTo>
                <a:cubicBezTo>
                  <a:pt x="107" y="234"/>
                  <a:pt x="106" y="234"/>
                  <a:pt x="104" y="235"/>
                </a:cubicBezTo>
                <a:cubicBezTo>
                  <a:pt x="101" y="236"/>
                  <a:pt x="100" y="238"/>
                  <a:pt x="95" y="239"/>
                </a:cubicBezTo>
                <a:cubicBezTo>
                  <a:pt x="96" y="236"/>
                  <a:pt x="97" y="233"/>
                  <a:pt x="99" y="231"/>
                </a:cubicBezTo>
                <a:cubicBezTo>
                  <a:pt x="102" y="228"/>
                  <a:pt x="105" y="226"/>
                  <a:pt x="110" y="226"/>
                </a:cubicBezTo>
                <a:cubicBezTo>
                  <a:pt x="111" y="226"/>
                  <a:pt x="112" y="226"/>
                  <a:pt x="113" y="226"/>
                </a:cubicBezTo>
                <a:cubicBezTo>
                  <a:pt x="114" y="226"/>
                  <a:pt x="114" y="226"/>
                  <a:pt x="115" y="226"/>
                </a:cubicBezTo>
                <a:cubicBezTo>
                  <a:pt x="117" y="226"/>
                  <a:pt x="119" y="226"/>
                  <a:pt x="121" y="224"/>
                </a:cubicBezTo>
                <a:cubicBezTo>
                  <a:pt x="122" y="222"/>
                  <a:pt x="121" y="221"/>
                  <a:pt x="119" y="220"/>
                </a:cubicBezTo>
                <a:cubicBezTo>
                  <a:pt x="116" y="217"/>
                  <a:pt x="112" y="215"/>
                  <a:pt x="106" y="214"/>
                </a:cubicBezTo>
                <a:cubicBezTo>
                  <a:pt x="100" y="213"/>
                  <a:pt x="96" y="212"/>
                  <a:pt x="94" y="209"/>
                </a:cubicBezTo>
                <a:cubicBezTo>
                  <a:pt x="0" y="184"/>
                  <a:pt x="0" y="184"/>
                  <a:pt x="0" y="184"/>
                </a:cubicBezTo>
                <a:moveTo>
                  <a:pt x="241" y="201"/>
                </a:moveTo>
                <a:cubicBezTo>
                  <a:pt x="240" y="201"/>
                  <a:pt x="240" y="201"/>
                  <a:pt x="240" y="201"/>
                </a:cubicBezTo>
                <a:cubicBezTo>
                  <a:pt x="239" y="201"/>
                  <a:pt x="238" y="201"/>
                  <a:pt x="238" y="200"/>
                </a:cubicBezTo>
                <a:cubicBezTo>
                  <a:pt x="238" y="199"/>
                  <a:pt x="239" y="199"/>
                  <a:pt x="240" y="199"/>
                </a:cubicBezTo>
                <a:cubicBezTo>
                  <a:pt x="240" y="199"/>
                  <a:pt x="240" y="199"/>
                  <a:pt x="241" y="199"/>
                </a:cubicBezTo>
                <a:cubicBezTo>
                  <a:pt x="242" y="199"/>
                  <a:pt x="243" y="199"/>
                  <a:pt x="243" y="200"/>
                </a:cubicBezTo>
                <a:cubicBezTo>
                  <a:pt x="243" y="201"/>
                  <a:pt x="242" y="201"/>
                  <a:pt x="241" y="201"/>
                </a:cubicBezTo>
                <a:moveTo>
                  <a:pt x="235" y="184"/>
                </a:moveTo>
                <a:cubicBezTo>
                  <a:pt x="235" y="185"/>
                  <a:pt x="234" y="187"/>
                  <a:pt x="230" y="189"/>
                </a:cubicBezTo>
                <a:cubicBezTo>
                  <a:pt x="227" y="190"/>
                  <a:pt x="226" y="191"/>
                  <a:pt x="225" y="192"/>
                </a:cubicBezTo>
                <a:cubicBezTo>
                  <a:pt x="223" y="196"/>
                  <a:pt x="228" y="205"/>
                  <a:pt x="234" y="207"/>
                </a:cubicBezTo>
                <a:cubicBezTo>
                  <a:pt x="242" y="210"/>
                  <a:pt x="246" y="212"/>
                  <a:pt x="242" y="218"/>
                </a:cubicBezTo>
                <a:cubicBezTo>
                  <a:pt x="243" y="218"/>
                  <a:pt x="243" y="218"/>
                  <a:pt x="243" y="218"/>
                </a:cubicBezTo>
                <a:cubicBezTo>
                  <a:pt x="249" y="217"/>
                  <a:pt x="250" y="215"/>
                  <a:pt x="252" y="213"/>
                </a:cubicBezTo>
                <a:cubicBezTo>
                  <a:pt x="252" y="212"/>
                  <a:pt x="253" y="211"/>
                  <a:pt x="255" y="211"/>
                </a:cubicBezTo>
                <a:cubicBezTo>
                  <a:pt x="255" y="211"/>
                  <a:pt x="255" y="211"/>
                  <a:pt x="255" y="211"/>
                </a:cubicBezTo>
                <a:cubicBezTo>
                  <a:pt x="257" y="211"/>
                  <a:pt x="258" y="213"/>
                  <a:pt x="258" y="214"/>
                </a:cubicBezTo>
                <a:cubicBezTo>
                  <a:pt x="258" y="216"/>
                  <a:pt x="256" y="217"/>
                  <a:pt x="254" y="218"/>
                </a:cubicBezTo>
                <a:cubicBezTo>
                  <a:pt x="251" y="219"/>
                  <a:pt x="250" y="220"/>
                  <a:pt x="251" y="222"/>
                </a:cubicBezTo>
                <a:cubicBezTo>
                  <a:pt x="265" y="228"/>
                  <a:pt x="265" y="228"/>
                  <a:pt x="265" y="228"/>
                </a:cubicBezTo>
                <a:cubicBezTo>
                  <a:pt x="265" y="228"/>
                  <a:pt x="266" y="228"/>
                  <a:pt x="266" y="227"/>
                </a:cubicBezTo>
                <a:cubicBezTo>
                  <a:pt x="268" y="227"/>
                  <a:pt x="269" y="226"/>
                  <a:pt x="270" y="226"/>
                </a:cubicBezTo>
                <a:cubicBezTo>
                  <a:pt x="274" y="221"/>
                  <a:pt x="277" y="216"/>
                  <a:pt x="281" y="211"/>
                </a:cubicBezTo>
                <a:cubicBezTo>
                  <a:pt x="235" y="184"/>
                  <a:pt x="235" y="184"/>
                  <a:pt x="235" y="184"/>
                </a:cubicBezTo>
                <a:moveTo>
                  <a:pt x="274" y="172"/>
                </a:moveTo>
                <a:cubicBezTo>
                  <a:pt x="286" y="182"/>
                  <a:pt x="286" y="182"/>
                  <a:pt x="286" y="182"/>
                </a:cubicBezTo>
                <a:cubicBezTo>
                  <a:pt x="286" y="181"/>
                  <a:pt x="286" y="181"/>
                  <a:pt x="286" y="181"/>
                </a:cubicBezTo>
                <a:cubicBezTo>
                  <a:pt x="289" y="175"/>
                  <a:pt x="288" y="174"/>
                  <a:pt x="278" y="172"/>
                </a:cubicBezTo>
                <a:cubicBezTo>
                  <a:pt x="277" y="172"/>
                  <a:pt x="276" y="172"/>
                  <a:pt x="274" y="172"/>
                </a:cubicBezTo>
                <a:moveTo>
                  <a:pt x="306" y="169"/>
                </a:moveTo>
                <a:cubicBezTo>
                  <a:pt x="305" y="175"/>
                  <a:pt x="300" y="180"/>
                  <a:pt x="294" y="184"/>
                </a:cubicBezTo>
                <a:cubicBezTo>
                  <a:pt x="292" y="184"/>
                  <a:pt x="291" y="185"/>
                  <a:pt x="290" y="185"/>
                </a:cubicBezTo>
                <a:cubicBezTo>
                  <a:pt x="299" y="192"/>
                  <a:pt x="299" y="192"/>
                  <a:pt x="299" y="192"/>
                </a:cubicBezTo>
                <a:cubicBezTo>
                  <a:pt x="304" y="187"/>
                  <a:pt x="309" y="183"/>
                  <a:pt x="315" y="178"/>
                </a:cubicBezTo>
                <a:cubicBezTo>
                  <a:pt x="306" y="169"/>
                  <a:pt x="306" y="169"/>
                  <a:pt x="306" y="169"/>
                </a:cubicBezTo>
                <a:moveTo>
                  <a:pt x="489" y="138"/>
                </a:moveTo>
                <a:cubicBezTo>
                  <a:pt x="488" y="138"/>
                  <a:pt x="487" y="138"/>
                  <a:pt x="486" y="139"/>
                </a:cubicBezTo>
                <a:cubicBezTo>
                  <a:pt x="481" y="140"/>
                  <a:pt x="478" y="141"/>
                  <a:pt x="478" y="144"/>
                </a:cubicBezTo>
                <a:cubicBezTo>
                  <a:pt x="480" y="145"/>
                  <a:pt x="483" y="146"/>
                  <a:pt x="486" y="146"/>
                </a:cubicBezTo>
                <a:cubicBezTo>
                  <a:pt x="489" y="138"/>
                  <a:pt x="489" y="138"/>
                  <a:pt x="489" y="138"/>
                </a:cubicBezTo>
                <a:moveTo>
                  <a:pt x="81" y="131"/>
                </a:moveTo>
                <a:cubicBezTo>
                  <a:pt x="78" y="133"/>
                  <a:pt x="82" y="133"/>
                  <a:pt x="83" y="134"/>
                </a:cubicBezTo>
                <a:cubicBezTo>
                  <a:pt x="83" y="135"/>
                  <a:pt x="84" y="136"/>
                  <a:pt x="83" y="136"/>
                </a:cubicBezTo>
                <a:cubicBezTo>
                  <a:pt x="79" y="138"/>
                  <a:pt x="75" y="140"/>
                  <a:pt x="71" y="142"/>
                </a:cubicBezTo>
                <a:cubicBezTo>
                  <a:pt x="82" y="147"/>
                  <a:pt x="82" y="147"/>
                  <a:pt x="82" y="147"/>
                </a:cubicBezTo>
                <a:cubicBezTo>
                  <a:pt x="83" y="146"/>
                  <a:pt x="85" y="145"/>
                  <a:pt x="86" y="145"/>
                </a:cubicBezTo>
                <a:cubicBezTo>
                  <a:pt x="93" y="140"/>
                  <a:pt x="91" y="134"/>
                  <a:pt x="81" y="131"/>
                </a:cubicBezTo>
                <a:moveTo>
                  <a:pt x="432" y="131"/>
                </a:moveTo>
                <a:cubicBezTo>
                  <a:pt x="431" y="131"/>
                  <a:pt x="430" y="131"/>
                  <a:pt x="430" y="130"/>
                </a:cubicBezTo>
                <a:cubicBezTo>
                  <a:pt x="430" y="129"/>
                  <a:pt x="431" y="129"/>
                  <a:pt x="432" y="129"/>
                </a:cubicBezTo>
                <a:cubicBezTo>
                  <a:pt x="432" y="129"/>
                  <a:pt x="432" y="129"/>
                  <a:pt x="432" y="129"/>
                </a:cubicBezTo>
                <a:cubicBezTo>
                  <a:pt x="433" y="129"/>
                  <a:pt x="434" y="129"/>
                  <a:pt x="435" y="130"/>
                </a:cubicBezTo>
                <a:cubicBezTo>
                  <a:pt x="435" y="130"/>
                  <a:pt x="434" y="131"/>
                  <a:pt x="433" y="131"/>
                </a:cubicBezTo>
                <a:cubicBezTo>
                  <a:pt x="433" y="131"/>
                  <a:pt x="432" y="131"/>
                  <a:pt x="432" y="131"/>
                </a:cubicBezTo>
                <a:moveTo>
                  <a:pt x="426" y="121"/>
                </a:moveTo>
                <a:cubicBezTo>
                  <a:pt x="425" y="121"/>
                  <a:pt x="424" y="121"/>
                  <a:pt x="423" y="121"/>
                </a:cubicBezTo>
                <a:cubicBezTo>
                  <a:pt x="422" y="121"/>
                  <a:pt x="422" y="121"/>
                  <a:pt x="421" y="121"/>
                </a:cubicBezTo>
                <a:cubicBezTo>
                  <a:pt x="421" y="121"/>
                  <a:pt x="421" y="121"/>
                  <a:pt x="421" y="121"/>
                </a:cubicBezTo>
                <a:cubicBezTo>
                  <a:pt x="422" y="139"/>
                  <a:pt x="422" y="139"/>
                  <a:pt x="422" y="139"/>
                </a:cubicBezTo>
                <a:cubicBezTo>
                  <a:pt x="425" y="139"/>
                  <a:pt x="429" y="139"/>
                  <a:pt x="432" y="139"/>
                </a:cubicBezTo>
                <a:cubicBezTo>
                  <a:pt x="435" y="139"/>
                  <a:pt x="439" y="139"/>
                  <a:pt x="442" y="139"/>
                </a:cubicBezTo>
                <a:cubicBezTo>
                  <a:pt x="443" y="125"/>
                  <a:pt x="443" y="125"/>
                  <a:pt x="443" y="125"/>
                </a:cubicBezTo>
                <a:cubicBezTo>
                  <a:pt x="443" y="125"/>
                  <a:pt x="442" y="125"/>
                  <a:pt x="442" y="125"/>
                </a:cubicBezTo>
                <a:cubicBezTo>
                  <a:pt x="441" y="125"/>
                  <a:pt x="440" y="125"/>
                  <a:pt x="439" y="125"/>
                </a:cubicBezTo>
                <a:cubicBezTo>
                  <a:pt x="437" y="125"/>
                  <a:pt x="435" y="125"/>
                  <a:pt x="434" y="124"/>
                </a:cubicBezTo>
                <a:cubicBezTo>
                  <a:pt x="432" y="122"/>
                  <a:pt x="430" y="121"/>
                  <a:pt x="426" y="121"/>
                </a:cubicBezTo>
                <a:moveTo>
                  <a:pt x="347" y="57"/>
                </a:moveTo>
                <a:cubicBezTo>
                  <a:pt x="350" y="66"/>
                  <a:pt x="350" y="66"/>
                  <a:pt x="350" y="66"/>
                </a:cubicBezTo>
                <a:cubicBezTo>
                  <a:pt x="350" y="66"/>
                  <a:pt x="350" y="66"/>
                  <a:pt x="350" y="66"/>
                </a:cubicBezTo>
                <a:cubicBezTo>
                  <a:pt x="351" y="60"/>
                  <a:pt x="352" y="58"/>
                  <a:pt x="347" y="57"/>
                </a:cubicBezTo>
                <a:moveTo>
                  <a:pt x="864" y="44"/>
                </a:moveTo>
                <a:cubicBezTo>
                  <a:pt x="863" y="44"/>
                  <a:pt x="862" y="45"/>
                  <a:pt x="861" y="45"/>
                </a:cubicBezTo>
                <a:cubicBezTo>
                  <a:pt x="809" y="76"/>
                  <a:pt x="809" y="76"/>
                  <a:pt x="809" y="76"/>
                </a:cubicBezTo>
                <a:cubicBezTo>
                  <a:pt x="809" y="76"/>
                  <a:pt x="809" y="76"/>
                  <a:pt x="809" y="76"/>
                </a:cubicBezTo>
                <a:cubicBezTo>
                  <a:pt x="811" y="76"/>
                  <a:pt x="813" y="77"/>
                  <a:pt x="816" y="79"/>
                </a:cubicBezTo>
                <a:cubicBezTo>
                  <a:pt x="817" y="80"/>
                  <a:pt x="818" y="82"/>
                  <a:pt x="821" y="82"/>
                </a:cubicBezTo>
                <a:cubicBezTo>
                  <a:pt x="826" y="83"/>
                  <a:pt x="827" y="85"/>
                  <a:pt x="830" y="88"/>
                </a:cubicBezTo>
                <a:cubicBezTo>
                  <a:pt x="832" y="90"/>
                  <a:pt x="833" y="93"/>
                  <a:pt x="839" y="93"/>
                </a:cubicBezTo>
                <a:cubicBezTo>
                  <a:pt x="840" y="93"/>
                  <a:pt x="840" y="93"/>
                  <a:pt x="840" y="93"/>
                </a:cubicBezTo>
                <a:cubicBezTo>
                  <a:pt x="840" y="93"/>
                  <a:pt x="840" y="93"/>
                  <a:pt x="840" y="93"/>
                </a:cubicBezTo>
                <a:cubicBezTo>
                  <a:pt x="845" y="93"/>
                  <a:pt x="846" y="96"/>
                  <a:pt x="842" y="98"/>
                </a:cubicBezTo>
                <a:cubicBezTo>
                  <a:pt x="838" y="100"/>
                  <a:pt x="834" y="101"/>
                  <a:pt x="829" y="101"/>
                </a:cubicBezTo>
                <a:cubicBezTo>
                  <a:pt x="826" y="101"/>
                  <a:pt x="824" y="101"/>
                  <a:pt x="821" y="100"/>
                </a:cubicBezTo>
                <a:cubicBezTo>
                  <a:pt x="818" y="100"/>
                  <a:pt x="816" y="99"/>
                  <a:pt x="814" y="98"/>
                </a:cubicBezTo>
                <a:cubicBezTo>
                  <a:pt x="807" y="95"/>
                  <a:pt x="807" y="95"/>
                  <a:pt x="812" y="91"/>
                </a:cubicBezTo>
                <a:cubicBezTo>
                  <a:pt x="813" y="90"/>
                  <a:pt x="814" y="90"/>
                  <a:pt x="814" y="89"/>
                </a:cubicBezTo>
                <a:cubicBezTo>
                  <a:pt x="815" y="88"/>
                  <a:pt x="816" y="87"/>
                  <a:pt x="814" y="86"/>
                </a:cubicBezTo>
                <a:cubicBezTo>
                  <a:pt x="814" y="86"/>
                  <a:pt x="812" y="85"/>
                  <a:pt x="811" y="85"/>
                </a:cubicBezTo>
                <a:cubicBezTo>
                  <a:pt x="811" y="85"/>
                  <a:pt x="810" y="86"/>
                  <a:pt x="809" y="86"/>
                </a:cubicBezTo>
                <a:cubicBezTo>
                  <a:pt x="806" y="87"/>
                  <a:pt x="803" y="88"/>
                  <a:pt x="800" y="89"/>
                </a:cubicBezTo>
                <a:cubicBezTo>
                  <a:pt x="794" y="91"/>
                  <a:pt x="789" y="93"/>
                  <a:pt x="783" y="93"/>
                </a:cubicBezTo>
                <a:cubicBezTo>
                  <a:pt x="782" y="93"/>
                  <a:pt x="781" y="93"/>
                  <a:pt x="781" y="93"/>
                </a:cubicBezTo>
                <a:cubicBezTo>
                  <a:pt x="733" y="122"/>
                  <a:pt x="733" y="122"/>
                  <a:pt x="733" y="122"/>
                </a:cubicBezTo>
                <a:cubicBezTo>
                  <a:pt x="733" y="122"/>
                  <a:pt x="733" y="122"/>
                  <a:pt x="733" y="122"/>
                </a:cubicBezTo>
                <a:cubicBezTo>
                  <a:pt x="733" y="123"/>
                  <a:pt x="733" y="125"/>
                  <a:pt x="737" y="125"/>
                </a:cubicBezTo>
                <a:cubicBezTo>
                  <a:pt x="737" y="125"/>
                  <a:pt x="737" y="125"/>
                  <a:pt x="737" y="125"/>
                </a:cubicBezTo>
                <a:cubicBezTo>
                  <a:pt x="737" y="125"/>
                  <a:pt x="737" y="125"/>
                  <a:pt x="738" y="125"/>
                </a:cubicBezTo>
                <a:cubicBezTo>
                  <a:pt x="744" y="125"/>
                  <a:pt x="744" y="128"/>
                  <a:pt x="744" y="130"/>
                </a:cubicBezTo>
                <a:cubicBezTo>
                  <a:pt x="744" y="137"/>
                  <a:pt x="743" y="144"/>
                  <a:pt x="747" y="150"/>
                </a:cubicBezTo>
                <a:cubicBezTo>
                  <a:pt x="748" y="152"/>
                  <a:pt x="747" y="153"/>
                  <a:pt x="745" y="155"/>
                </a:cubicBezTo>
                <a:cubicBezTo>
                  <a:pt x="743" y="156"/>
                  <a:pt x="742" y="158"/>
                  <a:pt x="741" y="159"/>
                </a:cubicBezTo>
                <a:cubicBezTo>
                  <a:pt x="740" y="162"/>
                  <a:pt x="740" y="164"/>
                  <a:pt x="741" y="165"/>
                </a:cubicBezTo>
                <a:cubicBezTo>
                  <a:pt x="864" y="111"/>
                  <a:pt x="864" y="111"/>
                  <a:pt x="864" y="111"/>
                </a:cubicBezTo>
                <a:cubicBezTo>
                  <a:pt x="864" y="107"/>
                  <a:pt x="864" y="107"/>
                  <a:pt x="864" y="107"/>
                </a:cubicBezTo>
                <a:cubicBezTo>
                  <a:pt x="861" y="105"/>
                  <a:pt x="860" y="104"/>
                  <a:pt x="862" y="101"/>
                </a:cubicBezTo>
                <a:cubicBezTo>
                  <a:pt x="864" y="100"/>
                  <a:pt x="862" y="99"/>
                  <a:pt x="861" y="98"/>
                </a:cubicBezTo>
                <a:cubicBezTo>
                  <a:pt x="854" y="94"/>
                  <a:pt x="850" y="89"/>
                  <a:pt x="840" y="89"/>
                </a:cubicBezTo>
                <a:cubicBezTo>
                  <a:pt x="840" y="89"/>
                  <a:pt x="839" y="89"/>
                  <a:pt x="839" y="89"/>
                </a:cubicBezTo>
                <a:cubicBezTo>
                  <a:pt x="839" y="89"/>
                  <a:pt x="839" y="89"/>
                  <a:pt x="839" y="89"/>
                </a:cubicBezTo>
                <a:cubicBezTo>
                  <a:pt x="837" y="89"/>
                  <a:pt x="836" y="88"/>
                  <a:pt x="836" y="87"/>
                </a:cubicBezTo>
                <a:cubicBezTo>
                  <a:pt x="835" y="86"/>
                  <a:pt x="836" y="85"/>
                  <a:pt x="838" y="85"/>
                </a:cubicBezTo>
                <a:cubicBezTo>
                  <a:pt x="844" y="82"/>
                  <a:pt x="848" y="79"/>
                  <a:pt x="852" y="75"/>
                </a:cubicBezTo>
                <a:cubicBezTo>
                  <a:pt x="854" y="73"/>
                  <a:pt x="855" y="71"/>
                  <a:pt x="853" y="69"/>
                </a:cubicBezTo>
                <a:cubicBezTo>
                  <a:pt x="850" y="66"/>
                  <a:pt x="853" y="64"/>
                  <a:pt x="857" y="64"/>
                </a:cubicBezTo>
                <a:cubicBezTo>
                  <a:pt x="860" y="63"/>
                  <a:pt x="862" y="63"/>
                  <a:pt x="864" y="62"/>
                </a:cubicBezTo>
                <a:cubicBezTo>
                  <a:pt x="864" y="44"/>
                  <a:pt x="864" y="44"/>
                  <a:pt x="864" y="44"/>
                </a:cubicBezTo>
                <a:moveTo>
                  <a:pt x="0" y="43"/>
                </a:moveTo>
                <a:cubicBezTo>
                  <a:pt x="0" y="111"/>
                  <a:pt x="0" y="111"/>
                  <a:pt x="0" y="111"/>
                </a:cubicBezTo>
                <a:cubicBezTo>
                  <a:pt x="60" y="137"/>
                  <a:pt x="60" y="137"/>
                  <a:pt x="60" y="137"/>
                </a:cubicBezTo>
                <a:cubicBezTo>
                  <a:pt x="60" y="137"/>
                  <a:pt x="59" y="136"/>
                  <a:pt x="59" y="136"/>
                </a:cubicBezTo>
                <a:cubicBezTo>
                  <a:pt x="59" y="132"/>
                  <a:pt x="64" y="130"/>
                  <a:pt x="64" y="126"/>
                </a:cubicBezTo>
                <a:cubicBezTo>
                  <a:pt x="65" y="126"/>
                  <a:pt x="65" y="126"/>
                  <a:pt x="65" y="126"/>
                </a:cubicBezTo>
                <a:cubicBezTo>
                  <a:pt x="66" y="126"/>
                  <a:pt x="68" y="126"/>
                  <a:pt x="68" y="127"/>
                </a:cubicBezTo>
                <a:cubicBezTo>
                  <a:pt x="69" y="128"/>
                  <a:pt x="70" y="129"/>
                  <a:pt x="72" y="129"/>
                </a:cubicBezTo>
                <a:cubicBezTo>
                  <a:pt x="73" y="129"/>
                  <a:pt x="74" y="129"/>
                  <a:pt x="74" y="129"/>
                </a:cubicBezTo>
                <a:cubicBezTo>
                  <a:pt x="77" y="128"/>
                  <a:pt x="77" y="126"/>
                  <a:pt x="76" y="125"/>
                </a:cubicBezTo>
                <a:cubicBezTo>
                  <a:pt x="75" y="122"/>
                  <a:pt x="71" y="119"/>
                  <a:pt x="68" y="116"/>
                </a:cubicBezTo>
                <a:cubicBezTo>
                  <a:pt x="67" y="114"/>
                  <a:pt x="64" y="115"/>
                  <a:pt x="62" y="115"/>
                </a:cubicBezTo>
                <a:cubicBezTo>
                  <a:pt x="56" y="114"/>
                  <a:pt x="54" y="111"/>
                  <a:pt x="56" y="108"/>
                </a:cubicBezTo>
                <a:cubicBezTo>
                  <a:pt x="58" y="104"/>
                  <a:pt x="61" y="101"/>
                  <a:pt x="68" y="100"/>
                </a:cubicBezTo>
                <a:cubicBezTo>
                  <a:pt x="74" y="98"/>
                  <a:pt x="74" y="97"/>
                  <a:pt x="69" y="94"/>
                </a:cubicBezTo>
                <a:cubicBezTo>
                  <a:pt x="64" y="92"/>
                  <a:pt x="63" y="90"/>
                  <a:pt x="66" y="87"/>
                </a:cubicBezTo>
                <a:cubicBezTo>
                  <a:pt x="66" y="86"/>
                  <a:pt x="68" y="85"/>
                  <a:pt x="70" y="85"/>
                </a:cubicBezTo>
                <a:cubicBezTo>
                  <a:pt x="0" y="43"/>
                  <a:pt x="0" y="43"/>
                  <a:pt x="0" y="43"/>
                </a:cubicBezTo>
                <a:moveTo>
                  <a:pt x="376" y="40"/>
                </a:moveTo>
                <a:cubicBezTo>
                  <a:pt x="373" y="41"/>
                  <a:pt x="370" y="42"/>
                  <a:pt x="367" y="43"/>
                </a:cubicBezTo>
                <a:cubicBezTo>
                  <a:pt x="360" y="44"/>
                  <a:pt x="360" y="47"/>
                  <a:pt x="365" y="50"/>
                </a:cubicBezTo>
                <a:cubicBezTo>
                  <a:pt x="370" y="53"/>
                  <a:pt x="370" y="58"/>
                  <a:pt x="375" y="61"/>
                </a:cubicBezTo>
                <a:cubicBezTo>
                  <a:pt x="376" y="62"/>
                  <a:pt x="374" y="64"/>
                  <a:pt x="372" y="65"/>
                </a:cubicBezTo>
                <a:cubicBezTo>
                  <a:pt x="366" y="66"/>
                  <a:pt x="361" y="68"/>
                  <a:pt x="359" y="71"/>
                </a:cubicBezTo>
                <a:cubicBezTo>
                  <a:pt x="358" y="72"/>
                  <a:pt x="357" y="73"/>
                  <a:pt x="356" y="73"/>
                </a:cubicBezTo>
                <a:cubicBezTo>
                  <a:pt x="354" y="73"/>
                  <a:pt x="353" y="72"/>
                  <a:pt x="352" y="72"/>
                </a:cubicBezTo>
                <a:cubicBezTo>
                  <a:pt x="367" y="116"/>
                  <a:pt x="367" y="116"/>
                  <a:pt x="367" y="116"/>
                </a:cubicBezTo>
                <a:cubicBezTo>
                  <a:pt x="369" y="114"/>
                  <a:pt x="372" y="113"/>
                  <a:pt x="376" y="113"/>
                </a:cubicBezTo>
                <a:cubicBezTo>
                  <a:pt x="382" y="112"/>
                  <a:pt x="384" y="110"/>
                  <a:pt x="383" y="106"/>
                </a:cubicBezTo>
                <a:cubicBezTo>
                  <a:pt x="382" y="102"/>
                  <a:pt x="384" y="100"/>
                  <a:pt x="388" y="98"/>
                </a:cubicBezTo>
                <a:cubicBezTo>
                  <a:pt x="383" y="72"/>
                  <a:pt x="383" y="72"/>
                  <a:pt x="383" y="72"/>
                </a:cubicBezTo>
                <a:cubicBezTo>
                  <a:pt x="382" y="73"/>
                  <a:pt x="382" y="73"/>
                  <a:pt x="382" y="73"/>
                </a:cubicBezTo>
                <a:cubicBezTo>
                  <a:pt x="380" y="73"/>
                  <a:pt x="379" y="72"/>
                  <a:pt x="377" y="72"/>
                </a:cubicBezTo>
                <a:cubicBezTo>
                  <a:pt x="374" y="70"/>
                  <a:pt x="374" y="69"/>
                  <a:pt x="377" y="67"/>
                </a:cubicBezTo>
                <a:cubicBezTo>
                  <a:pt x="379" y="66"/>
                  <a:pt x="380" y="65"/>
                  <a:pt x="381" y="64"/>
                </a:cubicBezTo>
                <a:cubicBezTo>
                  <a:pt x="376" y="40"/>
                  <a:pt x="376" y="40"/>
                  <a:pt x="376" y="40"/>
                </a:cubicBezTo>
                <a:moveTo>
                  <a:pt x="714" y="13"/>
                </a:moveTo>
                <a:cubicBezTo>
                  <a:pt x="714" y="13"/>
                  <a:pt x="713" y="13"/>
                  <a:pt x="713" y="13"/>
                </a:cubicBezTo>
                <a:cubicBezTo>
                  <a:pt x="709" y="13"/>
                  <a:pt x="710" y="15"/>
                  <a:pt x="709" y="17"/>
                </a:cubicBezTo>
                <a:cubicBezTo>
                  <a:pt x="709" y="18"/>
                  <a:pt x="709" y="19"/>
                  <a:pt x="709" y="20"/>
                </a:cubicBezTo>
                <a:cubicBezTo>
                  <a:pt x="708" y="23"/>
                  <a:pt x="707" y="25"/>
                  <a:pt x="704" y="25"/>
                </a:cubicBezTo>
                <a:cubicBezTo>
                  <a:pt x="702" y="25"/>
                  <a:pt x="701" y="24"/>
                  <a:pt x="699" y="24"/>
                </a:cubicBezTo>
                <a:cubicBezTo>
                  <a:pt x="698" y="24"/>
                  <a:pt x="697" y="23"/>
                  <a:pt x="696" y="23"/>
                </a:cubicBezTo>
                <a:cubicBezTo>
                  <a:pt x="570" y="156"/>
                  <a:pt x="570" y="156"/>
                  <a:pt x="570" y="156"/>
                </a:cubicBezTo>
                <a:cubicBezTo>
                  <a:pt x="571" y="157"/>
                  <a:pt x="572" y="158"/>
                  <a:pt x="574" y="158"/>
                </a:cubicBezTo>
                <a:cubicBezTo>
                  <a:pt x="575" y="158"/>
                  <a:pt x="575" y="158"/>
                  <a:pt x="576" y="158"/>
                </a:cubicBezTo>
                <a:cubicBezTo>
                  <a:pt x="581" y="158"/>
                  <a:pt x="587" y="155"/>
                  <a:pt x="588" y="152"/>
                </a:cubicBezTo>
                <a:cubicBezTo>
                  <a:pt x="589" y="145"/>
                  <a:pt x="598" y="142"/>
                  <a:pt x="609" y="140"/>
                </a:cubicBezTo>
                <a:cubicBezTo>
                  <a:pt x="612" y="140"/>
                  <a:pt x="615" y="139"/>
                  <a:pt x="615" y="137"/>
                </a:cubicBezTo>
                <a:cubicBezTo>
                  <a:pt x="616" y="134"/>
                  <a:pt x="619" y="133"/>
                  <a:pt x="623" y="132"/>
                </a:cubicBezTo>
                <a:cubicBezTo>
                  <a:pt x="627" y="132"/>
                  <a:pt x="631" y="131"/>
                  <a:pt x="632" y="129"/>
                </a:cubicBezTo>
                <a:cubicBezTo>
                  <a:pt x="634" y="126"/>
                  <a:pt x="637" y="125"/>
                  <a:pt x="640" y="125"/>
                </a:cubicBezTo>
                <a:cubicBezTo>
                  <a:pt x="642" y="125"/>
                  <a:pt x="644" y="126"/>
                  <a:pt x="645" y="126"/>
                </a:cubicBezTo>
                <a:cubicBezTo>
                  <a:pt x="664" y="111"/>
                  <a:pt x="664" y="111"/>
                  <a:pt x="664" y="111"/>
                </a:cubicBezTo>
                <a:cubicBezTo>
                  <a:pt x="664" y="110"/>
                  <a:pt x="664" y="110"/>
                  <a:pt x="663" y="110"/>
                </a:cubicBezTo>
                <a:cubicBezTo>
                  <a:pt x="660" y="107"/>
                  <a:pt x="662" y="105"/>
                  <a:pt x="669" y="102"/>
                </a:cubicBezTo>
                <a:cubicBezTo>
                  <a:pt x="671" y="101"/>
                  <a:pt x="672" y="101"/>
                  <a:pt x="674" y="101"/>
                </a:cubicBezTo>
                <a:cubicBezTo>
                  <a:pt x="675" y="101"/>
                  <a:pt x="675" y="101"/>
                  <a:pt x="676" y="101"/>
                </a:cubicBezTo>
                <a:cubicBezTo>
                  <a:pt x="775" y="19"/>
                  <a:pt x="775" y="19"/>
                  <a:pt x="775" y="19"/>
                </a:cubicBezTo>
                <a:cubicBezTo>
                  <a:pt x="775" y="18"/>
                  <a:pt x="774" y="18"/>
                  <a:pt x="772" y="17"/>
                </a:cubicBezTo>
                <a:cubicBezTo>
                  <a:pt x="770" y="17"/>
                  <a:pt x="768" y="17"/>
                  <a:pt x="767" y="17"/>
                </a:cubicBezTo>
                <a:cubicBezTo>
                  <a:pt x="764" y="17"/>
                  <a:pt x="762" y="17"/>
                  <a:pt x="760" y="19"/>
                </a:cubicBezTo>
                <a:cubicBezTo>
                  <a:pt x="758" y="22"/>
                  <a:pt x="755" y="23"/>
                  <a:pt x="751" y="23"/>
                </a:cubicBezTo>
                <a:cubicBezTo>
                  <a:pt x="750" y="23"/>
                  <a:pt x="748" y="23"/>
                  <a:pt x="746" y="23"/>
                </a:cubicBezTo>
                <a:cubicBezTo>
                  <a:pt x="745" y="23"/>
                  <a:pt x="744" y="23"/>
                  <a:pt x="742" y="23"/>
                </a:cubicBezTo>
                <a:cubicBezTo>
                  <a:pt x="739" y="23"/>
                  <a:pt x="737" y="23"/>
                  <a:pt x="734" y="25"/>
                </a:cubicBezTo>
                <a:cubicBezTo>
                  <a:pt x="731" y="26"/>
                  <a:pt x="728" y="26"/>
                  <a:pt x="725" y="27"/>
                </a:cubicBezTo>
                <a:cubicBezTo>
                  <a:pt x="723" y="28"/>
                  <a:pt x="722" y="28"/>
                  <a:pt x="721" y="28"/>
                </a:cubicBezTo>
                <a:cubicBezTo>
                  <a:pt x="719" y="28"/>
                  <a:pt x="718" y="27"/>
                  <a:pt x="716" y="26"/>
                </a:cubicBezTo>
                <a:cubicBezTo>
                  <a:pt x="715" y="24"/>
                  <a:pt x="713" y="22"/>
                  <a:pt x="717" y="20"/>
                </a:cubicBezTo>
                <a:cubicBezTo>
                  <a:pt x="720" y="19"/>
                  <a:pt x="725" y="18"/>
                  <a:pt x="721" y="15"/>
                </a:cubicBezTo>
                <a:cubicBezTo>
                  <a:pt x="719" y="14"/>
                  <a:pt x="717" y="13"/>
                  <a:pt x="714" y="13"/>
                </a:cubicBezTo>
                <a:moveTo>
                  <a:pt x="439" y="5"/>
                </a:moveTo>
                <a:cubicBezTo>
                  <a:pt x="438" y="5"/>
                  <a:pt x="437" y="6"/>
                  <a:pt x="435" y="8"/>
                </a:cubicBezTo>
                <a:cubicBezTo>
                  <a:pt x="433" y="11"/>
                  <a:pt x="429" y="11"/>
                  <a:pt x="425" y="13"/>
                </a:cubicBezTo>
                <a:cubicBezTo>
                  <a:pt x="420" y="15"/>
                  <a:pt x="420" y="16"/>
                  <a:pt x="426" y="18"/>
                </a:cubicBezTo>
                <a:cubicBezTo>
                  <a:pt x="430" y="20"/>
                  <a:pt x="429" y="21"/>
                  <a:pt x="426" y="22"/>
                </a:cubicBezTo>
                <a:cubicBezTo>
                  <a:pt x="421" y="23"/>
                  <a:pt x="418" y="24"/>
                  <a:pt x="415" y="26"/>
                </a:cubicBezTo>
                <a:cubicBezTo>
                  <a:pt x="416" y="38"/>
                  <a:pt x="416" y="38"/>
                  <a:pt x="416" y="38"/>
                </a:cubicBezTo>
                <a:cubicBezTo>
                  <a:pt x="418" y="42"/>
                  <a:pt x="418" y="46"/>
                  <a:pt x="416" y="50"/>
                </a:cubicBezTo>
                <a:cubicBezTo>
                  <a:pt x="417" y="58"/>
                  <a:pt x="417" y="58"/>
                  <a:pt x="417" y="58"/>
                </a:cubicBezTo>
                <a:cubicBezTo>
                  <a:pt x="418" y="59"/>
                  <a:pt x="420" y="60"/>
                  <a:pt x="422" y="60"/>
                </a:cubicBezTo>
                <a:cubicBezTo>
                  <a:pt x="424" y="60"/>
                  <a:pt x="426" y="60"/>
                  <a:pt x="428" y="59"/>
                </a:cubicBezTo>
                <a:cubicBezTo>
                  <a:pt x="430" y="59"/>
                  <a:pt x="431" y="58"/>
                  <a:pt x="433" y="58"/>
                </a:cubicBezTo>
                <a:cubicBezTo>
                  <a:pt x="433" y="58"/>
                  <a:pt x="434" y="58"/>
                  <a:pt x="434" y="59"/>
                </a:cubicBezTo>
                <a:cubicBezTo>
                  <a:pt x="437" y="60"/>
                  <a:pt x="435" y="61"/>
                  <a:pt x="434" y="63"/>
                </a:cubicBezTo>
                <a:cubicBezTo>
                  <a:pt x="434" y="64"/>
                  <a:pt x="433" y="65"/>
                  <a:pt x="432" y="66"/>
                </a:cubicBezTo>
                <a:cubicBezTo>
                  <a:pt x="429" y="68"/>
                  <a:pt x="428" y="69"/>
                  <a:pt x="430" y="72"/>
                </a:cubicBezTo>
                <a:cubicBezTo>
                  <a:pt x="432" y="74"/>
                  <a:pt x="431" y="76"/>
                  <a:pt x="427" y="76"/>
                </a:cubicBezTo>
                <a:cubicBezTo>
                  <a:pt x="427" y="76"/>
                  <a:pt x="427" y="76"/>
                  <a:pt x="427" y="76"/>
                </a:cubicBezTo>
                <a:cubicBezTo>
                  <a:pt x="427" y="76"/>
                  <a:pt x="427" y="76"/>
                  <a:pt x="427" y="76"/>
                </a:cubicBezTo>
                <a:cubicBezTo>
                  <a:pt x="423" y="76"/>
                  <a:pt x="420" y="76"/>
                  <a:pt x="418" y="77"/>
                </a:cubicBezTo>
                <a:cubicBezTo>
                  <a:pt x="419" y="90"/>
                  <a:pt x="419" y="90"/>
                  <a:pt x="419" y="90"/>
                </a:cubicBezTo>
                <a:cubicBezTo>
                  <a:pt x="420" y="90"/>
                  <a:pt x="421" y="90"/>
                  <a:pt x="423" y="90"/>
                </a:cubicBezTo>
                <a:cubicBezTo>
                  <a:pt x="426" y="90"/>
                  <a:pt x="429" y="91"/>
                  <a:pt x="432" y="92"/>
                </a:cubicBezTo>
                <a:cubicBezTo>
                  <a:pt x="437" y="93"/>
                  <a:pt x="439" y="94"/>
                  <a:pt x="439" y="97"/>
                </a:cubicBezTo>
                <a:cubicBezTo>
                  <a:pt x="440" y="101"/>
                  <a:pt x="441" y="103"/>
                  <a:pt x="444" y="104"/>
                </a:cubicBezTo>
                <a:cubicBezTo>
                  <a:pt x="450" y="9"/>
                  <a:pt x="450" y="9"/>
                  <a:pt x="450" y="9"/>
                </a:cubicBezTo>
                <a:cubicBezTo>
                  <a:pt x="448" y="9"/>
                  <a:pt x="446" y="8"/>
                  <a:pt x="445" y="7"/>
                </a:cubicBezTo>
                <a:cubicBezTo>
                  <a:pt x="442" y="6"/>
                  <a:pt x="440" y="5"/>
                  <a:pt x="439" y="5"/>
                </a:cubicBezTo>
                <a:moveTo>
                  <a:pt x="146" y="0"/>
                </a:moveTo>
                <a:cubicBezTo>
                  <a:pt x="66" y="0"/>
                  <a:pt x="66" y="0"/>
                  <a:pt x="66" y="0"/>
                </a:cubicBezTo>
                <a:cubicBezTo>
                  <a:pt x="152" y="71"/>
                  <a:pt x="152" y="71"/>
                  <a:pt x="152" y="71"/>
                </a:cubicBezTo>
                <a:cubicBezTo>
                  <a:pt x="153" y="70"/>
                  <a:pt x="154" y="69"/>
                  <a:pt x="156" y="69"/>
                </a:cubicBezTo>
                <a:cubicBezTo>
                  <a:pt x="157" y="69"/>
                  <a:pt x="157" y="69"/>
                  <a:pt x="158" y="69"/>
                </a:cubicBezTo>
                <a:cubicBezTo>
                  <a:pt x="156" y="74"/>
                  <a:pt x="159" y="78"/>
                  <a:pt x="165" y="81"/>
                </a:cubicBezTo>
                <a:cubicBezTo>
                  <a:pt x="167" y="82"/>
                  <a:pt x="168" y="83"/>
                  <a:pt x="168" y="84"/>
                </a:cubicBezTo>
                <a:cubicBezTo>
                  <a:pt x="234" y="138"/>
                  <a:pt x="234" y="138"/>
                  <a:pt x="234" y="138"/>
                </a:cubicBezTo>
                <a:cubicBezTo>
                  <a:pt x="234" y="138"/>
                  <a:pt x="235" y="138"/>
                  <a:pt x="235" y="138"/>
                </a:cubicBezTo>
                <a:cubicBezTo>
                  <a:pt x="237" y="138"/>
                  <a:pt x="239" y="138"/>
                  <a:pt x="242" y="138"/>
                </a:cubicBezTo>
                <a:cubicBezTo>
                  <a:pt x="244" y="137"/>
                  <a:pt x="245" y="137"/>
                  <a:pt x="246" y="137"/>
                </a:cubicBezTo>
                <a:cubicBezTo>
                  <a:pt x="247" y="137"/>
                  <a:pt x="247" y="137"/>
                  <a:pt x="248" y="137"/>
                </a:cubicBezTo>
                <a:cubicBezTo>
                  <a:pt x="255" y="140"/>
                  <a:pt x="266" y="140"/>
                  <a:pt x="268" y="147"/>
                </a:cubicBezTo>
                <a:cubicBezTo>
                  <a:pt x="268" y="149"/>
                  <a:pt x="272" y="151"/>
                  <a:pt x="274" y="152"/>
                </a:cubicBezTo>
                <a:cubicBezTo>
                  <a:pt x="278" y="154"/>
                  <a:pt x="282" y="157"/>
                  <a:pt x="279" y="160"/>
                </a:cubicBezTo>
                <a:cubicBezTo>
                  <a:pt x="279" y="161"/>
                  <a:pt x="279" y="162"/>
                  <a:pt x="280" y="162"/>
                </a:cubicBezTo>
                <a:cubicBezTo>
                  <a:pt x="280" y="164"/>
                  <a:pt x="282" y="165"/>
                  <a:pt x="284" y="165"/>
                </a:cubicBezTo>
                <a:cubicBezTo>
                  <a:pt x="284" y="165"/>
                  <a:pt x="284" y="165"/>
                  <a:pt x="285" y="165"/>
                </a:cubicBezTo>
                <a:cubicBezTo>
                  <a:pt x="286" y="165"/>
                  <a:pt x="288" y="164"/>
                  <a:pt x="289" y="163"/>
                </a:cubicBezTo>
                <a:cubicBezTo>
                  <a:pt x="290" y="162"/>
                  <a:pt x="290" y="161"/>
                  <a:pt x="291" y="160"/>
                </a:cubicBezTo>
                <a:cubicBezTo>
                  <a:pt x="292" y="159"/>
                  <a:pt x="293" y="158"/>
                  <a:pt x="295" y="157"/>
                </a:cubicBezTo>
                <a:cubicBezTo>
                  <a:pt x="284" y="145"/>
                  <a:pt x="284" y="145"/>
                  <a:pt x="284" y="145"/>
                </a:cubicBezTo>
                <a:cubicBezTo>
                  <a:pt x="283" y="146"/>
                  <a:pt x="281" y="146"/>
                  <a:pt x="280" y="146"/>
                </a:cubicBezTo>
                <a:cubicBezTo>
                  <a:pt x="278" y="146"/>
                  <a:pt x="277" y="145"/>
                  <a:pt x="275" y="145"/>
                </a:cubicBezTo>
                <a:cubicBezTo>
                  <a:pt x="277" y="144"/>
                  <a:pt x="279" y="143"/>
                  <a:pt x="280" y="143"/>
                </a:cubicBezTo>
                <a:cubicBezTo>
                  <a:pt x="281" y="143"/>
                  <a:pt x="281" y="143"/>
                  <a:pt x="283" y="144"/>
                </a:cubicBezTo>
                <a:cubicBezTo>
                  <a:pt x="146" y="0"/>
                  <a:pt x="146" y="0"/>
                  <a:pt x="146" y="0"/>
                </a:cubicBezTo>
                <a:moveTo>
                  <a:pt x="269" y="0"/>
                </a:moveTo>
                <a:cubicBezTo>
                  <a:pt x="222" y="0"/>
                  <a:pt x="222" y="0"/>
                  <a:pt x="222" y="0"/>
                </a:cubicBezTo>
                <a:cubicBezTo>
                  <a:pt x="336" y="164"/>
                  <a:pt x="336" y="164"/>
                  <a:pt x="336" y="164"/>
                </a:cubicBezTo>
                <a:cubicBezTo>
                  <a:pt x="342" y="161"/>
                  <a:pt x="348" y="158"/>
                  <a:pt x="355" y="155"/>
                </a:cubicBezTo>
                <a:cubicBezTo>
                  <a:pt x="276" y="5"/>
                  <a:pt x="276" y="5"/>
                  <a:pt x="276" y="5"/>
                </a:cubicBezTo>
                <a:cubicBezTo>
                  <a:pt x="273" y="3"/>
                  <a:pt x="271" y="2"/>
                  <a:pt x="269" y="0"/>
                </a:cubicBezTo>
                <a:moveTo>
                  <a:pt x="350" y="0"/>
                </a:moveTo>
                <a:cubicBezTo>
                  <a:pt x="345" y="0"/>
                  <a:pt x="345" y="0"/>
                  <a:pt x="345" y="0"/>
                </a:cubicBezTo>
                <a:cubicBezTo>
                  <a:pt x="341" y="4"/>
                  <a:pt x="336" y="6"/>
                  <a:pt x="334" y="11"/>
                </a:cubicBezTo>
                <a:cubicBezTo>
                  <a:pt x="333" y="12"/>
                  <a:pt x="331" y="14"/>
                  <a:pt x="333" y="15"/>
                </a:cubicBezTo>
                <a:cubicBezTo>
                  <a:pt x="334" y="16"/>
                  <a:pt x="336" y="17"/>
                  <a:pt x="337" y="17"/>
                </a:cubicBezTo>
                <a:cubicBezTo>
                  <a:pt x="338" y="17"/>
                  <a:pt x="340" y="16"/>
                  <a:pt x="341" y="16"/>
                </a:cubicBezTo>
                <a:cubicBezTo>
                  <a:pt x="343" y="15"/>
                  <a:pt x="345" y="15"/>
                  <a:pt x="346" y="15"/>
                </a:cubicBezTo>
                <a:cubicBezTo>
                  <a:pt x="349" y="15"/>
                  <a:pt x="351" y="16"/>
                  <a:pt x="352" y="19"/>
                </a:cubicBezTo>
                <a:cubicBezTo>
                  <a:pt x="352" y="20"/>
                  <a:pt x="354" y="20"/>
                  <a:pt x="355" y="21"/>
                </a:cubicBezTo>
                <a:cubicBezTo>
                  <a:pt x="358" y="24"/>
                  <a:pt x="358" y="25"/>
                  <a:pt x="353" y="27"/>
                </a:cubicBezTo>
                <a:cubicBezTo>
                  <a:pt x="352" y="27"/>
                  <a:pt x="351" y="27"/>
                  <a:pt x="350" y="27"/>
                </a:cubicBezTo>
                <a:cubicBezTo>
                  <a:pt x="343" y="29"/>
                  <a:pt x="343" y="29"/>
                  <a:pt x="348" y="33"/>
                </a:cubicBezTo>
                <a:cubicBezTo>
                  <a:pt x="350" y="34"/>
                  <a:pt x="350" y="35"/>
                  <a:pt x="348" y="36"/>
                </a:cubicBezTo>
                <a:cubicBezTo>
                  <a:pt x="347" y="37"/>
                  <a:pt x="345" y="38"/>
                  <a:pt x="343" y="38"/>
                </a:cubicBezTo>
                <a:cubicBezTo>
                  <a:pt x="342" y="38"/>
                  <a:pt x="341" y="37"/>
                  <a:pt x="340" y="37"/>
                </a:cubicBezTo>
                <a:cubicBezTo>
                  <a:pt x="340" y="37"/>
                  <a:pt x="340" y="37"/>
                  <a:pt x="340" y="37"/>
                </a:cubicBezTo>
                <a:cubicBezTo>
                  <a:pt x="345" y="51"/>
                  <a:pt x="345" y="51"/>
                  <a:pt x="345" y="51"/>
                </a:cubicBezTo>
                <a:cubicBezTo>
                  <a:pt x="348" y="49"/>
                  <a:pt x="350" y="46"/>
                  <a:pt x="350" y="43"/>
                </a:cubicBezTo>
                <a:cubicBezTo>
                  <a:pt x="351" y="40"/>
                  <a:pt x="352" y="38"/>
                  <a:pt x="357" y="37"/>
                </a:cubicBezTo>
                <a:cubicBezTo>
                  <a:pt x="363" y="36"/>
                  <a:pt x="365" y="32"/>
                  <a:pt x="367" y="29"/>
                </a:cubicBezTo>
                <a:cubicBezTo>
                  <a:pt x="370" y="26"/>
                  <a:pt x="373" y="23"/>
                  <a:pt x="369" y="19"/>
                </a:cubicBezTo>
                <a:cubicBezTo>
                  <a:pt x="368" y="18"/>
                  <a:pt x="368" y="17"/>
                  <a:pt x="370" y="16"/>
                </a:cubicBezTo>
                <a:cubicBezTo>
                  <a:pt x="370" y="16"/>
                  <a:pt x="370" y="16"/>
                  <a:pt x="371" y="16"/>
                </a:cubicBezTo>
                <a:cubicBezTo>
                  <a:pt x="368" y="4"/>
                  <a:pt x="368" y="4"/>
                  <a:pt x="368" y="4"/>
                </a:cubicBezTo>
                <a:cubicBezTo>
                  <a:pt x="366" y="4"/>
                  <a:pt x="364" y="5"/>
                  <a:pt x="361" y="5"/>
                </a:cubicBezTo>
                <a:cubicBezTo>
                  <a:pt x="361" y="5"/>
                  <a:pt x="360" y="5"/>
                  <a:pt x="360" y="5"/>
                </a:cubicBezTo>
                <a:cubicBezTo>
                  <a:pt x="353" y="5"/>
                  <a:pt x="352" y="4"/>
                  <a:pt x="350" y="0"/>
                </a:cubicBezTo>
                <a:cubicBezTo>
                  <a:pt x="350" y="0"/>
                  <a:pt x="350" y="0"/>
                  <a:pt x="350" y="0"/>
                </a:cubicBezTo>
                <a:moveTo>
                  <a:pt x="537" y="0"/>
                </a:moveTo>
                <a:cubicBezTo>
                  <a:pt x="497" y="0"/>
                  <a:pt x="497" y="0"/>
                  <a:pt x="497" y="0"/>
                </a:cubicBezTo>
                <a:cubicBezTo>
                  <a:pt x="475" y="100"/>
                  <a:pt x="475" y="100"/>
                  <a:pt x="475" y="100"/>
                </a:cubicBezTo>
                <a:cubicBezTo>
                  <a:pt x="475" y="100"/>
                  <a:pt x="475" y="100"/>
                  <a:pt x="476" y="100"/>
                </a:cubicBezTo>
                <a:cubicBezTo>
                  <a:pt x="477" y="100"/>
                  <a:pt x="479" y="101"/>
                  <a:pt x="480" y="103"/>
                </a:cubicBezTo>
                <a:cubicBezTo>
                  <a:pt x="483" y="106"/>
                  <a:pt x="484" y="109"/>
                  <a:pt x="479" y="112"/>
                </a:cubicBezTo>
                <a:cubicBezTo>
                  <a:pt x="477" y="113"/>
                  <a:pt x="476" y="115"/>
                  <a:pt x="476" y="117"/>
                </a:cubicBezTo>
                <a:cubicBezTo>
                  <a:pt x="475" y="118"/>
                  <a:pt x="474" y="120"/>
                  <a:pt x="471" y="120"/>
                </a:cubicBezTo>
                <a:cubicBezTo>
                  <a:pt x="469" y="131"/>
                  <a:pt x="469" y="131"/>
                  <a:pt x="469" y="131"/>
                </a:cubicBezTo>
                <a:cubicBezTo>
                  <a:pt x="470" y="133"/>
                  <a:pt x="473" y="135"/>
                  <a:pt x="476" y="135"/>
                </a:cubicBezTo>
                <a:cubicBezTo>
                  <a:pt x="477" y="135"/>
                  <a:pt x="478" y="135"/>
                  <a:pt x="478" y="135"/>
                </a:cubicBezTo>
                <a:cubicBezTo>
                  <a:pt x="482" y="135"/>
                  <a:pt x="482" y="133"/>
                  <a:pt x="484" y="132"/>
                </a:cubicBezTo>
                <a:cubicBezTo>
                  <a:pt x="486" y="130"/>
                  <a:pt x="488" y="129"/>
                  <a:pt x="490" y="129"/>
                </a:cubicBezTo>
                <a:cubicBezTo>
                  <a:pt x="491" y="129"/>
                  <a:pt x="492" y="129"/>
                  <a:pt x="492" y="129"/>
                </a:cubicBezTo>
                <a:cubicBezTo>
                  <a:pt x="537" y="0"/>
                  <a:pt x="537" y="0"/>
                  <a:pt x="537" y="0"/>
                </a:cubicBezTo>
                <a:moveTo>
                  <a:pt x="625" y="0"/>
                </a:moveTo>
                <a:cubicBezTo>
                  <a:pt x="591" y="0"/>
                  <a:pt x="591" y="0"/>
                  <a:pt x="591" y="0"/>
                </a:cubicBezTo>
                <a:cubicBezTo>
                  <a:pt x="510" y="153"/>
                  <a:pt x="510" y="153"/>
                  <a:pt x="510" y="153"/>
                </a:cubicBezTo>
                <a:cubicBezTo>
                  <a:pt x="511" y="153"/>
                  <a:pt x="511" y="153"/>
                  <a:pt x="512" y="153"/>
                </a:cubicBezTo>
                <a:cubicBezTo>
                  <a:pt x="512" y="153"/>
                  <a:pt x="512" y="153"/>
                  <a:pt x="513" y="153"/>
                </a:cubicBezTo>
                <a:cubicBezTo>
                  <a:pt x="514" y="153"/>
                  <a:pt x="515" y="154"/>
                  <a:pt x="515" y="155"/>
                </a:cubicBezTo>
                <a:cubicBezTo>
                  <a:pt x="514" y="156"/>
                  <a:pt x="514" y="157"/>
                  <a:pt x="514" y="157"/>
                </a:cubicBezTo>
                <a:cubicBezTo>
                  <a:pt x="518" y="159"/>
                  <a:pt x="521" y="160"/>
                  <a:pt x="524" y="162"/>
                </a:cubicBezTo>
                <a:cubicBezTo>
                  <a:pt x="524" y="162"/>
                  <a:pt x="524" y="162"/>
                  <a:pt x="525" y="162"/>
                </a:cubicBezTo>
                <a:cubicBezTo>
                  <a:pt x="526" y="161"/>
                  <a:pt x="527" y="159"/>
                  <a:pt x="526" y="159"/>
                </a:cubicBezTo>
                <a:cubicBezTo>
                  <a:pt x="518" y="153"/>
                  <a:pt x="524" y="149"/>
                  <a:pt x="532" y="146"/>
                </a:cubicBezTo>
                <a:cubicBezTo>
                  <a:pt x="536" y="144"/>
                  <a:pt x="539" y="142"/>
                  <a:pt x="542" y="140"/>
                </a:cubicBezTo>
                <a:cubicBezTo>
                  <a:pt x="543" y="139"/>
                  <a:pt x="544" y="138"/>
                  <a:pt x="546" y="138"/>
                </a:cubicBezTo>
                <a:cubicBezTo>
                  <a:pt x="620" y="32"/>
                  <a:pt x="620" y="32"/>
                  <a:pt x="620" y="32"/>
                </a:cubicBezTo>
                <a:cubicBezTo>
                  <a:pt x="618" y="32"/>
                  <a:pt x="616" y="31"/>
                  <a:pt x="613" y="31"/>
                </a:cubicBezTo>
                <a:cubicBezTo>
                  <a:pt x="611" y="30"/>
                  <a:pt x="608" y="29"/>
                  <a:pt x="606" y="29"/>
                </a:cubicBezTo>
                <a:cubicBezTo>
                  <a:pt x="605" y="29"/>
                  <a:pt x="604" y="29"/>
                  <a:pt x="603" y="30"/>
                </a:cubicBezTo>
                <a:cubicBezTo>
                  <a:pt x="602" y="30"/>
                  <a:pt x="601" y="30"/>
                  <a:pt x="601" y="30"/>
                </a:cubicBezTo>
                <a:cubicBezTo>
                  <a:pt x="597" y="30"/>
                  <a:pt x="596" y="28"/>
                  <a:pt x="595" y="26"/>
                </a:cubicBezTo>
                <a:cubicBezTo>
                  <a:pt x="594" y="25"/>
                  <a:pt x="592" y="23"/>
                  <a:pt x="591" y="22"/>
                </a:cubicBezTo>
                <a:cubicBezTo>
                  <a:pt x="588" y="18"/>
                  <a:pt x="589" y="16"/>
                  <a:pt x="596" y="14"/>
                </a:cubicBezTo>
                <a:cubicBezTo>
                  <a:pt x="601" y="13"/>
                  <a:pt x="607" y="13"/>
                  <a:pt x="612" y="10"/>
                </a:cubicBezTo>
                <a:cubicBezTo>
                  <a:pt x="612" y="10"/>
                  <a:pt x="613" y="9"/>
                  <a:pt x="614" y="9"/>
                </a:cubicBezTo>
                <a:cubicBezTo>
                  <a:pt x="615" y="9"/>
                  <a:pt x="616" y="10"/>
                  <a:pt x="617" y="11"/>
                </a:cubicBezTo>
                <a:cubicBezTo>
                  <a:pt x="618" y="11"/>
                  <a:pt x="619" y="12"/>
                  <a:pt x="619" y="12"/>
                </a:cubicBezTo>
                <a:cubicBezTo>
                  <a:pt x="621" y="14"/>
                  <a:pt x="623" y="16"/>
                  <a:pt x="626" y="16"/>
                </a:cubicBezTo>
                <a:cubicBezTo>
                  <a:pt x="627" y="16"/>
                  <a:pt x="628" y="16"/>
                  <a:pt x="629" y="15"/>
                </a:cubicBezTo>
                <a:cubicBezTo>
                  <a:pt x="635" y="14"/>
                  <a:pt x="630" y="12"/>
                  <a:pt x="629" y="10"/>
                </a:cubicBezTo>
                <a:cubicBezTo>
                  <a:pt x="626" y="7"/>
                  <a:pt x="626" y="3"/>
                  <a:pt x="625" y="0"/>
                </a:cubicBezTo>
              </a:path>
            </a:pathLst>
          </a:custGeom>
          <a:solidFill>
            <a:srgbClr val="D7CC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8" name="Freeform 54"/>
          <p:cNvSpPr>
            <a:spLocks noEditPoints="1"/>
          </p:cNvSpPr>
          <p:nvPr/>
        </p:nvSpPr>
        <p:spPr bwMode="auto">
          <a:xfrm>
            <a:off x="10033000" y="1568450"/>
            <a:ext cx="2159000" cy="1611313"/>
          </a:xfrm>
          <a:custGeom>
            <a:avLst/>
            <a:gdLst>
              <a:gd name="T0" fmla="*/ 34 w 153"/>
              <a:gd name="T1" fmla="*/ 105 h 114"/>
              <a:gd name="T2" fmla="*/ 34 w 153"/>
              <a:gd name="T3" fmla="*/ 105 h 114"/>
              <a:gd name="T4" fmla="*/ 30 w 153"/>
              <a:gd name="T5" fmla="*/ 101 h 114"/>
              <a:gd name="T6" fmla="*/ 36 w 153"/>
              <a:gd name="T7" fmla="*/ 99 h 114"/>
              <a:gd name="T8" fmla="*/ 38 w 153"/>
              <a:gd name="T9" fmla="*/ 101 h 114"/>
              <a:gd name="T10" fmla="*/ 34 w 153"/>
              <a:gd name="T11" fmla="*/ 105 h 114"/>
              <a:gd name="T12" fmla="*/ 153 w 153"/>
              <a:gd name="T13" fmla="*/ 0 h 114"/>
              <a:gd name="T14" fmla="*/ 153 w 153"/>
              <a:gd name="T15" fmla="*/ 0 h 114"/>
              <a:gd name="T16" fmla="*/ 30 w 153"/>
              <a:gd name="T17" fmla="*/ 54 h 114"/>
              <a:gd name="T18" fmla="*/ 40 w 153"/>
              <a:gd name="T19" fmla="*/ 57 h 114"/>
              <a:gd name="T20" fmla="*/ 46 w 153"/>
              <a:gd name="T21" fmla="*/ 58 h 114"/>
              <a:gd name="T22" fmla="*/ 52 w 153"/>
              <a:gd name="T23" fmla="*/ 64 h 114"/>
              <a:gd name="T24" fmla="*/ 52 w 153"/>
              <a:gd name="T25" fmla="*/ 65 h 114"/>
              <a:gd name="T26" fmla="*/ 29 w 153"/>
              <a:gd name="T27" fmla="*/ 73 h 114"/>
              <a:gd name="T28" fmla="*/ 11 w 153"/>
              <a:gd name="T29" fmla="*/ 84 h 114"/>
              <a:gd name="T30" fmla="*/ 5 w 153"/>
              <a:gd name="T31" fmla="*/ 92 h 114"/>
              <a:gd name="T32" fmla="*/ 6 w 153"/>
              <a:gd name="T33" fmla="*/ 98 h 114"/>
              <a:gd name="T34" fmla="*/ 14 w 153"/>
              <a:gd name="T35" fmla="*/ 102 h 114"/>
              <a:gd name="T36" fmla="*/ 12 w 153"/>
              <a:gd name="T37" fmla="*/ 107 h 114"/>
              <a:gd name="T38" fmla="*/ 3 w 153"/>
              <a:gd name="T39" fmla="*/ 113 h 114"/>
              <a:gd name="T40" fmla="*/ 2 w 153"/>
              <a:gd name="T41" fmla="*/ 114 h 114"/>
              <a:gd name="T42" fmla="*/ 114 w 153"/>
              <a:gd name="T43" fmla="*/ 83 h 114"/>
              <a:gd name="T44" fmla="*/ 114 w 153"/>
              <a:gd name="T45" fmla="*/ 78 h 114"/>
              <a:gd name="T46" fmla="*/ 111 w 153"/>
              <a:gd name="T47" fmla="*/ 72 h 114"/>
              <a:gd name="T48" fmla="*/ 106 w 153"/>
              <a:gd name="T49" fmla="*/ 73 h 114"/>
              <a:gd name="T50" fmla="*/ 101 w 153"/>
              <a:gd name="T51" fmla="*/ 74 h 114"/>
              <a:gd name="T52" fmla="*/ 95 w 153"/>
              <a:gd name="T53" fmla="*/ 71 h 114"/>
              <a:gd name="T54" fmla="*/ 100 w 153"/>
              <a:gd name="T55" fmla="*/ 66 h 114"/>
              <a:gd name="T56" fmla="*/ 115 w 153"/>
              <a:gd name="T57" fmla="*/ 58 h 114"/>
              <a:gd name="T58" fmla="*/ 117 w 153"/>
              <a:gd name="T59" fmla="*/ 57 h 114"/>
              <a:gd name="T60" fmla="*/ 117 w 153"/>
              <a:gd name="T61" fmla="*/ 57 h 114"/>
              <a:gd name="T62" fmla="*/ 118 w 153"/>
              <a:gd name="T63" fmla="*/ 57 h 114"/>
              <a:gd name="T64" fmla="*/ 133 w 153"/>
              <a:gd name="T65" fmla="*/ 50 h 114"/>
              <a:gd name="T66" fmla="*/ 153 w 153"/>
              <a:gd name="T67" fmla="*/ 41 h 114"/>
              <a:gd name="T68" fmla="*/ 153 w 153"/>
              <a:gd name="T6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3" h="114">
                <a:moveTo>
                  <a:pt x="34" y="105"/>
                </a:moveTo>
                <a:cubicBezTo>
                  <a:pt x="34" y="105"/>
                  <a:pt x="34" y="105"/>
                  <a:pt x="34" y="105"/>
                </a:cubicBezTo>
                <a:cubicBezTo>
                  <a:pt x="31" y="105"/>
                  <a:pt x="29" y="103"/>
                  <a:pt x="30" y="101"/>
                </a:cubicBezTo>
                <a:cubicBezTo>
                  <a:pt x="30" y="99"/>
                  <a:pt x="33" y="99"/>
                  <a:pt x="36" y="99"/>
                </a:cubicBezTo>
                <a:cubicBezTo>
                  <a:pt x="39" y="99"/>
                  <a:pt x="39" y="100"/>
                  <a:pt x="38" y="101"/>
                </a:cubicBezTo>
                <a:cubicBezTo>
                  <a:pt x="37" y="103"/>
                  <a:pt x="38" y="105"/>
                  <a:pt x="34" y="105"/>
                </a:cubicBezTo>
                <a:moveTo>
                  <a:pt x="153" y="0"/>
                </a:moveTo>
                <a:cubicBezTo>
                  <a:pt x="153" y="0"/>
                  <a:pt x="153" y="0"/>
                  <a:pt x="153" y="0"/>
                </a:cubicBezTo>
                <a:cubicBezTo>
                  <a:pt x="30" y="54"/>
                  <a:pt x="30" y="54"/>
                  <a:pt x="30" y="54"/>
                </a:cubicBezTo>
                <a:cubicBezTo>
                  <a:pt x="31" y="56"/>
                  <a:pt x="35" y="57"/>
                  <a:pt x="40" y="57"/>
                </a:cubicBezTo>
                <a:cubicBezTo>
                  <a:pt x="42" y="57"/>
                  <a:pt x="46" y="57"/>
                  <a:pt x="46" y="58"/>
                </a:cubicBezTo>
                <a:cubicBezTo>
                  <a:pt x="48" y="60"/>
                  <a:pt x="50" y="62"/>
                  <a:pt x="52" y="64"/>
                </a:cubicBezTo>
                <a:cubicBezTo>
                  <a:pt x="52" y="64"/>
                  <a:pt x="52" y="65"/>
                  <a:pt x="52" y="65"/>
                </a:cubicBezTo>
                <a:cubicBezTo>
                  <a:pt x="45" y="69"/>
                  <a:pt x="39" y="73"/>
                  <a:pt x="29" y="73"/>
                </a:cubicBezTo>
                <a:cubicBezTo>
                  <a:pt x="19" y="74"/>
                  <a:pt x="11" y="78"/>
                  <a:pt x="11" y="84"/>
                </a:cubicBezTo>
                <a:cubicBezTo>
                  <a:pt x="10" y="87"/>
                  <a:pt x="9" y="90"/>
                  <a:pt x="5" y="92"/>
                </a:cubicBezTo>
                <a:cubicBezTo>
                  <a:pt x="0" y="94"/>
                  <a:pt x="1" y="96"/>
                  <a:pt x="6" y="98"/>
                </a:cubicBezTo>
                <a:cubicBezTo>
                  <a:pt x="8" y="100"/>
                  <a:pt x="11" y="101"/>
                  <a:pt x="14" y="102"/>
                </a:cubicBezTo>
                <a:cubicBezTo>
                  <a:pt x="18" y="104"/>
                  <a:pt x="17" y="106"/>
                  <a:pt x="12" y="107"/>
                </a:cubicBezTo>
                <a:cubicBezTo>
                  <a:pt x="6" y="108"/>
                  <a:pt x="4" y="109"/>
                  <a:pt x="3" y="113"/>
                </a:cubicBezTo>
                <a:cubicBezTo>
                  <a:pt x="3" y="113"/>
                  <a:pt x="3" y="114"/>
                  <a:pt x="2" y="114"/>
                </a:cubicBezTo>
                <a:cubicBezTo>
                  <a:pt x="114" y="83"/>
                  <a:pt x="114" y="83"/>
                  <a:pt x="114" y="83"/>
                </a:cubicBezTo>
                <a:cubicBezTo>
                  <a:pt x="113" y="82"/>
                  <a:pt x="113" y="80"/>
                  <a:pt x="114" y="78"/>
                </a:cubicBezTo>
                <a:cubicBezTo>
                  <a:pt x="116" y="74"/>
                  <a:pt x="115" y="72"/>
                  <a:pt x="111" y="72"/>
                </a:cubicBezTo>
                <a:cubicBezTo>
                  <a:pt x="110" y="72"/>
                  <a:pt x="108" y="73"/>
                  <a:pt x="106" y="73"/>
                </a:cubicBezTo>
                <a:cubicBezTo>
                  <a:pt x="104" y="73"/>
                  <a:pt x="102" y="74"/>
                  <a:pt x="101" y="74"/>
                </a:cubicBezTo>
                <a:cubicBezTo>
                  <a:pt x="99" y="74"/>
                  <a:pt x="97" y="73"/>
                  <a:pt x="95" y="71"/>
                </a:cubicBezTo>
                <a:cubicBezTo>
                  <a:pt x="94" y="68"/>
                  <a:pt x="96" y="66"/>
                  <a:pt x="100" y="66"/>
                </a:cubicBezTo>
                <a:cubicBezTo>
                  <a:pt x="107" y="64"/>
                  <a:pt x="113" y="62"/>
                  <a:pt x="115" y="58"/>
                </a:cubicBezTo>
                <a:cubicBezTo>
                  <a:pt x="115" y="58"/>
                  <a:pt x="116" y="57"/>
                  <a:pt x="117" y="57"/>
                </a:cubicBezTo>
                <a:cubicBezTo>
                  <a:pt x="117" y="57"/>
                  <a:pt x="117" y="57"/>
                  <a:pt x="117" y="57"/>
                </a:cubicBezTo>
                <a:cubicBezTo>
                  <a:pt x="117" y="57"/>
                  <a:pt x="117" y="57"/>
                  <a:pt x="118" y="57"/>
                </a:cubicBezTo>
                <a:cubicBezTo>
                  <a:pt x="126" y="57"/>
                  <a:pt x="130" y="53"/>
                  <a:pt x="133" y="50"/>
                </a:cubicBezTo>
                <a:cubicBezTo>
                  <a:pt x="138" y="44"/>
                  <a:pt x="145" y="42"/>
                  <a:pt x="153" y="41"/>
                </a:cubicBezTo>
                <a:cubicBezTo>
                  <a:pt x="153" y="0"/>
                  <a:pt x="153" y="0"/>
                  <a:pt x="153" y="0"/>
                </a:cubicBezTo>
              </a:path>
            </a:pathLst>
          </a:custGeom>
          <a:solidFill>
            <a:srgbClr val="759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9" name="Freeform 55"/>
          <p:cNvSpPr>
            <a:spLocks noEditPoints="1"/>
          </p:cNvSpPr>
          <p:nvPr/>
        </p:nvSpPr>
        <p:spPr bwMode="auto">
          <a:xfrm>
            <a:off x="9101138" y="268288"/>
            <a:ext cx="3048000" cy="1539875"/>
          </a:xfrm>
          <a:custGeom>
            <a:avLst/>
            <a:gdLst>
              <a:gd name="T0" fmla="*/ 19 w 216"/>
              <a:gd name="T1" fmla="*/ 92 h 109"/>
              <a:gd name="T2" fmla="*/ 0 w 216"/>
              <a:gd name="T3" fmla="*/ 107 h 109"/>
              <a:gd name="T4" fmla="*/ 4 w 216"/>
              <a:gd name="T5" fmla="*/ 107 h 109"/>
              <a:gd name="T6" fmla="*/ 11 w 216"/>
              <a:gd name="T7" fmla="*/ 109 h 109"/>
              <a:gd name="T8" fmla="*/ 13 w 216"/>
              <a:gd name="T9" fmla="*/ 108 h 109"/>
              <a:gd name="T10" fmla="*/ 19 w 216"/>
              <a:gd name="T11" fmla="*/ 103 h 109"/>
              <a:gd name="T12" fmla="*/ 19 w 216"/>
              <a:gd name="T13" fmla="*/ 92 h 109"/>
              <a:gd name="T14" fmla="*/ 216 w 216"/>
              <a:gd name="T15" fmla="*/ 26 h 109"/>
              <a:gd name="T16" fmla="*/ 215 w 216"/>
              <a:gd name="T17" fmla="*/ 26 h 109"/>
              <a:gd name="T18" fmla="*/ 197 w 216"/>
              <a:gd name="T19" fmla="*/ 29 h 109"/>
              <a:gd name="T20" fmla="*/ 193 w 216"/>
              <a:gd name="T21" fmla="*/ 29 h 109"/>
              <a:gd name="T22" fmla="*/ 190 w 216"/>
              <a:gd name="T23" fmla="*/ 28 h 109"/>
              <a:gd name="T24" fmla="*/ 183 w 216"/>
              <a:gd name="T25" fmla="*/ 36 h 109"/>
              <a:gd name="T26" fmla="*/ 181 w 216"/>
              <a:gd name="T27" fmla="*/ 40 h 109"/>
              <a:gd name="T28" fmla="*/ 177 w 216"/>
              <a:gd name="T29" fmla="*/ 40 h 109"/>
              <a:gd name="T30" fmla="*/ 172 w 216"/>
              <a:gd name="T31" fmla="*/ 39 h 109"/>
              <a:gd name="T32" fmla="*/ 167 w 216"/>
              <a:gd name="T33" fmla="*/ 40 h 109"/>
              <a:gd name="T34" fmla="*/ 161 w 216"/>
              <a:gd name="T35" fmla="*/ 42 h 109"/>
              <a:gd name="T36" fmla="*/ 160 w 216"/>
              <a:gd name="T37" fmla="*/ 42 h 109"/>
              <a:gd name="T38" fmla="*/ 158 w 216"/>
              <a:gd name="T39" fmla="*/ 42 h 109"/>
              <a:gd name="T40" fmla="*/ 152 w 216"/>
              <a:gd name="T41" fmla="*/ 45 h 109"/>
              <a:gd name="T42" fmla="*/ 146 w 216"/>
              <a:gd name="T43" fmla="*/ 60 h 109"/>
              <a:gd name="T44" fmla="*/ 147 w 216"/>
              <a:gd name="T45" fmla="*/ 63 h 109"/>
              <a:gd name="T46" fmla="*/ 149 w 216"/>
              <a:gd name="T47" fmla="*/ 63 h 109"/>
              <a:gd name="T48" fmla="*/ 152 w 216"/>
              <a:gd name="T49" fmla="*/ 62 h 109"/>
              <a:gd name="T50" fmla="*/ 157 w 216"/>
              <a:gd name="T51" fmla="*/ 59 h 109"/>
              <a:gd name="T52" fmla="*/ 164 w 216"/>
              <a:gd name="T53" fmla="*/ 57 h 109"/>
              <a:gd name="T54" fmla="*/ 216 w 216"/>
              <a:gd name="T55" fmla="*/ 26 h 109"/>
              <a:gd name="T56" fmla="*/ 130 w 216"/>
              <a:gd name="T57" fmla="*/ 0 h 109"/>
              <a:gd name="T58" fmla="*/ 31 w 216"/>
              <a:gd name="T59" fmla="*/ 82 h 109"/>
              <a:gd name="T60" fmla="*/ 34 w 216"/>
              <a:gd name="T61" fmla="*/ 84 h 109"/>
              <a:gd name="T62" fmla="*/ 38 w 216"/>
              <a:gd name="T63" fmla="*/ 85 h 109"/>
              <a:gd name="T64" fmla="*/ 45 w 216"/>
              <a:gd name="T65" fmla="*/ 83 h 109"/>
              <a:gd name="T66" fmla="*/ 49 w 216"/>
              <a:gd name="T67" fmla="*/ 87 h 109"/>
              <a:gd name="T68" fmla="*/ 46 w 216"/>
              <a:gd name="T69" fmla="*/ 92 h 109"/>
              <a:gd name="T70" fmla="*/ 40 w 216"/>
              <a:gd name="T71" fmla="*/ 95 h 109"/>
              <a:gd name="T72" fmla="*/ 47 w 216"/>
              <a:gd name="T73" fmla="*/ 98 h 109"/>
              <a:gd name="T74" fmla="*/ 52 w 216"/>
              <a:gd name="T75" fmla="*/ 103 h 109"/>
              <a:gd name="T76" fmla="*/ 57 w 216"/>
              <a:gd name="T77" fmla="*/ 107 h 109"/>
              <a:gd name="T78" fmla="*/ 58 w 216"/>
              <a:gd name="T79" fmla="*/ 107 h 109"/>
              <a:gd name="T80" fmla="*/ 62 w 216"/>
              <a:gd name="T81" fmla="*/ 105 h 109"/>
              <a:gd name="T82" fmla="*/ 78 w 216"/>
              <a:gd name="T83" fmla="*/ 88 h 109"/>
              <a:gd name="T84" fmla="*/ 82 w 216"/>
              <a:gd name="T85" fmla="*/ 86 h 109"/>
              <a:gd name="T86" fmla="*/ 83 w 216"/>
              <a:gd name="T87" fmla="*/ 86 h 109"/>
              <a:gd name="T88" fmla="*/ 94 w 216"/>
              <a:gd name="T89" fmla="*/ 91 h 109"/>
              <a:gd name="T90" fmla="*/ 92 w 216"/>
              <a:gd name="T91" fmla="*/ 96 h 109"/>
              <a:gd name="T92" fmla="*/ 88 w 216"/>
              <a:gd name="T93" fmla="*/ 103 h 109"/>
              <a:gd name="T94" fmla="*/ 136 w 216"/>
              <a:gd name="T95" fmla="*/ 74 h 109"/>
              <a:gd name="T96" fmla="*/ 133 w 216"/>
              <a:gd name="T97" fmla="*/ 74 h 109"/>
              <a:gd name="T98" fmla="*/ 128 w 216"/>
              <a:gd name="T99" fmla="*/ 67 h 109"/>
              <a:gd name="T100" fmla="*/ 144 w 216"/>
              <a:gd name="T101" fmla="*/ 48 h 109"/>
              <a:gd name="T102" fmla="*/ 144 w 216"/>
              <a:gd name="T103" fmla="*/ 39 h 109"/>
              <a:gd name="T104" fmla="*/ 140 w 216"/>
              <a:gd name="T105" fmla="*/ 37 h 109"/>
              <a:gd name="T106" fmla="*/ 134 w 216"/>
              <a:gd name="T107" fmla="*/ 36 h 109"/>
              <a:gd name="T108" fmla="*/ 139 w 216"/>
              <a:gd name="T109" fmla="*/ 32 h 109"/>
              <a:gd name="T110" fmla="*/ 145 w 216"/>
              <a:gd name="T111" fmla="*/ 29 h 109"/>
              <a:gd name="T112" fmla="*/ 143 w 216"/>
              <a:gd name="T113" fmla="*/ 25 h 109"/>
              <a:gd name="T114" fmla="*/ 139 w 216"/>
              <a:gd name="T115" fmla="*/ 24 h 109"/>
              <a:gd name="T116" fmla="*/ 132 w 216"/>
              <a:gd name="T117" fmla="*/ 25 h 109"/>
              <a:gd name="T118" fmla="*/ 128 w 216"/>
              <a:gd name="T119" fmla="*/ 26 h 109"/>
              <a:gd name="T120" fmla="*/ 123 w 216"/>
              <a:gd name="T121" fmla="*/ 22 h 109"/>
              <a:gd name="T122" fmla="*/ 128 w 216"/>
              <a:gd name="T123" fmla="*/ 5 h 109"/>
              <a:gd name="T124" fmla="*/ 130 w 216"/>
              <a:gd name="T12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6" h="109">
                <a:moveTo>
                  <a:pt x="19" y="92"/>
                </a:moveTo>
                <a:cubicBezTo>
                  <a:pt x="0" y="107"/>
                  <a:pt x="0" y="107"/>
                  <a:pt x="0" y="107"/>
                </a:cubicBezTo>
                <a:cubicBezTo>
                  <a:pt x="1" y="107"/>
                  <a:pt x="3" y="107"/>
                  <a:pt x="4" y="107"/>
                </a:cubicBezTo>
                <a:cubicBezTo>
                  <a:pt x="6" y="108"/>
                  <a:pt x="8" y="109"/>
                  <a:pt x="11" y="109"/>
                </a:cubicBezTo>
                <a:cubicBezTo>
                  <a:pt x="11" y="109"/>
                  <a:pt x="12" y="109"/>
                  <a:pt x="13" y="108"/>
                </a:cubicBezTo>
                <a:cubicBezTo>
                  <a:pt x="16" y="107"/>
                  <a:pt x="18" y="105"/>
                  <a:pt x="19" y="103"/>
                </a:cubicBezTo>
                <a:cubicBezTo>
                  <a:pt x="21" y="99"/>
                  <a:pt x="23" y="95"/>
                  <a:pt x="19" y="92"/>
                </a:cubicBezTo>
                <a:moveTo>
                  <a:pt x="216" y="26"/>
                </a:moveTo>
                <a:cubicBezTo>
                  <a:pt x="215" y="26"/>
                  <a:pt x="215" y="26"/>
                  <a:pt x="215" y="26"/>
                </a:cubicBezTo>
                <a:cubicBezTo>
                  <a:pt x="208" y="27"/>
                  <a:pt x="203" y="29"/>
                  <a:pt x="197" y="29"/>
                </a:cubicBezTo>
                <a:cubicBezTo>
                  <a:pt x="195" y="29"/>
                  <a:pt x="194" y="29"/>
                  <a:pt x="193" y="29"/>
                </a:cubicBezTo>
                <a:cubicBezTo>
                  <a:pt x="192" y="28"/>
                  <a:pt x="191" y="28"/>
                  <a:pt x="190" y="28"/>
                </a:cubicBezTo>
                <a:cubicBezTo>
                  <a:pt x="183" y="28"/>
                  <a:pt x="181" y="31"/>
                  <a:pt x="183" y="36"/>
                </a:cubicBezTo>
                <a:cubicBezTo>
                  <a:pt x="184" y="39"/>
                  <a:pt x="184" y="40"/>
                  <a:pt x="181" y="40"/>
                </a:cubicBezTo>
                <a:cubicBezTo>
                  <a:pt x="180" y="40"/>
                  <a:pt x="178" y="40"/>
                  <a:pt x="177" y="40"/>
                </a:cubicBezTo>
                <a:cubicBezTo>
                  <a:pt x="175" y="39"/>
                  <a:pt x="174" y="39"/>
                  <a:pt x="172" y="39"/>
                </a:cubicBezTo>
                <a:cubicBezTo>
                  <a:pt x="171" y="39"/>
                  <a:pt x="169" y="40"/>
                  <a:pt x="167" y="40"/>
                </a:cubicBezTo>
                <a:cubicBezTo>
                  <a:pt x="165" y="41"/>
                  <a:pt x="164" y="42"/>
                  <a:pt x="161" y="42"/>
                </a:cubicBezTo>
                <a:cubicBezTo>
                  <a:pt x="161" y="42"/>
                  <a:pt x="160" y="42"/>
                  <a:pt x="160" y="42"/>
                </a:cubicBezTo>
                <a:cubicBezTo>
                  <a:pt x="159" y="42"/>
                  <a:pt x="159" y="42"/>
                  <a:pt x="158" y="42"/>
                </a:cubicBezTo>
                <a:cubicBezTo>
                  <a:pt x="154" y="42"/>
                  <a:pt x="153" y="43"/>
                  <a:pt x="152" y="45"/>
                </a:cubicBezTo>
                <a:cubicBezTo>
                  <a:pt x="151" y="50"/>
                  <a:pt x="149" y="55"/>
                  <a:pt x="146" y="60"/>
                </a:cubicBezTo>
                <a:cubicBezTo>
                  <a:pt x="145" y="61"/>
                  <a:pt x="145" y="62"/>
                  <a:pt x="147" y="63"/>
                </a:cubicBezTo>
                <a:cubicBezTo>
                  <a:pt x="148" y="63"/>
                  <a:pt x="148" y="63"/>
                  <a:pt x="149" y="63"/>
                </a:cubicBezTo>
                <a:cubicBezTo>
                  <a:pt x="150" y="63"/>
                  <a:pt x="151" y="63"/>
                  <a:pt x="152" y="62"/>
                </a:cubicBezTo>
                <a:cubicBezTo>
                  <a:pt x="154" y="61"/>
                  <a:pt x="155" y="60"/>
                  <a:pt x="157" y="59"/>
                </a:cubicBezTo>
                <a:cubicBezTo>
                  <a:pt x="159" y="58"/>
                  <a:pt x="162" y="57"/>
                  <a:pt x="164" y="57"/>
                </a:cubicBezTo>
                <a:cubicBezTo>
                  <a:pt x="216" y="26"/>
                  <a:pt x="216" y="26"/>
                  <a:pt x="216" y="26"/>
                </a:cubicBezTo>
                <a:moveTo>
                  <a:pt x="130" y="0"/>
                </a:moveTo>
                <a:cubicBezTo>
                  <a:pt x="31" y="82"/>
                  <a:pt x="31" y="82"/>
                  <a:pt x="31" y="82"/>
                </a:cubicBezTo>
                <a:cubicBezTo>
                  <a:pt x="32" y="82"/>
                  <a:pt x="33" y="83"/>
                  <a:pt x="34" y="84"/>
                </a:cubicBezTo>
                <a:cubicBezTo>
                  <a:pt x="36" y="85"/>
                  <a:pt x="37" y="85"/>
                  <a:pt x="38" y="85"/>
                </a:cubicBezTo>
                <a:cubicBezTo>
                  <a:pt x="41" y="85"/>
                  <a:pt x="43" y="84"/>
                  <a:pt x="45" y="83"/>
                </a:cubicBezTo>
                <a:cubicBezTo>
                  <a:pt x="48" y="84"/>
                  <a:pt x="48" y="86"/>
                  <a:pt x="49" y="87"/>
                </a:cubicBezTo>
                <a:cubicBezTo>
                  <a:pt x="51" y="89"/>
                  <a:pt x="50" y="91"/>
                  <a:pt x="46" y="92"/>
                </a:cubicBezTo>
                <a:cubicBezTo>
                  <a:pt x="44" y="93"/>
                  <a:pt x="40" y="93"/>
                  <a:pt x="40" y="95"/>
                </a:cubicBezTo>
                <a:cubicBezTo>
                  <a:pt x="40" y="97"/>
                  <a:pt x="44" y="97"/>
                  <a:pt x="47" y="98"/>
                </a:cubicBezTo>
                <a:cubicBezTo>
                  <a:pt x="52" y="99"/>
                  <a:pt x="53" y="101"/>
                  <a:pt x="52" y="103"/>
                </a:cubicBezTo>
                <a:cubicBezTo>
                  <a:pt x="52" y="105"/>
                  <a:pt x="54" y="106"/>
                  <a:pt x="57" y="107"/>
                </a:cubicBezTo>
                <a:cubicBezTo>
                  <a:pt x="57" y="107"/>
                  <a:pt x="58" y="107"/>
                  <a:pt x="58" y="107"/>
                </a:cubicBezTo>
                <a:cubicBezTo>
                  <a:pt x="60" y="107"/>
                  <a:pt x="61" y="105"/>
                  <a:pt x="62" y="105"/>
                </a:cubicBezTo>
                <a:cubicBezTo>
                  <a:pt x="70" y="100"/>
                  <a:pt x="74" y="94"/>
                  <a:pt x="78" y="88"/>
                </a:cubicBezTo>
                <a:cubicBezTo>
                  <a:pt x="79" y="87"/>
                  <a:pt x="80" y="86"/>
                  <a:pt x="82" y="86"/>
                </a:cubicBezTo>
                <a:cubicBezTo>
                  <a:pt x="82" y="86"/>
                  <a:pt x="82" y="86"/>
                  <a:pt x="83" y="86"/>
                </a:cubicBezTo>
                <a:cubicBezTo>
                  <a:pt x="88" y="87"/>
                  <a:pt x="91" y="89"/>
                  <a:pt x="94" y="91"/>
                </a:cubicBezTo>
                <a:cubicBezTo>
                  <a:pt x="97" y="93"/>
                  <a:pt x="94" y="95"/>
                  <a:pt x="92" y="96"/>
                </a:cubicBezTo>
                <a:cubicBezTo>
                  <a:pt x="89" y="98"/>
                  <a:pt x="88" y="100"/>
                  <a:pt x="88" y="103"/>
                </a:cubicBezTo>
                <a:cubicBezTo>
                  <a:pt x="136" y="74"/>
                  <a:pt x="136" y="74"/>
                  <a:pt x="136" y="74"/>
                </a:cubicBezTo>
                <a:cubicBezTo>
                  <a:pt x="135" y="74"/>
                  <a:pt x="134" y="74"/>
                  <a:pt x="133" y="74"/>
                </a:cubicBezTo>
                <a:cubicBezTo>
                  <a:pt x="125" y="72"/>
                  <a:pt x="124" y="71"/>
                  <a:pt x="128" y="67"/>
                </a:cubicBezTo>
                <a:cubicBezTo>
                  <a:pt x="133" y="61"/>
                  <a:pt x="138" y="54"/>
                  <a:pt x="144" y="48"/>
                </a:cubicBezTo>
                <a:cubicBezTo>
                  <a:pt x="147" y="46"/>
                  <a:pt x="144" y="42"/>
                  <a:pt x="144" y="39"/>
                </a:cubicBezTo>
                <a:cubicBezTo>
                  <a:pt x="145" y="38"/>
                  <a:pt x="142" y="37"/>
                  <a:pt x="140" y="37"/>
                </a:cubicBezTo>
                <a:cubicBezTo>
                  <a:pt x="138" y="37"/>
                  <a:pt x="135" y="37"/>
                  <a:pt x="134" y="36"/>
                </a:cubicBezTo>
                <a:cubicBezTo>
                  <a:pt x="134" y="34"/>
                  <a:pt x="137" y="33"/>
                  <a:pt x="139" y="32"/>
                </a:cubicBezTo>
                <a:cubicBezTo>
                  <a:pt x="141" y="31"/>
                  <a:pt x="143" y="31"/>
                  <a:pt x="145" y="29"/>
                </a:cubicBezTo>
                <a:cubicBezTo>
                  <a:pt x="148" y="27"/>
                  <a:pt x="147" y="26"/>
                  <a:pt x="143" y="25"/>
                </a:cubicBezTo>
                <a:cubicBezTo>
                  <a:pt x="141" y="24"/>
                  <a:pt x="140" y="24"/>
                  <a:pt x="139" y="24"/>
                </a:cubicBezTo>
                <a:cubicBezTo>
                  <a:pt x="137" y="24"/>
                  <a:pt x="134" y="25"/>
                  <a:pt x="132" y="25"/>
                </a:cubicBezTo>
                <a:cubicBezTo>
                  <a:pt x="130" y="26"/>
                  <a:pt x="129" y="26"/>
                  <a:pt x="128" y="26"/>
                </a:cubicBezTo>
                <a:cubicBezTo>
                  <a:pt x="125" y="26"/>
                  <a:pt x="123" y="24"/>
                  <a:pt x="123" y="22"/>
                </a:cubicBezTo>
                <a:cubicBezTo>
                  <a:pt x="124" y="16"/>
                  <a:pt x="123" y="10"/>
                  <a:pt x="128" y="5"/>
                </a:cubicBezTo>
                <a:cubicBezTo>
                  <a:pt x="130" y="3"/>
                  <a:pt x="131" y="1"/>
                  <a:pt x="130"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0" name="Freeform 56"/>
          <p:cNvSpPr>
            <a:spLocks/>
          </p:cNvSpPr>
          <p:nvPr/>
        </p:nvSpPr>
        <p:spPr bwMode="auto">
          <a:xfrm>
            <a:off x="7704138" y="311150"/>
            <a:ext cx="2117725" cy="1893888"/>
          </a:xfrm>
          <a:custGeom>
            <a:avLst/>
            <a:gdLst>
              <a:gd name="T0" fmla="*/ 141 w 150"/>
              <a:gd name="T1" fmla="*/ 0 h 134"/>
              <a:gd name="T2" fmla="*/ 134 w 150"/>
              <a:gd name="T3" fmla="*/ 2 h 134"/>
              <a:gd name="T4" fmla="*/ 123 w 150"/>
              <a:gd name="T5" fmla="*/ 6 h 134"/>
              <a:gd name="T6" fmla="*/ 119 w 150"/>
              <a:gd name="T7" fmla="*/ 6 h 134"/>
              <a:gd name="T8" fmla="*/ 111 w 150"/>
              <a:gd name="T9" fmla="*/ 5 h 134"/>
              <a:gd name="T10" fmla="*/ 91 w 150"/>
              <a:gd name="T11" fmla="*/ 9 h 134"/>
              <a:gd name="T12" fmla="*/ 81 w 150"/>
              <a:gd name="T13" fmla="*/ 11 h 134"/>
              <a:gd name="T14" fmla="*/ 74 w 150"/>
              <a:gd name="T15" fmla="*/ 10 h 134"/>
              <a:gd name="T16" fmla="*/ 0 w 150"/>
              <a:gd name="T17" fmla="*/ 116 h 134"/>
              <a:gd name="T18" fmla="*/ 0 w 150"/>
              <a:gd name="T19" fmla="*/ 116 h 134"/>
              <a:gd name="T20" fmla="*/ 5 w 150"/>
              <a:gd name="T21" fmla="*/ 119 h 134"/>
              <a:gd name="T22" fmla="*/ 13 w 150"/>
              <a:gd name="T23" fmla="*/ 130 h 134"/>
              <a:gd name="T24" fmla="*/ 24 w 150"/>
              <a:gd name="T25" fmla="*/ 134 h 134"/>
              <a:gd name="T26" fmla="*/ 150 w 150"/>
              <a:gd name="T27" fmla="*/ 1 h 134"/>
              <a:gd name="T28" fmla="*/ 146 w 150"/>
              <a:gd name="T29" fmla="*/ 0 h 134"/>
              <a:gd name="T30" fmla="*/ 141 w 150"/>
              <a:gd name="T3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 h="134">
                <a:moveTo>
                  <a:pt x="141" y="0"/>
                </a:moveTo>
                <a:cubicBezTo>
                  <a:pt x="138" y="0"/>
                  <a:pt x="136" y="0"/>
                  <a:pt x="134" y="2"/>
                </a:cubicBezTo>
                <a:cubicBezTo>
                  <a:pt x="131" y="5"/>
                  <a:pt x="128" y="6"/>
                  <a:pt x="123" y="6"/>
                </a:cubicBezTo>
                <a:cubicBezTo>
                  <a:pt x="122" y="6"/>
                  <a:pt x="121" y="6"/>
                  <a:pt x="119" y="6"/>
                </a:cubicBezTo>
                <a:cubicBezTo>
                  <a:pt x="117" y="5"/>
                  <a:pt x="114" y="5"/>
                  <a:pt x="111" y="5"/>
                </a:cubicBezTo>
                <a:cubicBezTo>
                  <a:pt x="104" y="5"/>
                  <a:pt x="97" y="6"/>
                  <a:pt x="91" y="9"/>
                </a:cubicBezTo>
                <a:cubicBezTo>
                  <a:pt x="88" y="10"/>
                  <a:pt x="84" y="11"/>
                  <a:pt x="81" y="11"/>
                </a:cubicBezTo>
                <a:cubicBezTo>
                  <a:pt x="78" y="11"/>
                  <a:pt x="76" y="10"/>
                  <a:pt x="74" y="10"/>
                </a:cubicBezTo>
                <a:cubicBezTo>
                  <a:pt x="0" y="116"/>
                  <a:pt x="0" y="116"/>
                  <a:pt x="0" y="116"/>
                </a:cubicBezTo>
                <a:cubicBezTo>
                  <a:pt x="0" y="116"/>
                  <a:pt x="0" y="116"/>
                  <a:pt x="0" y="116"/>
                </a:cubicBezTo>
                <a:cubicBezTo>
                  <a:pt x="2" y="116"/>
                  <a:pt x="4" y="117"/>
                  <a:pt x="5" y="119"/>
                </a:cubicBezTo>
                <a:cubicBezTo>
                  <a:pt x="5" y="123"/>
                  <a:pt x="14" y="125"/>
                  <a:pt x="13" y="130"/>
                </a:cubicBezTo>
                <a:cubicBezTo>
                  <a:pt x="16" y="131"/>
                  <a:pt x="20" y="133"/>
                  <a:pt x="24" y="134"/>
                </a:cubicBezTo>
                <a:cubicBezTo>
                  <a:pt x="150" y="1"/>
                  <a:pt x="150" y="1"/>
                  <a:pt x="150" y="1"/>
                </a:cubicBezTo>
                <a:cubicBezTo>
                  <a:pt x="148" y="1"/>
                  <a:pt x="147" y="1"/>
                  <a:pt x="146" y="0"/>
                </a:cubicBezTo>
                <a:cubicBezTo>
                  <a:pt x="144" y="0"/>
                  <a:pt x="142" y="0"/>
                  <a:pt x="141" y="0"/>
                </a:cubicBezTo>
              </a:path>
            </a:pathLst>
          </a:custGeom>
          <a:solidFill>
            <a:srgbClr val="749D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1" name="Freeform 57"/>
          <p:cNvSpPr>
            <a:spLocks/>
          </p:cNvSpPr>
          <p:nvPr/>
        </p:nvSpPr>
        <p:spPr bwMode="auto">
          <a:xfrm>
            <a:off x="6858000" y="0"/>
            <a:ext cx="1481138" cy="2176463"/>
          </a:xfrm>
          <a:custGeom>
            <a:avLst/>
            <a:gdLst>
              <a:gd name="T0" fmla="*/ 105 w 105"/>
              <a:gd name="T1" fmla="*/ 0 h 154"/>
              <a:gd name="T2" fmla="*/ 82 w 105"/>
              <a:gd name="T3" fmla="*/ 0 h 154"/>
              <a:gd name="T4" fmla="*/ 74 w 105"/>
              <a:gd name="T5" fmla="*/ 11 h 154"/>
              <a:gd name="T6" fmla="*/ 69 w 105"/>
              <a:gd name="T7" fmla="*/ 13 h 154"/>
              <a:gd name="T8" fmla="*/ 64 w 105"/>
              <a:gd name="T9" fmla="*/ 11 h 154"/>
              <a:gd name="T10" fmla="*/ 58 w 105"/>
              <a:gd name="T11" fmla="*/ 3 h 154"/>
              <a:gd name="T12" fmla="*/ 57 w 105"/>
              <a:gd name="T13" fmla="*/ 0 h 154"/>
              <a:gd name="T14" fmla="*/ 51 w 105"/>
              <a:gd name="T15" fmla="*/ 0 h 154"/>
              <a:gd name="T16" fmla="*/ 6 w 105"/>
              <a:gd name="T17" fmla="*/ 129 h 154"/>
              <a:gd name="T18" fmla="*/ 6 w 105"/>
              <a:gd name="T19" fmla="*/ 129 h 154"/>
              <a:gd name="T20" fmla="*/ 11 w 105"/>
              <a:gd name="T21" fmla="*/ 133 h 154"/>
              <a:gd name="T22" fmla="*/ 7 w 105"/>
              <a:gd name="T23" fmla="*/ 137 h 154"/>
              <a:gd name="T24" fmla="*/ 3 w 105"/>
              <a:gd name="T25" fmla="*/ 138 h 154"/>
              <a:gd name="T26" fmla="*/ 0 w 105"/>
              <a:gd name="T27" fmla="*/ 146 h 154"/>
              <a:gd name="T28" fmla="*/ 6 w 105"/>
              <a:gd name="T29" fmla="*/ 148 h 154"/>
              <a:gd name="T30" fmla="*/ 11 w 105"/>
              <a:gd name="T31" fmla="*/ 148 h 154"/>
              <a:gd name="T32" fmla="*/ 15 w 105"/>
              <a:gd name="T33" fmla="*/ 149 h 154"/>
              <a:gd name="T34" fmla="*/ 21 w 105"/>
              <a:gd name="T35" fmla="*/ 154 h 154"/>
              <a:gd name="T36" fmla="*/ 22 w 105"/>
              <a:gd name="T37" fmla="*/ 154 h 154"/>
              <a:gd name="T38" fmla="*/ 22 w 105"/>
              <a:gd name="T39" fmla="*/ 154 h 154"/>
              <a:gd name="T40" fmla="*/ 24 w 105"/>
              <a:gd name="T41" fmla="*/ 153 h 154"/>
              <a:gd name="T42" fmla="*/ 105 w 105"/>
              <a:gd name="T4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5" h="154">
                <a:moveTo>
                  <a:pt x="105" y="0"/>
                </a:moveTo>
                <a:cubicBezTo>
                  <a:pt x="82" y="0"/>
                  <a:pt x="82" y="0"/>
                  <a:pt x="82" y="0"/>
                </a:cubicBezTo>
                <a:cubicBezTo>
                  <a:pt x="80" y="4"/>
                  <a:pt x="78" y="7"/>
                  <a:pt x="74" y="11"/>
                </a:cubicBezTo>
                <a:cubicBezTo>
                  <a:pt x="72" y="13"/>
                  <a:pt x="71" y="13"/>
                  <a:pt x="69" y="13"/>
                </a:cubicBezTo>
                <a:cubicBezTo>
                  <a:pt x="67" y="13"/>
                  <a:pt x="66" y="13"/>
                  <a:pt x="64" y="11"/>
                </a:cubicBezTo>
                <a:cubicBezTo>
                  <a:pt x="60" y="9"/>
                  <a:pt x="57" y="7"/>
                  <a:pt x="58" y="3"/>
                </a:cubicBezTo>
                <a:cubicBezTo>
                  <a:pt x="58" y="2"/>
                  <a:pt x="58" y="1"/>
                  <a:pt x="57" y="0"/>
                </a:cubicBezTo>
                <a:cubicBezTo>
                  <a:pt x="51" y="0"/>
                  <a:pt x="51" y="0"/>
                  <a:pt x="51" y="0"/>
                </a:cubicBezTo>
                <a:cubicBezTo>
                  <a:pt x="6" y="129"/>
                  <a:pt x="6" y="129"/>
                  <a:pt x="6" y="129"/>
                </a:cubicBezTo>
                <a:cubicBezTo>
                  <a:pt x="6" y="129"/>
                  <a:pt x="6" y="129"/>
                  <a:pt x="6" y="129"/>
                </a:cubicBezTo>
                <a:cubicBezTo>
                  <a:pt x="10" y="130"/>
                  <a:pt x="10" y="132"/>
                  <a:pt x="11" y="133"/>
                </a:cubicBezTo>
                <a:cubicBezTo>
                  <a:pt x="11" y="135"/>
                  <a:pt x="10" y="136"/>
                  <a:pt x="7" y="137"/>
                </a:cubicBezTo>
                <a:cubicBezTo>
                  <a:pt x="6" y="137"/>
                  <a:pt x="4" y="138"/>
                  <a:pt x="3" y="138"/>
                </a:cubicBezTo>
                <a:cubicBezTo>
                  <a:pt x="0" y="146"/>
                  <a:pt x="0" y="146"/>
                  <a:pt x="0" y="146"/>
                </a:cubicBezTo>
                <a:cubicBezTo>
                  <a:pt x="2" y="147"/>
                  <a:pt x="4" y="148"/>
                  <a:pt x="6" y="148"/>
                </a:cubicBezTo>
                <a:cubicBezTo>
                  <a:pt x="8" y="148"/>
                  <a:pt x="10" y="148"/>
                  <a:pt x="11" y="148"/>
                </a:cubicBezTo>
                <a:cubicBezTo>
                  <a:pt x="13" y="148"/>
                  <a:pt x="14" y="148"/>
                  <a:pt x="15" y="149"/>
                </a:cubicBezTo>
                <a:cubicBezTo>
                  <a:pt x="18" y="150"/>
                  <a:pt x="19" y="151"/>
                  <a:pt x="21" y="154"/>
                </a:cubicBezTo>
                <a:cubicBezTo>
                  <a:pt x="21" y="154"/>
                  <a:pt x="22" y="154"/>
                  <a:pt x="22" y="154"/>
                </a:cubicBezTo>
                <a:cubicBezTo>
                  <a:pt x="22" y="154"/>
                  <a:pt x="22" y="154"/>
                  <a:pt x="22" y="154"/>
                </a:cubicBezTo>
                <a:cubicBezTo>
                  <a:pt x="23" y="154"/>
                  <a:pt x="23" y="153"/>
                  <a:pt x="24" y="153"/>
                </a:cubicBezTo>
                <a:cubicBezTo>
                  <a:pt x="105" y="0"/>
                  <a:pt x="105" y="0"/>
                  <a:pt x="105"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2" name="Freeform 58"/>
          <p:cNvSpPr>
            <a:spLocks noEditPoints="1"/>
          </p:cNvSpPr>
          <p:nvPr/>
        </p:nvSpPr>
        <p:spPr bwMode="auto">
          <a:xfrm>
            <a:off x="6237288" y="0"/>
            <a:ext cx="776288" cy="1963738"/>
          </a:xfrm>
          <a:custGeom>
            <a:avLst/>
            <a:gdLst>
              <a:gd name="T0" fmla="*/ 10 w 55"/>
              <a:gd name="T1" fmla="*/ 122 h 139"/>
              <a:gd name="T2" fmla="*/ 1 w 55"/>
              <a:gd name="T3" fmla="*/ 125 h 139"/>
              <a:gd name="T4" fmla="*/ 0 w 55"/>
              <a:gd name="T5" fmla="*/ 139 h 139"/>
              <a:gd name="T6" fmla="*/ 2 w 55"/>
              <a:gd name="T7" fmla="*/ 139 h 139"/>
              <a:gd name="T8" fmla="*/ 13 w 55"/>
              <a:gd name="T9" fmla="*/ 135 h 139"/>
              <a:gd name="T10" fmla="*/ 14 w 55"/>
              <a:gd name="T11" fmla="*/ 135 h 139"/>
              <a:gd name="T12" fmla="*/ 19 w 55"/>
              <a:gd name="T13" fmla="*/ 138 h 139"/>
              <a:gd name="T14" fmla="*/ 19 w 55"/>
              <a:gd name="T15" fmla="*/ 131 h 139"/>
              <a:gd name="T16" fmla="*/ 18 w 55"/>
              <a:gd name="T17" fmla="*/ 130 h 139"/>
              <a:gd name="T18" fmla="*/ 12 w 55"/>
              <a:gd name="T19" fmla="*/ 123 h 139"/>
              <a:gd name="T20" fmla="*/ 10 w 55"/>
              <a:gd name="T21" fmla="*/ 122 h 139"/>
              <a:gd name="T22" fmla="*/ 29 w 55"/>
              <a:gd name="T23" fmla="*/ 120 h 139"/>
              <a:gd name="T24" fmla="*/ 28 w 55"/>
              <a:gd name="T25" fmla="*/ 121 h 139"/>
              <a:gd name="T26" fmla="*/ 24 w 55"/>
              <a:gd name="T27" fmla="*/ 126 h 139"/>
              <a:gd name="T28" fmla="*/ 27 w 55"/>
              <a:gd name="T29" fmla="*/ 131 h 139"/>
              <a:gd name="T30" fmla="*/ 27 w 55"/>
              <a:gd name="T31" fmla="*/ 131 h 139"/>
              <a:gd name="T32" fmla="*/ 29 w 55"/>
              <a:gd name="T33" fmla="*/ 120 h 139"/>
              <a:gd name="T34" fmla="*/ 55 w 55"/>
              <a:gd name="T35" fmla="*/ 0 h 139"/>
              <a:gd name="T36" fmla="*/ 17 w 55"/>
              <a:gd name="T37" fmla="*/ 0 h 139"/>
              <a:gd name="T38" fmla="*/ 11 w 55"/>
              <a:gd name="T39" fmla="*/ 8 h 139"/>
              <a:gd name="T40" fmla="*/ 8 w 55"/>
              <a:gd name="T41" fmla="*/ 9 h 139"/>
              <a:gd name="T42" fmla="*/ 8 w 55"/>
              <a:gd name="T43" fmla="*/ 9 h 139"/>
              <a:gd name="T44" fmla="*/ 2 w 55"/>
              <a:gd name="T45" fmla="*/ 104 h 139"/>
              <a:gd name="T46" fmla="*/ 9 w 55"/>
              <a:gd name="T47" fmla="*/ 105 h 139"/>
              <a:gd name="T48" fmla="*/ 15 w 55"/>
              <a:gd name="T49" fmla="*/ 105 h 139"/>
              <a:gd name="T50" fmla="*/ 29 w 55"/>
              <a:gd name="T51" fmla="*/ 101 h 139"/>
              <a:gd name="T52" fmla="*/ 33 w 55"/>
              <a:gd name="T53" fmla="*/ 100 h 139"/>
              <a:gd name="T54" fmla="*/ 55 w 55"/>
              <a:gd name="T55"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5" h="139">
                <a:moveTo>
                  <a:pt x="10" y="122"/>
                </a:moveTo>
                <a:cubicBezTo>
                  <a:pt x="6" y="122"/>
                  <a:pt x="4" y="124"/>
                  <a:pt x="1" y="125"/>
                </a:cubicBezTo>
                <a:cubicBezTo>
                  <a:pt x="0" y="139"/>
                  <a:pt x="0" y="139"/>
                  <a:pt x="0" y="139"/>
                </a:cubicBezTo>
                <a:cubicBezTo>
                  <a:pt x="1" y="139"/>
                  <a:pt x="2" y="139"/>
                  <a:pt x="2" y="139"/>
                </a:cubicBezTo>
                <a:cubicBezTo>
                  <a:pt x="6" y="137"/>
                  <a:pt x="9" y="135"/>
                  <a:pt x="13" y="135"/>
                </a:cubicBezTo>
                <a:cubicBezTo>
                  <a:pt x="13" y="135"/>
                  <a:pt x="13" y="135"/>
                  <a:pt x="14" y="135"/>
                </a:cubicBezTo>
                <a:cubicBezTo>
                  <a:pt x="16" y="135"/>
                  <a:pt x="17" y="136"/>
                  <a:pt x="19" y="138"/>
                </a:cubicBezTo>
                <a:cubicBezTo>
                  <a:pt x="21" y="136"/>
                  <a:pt x="21" y="134"/>
                  <a:pt x="19" y="131"/>
                </a:cubicBezTo>
                <a:cubicBezTo>
                  <a:pt x="19" y="131"/>
                  <a:pt x="18" y="130"/>
                  <a:pt x="18" y="130"/>
                </a:cubicBezTo>
                <a:cubicBezTo>
                  <a:pt x="16" y="127"/>
                  <a:pt x="17" y="124"/>
                  <a:pt x="12" y="123"/>
                </a:cubicBezTo>
                <a:cubicBezTo>
                  <a:pt x="11" y="122"/>
                  <a:pt x="10" y="122"/>
                  <a:pt x="10" y="122"/>
                </a:cubicBezTo>
                <a:moveTo>
                  <a:pt x="29" y="120"/>
                </a:moveTo>
                <a:cubicBezTo>
                  <a:pt x="29" y="121"/>
                  <a:pt x="28" y="121"/>
                  <a:pt x="28" y="121"/>
                </a:cubicBezTo>
                <a:cubicBezTo>
                  <a:pt x="22" y="121"/>
                  <a:pt x="22" y="123"/>
                  <a:pt x="24" y="126"/>
                </a:cubicBezTo>
                <a:cubicBezTo>
                  <a:pt x="25" y="127"/>
                  <a:pt x="26" y="129"/>
                  <a:pt x="27" y="131"/>
                </a:cubicBezTo>
                <a:cubicBezTo>
                  <a:pt x="27" y="131"/>
                  <a:pt x="27" y="131"/>
                  <a:pt x="27" y="131"/>
                </a:cubicBezTo>
                <a:cubicBezTo>
                  <a:pt x="29" y="120"/>
                  <a:pt x="29" y="120"/>
                  <a:pt x="29" y="120"/>
                </a:cubicBezTo>
                <a:moveTo>
                  <a:pt x="55" y="0"/>
                </a:moveTo>
                <a:cubicBezTo>
                  <a:pt x="17" y="0"/>
                  <a:pt x="17" y="0"/>
                  <a:pt x="17" y="0"/>
                </a:cubicBezTo>
                <a:cubicBezTo>
                  <a:pt x="14" y="2"/>
                  <a:pt x="10" y="4"/>
                  <a:pt x="11" y="8"/>
                </a:cubicBezTo>
                <a:cubicBezTo>
                  <a:pt x="11" y="8"/>
                  <a:pt x="10" y="9"/>
                  <a:pt x="8" y="9"/>
                </a:cubicBezTo>
                <a:cubicBezTo>
                  <a:pt x="8" y="9"/>
                  <a:pt x="8" y="9"/>
                  <a:pt x="8" y="9"/>
                </a:cubicBezTo>
                <a:cubicBezTo>
                  <a:pt x="2" y="104"/>
                  <a:pt x="2" y="104"/>
                  <a:pt x="2" y="104"/>
                </a:cubicBezTo>
                <a:cubicBezTo>
                  <a:pt x="4" y="105"/>
                  <a:pt x="6" y="105"/>
                  <a:pt x="9" y="105"/>
                </a:cubicBezTo>
                <a:cubicBezTo>
                  <a:pt x="11" y="105"/>
                  <a:pt x="13" y="105"/>
                  <a:pt x="15" y="105"/>
                </a:cubicBezTo>
                <a:cubicBezTo>
                  <a:pt x="20" y="104"/>
                  <a:pt x="25" y="103"/>
                  <a:pt x="29" y="101"/>
                </a:cubicBezTo>
                <a:cubicBezTo>
                  <a:pt x="30" y="101"/>
                  <a:pt x="32" y="100"/>
                  <a:pt x="33" y="100"/>
                </a:cubicBezTo>
                <a:cubicBezTo>
                  <a:pt x="55" y="0"/>
                  <a:pt x="55" y="0"/>
                  <a:pt x="55" y="0"/>
                </a:cubicBezTo>
              </a:path>
            </a:pathLst>
          </a:custGeom>
          <a:solidFill>
            <a:srgbClr val="749D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3" name="Freeform 59"/>
          <p:cNvSpPr>
            <a:spLocks noEditPoints="1"/>
          </p:cNvSpPr>
          <p:nvPr/>
        </p:nvSpPr>
        <p:spPr bwMode="auto">
          <a:xfrm>
            <a:off x="5192713" y="42863"/>
            <a:ext cx="762000" cy="1920875"/>
          </a:xfrm>
          <a:custGeom>
            <a:avLst/>
            <a:gdLst>
              <a:gd name="T0" fmla="*/ 26 w 54"/>
              <a:gd name="T1" fmla="*/ 57 h 136"/>
              <a:gd name="T2" fmla="*/ 26 w 54"/>
              <a:gd name="T3" fmla="*/ 57 h 136"/>
              <a:gd name="T4" fmla="*/ 22 w 54"/>
              <a:gd name="T5" fmla="*/ 59 h 136"/>
              <a:gd name="T6" fmla="*/ 21 w 54"/>
              <a:gd name="T7" fmla="*/ 63 h 136"/>
              <a:gd name="T8" fmla="*/ 18 w 54"/>
              <a:gd name="T9" fmla="*/ 68 h 136"/>
              <a:gd name="T10" fmla="*/ 15 w 54"/>
              <a:gd name="T11" fmla="*/ 69 h 136"/>
              <a:gd name="T12" fmla="*/ 20 w 54"/>
              <a:gd name="T13" fmla="*/ 95 h 136"/>
              <a:gd name="T14" fmla="*/ 22 w 54"/>
              <a:gd name="T15" fmla="*/ 95 h 136"/>
              <a:gd name="T16" fmla="*/ 24 w 54"/>
              <a:gd name="T17" fmla="*/ 95 h 136"/>
              <a:gd name="T18" fmla="*/ 27 w 54"/>
              <a:gd name="T19" fmla="*/ 96 h 136"/>
              <a:gd name="T20" fmla="*/ 32 w 54"/>
              <a:gd name="T21" fmla="*/ 102 h 136"/>
              <a:gd name="T22" fmla="*/ 34 w 54"/>
              <a:gd name="T23" fmla="*/ 108 h 136"/>
              <a:gd name="T24" fmla="*/ 35 w 54"/>
              <a:gd name="T25" fmla="*/ 113 h 136"/>
              <a:gd name="T26" fmla="*/ 40 w 54"/>
              <a:gd name="T27" fmla="*/ 126 h 136"/>
              <a:gd name="T28" fmla="*/ 40 w 54"/>
              <a:gd name="T29" fmla="*/ 128 h 136"/>
              <a:gd name="T30" fmla="*/ 36 w 54"/>
              <a:gd name="T31" fmla="*/ 134 h 136"/>
              <a:gd name="T32" fmla="*/ 40 w 54"/>
              <a:gd name="T33" fmla="*/ 132 h 136"/>
              <a:gd name="T34" fmla="*/ 41 w 54"/>
              <a:gd name="T35" fmla="*/ 132 h 136"/>
              <a:gd name="T36" fmla="*/ 52 w 54"/>
              <a:gd name="T37" fmla="*/ 136 h 136"/>
              <a:gd name="T38" fmla="*/ 54 w 54"/>
              <a:gd name="T39" fmla="*/ 136 h 136"/>
              <a:gd name="T40" fmla="*/ 53 w 54"/>
              <a:gd name="T41" fmla="*/ 118 h 136"/>
              <a:gd name="T42" fmla="*/ 49 w 54"/>
              <a:gd name="T43" fmla="*/ 117 h 136"/>
              <a:gd name="T44" fmla="*/ 48 w 54"/>
              <a:gd name="T45" fmla="*/ 106 h 136"/>
              <a:gd name="T46" fmla="*/ 39 w 54"/>
              <a:gd name="T47" fmla="*/ 93 h 136"/>
              <a:gd name="T48" fmla="*/ 36 w 54"/>
              <a:gd name="T49" fmla="*/ 91 h 136"/>
              <a:gd name="T50" fmla="*/ 51 w 54"/>
              <a:gd name="T51" fmla="*/ 87 h 136"/>
              <a:gd name="T52" fmla="*/ 50 w 54"/>
              <a:gd name="T53" fmla="*/ 74 h 136"/>
              <a:gd name="T54" fmla="*/ 42 w 54"/>
              <a:gd name="T55" fmla="*/ 79 h 136"/>
              <a:gd name="T56" fmla="*/ 35 w 54"/>
              <a:gd name="T57" fmla="*/ 80 h 136"/>
              <a:gd name="T58" fmla="*/ 30 w 54"/>
              <a:gd name="T59" fmla="*/ 59 h 136"/>
              <a:gd name="T60" fmla="*/ 26 w 54"/>
              <a:gd name="T61" fmla="*/ 57 h 136"/>
              <a:gd name="T62" fmla="*/ 48 w 54"/>
              <a:gd name="T63" fmla="*/ 47 h 136"/>
              <a:gd name="T64" fmla="*/ 48 w 54"/>
              <a:gd name="T65" fmla="*/ 47 h 136"/>
              <a:gd name="T66" fmla="*/ 47 w 54"/>
              <a:gd name="T67" fmla="*/ 50 h 136"/>
              <a:gd name="T68" fmla="*/ 49 w 54"/>
              <a:gd name="T69" fmla="*/ 55 h 136"/>
              <a:gd name="T70" fmla="*/ 48 w 54"/>
              <a:gd name="T71" fmla="*/ 47 h 136"/>
              <a:gd name="T72" fmla="*/ 36 w 54"/>
              <a:gd name="T73" fmla="*/ 31 h 136"/>
              <a:gd name="T74" fmla="*/ 33 w 54"/>
              <a:gd name="T75" fmla="*/ 33 h 136"/>
              <a:gd name="T76" fmla="*/ 24 w 54"/>
              <a:gd name="T77" fmla="*/ 37 h 136"/>
              <a:gd name="T78" fmla="*/ 15 w 54"/>
              <a:gd name="T79" fmla="*/ 33 h 136"/>
              <a:gd name="T80" fmla="*/ 12 w 54"/>
              <a:gd name="T81" fmla="*/ 32 h 136"/>
              <a:gd name="T82" fmla="*/ 8 w 54"/>
              <a:gd name="T83" fmla="*/ 37 h 136"/>
              <a:gd name="T84" fmla="*/ 13 w 54"/>
              <a:gd name="T85" fmla="*/ 61 h 136"/>
              <a:gd name="T86" fmla="*/ 16 w 54"/>
              <a:gd name="T87" fmla="*/ 54 h 136"/>
              <a:gd name="T88" fmla="*/ 33 w 54"/>
              <a:gd name="T89" fmla="*/ 39 h 136"/>
              <a:gd name="T90" fmla="*/ 36 w 54"/>
              <a:gd name="T91" fmla="*/ 31 h 136"/>
              <a:gd name="T92" fmla="*/ 36 w 54"/>
              <a:gd name="T93" fmla="*/ 31 h 136"/>
              <a:gd name="T94" fmla="*/ 47 w 54"/>
              <a:gd name="T95" fmla="*/ 23 h 136"/>
              <a:gd name="T96" fmla="*/ 45 w 54"/>
              <a:gd name="T97" fmla="*/ 25 h 136"/>
              <a:gd name="T98" fmla="*/ 45 w 54"/>
              <a:gd name="T99" fmla="*/ 32 h 136"/>
              <a:gd name="T100" fmla="*/ 48 w 54"/>
              <a:gd name="T101" fmla="*/ 35 h 136"/>
              <a:gd name="T102" fmla="*/ 47 w 54"/>
              <a:gd name="T103" fmla="*/ 23 h 136"/>
              <a:gd name="T104" fmla="*/ 5 w 54"/>
              <a:gd name="T105" fmla="*/ 0 h 136"/>
              <a:gd name="T106" fmla="*/ 4 w 54"/>
              <a:gd name="T107" fmla="*/ 0 h 136"/>
              <a:gd name="T108" fmla="*/ 0 w 54"/>
              <a:gd name="T109" fmla="*/ 1 h 136"/>
              <a:gd name="T110" fmla="*/ 3 w 54"/>
              <a:gd name="T111" fmla="*/ 13 h 136"/>
              <a:gd name="T112" fmla="*/ 8 w 54"/>
              <a:gd name="T113" fmla="*/ 3 h 136"/>
              <a:gd name="T114" fmla="*/ 5 w 54"/>
              <a:gd name="T11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136">
                <a:moveTo>
                  <a:pt x="26" y="57"/>
                </a:moveTo>
                <a:cubicBezTo>
                  <a:pt x="26" y="57"/>
                  <a:pt x="26" y="57"/>
                  <a:pt x="26" y="57"/>
                </a:cubicBezTo>
                <a:cubicBezTo>
                  <a:pt x="24" y="57"/>
                  <a:pt x="23" y="58"/>
                  <a:pt x="22" y="59"/>
                </a:cubicBezTo>
                <a:cubicBezTo>
                  <a:pt x="22" y="61"/>
                  <a:pt x="21" y="62"/>
                  <a:pt x="21" y="63"/>
                </a:cubicBezTo>
                <a:cubicBezTo>
                  <a:pt x="21" y="65"/>
                  <a:pt x="20" y="67"/>
                  <a:pt x="18" y="68"/>
                </a:cubicBezTo>
                <a:cubicBezTo>
                  <a:pt x="17" y="69"/>
                  <a:pt x="16" y="69"/>
                  <a:pt x="15" y="69"/>
                </a:cubicBezTo>
                <a:cubicBezTo>
                  <a:pt x="20" y="95"/>
                  <a:pt x="20" y="95"/>
                  <a:pt x="20" y="95"/>
                </a:cubicBezTo>
                <a:cubicBezTo>
                  <a:pt x="21" y="95"/>
                  <a:pt x="21" y="95"/>
                  <a:pt x="22" y="95"/>
                </a:cubicBezTo>
                <a:cubicBezTo>
                  <a:pt x="23" y="95"/>
                  <a:pt x="23" y="95"/>
                  <a:pt x="24" y="95"/>
                </a:cubicBezTo>
                <a:cubicBezTo>
                  <a:pt x="26" y="95"/>
                  <a:pt x="27" y="95"/>
                  <a:pt x="27" y="96"/>
                </a:cubicBezTo>
                <a:cubicBezTo>
                  <a:pt x="26" y="99"/>
                  <a:pt x="29" y="101"/>
                  <a:pt x="32" y="102"/>
                </a:cubicBezTo>
                <a:cubicBezTo>
                  <a:pt x="35" y="103"/>
                  <a:pt x="35" y="106"/>
                  <a:pt x="34" y="108"/>
                </a:cubicBezTo>
                <a:cubicBezTo>
                  <a:pt x="33" y="109"/>
                  <a:pt x="33" y="111"/>
                  <a:pt x="35" y="113"/>
                </a:cubicBezTo>
                <a:cubicBezTo>
                  <a:pt x="39" y="117"/>
                  <a:pt x="37" y="122"/>
                  <a:pt x="40" y="126"/>
                </a:cubicBezTo>
                <a:cubicBezTo>
                  <a:pt x="40" y="126"/>
                  <a:pt x="41" y="127"/>
                  <a:pt x="40" y="128"/>
                </a:cubicBezTo>
                <a:cubicBezTo>
                  <a:pt x="36" y="129"/>
                  <a:pt x="36" y="131"/>
                  <a:pt x="36" y="134"/>
                </a:cubicBezTo>
                <a:cubicBezTo>
                  <a:pt x="38" y="133"/>
                  <a:pt x="39" y="132"/>
                  <a:pt x="40" y="132"/>
                </a:cubicBezTo>
                <a:cubicBezTo>
                  <a:pt x="41" y="132"/>
                  <a:pt x="41" y="132"/>
                  <a:pt x="41" y="132"/>
                </a:cubicBezTo>
                <a:cubicBezTo>
                  <a:pt x="45" y="132"/>
                  <a:pt x="48" y="134"/>
                  <a:pt x="52" y="136"/>
                </a:cubicBezTo>
                <a:cubicBezTo>
                  <a:pt x="52" y="136"/>
                  <a:pt x="53" y="136"/>
                  <a:pt x="54" y="136"/>
                </a:cubicBezTo>
                <a:cubicBezTo>
                  <a:pt x="53" y="118"/>
                  <a:pt x="53" y="118"/>
                  <a:pt x="53" y="118"/>
                </a:cubicBezTo>
                <a:cubicBezTo>
                  <a:pt x="51" y="118"/>
                  <a:pt x="50" y="118"/>
                  <a:pt x="49" y="117"/>
                </a:cubicBezTo>
                <a:cubicBezTo>
                  <a:pt x="49" y="113"/>
                  <a:pt x="45" y="110"/>
                  <a:pt x="48" y="106"/>
                </a:cubicBezTo>
                <a:cubicBezTo>
                  <a:pt x="53" y="98"/>
                  <a:pt x="52" y="97"/>
                  <a:pt x="39" y="93"/>
                </a:cubicBezTo>
                <a:cubicBezTo>
                  <a:pt x="38" y="93"/>
                  <a:pt x="38" y="92"/>
                  <a:pt x="36" y="91"/>
                </a:cubicBezTo>
                <a:cubicBezTo>
                  <a:pt x="41" y="89"/>
                  <a:pt x="46" y="88"/>
                  <a:pt x="51" y="87"/>
                </a:cubicBezTo>
                <a:cubicBezTo>
                  <a:pt x="50" y="74"/>
                  <a:pt x="50" y="74"/>
                  <a:pt x="50" y="74"/>
                </a:cubicBezTo>
                <a:cubicBezTo>
                  <a:pt x="47" y="75"/>
                  <a:pt x="45" y="76"/>
                  <a:pt x="42" y="79"/>
                </a:cubicBezTo>
                <a:cubicBezTo>
                  <a:pt x="41" y="80"/>
                  <a:pt x="38" y="80"/>
                  <a:pt x="35" y="80"/>
                </a:cubicBezTo>
                <a:cubicBezTo>
                  <a:pt x="35" y="73"/>
                  <a:pt x="32" y="66"/>
                  <a:pt x="30" y="59"/>
                </a:cubicBezTo>
                <a:cubicBezTo>
                  <a:pt x="30" y="58"/>
                  <a:pt x="29" y="57"/>
                  <a:pt x="26" y="57"/>
                </a:cubicBezTo>
                <a:moveTo>
                  <a:pt x="48" y="47"/>
                </a:moveTo>
                <a:cubicBezTo>
                  <a:pt x="48" y="47"/>
                  <a:pt x="48" y="47"/>
                  <a:pt x="48" y="47"/>
                </a:cubicBezTo>
                <a:cubicBezTo>
                  <a:pt x="48" y="48"/>
                  <a:pt x="47" y="49"/>
                  <a:pt x="47" y="50"/>
                </a:cubicBezTo>
                <a:cubicBezTo>
                  <a:pt x="47" y="53"/>
                  <a:pt x="47" y="54"/>
                  <a:pt x="49" y="55"/>
                </a:cubicBezTo>
                <a:cubicBezTo>
                  <a:pt x="48" y="47"/>
                  <a:pt x="48" y="47"/>
                  <a:pt x="48" y="47"/>
                </a:cubicBezTo>
                <a:moveTo>
                  <a:pt x="36" y="31"/>
                </a:moveTo>
                <a:cubicBezTo>
                  <a:pt x="33" y="31"/>
                  <a:pt x="34" y="32"/>
                  <a:pt x="33" y="33"/>
                </a:cubicBezTo>
                <a:cubicBezTo>
                  <a:pt x="29" y="36"/>
                  <a:pt x="26" y="37"/>
                  <a:pt x="24" y="37"/>
                </a:cubicBezTo>
                <a:cubicBezTo>
                  <a:pt x="21" y="37"/>
                  <a:pt x="19" y="35"/>
                  <a:pt x="15" y="33"/>
                </a:cubicBezTo>
                <a:cubicBezTo>
                  <a:pt x="15" y="32"/>
                  <a:pt x="14" y="32"/>
                  <a:pt x="12" y="32"/>
                </a:cubicBezTo>
                <a:cubicBezTo>
                  <a:pt x="11" y="34"/>
                  <a:pt x="10" y="35"/>
                  <a:pt x="8" y="37"/>
                </a:cubicBezTo>
                <a:cubicBezTo>
                  <a:pt x="13" y="61"/>
                  <a:pt x="13" y="61"/>
                  <a:pt x="13" y="61"/>
                </a:cubicBezTo>
                <a:cubicBezTo>
                  <a:pt x="15" y="59"/>
                  <a:pt x="16" y="57"/>
                  <a:pt x="16" y="54"/>
                </a:cubicBezTo>
                <a:cubicBezTo>
                  <a:pt x="19" y="48"/>
                  <a:pt x="24" y="42"/>
                  <a:pt x="33" y="39"/>
                </a:cubicBezTo>
                <a:cubicBezTo>
                  <a:pt x="39" y="37"/>
                  <a:pt x="37" y="34"/>
                  <a:pt x="36" y="31"/>
                </a:cubicBezTo>
                <a:cubicBezTo>
                  <a:pt x="36" y="31"/>
                  <a:pt x="36" y="31"/>
                  <a:pt x="36" y="31"/>
                </a:cubicBezTo>
                <a:moveTo>
                  <a:pt x="47" y="23"/>
                </a:moveTo>
                <a:cubicBezTo>
                  <a:pt x="46" y="24"/>
                  <a:pt x="46" y="24"/>
                  <a:pt x="45" y="25"/>
                </a:cubicBezTo>
                <a:cubicBezTo>
                  <a:pt x="43" y="27"/>
                  <a:pt x="41" y="30"/>
                  <a:pt x="45" y="32"/>
                </a:cubicBezTo>
                <a:cubicBezTo>
                  <a:pt x="46" y="33"/>
                  <a:pt x="47" y="34"/>
                  <a:pt x="48" y="35"/>
                </a:cubicBezTo>
                <a:cubicBezTo>
                  <a:pt x="47" y="23"/>
                  <a:pt x="47" y="23"/>
                  <a:pt x="47" y="23"/>
                </a:cubicBezTo>
                <a:moveTo>
                  <a:pt x="5" y="0"/>
                </a:moveTo>
                <a:cubicBezTo>
                  <a:pt x="5" y="0"/>
                  <a:pt x="4" y="0"/>
                  <a:pt x="4" y="0"/>
                </a:cubicBezTo>
                <a:cubicBezTo>
                  <a:pt x="2" y="0"/>
                  <a:pt x="1" y="1"/>
                  <a:pt x="0" y="1"/>
                </a:cubicBezTo>
                <a:cubicBezTo>
                  <a:pt x="3" y="13"/>
                  <a:pt x="3" y="13"/>
                  <a:pt x="3" y="13"/>
                </a:cubicBezTo>
                <a:cubicBezTo>
                  <a:pt x="6" y="10"/>
                  <a:pt x="4" y="6"/>
                  <a:pt x="8" y="3"/>
                </a:cubicBezTo>
                <a:cubicBezTo>
                  <a:pt x="10" y="2"/>
                  <a:pt x="8" y="0"/>
                  <a:pt x="5" y="0"/>
                </a:cubicBezTo>
              </a:path>
            </a:pathLst>
          </a:custGeom>
          <a:solidFill>
            <a:srgbClr val="749D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4" name="Freeform 60"/>
          <p:cNvSpPr>
            <a:spLocks noEditPoints="1"/>
          </p:cNvSpPr>
          <p:nvPr/>
        </p:nvSpPr>
        <p:spPr bwMode="auto">
          <a:xfrm>
            <a:off x="3894138" y="71438"/>
            <a:ext cx="1284288" cy="2119313"/>
          </a:xfrm>
          <a:custGeom>
            <a:avLst/>
            <a:gdLst>
              <a:gd name="T0" fmla="*/ 73 w 91"/>
              <a:gd name="T1" fmla="*/ 122 h 150"/>
              <a:gd name="T2" fmla="*/ 69 w 91"/>
              <a:gd name="T3" fmla="*/ 117 h 150"/>
              <a:gd name="T4" fmla="*/ 75 w 91"/>
              <a:gd name="T5" fmla="*/ 112 h 150"/>
              <a:gd name="T6" fmla="*/ 75 w 91"/>
              <a:gd name="T7" fmla="*/ 112 h 150"/>
              <a:gd name="T8" fmla="*/ 80 w 91"/>
              <a:gd name="T9" fmla="*/ 118 h 150"/>
              <a:gd name="T10" fmla="*/ 73 w 91"/>
              <a:gd name="T11" fmla="*/ 122 h 150"/>
              <a:gd name="T12" fmla="*/ 73 w 91"/>
              <a:gd name="T13" fmla="*/ 122 h 150"/>
              <a:gd name="T14" fmla="*/ 0 w 91"/>
              <a:gd name="T15" fmla="*/ 0 h 150"/>
              <a:gd name="T16" fmla="*/ 79 w 91"/>
              <a:gd name="T17" fmla="*/ 150 h 150"/>
              <a:gd name="T18" fmla="*/ 81 w 91"/>
              <a:gd name="T19" fmla="*/ 149 h 150"/>
              <a:gd name="T20" fmla="*/ 84 w 91"/>
              <a:gd name="T21" fmla="*/ 145 h 150"/>
              <a:gd name="T22" fmla="*/ 83 w 91"/>
              <a:gd name="T23" fmla="*/ 136 h 150"/>
              <a:gd name="T24" fmla="*/ 84 w 91"/>
              <a:gd name="T25" fmla="*/ 124 h 150"/>
              <a:gd name="T26" fmla="*/ 91 w 91"/>
              <a:gd name="T27" fmla="*/ 112 h 150"/>
              <a:gd name="T28" fmla="*/ 91 w 91"/>
              <a:gd name="T29" fmla="*/ 111 h 150"/>
              <a:gd name="T30" fmla="*/ 76 w 91"/>
              <a:gd name="T31" fmla="*/ 67 h 150"/>
              <a:gd name="T32" fmla="*/ 75 w 91"/>
              <a:gd name="T33" fmla="*/ 66 h 150"/>
              <a:gd name="T34" fmla="*/ 74 w 91"/>
              <a:gd name="T35" fmla="*/ 61 h 150"/>
              <a:gd name="T36" fmla="*/ 71 w 91"/>
              <a:gd name="T37" fmla="*/ 52 h 150"/>
              <a:gd name="T38" fmla="*/ 63 w 91"/>
              <a:gd name="T39" fmla="*/ 51 h 150"/>
              <a:gd name="T40" fmla="*/ 63 w 91"/>
              <a:gd name="T41" fmla="*/ 50 h 150"/>
              <a:gd name="T42" fmla="*/ 69 w 91"/>
              <a:gd name="T43" fmla="*/ 46 h 150"/>
              <a:gd name="T44" fmla="*/ 64 w 91"/>
              <a:gd name="T45" fmla="*/ 32 h 150"/>
              <a:gd name="T46" fmla="*/ 46 w 91"/>
              <a:gd name="T47" fmla="*/ 27 h 150"/>
              <a:gd name="T48" fmla="*/ 49 w 91"/>
              <a:gd name="T49" fmla="*/ 31 h 150"/>
              <a:gd name="T50" fmla="*/ 54 w 91"/>
              <a:gd name="T51" fmla="*/ 37 h 150"/>
              <a:gd name="T52" fmla="*/ 50 w 91"/>
              <a:gd name="T53" fmla="*/ 40 h 150"/>
              <a:gd name="T54" fmla="*/ 48 w 91"/>
              <a:gd name="T55" fmla="*/ 40 h 150"/>
              <a:gd name="T56" fmla="*/ 24 w 91"/>
              <a:gd name="T57" fmla="*/ 31 h 150"/>
              <a:gd name="T58" fmla="*/ 24 w 91"/>
              <a:gd name="T59" fmla="*/ 22 h 150"/>
              <a:gd name="T60" fmla="*/ 28 w 91"/>
              <a:gd name="T61" fmla="*/ 19 h 150"/>
              <a:gd name="T62" fmla="*/ 35 w 91"/>
              <a:gd name="T63" fmla="*/ 14 h 150"/>
              <a:gd name="T64" fmla="*/ 42 w 91"/>
              <a:gd name="T65" fmla="*/ 8 h 150"/>
              <a:gd name="T66" fmla="*/ 38 w 91"/>
              <a:gd name="T67" fmla="*/ 5 h 150"/>
              <a:gd name="T68" fmla="*/ 38 w 91"/>
              <a:gd name="T69" fmla="*/ 5 h 150"/>
              <a:gd name="T70" fmla="*/ 37 w 91"/>
              <a:gd name="T71" fmla="*/ 5 h 150"/>
              <a:gd name="T72" fmla="*/ 28 w 91"/>
              <a:gd name="T73" fmla="*/ 4 h 150"/>
              <a:gd name="T74" fmla="*/ 19 w 91"/>
              <a:gd name="T75" fmla="*/ 3 h 150"/>
              <a:gd name="T76" fmla="*/ 13 w 91"/>
              <a:gd name="T77" fmla="*/ 3 h 150"/>
              <a:gd name="T78" fmla="*/ 10 w 91"/>
              <a:gd name="T79" fmla="*/ 4 h 150"/>
              <a:gd name="T80" fmla="*/ 3 w 91"/>
              <a:gd name="T81" fmla="*/ 2 h 150"/>
              <a:gd name="T82" fmla="*/ 0 w 91"/>
              <a:gd name="T8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1" h="150">
                <a:moveTo>
                  <a:pt x="73" y="122"/>
                </a:moveTo>
                <a:cubicBezTo>
                  <a:pt x="70" y="122"/>
                  <a:pt x="68" y="120"/>
                  <a:pt x="69" y="117"/>
                </a:cubicBezTo>
                <a:cubicBezTo>
                  <a:pt x="70" y="115"/>
                  <a:pt x="71" y="112"/>
                  <a:pt x="75" y="112"/>
                </a:cubicBezTo>
                <a:cubicBezTo>
                  <a:pt x="75" y="112"/>
                  <a:pt x="75" y="112"/>
                  <a:pt x="75" y="112"/>
                </a:cubicBezTo>
                <a:cubicBezTo>
                  <a:pt x="80" y="112"/>
                  <a:pt x="79" y="116"/>
                  <a:pt x="80" y="118"/>
                </a:cubicBezTo>
                <a:cubicBezTo>
                  <a:pt x="80" y="120"/>
                  <a:pt x="78" y="122"/>
                  <a:pt x="73" y="122"/>
                </a:cubicBezTo>
                <a:cubicBezTo>
                  <a:pt x="73" y="122"/>
                  <a:pt x="73" y="122"/>
                  <a:pt x="73" y="122"/>
                </a:cubicBezTo>
                <a:moveTo>
                  <a:pt x="0" y="0"/>
                </a:moveTo>
                <a:cubicBezTo>
                  <a:pt x="79" y="150"/>
                  <a:pt x="79" y="150"/>
                  <a:pt x="79" y="150"/>
                </a:cubicBezTo>
                <a:cubicBezTo>
                  <a:pt x="80" y="149"/>
                  <a:pt x="80" y="149"/>
                  <a:pt x="81" y="149"/>
                </a:cubicBezTo>
                <a:cubicBezTo>
                  <a:pt x="82" y="147"/>
                  <a:pt x="83" y="146"/>
                  <a:pt x="84" y="145"/>
                </a:cubicBezTo>
                <a:cubicBezTo>
                  <a:pt x="82" y="142"/>
                  <a:pt x="83" y="139"/>
                  <a:pt x="83" y="136"/>
                </a:cubicBezTo>
                <a:cubicBezTo>
                  <a:pt x="83" y="132"/>
                  <a:pt x="84" y="128"/>
                  <a:pt x="84" y="124"/>
                </a:cubicBezTo>
                <a:cubicBezTo>
                  <a:pt x="84" y="119"/>
                  <a:pt x="86" y="115"/>
                  <a:pt x="91" y="112"/>
                </a:cubicBezTo>
                <a:cubicBezTo>
                  <a:pt x="91" y="112"/>
                  <a:pt x="91" y="111"/>
                  <a:pt x="91" y="111"/>
                </a:cubicBezTo>
                <a:cubicBezTo>
                  <a:pt x="76" y="67"/>
                  <a:pt x="76" y="67"/>
                  <a:pt x="76" y="67"/>
                </a:cubicBezTo>
                <a:cubicBezTo>
                  <a:pt x="76" y="66"/>
                  <a:pt x="75" y="66"/>
                  <a:pt x="75" y="66"/>
                </a:cubicBezTo>
                <a:cubicBezTo>
                  <a:pt x="73" y="65"/>
                  <a:pt x="73" y="63"/>
                  <a:pt x="74" y="61"/>
                </a:cubicBezTo>
                <a:cubicBezTo>
                  <a:pt x="71" y="52"/>
                  <a:pt x="71" y="52"/>
                  <a:pt x="71" y="52"/>
                </a:cubicBezTo>
                <a:cubicBezTo>
                  <a:pt x="69" y="52"/>
                  <a:pt x="66" y="51"/>
                  <a:pt x="63" y="51"/>
                </a:cubicBezTo>
                <a:cubicBezTo>
                  <a:pt x="63" y="51"/>
                  <a:pt x="63" y="50"/>
                  <a:pt x="63" y="50"/>
                </a:cubicBezTo>
                <a:cubicBezTo>
                  <a:pt x="65" y="49"/>
                  <a:pt x="67" y="48"/>
                  <a:pt x="69" y="46"/>
                </a:cubicBezTo>
                <a:cubicBezTo>
                  <a:pt x="64" y="32"/>
                  <a:pt x="64" y="32"/>
                  <a:pt x="64" y="32"/>
                </a:cubicBezTo>
                <a:cubicBezTo>
                  <a:pt x="59" y="29"/>
                  <a:pt x="52" y="28"/>
                  <a:pt x="46" y="27"/>
                </a:cubicBezTo>
                <a:cubicBezTo>
                  <a:pt x="44" y="29"/>
                  <a:pt x="47" y="30"/>
                  <a:pt x="49" y="31"/>
                </a:cubicBezTo>
                <a:cubicBezTo>
                  <a:pt x="52" y="32"/>
                  <a:pt x="53" y="34"/>
                  <a:pt x="54" y="37"/>
                </a:cubicBezTo>
                <a:cubicBezTo>
                  <a:pt x="54" y="39"/>
                  <a:pt x="53" y="40"/>
                  <a:pt x="50" y="40"/>
                </a:cubicBezTo>
                <a:cubicBezTo>
                  <a:pt x="49" y="40"/>
                  <a:pt x="49" y="40"/>
                  <a:pt x="48" y="40"/>
                </a:cubicBezTo>
                <a:cubicBezTo>
                  <a:pt x="40" y="36"/>
                  <a:pt x="32" y="34"/>
                  <a:pt x="24" y="31"/>
                </a:cubicBezTo>
                <a:cubicBezTo>
                  <a:pt x="18" y="28"/>
                  <a:pt x="18" y="25"/>
                  <a:pt x="24" y="22"/>
                </a:cubicBezTo>
                <a:cubicBezTo>
                  <a:pt x="26" y="21"/>
                  <a:pt x="27" y="20"/>
                  <a:pt x="28" y="19"/>
                </a:cubicBezTo>
                <a:cubicBezTo>
                  <a:pt x="28" y="16"/>
                  <a:pt x="31" y="15"/>
                  <a:pt x="35" y="14"/>
                </a:cubicBezTo>
                <a:cubicBezTo>
                  <a:pt x="42" y="14"/>
                  <a:pt x="42" y="11"/>
                  <a:pt x="42" y="8"/>
                </a:cubicBezTo>
                <a:cubicBezTo>
                  <a:pt x="42" y="6"/>
                  <a:pt x="41" y="5"/>
                  <a:pt x="38" y="5"/>
                </a:cubicBezTo>
                <a:cubicBezTo>
                  <a:pt x="38" y="5"/>
                  <a:pt x="38" y="5"/>
                  <a:pt x="38" y="5"/>
                </a:cubicBezTo>
                <a:cubicBezTo>
                  <a:pt x="37" y="5"/>
                  <a:pt x="37" y="5"/>
                  <a:pt x="37" y="5"/>
                </a:cubicBezTo>
                <a:cubicBezTo>
                  <a:pt x="34" y="5"/>
                  <a:pt x="31" y="4"/>
                  <a:pt x="28" y="4"/>
                </a:cubicBezTo>
                <a:cubicBezTo>
                  <a:pt x="25" y="3"/>
                  <a:pt x="22" y="3"/>
                  <a:pt x="19" y="3"/>
                </a:cubicBezTo>
                <a:cubicBezTo>
                  <a:pt x="17" y="3"/>
                  <a:pt x="15" y="3"/>
                  <a:pt x="13" y="3"/>
                </a:cubicBezTo>
                <a:cubicBezTo>
                  <a:pt x="12" y="4"/>
                  <a:pt x="11" y="4"/>
                  <a:pt x="10" y="4"/>
                </a:cubicBezTo>
                <a:cubicBezTo>
                  <a:pt x="8" y="4"/>
                  <a:pt x="6" y="3"/>
                  <a:pt x="3" y="2"/>
                </a:cubicBezTo>
                <a:cubicBezTo>
                  <a:pt x="2" y="1"/>
                  <a:pt x="1" y="1"/>
                  <a:pt x="0"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5" name="Freeform 61"/>
          <p:cNvSpPr>
            <a:spLocks/>
          </p:cNvSpPr>
          <p:nvPr/>
        </p:nvSpPr>
        <p:spPr bwMode="auto">
          <a:xfrm>
            <a:off x="2060575" y="0"/>
            <a:ext cx="2681288" cy="2516188"/>
          </a:xfrm>
          <a:custGeom>
            <a:avLst/>
            <a:gdLst>
              <a:gd name="T0" fmla="*/ 76 w 190"/>
              <a:gd name="T1" fmla="*/ 0 h 178"/>
              <a:gd name="T2" fmla="*/ 0 w 190"/>
              <a:gd name="T3" fmla="*/ 0 h 178"/>
              <a:gd name="T4" fmla="*/ 137 w 190"/>
              <a:gd name="T5" fmla="*/ 144 h 178"/>
              <a:gd name="T6" fmla="*/ 139 w 190"/>
              <a:gd name="T7" fmla="*/ 145 h 178"/>
              <a:gd name="T8" fmla="*/ 138 w 190"/>
              <a:gd name="T9" fmla="*/ 145 h 178"/>
              <a:gd name="T10" fmla="*/ 149 w 190"/>
              <a:gd name="T11" fmla="*/ 157 h 178"/>
              <a:gd name="T12" fmla="*/ 151 w 190"/>
              <a:gd name="T13" fmla="*/ 157 h 178"/>
              <a:gd name="T14" fmla="*/ 151 w 190"/>
              <a:gd name="T15" fmla="*/ 157 h 178"/>
              <a:gd name="T16" fmla="*/ 159 w 190"/>
              <a:gd name="T17" fmla="*/ 161 h 178"/>
              <a:gd name="T18" fmla="*/ 160 w 190"/>
              <a:gd name="T19" fmla="*/ 169 h 178"/>
              <a:gd name="T20" fmla="*/ 169 w 190"/>
              <a:gd name="T21" fmla="*/ 178 h 178"/>
              <a:gd name="T22" fmla="*/ 190 w 190"/>
              <a:gd name="T23" fmla="*/ 164 h 178"/>
              <a:gd name="T24" fmla="*/ 76 w 190"/>
              <a:gd name="T25"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78">
                <a:moveTo>
                  <a:pt x="76" y="0"/>
                </a:moveTo>
                <a:cubicBezTo>
                  <a:pt x="0" y="0"/>
                  <a:pt x="0" y="0"/>
                  <a:pt x="0" y="0"/>
                </a:cubicBezTo>
                <a:cubicBezTo>
                  <a:pt x="137" y="144"/>
                  <a:pt x="137" y="144"/>
                  <a:pt x="137" y="144"/>
                </a:cubicBezTo>
                <a:cubicBezTo>
                  <a:pt x="137" y="144"/>
                  <a:pt x="138" y="144"/>
                  <a:pt x="139" y="145"/>
                </a:cubicBezTo>
                <a:cubicBezTo>
                  <a:pt x="139" y="145"/>
                  <a:pt x="138" y="145"/>
                  <a:pt x="138" y="145"/>
                </a:cubicBezTo>
                <a:cubicBezTo>
                  <a:pt x="149" y="157"/>
                  <a:pt x="149" y="157"/>
                  <a:pt x="149" y="157"/>
                </a:cubicBezTo>
                <a:cubicBezTo>
                  <a:pt x="150" y="157"/>
                  <a:pt x="150" y="157"/>
                  <a:pt x="151" y="157"/>
                </a:cubicBezTo>
                <a:cubicBezTo>
                  <a:pt x="151" y="157"/>
                  <a:pt x="151" y="157"/>
                  <a:pt x="151" y="157"/>
                </a:cubicBezTo>
                <a:cubicBezTo>
                  <a:pt x="155" y="157"/>
                  <a:pt x="158" y="159"/>
                  <a:pt x="159" y="161"/>
                </a:cubicBezTo>
                <a:cubicBezTo>
                  <a:pt x="161" y="163"/>
                  <a:pt x="161" y="166"/>
                  <a:pt x="160" y="169"/>
                </a:cubicBezTo>
                <a:cubicBezTo>
                  <a:pt x="169" y="178"/>
                  <a:pt x="169" y="178"/>
                  <a:pt x="169" y="178"/>
                </a:cubicBezTo>
                <a:cubicBezTo>
                  <a:pt x="176" y="173"/>
                  <a:pt x="183" y="168"/>
                  <a:pt x="190" y="164"/>
                </a:cubicBezTo>
                <a:cubicBezTo>
                  <a:pt x="76" y="0"/>
                  <a:pt x="76" y="0"/>
                  <a:pt x="76" y="0"/>
                </a:cubicBezTo>
              </a:path>
            </a:pathLst>
          </a:custGeom>
          <a:solidFill>
            <a:srgbClr val="749D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6" name="Freeform 62"/>
          <p:cNvSpPr>
            <a:spLocks noEditPoints="1"/>
          </p:cNvSpPr>
          <p:nvPr/>
        </p:nvSpPr>
        <p:spPr bwMode="auto">
          <a:xfrm>
            <a:off x="0" y="0"/>
            <a:ext cx="4219575" cy="2981325"/>
          </a:xfrm>
          <a:custGeom>
            <a:avLst/>
            <a:gdLst>
              <a:gd name="T0" fmla="*/ 223 w 299"/>
              <a:gd name="T1" fmla="*/ 157 h 211"/>
              <a:gd name="T2" fmla="*/ 218 w 299"/>
              <a:gd name="T3" fmla="*/ 159 h 211"/>
              <a:gd name="T4" fmla="*/ 214 w 299"/>
              <a:gd name="T5" fmla="*/ 167 h 211"/>
              <a:gd name="T6" fmla="*/ 217 w 299"/>
              <a:gd name="T7" fmla="*/ 172 h 211"/>
              <a:gd name="T8" fmla="*/ 231 w 299"/>
              <a:gd name="T9" fmla="*/ 180 h 211"/>
              <a:gd name="T10" fmla="*/ 235 w 299"/>
              <a:gd name="T11" fmla="*/ 184 h 211"/>
              <a:gd name="T12" fmla="*/ 281 w 299"/>
              <a:gd name="T13" fmla="*/ 211 h 211"/>
              <a:gd name="T14" fmla="*/ 299 w 299"/>
              <a:gd name="T15" fmla="*/ 192 h 211"/>
              <a:gd name="T16" fmla="*/ 290 w 299"/>
              <a:gd name="T17" fmla="*/ 185 h 211"/>
              <a:gd name="T18" fmla="*/ 289 w 299"/>
              <a:gd name="T19" fmla="*/ 185 h 211"/>
              <a:gd name="T20" fmla="*/ 286 w 299"/>
              <a:gd name="T21" fmla="*/ 184 h 211"/>
              <a:gd name="T22" fmla="*/ 286 w 299"/>
              <a:gd name="T23" fmla="*/ 182 h 211"/>
              <a:gd name="T24" fmla="*/ 274 w 299"/>
              <a:gd name="T25" fmla="*/ 172 h 211"/>
              <a:gd name="T26" fmla="*/ 274 w 299"/>
              <a:gd name="T27" fmla="*/ 172 h 211"/>
              <a:gd name="T28" fmla="*/ 269 w 299"/>
              <a:gd name="T29" fmla="*/ 171 h 211"/>
              <a:gd name="T30" fmla="*/ 261 w 299"/>
              <a:gd name="T31" fmla="*/ 177 h 211"/>
              <a:gd name="T32" fmla="*/ 258 w 299"/>
              <a:gd name="T33" fmla="*/ 184 h 211"/>
              <a:gd name="T34" fmla="*/ 253 w 299"/>
              <a:gd name="T35" fmla="*/ 186 h 211"/>
              <a:gd name="T36" fmla="*/ 249 w 299"/>
              <a:gd name="T37" fmla="*/ 184 h 211"/>
              <a:gd name="T38" fmla="*/ 241 w 299"/>
              <a:gd name="T39" fmla="*/ 169 h 211"/>
              <a:gd name="T40" fmla="*/ 237 w 299"/>
              <a:gd name="T41" fmla="*/ 163 h 211"/>
              <a:gd name="T42" fmla="*/ 228 w 299"/>
              <a:gd name="T43" fmla="*/ 158 h 211"/>
              <a:gd name="T44" fmla="*/ 223 w 299"/>
              <a:gd name="T45" fmla="*/ 157 h 211"/>
              <a:gd name="T46" fmla="*/ 168 w 299"/>
              <a:gd name="T47" fmla="*/ 84 h 211"/>
              <a:gd name="T48" fmla="*/ 168 w 299"/>
              <a:gd name="T49" fmla="*/ 87 h 211"/>
              <a:gd name="T50" fmla="*/ 166 w 299"/>
              <a:gd name="T51" fmla="*/ 94 h 211"/>
              <a:gd name="T52" fmla="*/ 173 w 299"/>
              <a:gd name="T53" fmla="*/ 100 h 211"/>
              <a:gd name="T54" fmla="*/ 177 w 299"/>
              <a:gd name="T55" fmla="*/ 100 h 211"/>
              <a:gd name="T56" fmla="*/ 172 w 299"/>
              <a:gd name="T57" fmla="*/ 108 h 211"/>
              <a:gd name="T58" fmla="*/ 176 w 299"/>
              <a:gd name="T59" fmla="*/ 120 h 211"/>
              <a:gd name="T60" fmla="*/ 182 w 299"/>
              <a:gd name="T61" fmla="*/ 130 h 211"/>
              <a:gd name="T62" fmla="*/ 187 w 299"/>
              <a:gd name="T63" fmla="*/ 136 h 211"/>
              <a:gd name="T64" fmla="*/ 197 w 299"/>
              <a:gd name="T65" fmla="*/ 139 h 211"/>
              <a:gd name="T66" fmla="*/ 206 w 299"/>
              <a:gd name="T67" fmla="*/ 142 h 211"/>
              <a:gd name="T68" fmla="*/ 217 w 299"/>
              <a:gd name="T69" fmla="*/ 137 h 211"/>
              <a:gd name="T70" fmla="*/ 219 w 299"/>
              <a:gd name="T71" fmla="*/ 135 h 211"/>
              <a:gd name="T72" fmla="*/ 223 w 299"/>
              <a:gd name="T73" fmla="*/ 132 h 211"/>
              <a:gd name="T74" fmla="*/ 228 w 299"/>
              <a:gd name="T75" fmla="*/ 135 h 211"/>
              <a:gd name="T76" fmla="*/ 234 w 299"/>
              <a:gd name="T77" fmla="*/ 138 h 211"/>
              <a:gd name="T78" fmla="*/ 168 w 299"/>
              <a:gd name="T79" fmla="*/ 84 h 211"/>
              <a:gd name="T80" fmla="*/ 66 w 299"/>
              <a:gd name="T81" fmla="*/ 0 h 211"/>
              <a:gd name="T82" fmla="*/ 0 w 299"/>
              <a:gd name="T83" fmla="*/ 0 h 211"/>
              <a:gd name="T84" fmla="*/ 0 w 299"/>
              <a:gd name="T85" fmla="*/ 43 h 211"/>
              <a:gd name="T86" fmla="*/ 70 w 299"/>
              <a:gd name="T87" fmla="*/ 85 h 211"/>
              <a:gd name="T88" fmla="*/ 80 w 299"/>
              <a:gd name="T89" fmla="*/ 84 h 211"/>
              <a:gd name="T90" fmla="*/ 82 w 299"/>
              <a:gd name="T91" fmla="*/ 84 h 211"/>
              <a:gd name="T92" fmla="*/ 84 w 299"/>
              <a:gd name="T93" fmla="*/ 87 h 211"/>
              <a:gd name="T94" fmla="*/ 86 w 299"/>
              <a:gd name="T95" fmla="*/ 91 h 211"/>
              <a:gd name="T96" fmla="*/ 92 w 299"/>
              <a:gd name="T97" fmla="*/ 92 h 211"/>
              <a:gd name="T98" fmla="*/ 98 w 299"/>
              <a:gd name="T99" fmla="*/ 91 h 211"/>
              <a:gd name="T100" fmla="*/ 98 w 299"/>
              <a:gd name="T101" fmla="*/ 87 h 211"/>
              <a:gd name="T102" fmla="*/ 106 w 299"/>
              <a:gd name="T103" fmla="*/ 74 h 211"/>
              <a:gd name="T104" fmla="*/ 117 w 299"/>
              <a:gd name="T105" fmla="*/ 69 h 211"/>
              <a:gd name="T106" fmla="*/ 123 w 299"/>
              <a:gd name="T107" fmla="*/ 66 h 211"/>
              <a:gd name="T108" fmla="*/ 128 w 299"/>
              <a:gd name="T109" fmla="*/ 70 h 211"/>
              <a:gd name="T110" fmla="*/ 139 w 299"/>
              <a:gd name="T111" fmla="*/ 76 h 211"/>
              <a:gd name="T112" fmla="*/ 151 w 299"/>
              <a:gd name="T113" fmla="*/ 71 h 211"/>
              <a:gd name="T114" fmla="*/ 152 w 299"/>
              <a:gd name="T115" fmla="*/ 71 h 211"/>
              <a:gd name="T116" fmla="*/ 66 w 299"/>
              <a:gd name="T11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9" h="211">
                <a:moveTo>
                  <a:pt x="223" y="157"/>
                </a:moveTo>
                <a:cubicBezTo>
                  <a:pt x="221" y="157"/>
                  <a:pt x="219" y="158"/>
                  <a:pt x="218" y="159"/>
                </a:cubicBezTo>
                <a:cubicBezTo>
                  <a:pt x="216" y="162"/>
                  <a:pt x="216" y="164"/>
                  <a:pt x="214" y="167"/>
                </a:cubicBezTo>
                <a:cubicBezTo>
                  <a:pt x="214" y="169"/>
                  <a:pt x="214" y="170"/>
                  <a:pt x="217" y="172"/>
                </a:cubicBezTo>
                <a:cubicBezTo>
                  <a:pt x="222" y="174"/>
                  <a:pt x="226" y="178"/>
                  <a:pt x="231" y="180"/>
                </a:cubicBezTo>
                <a:cubicBezTo>
                  <a:pt x="233" y="182"/>
                  <a:pt x="234" y="183"/>
                  <a:pt x="235" y="184"/>
                </a:cubicBezTo>
                <a:cubicBezTo>
                  <a:pt x="281" y="211"/>
                  <a:pt x="281" y="211"/>
                  <a:pt x="281" y="211"/>
                </a:cubicBezTo>
                <a:cubicBezTo>
                  <a:pt x="286" y="205"/>
                  <a:pt x="292" y="198"/>
                  <a:pt x="299" y="192"/>
                </a:cubicBezTo>
                <a:cubicBezTo>
                  <a:pt x="290" y="185"/>
                  <a:pt x="290" y="185"/>
                  <a:pt x="290" y="185"/>
                </a:cubicBezTo>
                <a:cubicBezTo>
                  <a:pt x="289" y="185"/>
                  <a:pt x="289" y="185"/>
                  <a:pt x="289" y="185"/>
                </a:cubicBezTo>
                <a:cubicBezTo>
                  <a:pt x="288" y="185"/>
                  <a:pt x="287" y="185"/>
                  <a:pt x="286" y="184"/>
                </a:cubicBezTo>
                <a:cubicBezTo>
                  <a:pt x="284" y="184"/>
                  <a:pt x="285" y="183"/>
                  <a:pt x="286" y="182"/>
                </a:cubicBezTo>
                <a:cubicBezTo>
                  <a:pt x="274" y="172"/>
                  <a:pt x="274" y="172"/>
                  <a:pt x="274" y="172"/>
                </a:cubicBezTo>
                <a:cubicBezTo>
                  <a:pt x="274" y="172"/>
                  <a:pt x="274" y="172"/>
                  <a:pt x="274" y="172"/>
                </a:cubicBezTo>
                <a:cubicBezTo>
                  <a:pt x="272" y="171"/>
                  <a:pt x="270" y="171"/>
                  <a:pt x="269" y="171"/>
                </a:cubicBezTo>
                <a:cubicBezTo>
                  <a:pt x="264" y="171"/>
                  <a:pt x="262" y="173"/>
                  <a:pt x="261" y="177"/>
                </a:cubicBezTo>
                <a:cubicBezTo>
                  <a:pt x="260" y="179"/>
                  <a:pt x="260" y="182"/>
                  <a:pt x="258" y="184"/>
                </a:cubicBezTo>
                <a:cubicBezTo>
                  <a:pt x="256" y="185"/>
                  <a:pt x="254" y="186"/>
                  <a:pt x="253" y="186"/>
                </a:cubicBezTo>
                <a:cubicBezTo>
                  <a:pt x="251" y="186"/>
                  <a:pt x="250" y="185"/>
                  <a:pt x="249" y="184"/>
                </a:cubicBezTo>
                <a:cubicBezTo>
                  <a:pt x="245" y="179"/>
                  <a:pt x="240" y="174"/>
                  <a:pt x="241" y="169"/>
                </a:cubicBezTo>
                <a:cubicBezTo>
                  <a:pt x="242" y="166"/>
                  <a:pt x="241" y="164"/>
                  <a:pt x="237" y="163"/>
                </a:cubicBezTo>
                <a:cubicBezTo>
                  <a:pt x="233" y="162"/>
                  <a:pt x="231" y="160"/>
                  <a:pt x="228" y="158"/>
                </a:cubicBezTo>
                <a:cubicBezTo>
                  <a:pt x="226" y="157"/>
                  <a:pt x="225" y="157"/>
                  <a:pt x="223" y="157"/>
                </a:cubicBezTo>
                <a:moveTo>
                  <a:pt x="168" y="84"/>
                </a:moveTo>
                <a:cubicBezTo>
                  <a:pt x="168" y="85"/>
                  <a:pt x="168" y="86"/>
                  <a:pt x="168" y="87"/>
                </a:cubicBezTo>
                <a:cubicBezTo>
                  <a:pt x="167" y="90"/>
                  <a:pt x="166" y="92"/>
                  <a:pt x="166" y="94"/>
                </a:cubicBezTo>
                <a:cubicBezTo>
                  <a:pt x="165" y="100"/>
                  <a:pt x="165" y="100"/>
                  <a:pt x="173" y="100"/>
                </a:cubicBezTo>
                <a:cubicBezTo>
                  <a:pt x="174" y="100"/>
                  <a:pt x="176" y="100"/>
                  <a:pt x="177" y="100"/>
                </a:cubicBezTo>
                <a:cubicBezTo>
                  <a:pt x="177" y="103"/>
                  <a:pt x="175" y="105"/>
                  <a:pt x="172" y="108"/>
                </a:cubicBezTo>
                <a:cubicBezTo>
                  <a:pt x="166" y="113"/>
                  <a:pt x="168" y="117"/>
                  <a:pt x="176" y="120"/>
                </a:cubicBezTo>
                <a:cubicBezTo>
                  <a:pt x="184" y="122"/>
                  <a:pt x="186" y="125"/>
                  <a:pt x="182" y="130"/>
                </a:cubicBezTo>
                <a:cubicBezTo>
                  <a:pt x="178" y="134"/>
                  <a:pt x="179" y="136"/>
                  <a:pt x="187" y="136"/>
                </a:cubicBezTo>
                <a:cubicBezTo>
                  <a:pt x="192" y="136"/>
                  <a:pt x="194" y="137"/>
                  <a:pt x="197" y="139"/>
                </a:cubicBezTo>
                <a:cubicBezTo>
                  <a:pt x="200" y="141"/>
                  <a:pt x="203" y="142"/>
                  <a:pt x="206" y="142"/>
                </a:cubicBezTo>
                <a:cubicBezTo>
                  <a:pt x="210" y="142"/>
                  <a:pt x="214" y="140"/>
                  <a:pt x="217" y="137"/>
                </a:cubicBezTo>
                <a:cubicBezTo>
                  <a:pt x="218" y="137"/>
                  <a:pt x="218" y="136"/>
                  <a:pt x="219" y="135"/>
                </a:cubicBezTo>
                <a:cubicBezTo>
                  <a:pt x="220" y="133"/>
                  <a:pt x="222" y="132"/>
                  <a:pt x="223" y="132"/>
                </a:cubicBezTo>
                <a:cubicBezTo>
                  <a:pt x="224" y="132"/>
                  <a:pt x="226" y="133"/>
                  <a:pt x="228" y="135"/>
                </a:cubicBezTo>
                <a:cubicBezTo>
                  <a:pt x="230" y="137"/>
                  <a:pt x="232" y="138"/>
                  <a:pt x="234" y="138"/>
                </a:cubicBezTo>
                <a:cubicBezTo>
                  <a:pt x="168" y="84"/>
                  <a:pt x="168" y="84"/>
                  <a:pt x="168" y="84"/>
                </a:cubicBezTo>
                <a:moveTo>
                  <a:pt x="66" y="0"/>
                </a:moveTo>
                <a:cubicBezTo>
                  <a:pt x="0" y="0"/>
                  <a:pt x="0" y="0"/>
                  <a:pt x="0" y="0"/>
                </a:cubicBezTo>
                <a:cubicBezTo>
                  <a:pt x="0" y="43"/>
                  <a:pt x="0" y="43"/>
                  <a:pt x="0" y="43"/>
                </a:cubicBezTo>
                <a:cubicBezTo>
                  <a:pt x="70" y="85"/>
                  <a:pt x="70" y="85"/>
                  <a:pt x="70" y="85"/>
                </a:cubicBezTo>
                <a:cubicBezTo>
                  <a:pt x="73" y="84"/>
                  <a:pt x="77" y="84"/>
                  <a:pt x="80" y="84"/>
                </a:cubicBezTo>
                <a:cubicBezTo>
                  <a:pt x="81" y="84"/>
                  <a:pt x="81" y="84"/>
                  <a:pt x="82" y="84"/>
                </a:cubicBezTo>
                <a:cubicBezTo>
                  <a:pt x="85" y="84"/>
                  <a:pt x="86" y="86"/>
                  <a:pt x="84" y="87"/>
                </a:cubicBezTo>
                <a:cubicBezTo>
                  <a:pt x="83" y="89"/>
                  <a:pt x="82" y="91"/>
                  <a:pt x="86" y="91"/>
                </a:cubicBezTo>
                <a:cubicBezTo>
                  <a:pt x="88" y="92"/>
                  <a:pt x="90" y="92"/>
                  <a:pt x="92" y="92"/>
                </a:cubicBezTo>
                <a:cubicBezTo>
                  <a:pt x="94" y="92"/>
                  <a:pt x="96" y="92"/>
                  <a:pt x="98" y="91"/>
                </a:cubicBezTo>
                <a:cubicBezTo>
                  <a:pt x="100" y="90"/>
                  <a:pt x="98" y="89"/>
                  <a:pt x="98" y="87"/>
                </a:cubicBezTo>
                <a:cubicBezTo>
                  <a:pt x="93" y="80"/>
                  <a:pt x="95" y="78"/>
                  <a:pt x="106" y="74"/>
                </a:cubicBezTo>
                <a:cubicBezTo>
                  <a:pt x="110" y="73"/>
                  <a:pt x="114" y="71"/>
                  <a:pt x="117" y="69"/>
                </a:cubicBezTo>
                <a:cubicBezTo>
                  <a:pt x="120" y="67"/>
                  <a:pt x="121" y="66"/>
                  <a:pt x="123" y="66"/>
                </a:cubicBezTo>
                <a:cubicBezTo>
                  <a:pt x="125" y="66"/>
                  <a:pt x="126" y="67"/>
                  <a:pt x="128" y="70"/>
                </a:cubicBezTo>
                <a:cubicBezTo>
                  <a:pt x="131" y="74"/>
                  <a:pt x="135" y="76"/>
                  <a:pt x="139" y="76"/>
                </a:cubicBezTo>
                <a:cubicBezTo>
                  <a:pt x="142" y="76"/>
                  <a:pt x="146" y="74"/>
                  <a:pt x="151" y="71"/>
                </a:cubicBezTo>
                <a:cubicBezTo>
                  <a:pt x="151" y="71"/>
                  <a:pt x="151" y="71"/>
                  <a:pt x="152" y="71"/>
                </a:cubicBezTo>
                <a:cubicBezTo>
                  <a:pt x="66" y="0"/>
                  <a:pt x="66" y="0"/>
                  <a:pt x="66"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7" name="Freeform 63"/>
          <p:cNvSpPr>
            <a:spLocks noEditPoints="1"/>
          </p:cNvSpPr>
          <p:nvPr/>
        </p:nvSpPr>
        <p:spPr bwMode="auto">
          <a:xfrm>
            <a:off x="0" y="1568450"/>
            <a:ext cx="3767138" cy="2020888"/>
          </a:xfrm>
          <a:custGeom>
            <a:avLst/>
            <a:gdLst>
              <a:gd name="T0" fmla="*/ 251 w 267"/>
              <a:gd name="T1" fmla="*/ 111 h 143"/>
              <a:gd name="T2" fmla="*/ 253 w 267"/>
              <a:gd name="T3" fmla="*/ 112 h 143"/>
              <a:gd name="T4" fmla="*/ 246 w 267"/>
              <a:gd name="T5" fmla="*/ 125 h 143"/>
              <a:gd name="T6" fmla="*/ 244 w 267"/>
              <a:gd name="T7" fmla="*/ 126 h 143"/>
              <a:gd name="T8" fmla="*/ 236 w 267"/>
              <a:gd name="T9" fmla="*/ 135 h 143"/>
              <a:gd name="T10" fmla="*/ 237 w 267"/>
              <a:gd name="T11" fmla="*/ 138 h 143"/>
              <a:gd name="T12" fmla="*/ 255 w 267"/>
              <a:gd name="T13" fmla="*/ 143 h 143"/>
              <a:gd name="T14" fmla="*/ 267 w 267"/>
              <a:gd name="T15" fmla="*/ 120 h 143"/>
              <a:gd name="T16" fmla="*/ 265 w 267"/>
              <a:gd name="T17" fmla="*/ 119 h 143"/>
              <a:gd name="T18" fmla="*/ 265 w 267"/>
              <a:gd name="T19" fmla="*/ 117 h 143"/>
              <a:gd name="T20" fmla="*/ 251 w 267"/>
              <a:gd name="T21" fmla="*/ 111 h 143"/>
              <a:gd name="T22" fmla="*/ 242 w 267"/>
              <a:gd name="T23" fmla="*/ 107 h 143"/>
              <a:gd name="T24" fmla="*/ 241 w 267"/>
              <a:gd name="T25" fmla="*/ 108 h 143"/>
              <a:gd name="T26" fmla="*/ 243 w 267"/>
              <a:gd name="T27" fmla="*/ 107 h 143"/>
              <a:gd name="T28" fmla="*/ 242 w 267"/>
              <a:gd name="T29" fmla="*/ 107 h 143"/>
              <a:gd name="T30" fmla="*/ 0 w 267"/>
              <a:gd name="T31" fmla="*/ 0 h 143"/>
              <a:gd name="T32" fmla="*/ 0 w 267"/>
              <a:gd name="T33" fmla="*/ 13 h 143"/>
              <a:gd name="T34" fmla="*/ 0 w 267"/>
              <a:gd name="T35" fmla="*/ 13 h 143"/>
              <a:gd name="T36" fmla="*/ 0 w 267"/>
              <a:gd name="T37" fmla="*/ 7 h 143"/>
              <a:gd name="T38" fmla="*/ 1 w 267"/>
              <a:gd name="T39" fmla="*/ 7 h 143"/>
              <a:gd name="T40" fmla="*/ 7 w 267"/>
              <a:gd name="T41" fmla="*/ 12 h 143"/>
              <a:gd name="T42" fmla="*/ 8 w 267"/>
              <a:gd name="T43" fmla="*/ 23 h 143"/>
              <a:gd name="T44" fmla="*/ 15 w 267"/>
              <a:gd name="T45" fmla="*/ 29 h 143"/>
              <a:gd name="T46" fmla="*/ 16 w 267"/>
              <a:gd name="T47" fmla="*/ 29 h 143"/>
              <a:gd name="T48" fmla="*/ 16 w 267"/>
              <a:gd name="T49" fmla="*/ 29 h 143"/>
              <a:gd name="T50" fmla="*/ 17 w 267"/>
              <a:gd name="T51" fmla="*/ 32 h 143"/>
              <a:gd name="T52" fmla="*/ 4 w 267"/>
              <a:gd name="T53" fmla="*/ 42 h 143"/>
              <a:gd name="T54" fmla="*/ 2 w 267"/>
              <a:gd name="T55" fmla="*/ 43 h 143"/>
              <a:gd name="T56" fmla="*/ 0 w 267"/>
              <a:gd name="T57" fmla="*/ 42 h 143"/>
              <a:gd name="T58" fmla="*/ 0 w 267"/>
              <a:gd name="T59" fmla="*/ 29 h 143"/>
              <a:gd name="T60" fmla="*/ 0 w 267"/>
              <a:gd name="T61" fmla="*/ 29 h 143"/>
              <a:gd name="T62" fmla="*/ 0 w 267"/>
              <a:gd name="T63" fmla="*/ 73 h 143"/>
              <a:gd name="T64" fmla="*/ 94 w 267"/>
              <a:gd name="T65" fmla="*/ 98 h 143"/>
              <a:gd name="T66" fmla="*/ 89 w 267"/>
              <a:gd name="T67" fmla="*/ 91 h 143"/>
              <a:gd name="T68" fmla="*/ 88 w 267"/>
              <a:gd name="T69" fmla="*/ 79 h 143"/>
              <a:gd name="T70" fmla="*/ 81 w 267"/>
              <a:gd name="T71" fmla="*/ 74 h 143"/>
              <a:gd name="T72" fmla="*/ 74 w 267"/>
              <a:gd name="T73" fmla="*/ 74 h 143"/>
              <a:gd name="T74" fmla="*/ 67 w 267"/>
              <a:gd name="T75" fmla="*/ 69 h 143"/>
              <a:gd name="T76" fmla="*/ 74 w 267"/>
              <a:gd name="T77" fmla="*/ 60 h 143"/>
              <a:gd name="T78" fmla="*/ 77 w 267"/>
              <a:gd name="T79" fmla="*/ 55 h 143"/>
              <a:gd name="T80" fmla="*/ 74 w 267"/>
              <a:gd name="T81" fmla="*/ 46 h 143"/>
              <a:gd name="T82" fmla="*/ 79 w 267"/>
              <a:gd name="T83" fmla="*/ 37 h 143"/>
              <a:gd name="T84" fmla="*/ 82 w 267"/>
              <a:gd name="T85" fmla="*/ 36 h 143"/>
              <a:gd name="T86" fmla="*/ 71 w 267"/>
              <a:gd name="T87" fmla="*/ 31 h 143"/>
              <a:gd name="T88" fmla="*/ 70 w 267"/>
              <a:gd name="T89" fmla="*/ 32 h 143"/>
              <a:gd name="T90" fmla="*/ 68 w 267"/>
              <a:gd name="T91" fmla="*/ 32 h 143"/>
              <a:gd name="T92" fmla="*/ 66 w 267"/>
              <a:gd name="T93" fmla="*/ 32 h 143"/>
              <a:gd name="T94" fmla="*/ 60 w 267"/>
              <a:gd name="T95" fmla="*/ 26 h 143"/>
              <a:gd name="T96" fmla="*/ 0 w 267"/>
              <a:gd name="T97"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7" h="143">
                <a:moveTo>
                  <a:pt x="251" y="111"/>
                </a:moveTo>
                <a:cubicBezTo>
                  <a:pt x="252" y="111"/>
                  <a:pt x="252" y="112"/>
                  <a:pt x="253" y="112"/>
                </a:cubicBezTo>
                <a:cubicBezTo>
                  <a:pt x="257" y="115"/>
                  <a:pt x="252" y="124"/>
                  <a:pt x="246" y="125"/>
                </a:cubicBezTo>
                <a:cubicBezTo>
                  <a:pt x="245" y="125"/>
                  <a:pt x="244" y="125"/>
                  <a:pt x="244" y="126"/>
                </a:cubicBezTo>
                <a:cubicBezTo>
                  <a:pt x="231" y="128"/>
                  <a:pt x="231" y="128"/>
                  <a:pt x="236" y="135"/>
                </a:cubicBezTo>
                <a:cubicBezTo>
                  <a:pt x="237" y="136"/>
                  <a:pt x="237" y="137"/>
                  <a:pt x="237" y="138"/>
                </a:cubicBezTo>
                <a:cubicBezTo>
                  <a:pt x="255" y="143"/>
                  <a:pt x="255" y="143"/>
                  <a:pt x="255" y="143"/>
                </a:cubicBezTo>
                <a:cubicBezTo>
                  <a:pt x="259" y="135"/>
                  <a:pt x="263" y="128"/>
                  <a:pt x="267" y="120"/>
                </a:cubicBezTo>
                <a:cubicBezTo>
                  <a:pt x="267" y="120"/>
                  <a:pt x="266" y="120"/>
                  <a:pt x="265" y="119"/>
                </a:cubicBezTo>
                <a:cubicBezTo>
                  <a:pt x="264" y="118"/>
                  <a:pt x="264" y="118"/>
                  <a:pt x="265" y="117"/>
                </a:cubicBezTo>
                <a:cubicBezTo>
                  <a:pt x="251" y="111"/>
                  <a:pt x="251" y="111"/>
                  <a:pt x="251" y="111"/>
                </a:cubicBezTo>
                <a:moveTo>
                  <a:pt x="242" y="107"/>
                </a:moveTo>
                <a:cubicBezTo>
                  <a:pt x="241" y="107"/>
                  <a:pt x="241" y="107"/>
                  <a:pt x="241" y="108"/>
                </a:cubicBezTo>
                <a:cubicBezTo>
                  <a:pt x="242" y="107"/>
                  <a:pt x="242" y="107"/>
                  <a:pt x="243" y="107"/>
                </a:cubicBezTo>
                <a:cubicBezTo>
                  <a:pt x="242" y="107"/>
                  <a:pt x="242" y="107"/>
                  <a:pt x="242" y="107"/>
                </a:cubicBezTo>
                <a:moveTo>
                  <a:pt x="0" y="0"/>
                </a:moveTo>
                <a:cubicBezTo>
                  <a:pt x="0" y="13"/>
                  <a:pt x="0" y="13"/>
                  <a:pt x="0" y="13"/>
                </a:cubicBezTo>
                <a:cubicBezTo>
                  <a:pt x="0" y="13"/>
                  <a:pt x="0" y="13"/>
                  <a:pt x="0" y="13"/>
                </a:cubicBezTo>
                <a:cubicBezTo>
                  <a:pt x="0" y="7"/>
                  <a:pt x="0" y="7"/>
                  <a:pt x="0" y="7"/>
                </a:cubicBezTo>
                <a:cubicBezTo>
                  <a:pt x="1" y="7"/>
                  <a:pt x="1" y="7"/>
                  <a:pt x="1" y="7"/>
                </a:cubicBezTo>
                <a:cubicBezTo>
                  <a:pt x="5" y="8"/>
                  <a:pt x="8" y="9"/>
                  <a:pt x="7" y="12"/>
                </a:cubicBezTo>
                <a:cubicBezTo>
                  <a:pt x="6" y="16"/>
                  <a:pt x="8" y="19"/>
                  <a:pt x="8" y="23"/>
                </a:cubicBezTo>
                <a:cubicBezTo>
                  <a:pt x="8" y="26"/>
                  <a:pt x="7" y="29"/>
                  <a:pt x="15" y="29"/>
                </a:cubicBezTo>
                <a:cubicBezTo>
                  <a:pt x="15" y="29"/>
                  <a:pt x="15" y="29"/>
                  <a:pt x="16" y="29"/>
                </a:cubicBezTo>
                <a:cubicBezTo>
                  <a:pt x="16" y="29"/>
                  <a:pt x="16" y="29"/>
                  <a:pt x="16" y="29"/>
                </a:cubicBezTo>
                <a:cubicBezTo>
                  <a:pt x="19" y="29"/>
                  <a:pt x="18" y="31"/>
                  <a:pt x="17" y="32"/>
                </a:cubicBezTo>
                <a:cubicBezTo>
                  <a:pt x="15" y="36"/>
                  <a:pt x="9" y="39"/>
                  <a:pt x="4" y="42"/>
                </a:cubicBezTo>
                <a:cubicBezTo>
                  <a:pt x="3" y="43"/>
                  <a:pt x="2" y="43"/>
                  <a:pt x="2" y="43"/>
                </a:cubicBezTo>
                <a:cubicBezTo>
                  <a:pt x="1" y="43"/>
                  <a:pt x="0" y="43"/>
                  <a:pt x="0" y="42"/>
                </a:cubicBezTo>
                <a:cubicBezTo>
                  <a:pt x="0" y="29"/>
                  <a:pt x="0" y="29"/>
                  <a:pt x="0" y="29"/>
                </a:cubicBezTo>
                <a:cubicBezTo>
                  <a:pt x="0" y="29"/>
                  <a:pt x="0" y="29"/>
                  <a:pt x="0" y="29"/>
                </a:cubicBezTo>
                <a:cubicBezTo>
                  <a:pt x="0" y="73"/>
                  <a:pt x="0" y="73"/>
                  <a:pt x="0" y="73"/>
                </a:cubicBezTo>
                <a:cubicBezTo>
                  <a:pt x="94" y="98"/>
                  <a:pt x="94" y="98"/>
                  <a:pt x="94" y="98"/>
                </a:cubicBezTo>
                <a:cubicBezTo>
                  <a:pt x="91" y="96"/>
                  <a:pt x="89" y="94"/>
                  <a:pt x="89" y="91"/>
                </a:cubicBezTo>
                <a:cubicBezTo>
                  <a:pt x="89" y="87"/>
                  <a:pt x="88" y="83"/>
                  <a:pt x="88" y="79"/>
                </a:cubicBezTo>
                <a:cubicBezTo>
                  <a:pt x="89" y="76"/>
                  <a:pt x="86" y="75"/>
                  <a:pt x="81" y="74"/>
                </a:cubicBezTo>
                <a:cubicBezTo>
                  <a:pt x="78" y="74"/>
                  <a:pt x="76" y="74"/>
                  <a:pt x="74" y="74"/>
                </a:cubicBezTo>
                <a:cubicBezTo>
                  <a:pt x="69" y="74"/>
                  <a:pt x="66" y="72"/>
                  <a:pt x="67" y="69"/>
                </a:cubicBezTo>
                <a:cubicBezTo>
                  <a:pt x="68" y="66"/>
                  <a:pt x="68" y="62"/>
                  <a:pt x="74" y="60"/>
                </a:cubicBezTo>
                <a:cubicBezTo>
                  <a:pt x="77" y="59"/>
                  <a:pt x="78" y="57"/>
                  <a:pt x="77" y="55"/>
                </a:cubicBezTo>
                <a:cubicBezTo>
                  <a:pt x="76" y="52"/>
                  <a:pt x="75" y="49"/>
                  <a:pt x="74" y="46"/>
                </a:cubicBezTo>
                <a:cubicBezTo>
                  <a:pt x="73" y="42"/>
                  <a:pt x="74" y="39"/>
                  <a:pt x="79" y="37"/>
                </a:cubicBezTo>
                <a:cubicBezTo>
                  <a:pt x="80" y="37"/>
                  <a:pt x="81" y="36"/>
                  <a:pt x="82" y="36"/>
                </a:cubicBezTo>
                <a:cubicBezTo>
                  <a:pt x="71" y="31"/>
                  <a:pt x="71" y="31"/>
                  <a:pt x="71" y="31"/>
                </a:cubicBezTo>
                <a:cubicBezTo>
                  <a:pt x="71" y="32"/>
                  <a:pt x="70" y="32"/>
                  <a:pt x="70" y="32"/>
                </a:cubicBezTo>
                <a:cubicBezTo>
                  <a:pt x="69" y="32"/>
                  <a:pt x="69" y="32"/>
                  <a:pt x="68" y="32"/>
                </a:cubicBezTo>
                <a:cubicBezTo>
                  <a:pt x="67" y="32"/>
                  <a:pt x="66" y="32"/>
                  <a:pt x="66" y="32"/>
                </a:cubicBezTo>
                <a:cubicBezTo>
                  <a:pt x="64" y="30"/>
                  <a:pt x="61" y="28"/>
                  <a:pt x="60" y="26"/>
                </a:cubicBezTo>
                <a:cubicBezTo>
                  <a:pt x="0" y="0"/>
                  <a:pt x="0" y="0"/>
                  <a:pt x="0" y="0"/>
                </a:cubicBezTo>
              </a:path>
            </a:pathLst>
          </a:custGeom>
          <a:solidFill>
            <a:srgbClr val="749D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8" name="Freeform 64"/>
          <p:cNvSpPr>
            <a:spLocks noEditPoints="1"/>
          </p:cNvSpPr>
          <p:nvPr/>
        </p:nvSpPr>
        <p:spPr bwMode="auto">
          <a:xfrm>
            <a:off x="776288" y="3505200"/>
            <a:ext cx="1622425" cy="536575"/>
          </a:xfrm>
          <a:custGeom>
            <a:avLst/>
            <a:gdLst>
              <a:gd name="T0" fmla="*/ 83 w 115"/>
              <a:gd name="T1" fmla="*/ 24 h 38"/>
              <a:gd name="T2" fmla="*/ 80 w 115"/>
              <a:gd name="T3" fmla="*/ 23 h 38"/>
              <a:gd name="T4" fmla="*/ 85 w 115"/>
              <a:gd name="T5" fmla="*/ 16 h 38"/>
              <a:gd name="T6" fmla="*/ 88 w 115"/>
              <a:gd name="T7" fmla="*/ 15 h 38"/>
              <a:gd name="T8" fmla="*/ 90 w 115"/>
              <a:gd name="T9" fmla="*/ 16 h 38"/>
              <a:gd name="T10" fmla="*/ 92 w 115"/>
              <a:gd name="T11" fmla="*/ 18 h 38"/>
              <a:gd name="T12" fmla="*/ 84 w 115"/>
              <a:gd name="T13" fmla="*/ 24 h 38"/>
              <a:gd name="T14" fmla="*/ 83 w 115"/>
              <a:gd name="T15" fmla="*/ 24 h 38"/>
              <a:gd name="T16" fmla="*/ 38 w 115"/>
              <a:gd name="T17" fmla="*/ 5 h 38"/>
              <a:gd name="T18" fmla="*/ 35 w 115"/>
              <a:gd name="T19" fmla="*/ 8 h 38"/>
              <a:gd name="T20" fmla="*/ 39 w 115"/>
              <a:gd name="T21" fmla="*/ 17 h 38"/>
              <a:gd name="T22" fmla="*/ 41 w 115"/>
              <a:gd name="T23" fmla="*/ 17 h 38"/>
              <a:gd name="T24" fmla="*/ 48 w 115"/>
              <a:gd name="T25" fmla="*/ 22 h 38"/>
              <a:gd name="T26" fmla="*/ 40 w 115"/>
              <a:gd name="T27" fmla="*/ 25 h 38"/>
              <a:gd name="T28" fmla="*/ 34 w 115"/>
              <a:gd name="T29" fmla="*/ 27 h 38"/>
              <a:gd name="T30" fmla="*/ 30 w 115"/>
              <a:gd name="T31" fmla="*/ 29 h 38"/>
              <a:gd name="T32" fmla="*/ 34 w 115"/>
              <a:gd name="T33" fmla="*/ 32 h 38"/>
              <a:gd name="T34" fmla="*/ 34 w 115"/>
              <a:gd name="T35" fmla="*/ 32 h 38"/>
              <a:gd name="T36" fmla="*/ 34 w 115"/>
              <a:gd name="T37" fmla="*/ 32 h 38"/>
              <a:gd name="T38" fmla="*/ 45 w 115"/>
              <a:gd name="T39" fmla="*/ 32 h 38"/>
              <a:gd name="T40" fmla="*/ 45 w 115"/>
              <a:gd name="T41" fmla="*/ 32 h 38"/>
              <a:gd name="T42" fmla="*/ 45 w 115"/>
              <a:gd name="T43" fmla="*/ 32 h 38"/>
              <a:gd name="T44" fmla="*/ 66 w 115"/>
              <a:gd name="T45" fmla="*/ 38 h 38"/>
              <a:gd name="T46" fmla="*/ 66 w 115"/>
              <a:gd name="T47" fmla="*/ 38 h 38"/>
              <a:gd name="T48" fmla="*/ 66 w 115"/>
              <a:gd name="T49" fmla="*/ 38 h 38"/>
              <a:gd name="T50" fmla="*/ 72 w 115"/>
              <a:gd name="T51" fmla="*/ 38 h 38"/>
              <a:gd name="T52" fmla="*/ 72 w 115"/>
              <a:gd name="T53" fmla="*/ 38 h 38"/>
              <a:gd name="T54" fmla="*/ 72 w 115"/>
              <a:gd name="T55" fmla="*/ 38 h 38"/>
              <a:gd name="T56" fmla="*/ 74 w 115"/>
              <a:gd name="T57" fmla="*/ 36 h 38"/>
              <a:gd name="T58" fmla="*/ 79 w 115"/>
              <a:gd name="T59" fmla="*/ 31 h 38"/>
              <a:gd name="T60" fmla="*/ 87 w 115"/>
              <a:gd name="T61" fmla="*/ 33 h 38"/>
              <a:gd name="T62" fmla="*/ 94 w 115"/>
              <a:gd name="T63" fmla="*/ 35 h 38"/>
              <a:gd name="T64" fmla="*/ 96 w 115"/>
              <a:gd name="T65" fmla="*/ 35 h 38"/>
              <a:gd name="T66" fmla="*/ 99 w 115"/>
              <a:gd name="T67" fmla="*/ 33 h 38"/>
              <a:gd name="T68" fmla="*/ 111 w 115"/>
              <a:gd name="T69" fmla="*/ 24 h 38"/>
              <a:gd name="T70" fmla="*/ 106 w 115"/>
              <a:gd name="T71" fmla="*/ 16 h 38"/>
              <a:gd name="T72" fmla="*/ 101 w 115"/>
              <a:gd name="T73" fmla="*/ 14 h 38"/>
              <a:gd name="T74" fmla="*/ 77 w 115"/>
              <a:gd name="T75" fmla="*/ 11 h 38"/>
              <a:gd name="T76" fmla="*/ 76 w 115"/>
              <a:gd name="T77" fmla="*/ 11 h 38"/>
              <a:gd name="T78" fmla="*/ 74 w 115"/>
              <a:gd name="T79" fmla="*/ 11 h 38"/>
              <a:gd name="T80" fmla="*/ 68 w 115"/>
              <a:gd name="T81" fmla="*/ 9 h 38"/>
              <a:gd name="T82" fmla="*/ 59 w 115"/>
              <a:gd name="T83" fmla="*/ 8 h 38"/>
              <a:gd name="T84" fmla="*/ 56 w 115"/>
              <a:gd name="T85" fmla="*/ 9 h 38"/>
              <a:gd name="T86" fmla="*/ 53 w 115"/>
              <a:gd name="T87" fmla="*/ 7 h 38"/>
              <a:gd name="T88" fmla="*/ 52 w 115"/>
              <a:gd name="T89" fmla="*/ 7 h 38"/>
              <a:gd name="T90" fmla="*/ 38 w 115"/>
              <a:gd name="T91" fmla="*/ 5 h 38"/>
              <a:gd name="T92" fmla="*/ 2 w 115"/>
              <a:gd name="T93" fmla="*/ 0 h 38"/>
              <a:gd name="T94" fmla="*/ 1 w 115"/>
              <a:gd name="T95" fmla="*/ 0 h 38"/>
              <a:gd name="T96" fmla="*/ 11 w 115"/>
              <a:gd name="T97" fmla="*/ 8 h 38"/>
              <a:gd name="T98" fmla="*/ 15 w 115"/>
              <a:gd name="T99" fmla="*/ 9 h 38"/>
              <a:gd name="T100" fmla="*/ 21 w 115"/>
              <a:gd name="T101" fmla="*/ 6 h 38"/>
              <a:gd name="T102" fmla="*/ 24 w 115"/>
              <a:gd name="T103" fmla="*/ 3 h 38"/>
              <a:gd name="T104" fmla="*/ 2 w 115"/>
              <a:gd name="T10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5" h="38">
                <a:moveTo>
                  <a:pt x="83" y="24"/>
                </a:moveTo>
                <a:cubicBezTo>
                  <a:pt x="81" y="24"/>
                  <a:pt x="80" y="24"/>
                  <a:pt x="80" y="23"/>
                </a:cubicBezTo>
                <a:cubicBezTo>
                  <a:pt x="80" y="20"/>
                  <a:pt x="82" y="18"/>
                  <a:pt x="85" y="16"/>
                </a:cubicBezTo>
                <a:cubicBezTo>
                  <a:pt x="86" y="16"/>
                  <a:pt x="87" y="15"/>
                  <a:pt x="88" y="15"/>
                </a:cubicBezTo>
                <a:cubicBezTo>
                  <a:pt x="89" y="15"/>
                  <a:pt x="89" y="16"/>
                  <a:pt x="90" y="16"/>
                </a:cubicBezTo>
                <a:cubicBezTo>
                  <a:pt x="91" y="16"/>
                  <a:pt x="92" y="17"/>
                  <a:pt x="92" y="18"/>
                </a:cubicBezTo>
                <a:cubicBezTo>
                  <a:pt x="92" y="20"/>
                  <a:pt x="88" y="24"/>
                  <a:pt x="84" y="24"/>
                </a:cubicBezTo>
                <a:cubicBezTo>
                  <a:pt x="84" y="24"/>
                  <a:pt x="83" y="24"/>
                  <a:pt x="83" y="24"/>
                </a:cubicBezTo>
                <a:moveTo>
                  <a:pt x="38" y="5"/>
                </a:moveTo>
                <a:cubicBezTo>
                  <a:pt x="37" y="6"/>
                  <a:pt x="36" y="7"/>
                  <a:pt x="35" y="8"/>
                </a:cubicBezTo>
                <a:cubicBezTo>
                  <a:pt x="31" y="13"/>
                  <a:pt x="32" y="14"/>
                  <a:pt x="39" y="17"/>
                </a:cubicBezTo>
                <a:cubicBezTo>
                  <a:pt x="39" y="17"/>
                  <a:pt x="40" y="17"/>
                  <a:pt x="41" y="17"/>
                </a:cubicBezTo>
                <a:cubicBezTo>
                  <a:pt x="44" y="18"/>
                  <a:pt x="48" y="20"/>
                  <a:pt x="48" y="22"/>
                </a:cubicBezTo>
                <a:cubicBezTo>
                  <a:pt x="48" y="24"/>
                  <a:pt x="43" y="24"/>
                  <a:pt x="40" y="25"/>
                </a:cubicBezTo>
                <a:cubicBezTo>
                  <a:pt x="38" y="26"/>
                  <a:pt x="36" y="26"/>
                  <a:pt x="34" y="27"/>
                </a:cubicBezTo>
                <a:cubicBezTo>
                  <a:pt x="32" y="27"/>
                  <a:pt x="31" y="28"/>
                  <a:pt x="30" y="29"/>
                </a:cubicBezTo>
                <a:cubicBezTo>
                  <a:pt x="30" y="31"/>
                  <a:pt x="32" y="31"/>
                  <a:pt x="34" y="32"/>
                </a:cubicBezTo>
                <a:cubicBezTo>
                  <a:pt x="34" y="32"/>
                  <a:pt x="34" y="32"/>
                  <a:pt x="34" y="32"/>
                </a:cubicBezTo>
                <a:cubicBezTo>
                  <a:pt x="34" y="32"/>
                  <a:pt x="34" y="32"/>
                  <a:pt x="34" y="32"/>
                </a:cubicBezTo>
                <a:cubicBezTo>
                  <a:pt x="38" y="32"/>
                  <a:pt x="42" y="32"/>
                  <a:pt x="45" y="32"/>
                </a:cubicBezTo>
                <a:cubicBezTo>
                  <a:pt x="45" y="32"/>
                  <a:pt x="45" y="32"/>
                  <a:pt x="45" y="32"/>
                </a:cubicBezTo>
                <a:cubicBezTo>
                  <a:pt x="45" y="32"/>
                  <a:pt x="45" y="32"/>
                  <a:pt x="45" y="32"/>
                </a:cubicBezTo>
                <a:cubicBezTo>
                  <a:pt x="52" y="34"/>
                  <a:pt x="59" y="36"/>
                  <a:pt x="66" y="38"/>
                </a:cubicBezTo>
                <a:cubicBezTo>
                  <a:pt x="66" y="38"/>
                  <a:pt x="66" y="38"/>
                  <a:pt x="66" y="38"/>
                </a:cubicBezTo>
                <a:cubicBezTo>
                  <a:pt x="66" y="38"/>
                  <a:pt x="66" y="38"/>
                  <a:pt x="66" y="38"/>
                </a:cubicBezTo>
                <a:cubicBezTo>
                  <a:pt x="72" y="38"/>
                  <a:pt x="72" y="38"/>
                  <a:pt x="72" y="38"/>
                </a:cubicBezTo>
                <a:cubicBezTo>
                  <a:pt x="72" y="38"/>
                  <a:pt x="72" y="38"/>
                  <a:pt x="72" y="38"/>
                </a:cubicBezTo>
                <a:cubicBezTo>
                  <a:pt x="72" y="38"/>
                  <a:pt x="72" y="38"/>
                  <a:pt x="72" y="38"/>
                </a:cubicBezTo>
                <a:cubicBezTo>
                  <a:pt x="73" y="37"/>
                  <a:pt x="73" y="37"/>
                  <a:pt x="74" y="36"/>
                </a:cubicBezTo>
                <a:cubicBezTo>
                  <a:pt x="75" y="32"/>
                  <a:pt x="77" y="31"/>
                  <a:pt x="79" y="31"/>
                </a:cubicBezTo>
                <a:cubicBezTo>
                  <a:pt x="81" y="31"/>
                  <a:pt x="83" y="31"/>
                  <a:pt x="87" y="33"/>
                </a:cubicBezTo>
                <a:cubicBezTo>
                  <a:pt x="89" y="33"/>
                  <a:pt x="91" y="34"/>
                  <a:pt x="94" y="35"/>
                </a:cubicBezTo>
                <a:cubicBezTo>
                  <a:pt x="94" y="35"/>
                  <a:pt x="95" y="35"/>
                  <a:pt x="96" y="35"/>
                </a:cubicBezTo>
                <a:cubicBezTo>
                  <a:pt x="97" y="35"/>
                  <a:pt x="99" y="34"/>
                  <a:pt x="99" y="33"/>
                </a:cubicBezTo>
                <a:cubicBezTo>
                  <a:pt x="101" y="29"/>
                  <a:pt x="106" y="27"/>
                  <a:pt x="111" y="24"/>
                </a:cubicBezTo>
                <a:cubicBezTo>
                  <a:pt x="115" y="20"/>
                  <a:pt x="114" y="18"/>
                  <a:pt x="106" y="16"/>
                </a:cubicBezTo>
                <a:cubicBezTo>
                  <a:pt x="104" y="15"/>
                  <a:pt x="101" y="15"/>
                  <a:pt x="101" y="14"/>
                </a:cubicBezTo>
                <a:cubicBezTo>
                  <a:pt x="77" y="11"/>
                  <a:pt x="77" y="11"/>
                  <a:pt x="77" y="11"/>
                </a:cubicBezTo>
                <a:cubicBezTo>
                  <a:pt x="77" y="11"/>
                  <a:pt x="77" y="11"/>
                  <a:pt x="76" y="11"/>
                </a:cubicBezTo>
                <a:cubicBezTo>
                  <a:pt x="76" y="11"/>
                  <a:pt x="75" y="11"/>
                  <a:pt x="74" y="11"/>
                </a:cubicBezTo>
                <a:cubicBezTo>
                  <a:pt x="71" y="11"/>
                  <a:pt x="69" y="10"/>
                  <a:pt x="68" y="9"/>
                </a:cubicBezTo>
                <a:cubicBezTo>
                  <a:pt x="59" y="8"/>
                  <a:pt x="59" y="8"/>
                  <a:pt x="59" y="8"/>
                </a:cubicBezTo>
                <a:cubicBezTo>
                  <a:pt x="58" y="9"/>
                  <a:pt x="57" y="9"/>
                  <a:pt x="56" y="9"/>
                </a:cubicBezTo>
                <a:cubicBezTo>
                  <a:pt x="55" y="9"/>
                  <a:pt x="54" y="8"/>
                  <a:pt x="53" y="7"/>
                </a:cubicBezTo>
                <a:cubicBezTo>
                  <a:pt x="53" y="7"/>
                  <a:pt x="52" y="7"/>
                  <a:pt x="52" y="7"/>
                </a:cubicBezTo>
                <a:cubicBezTo>
                  <a:pt x="38" y="5"/>
                  <a:pt x="38" y="5"/>
                  <a:pt x="38" y="5"/>
                </a:cubicBezTo>
                <a:moveTo>
                  <a:pt x="2" y="0"/>
                </a:moveTo>
                <a:cubicBezTo>
                  <a:pt x="1" y="0"/>
                  <a:pt x="1" y="0"/>
                  <a:pt x="1" y="0"/>
                </a:cubicBezTo>
                <a:cubicBezTo>
                  <a:pt x="0" y="2"/>
                  <a:pt x="5" y="7"/>
                  <a:pt x="11" y="8"/>
                </a:cubicBezTo>
                <a:cubicBezTo>
                  <a:pt x="12" y="9"/>
                  <a:pt x="14" y="9"/>
                  <a:pt x="15" y="9"/>
                </a:cubicBezTo>
                <a:cubicBezTo>
                  <a:pt x="17" y="9"/>
                  <a:pt x="20" y="8"/>
                  <a:pt x="21" y="6"/>
                </a:cubicBezTo>
                <a:cubicBezTo>
                  <a:pt x="22" y="5"/>
                  <a:pt x="23" y="4"/>
                  <a:pt x="24" y="3"/>
                </a:cubicBezTo>
                <a:cubicBezTo>
                  <a:pt x="2" y="0"/>
                  <a:pt x="2" y="0"/>
                  <a:pt x="2"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2" name="Freeform 68"/>
          <p:cNvSpPr>
            <a:spLocks noEditPoints="1"/>
          </p:cNvSpPr>
          <p:nvPr/>
        </p:nvSpPr>
        <p:spPr bwMode="auto">
          <a:xfrm>
            <a:off x="0" y="3165475"/>
            <a:ext cx="1212850" cy="395288"/>
          </a:xfrm>
          <a:custGeom>
            <a:avLst/>
            <a:gdLst>
              <a:gd name="T0" fmla="*/ 86 w 86"/>
              <a:gd name="T1" fmla="*/ 27 h 28"/>
              <a:gd name="T2" fmla="*/ 86 w 86"/>
              <a:gd name="T3" fmla="*/ 28 h 28"/>
              <a:gd name="T4" fmla="*/ 86 w 86"/>
              <a:gd name="T5" fmla="*/ 28 h 28"/>
              <a:gd name="T6" fmla="*/ 86 w 86"/>
              <a:gd name="T7" fmla="*/ 27 h 28"/>
              <a:gd name="T8" fmla="*/ 7 w 86"/>
              <a:gd name="T9" fmla="*/ 0 h 28"/>
              <a:gd name="T10" fmla="*/ 0 w 86"/>
              <a:gd name="T11" fmla="*/ 2 h 28"/>
              <a:gd name="T12" fmla="*/ 0 w 86"/>
              <a:gd name="T13" fmla="*/ 16 h 28"/>
              <a:gd name="T14" fmla="*/ 52 w 86"/>
              <a:gd name="T15" fmla="*/ 23 h 28"/>
              <a:gd name="T16" fmla="*/ 61 w 86"/>
              <a:gd name="T17" fmla="*/ 20 h 28"/>
              <a:gd name="T18" fmla="*/ 53 w 86"/>
              <a:gd name="T19" fmla="*/ 11 h 28"/>
              <a:gd name="T20" fmla="*/ 46 w 86"/>
              <a:gd name="T21" fmla="*/ 6 h 28"/>
              <a:gd name="T22" fmla="*/ 40 w 86"/>
              <a:gd name="T23" fmla="*/ 7 h 28"/>
              <a:gd name="T24" fmla="*/ 30 w 86"/>
              <a:gd name="T25" fmla="*/ 9 h 28"/>
              <a:gd name="T26" fmla="*/ 16 w 86"/>
              <a:gd name="T27" fmla="*/ 4 h 28"/>
              <a:gd name="T28" fmla="*/ 7 w 86"/>
              <a:gd name="T2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 h="28">
                <a:moveTo>
                  <a:pt x="86" y="27"/>
                </a:moveTo>
                <a:cubicBezTo>
                  <a:pt x="86" y="27"/>
                  <a:pt x="86" y="28"/>
                  <a:pt x="86" y="28"/>
                </a:cubicBezTo>
                <a:cubicBezTo>
                  <a:pt x="86" y="28"/>
                  <a:pt x="86" y="28"/>
                  <a:pt x="86" y="28"/>
                </a:cubicBezTo>
                <a:cubicBezTo>
                  <a:pt x="86" y="28"/>
                  <a:pt x="86" y="28"/>
                  <a:pt x="86" y="27"/>
                </a:cubicBezTo>
                <a:moveTo>
                  <a:pt x="7" y="0"/>
                </a:moveTo>
                <a:cubicBezTo>
                  <a:pt x="5" y="0"/>
                  <a:pt x="3" y="1"/>
                  <a:pt x="0" y="2"/>
                </a:cubicBezTo>
                <a:cubicBezTo>
                  <a:pt x="0" y="16"/>
                  <a:pt x="0" y="16"/>
                  <a:pt x="0" y="16"/>
                </a:cubicBezTo>
                <a:cubicBezTo>
                  <a:pt x="52" y="23"/>
                  <a:pt x="52" y="23"/>
                  <a:pt x="52" y="23"/>
                </a:cubicBezTo>
                <a:cubicBezTo>
                  <a:pt x="53" y="21"/>
                  <a:pt x="56" y="20"/>
                  <a:pt x="61" y="20"/>
                </a:cubicBezTo>
                <a:cubicBezTo>
                  <a:pt x="55" y="18"/>
                  <a:pt x="54" y="14"/>
                  <a:pt x="53" y="11"/>
                </a:cubicBezTo>
                <a:cubicBezTo>
                  <a:pt x="53" y="8"/>
                  <a:pt x="50" y="6"/>
                  <a:pt x="46" y="6"/>
                </a:cubicBezTo>
                <a:cubicBezTo>
                  <a:pt x="44" y="6"/>
                  <a:pt x="42" y="7"/>
                  <a:pt x="40" y="7"/>
                </a:cubicBezTo>
                <a:cubicBezTo>
                  <a:pt x="36" y="8"/>
                  <a:pt x="33" y="9"/>
                  <a:pt x="30" y="9"/>
                </a:cubicBezTo>
                <a:cubicBezTo>
                  <a:pt x="25" y="9"/>
                  <a:pt x="20" y="7"/>
                  <a:pt x="16" y="4"/>
                </a:cubicBezTo>
                <a:cubicBezTo>
                  <a:pt x="13" y="1"/>
                  <a:pt x="10" y="0"/>
                  <a:pt x="7" y="0"/>
                </a:cubicBezTo>
              </a:path>
            </a:pathLst>
          </a:custGeom>
          <a:solidFill>
            <a:srgbClr val="E4D9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3" name="Freeform 69"/>
          <p:cNvSpPr>
            <a:spLocks noEditPoints="1"/>
          </p:cNvSpPr>
          <p:nvPr/>
        </p:nvSpPr>
        <p:spPr bwMode="auto">
          <a:xfrm>
            <a:off x="0" y="3390900"/>
            <a:ext cx="1312863" cy="579438"/>
          </a:xfrm>
          <a:custGeom>
            <a:avLst/>
            <a:gdLst>
              <a:gd name="T0" fmla="*/ 55 w 93"/>
              <a:gd name="T1" fmla="*/ 25 h 41"/>
              <a:gd name="T2" fmla="*/ 50 w 93"/>
              <a:gd name="T3" fmla="*/ 23 h 41"/>
              <a:gd name="T4" fmla="*/ 53 w 93"/>
              <a:gd name="T5" fmla="*/ 22 h 41"/>
              <a:gd name="T6" fmla="*/ 56 w 93"/>
              <a:gd name="T7" fmla="*/ 21 h 41"/>
              <a:gd name="T8" fmla="*/ 60 w 93"/>
              <a:gd name="T9" fmla="*/ 23 h 41"/>
              <a:gd name="T10" fmla="*/ 57 w 93"/>
              <a:gd name="T11" fmla="*/ 25 h 41"/>
              <a:gd name="T12" fmla="*/ 55 w 93"/>
              <a:gd name="T13" fmla="*/ 25 h 41"/>
              <a:gd name="T14" fmla="*/ 0 w 93"/>
              <a:gd name="T15" fmla="*/ 0 h 41"/>
              <a:gd name="T16" fmla="*/ 0 w 93"/>
              <a:gd name="T17" fmla="*/ 34 h 41"/>
              <a:gd name="T18" fmla="*/ 3 w 93"/>
              <a:gd name="T19" fmla="*/ 35 h 41"/>
              <a:gd name="T20" fmla="*/ 35 w 93"/>
              <a:gd name="T21" fmla="*/ 40 h 41"/>
              <a:gd name="T22" fmla="*/ 58 w 93"/>
              <a:gd name="T23" fmla="*/ 35 h 41"/>
              <a:gd name="T24" fmla="*/ 64 w 93"/>
              <a:gd name="T25" fmla="*/ 34 h 41"/>
              <a:gd name="T26" fmla="*/ 79 w 93"/>
              <a:gd name="T27" fmla="*/ 38 h 41"/>
              <a:gd name="T28" fmla="*/ 85 w 93"/>
              <a:gd name="T29" fmla="*/ 41 h 41"/>
              <a:gd name="T30" fmla="*/ 86 w 93"/>
              <a:gd name="T31" fmla="*/ 41 h 41"/>
              <a:gd name="T32" fmla="*/ 87 w 93"/>
              <a:gd name="T33" fmla="*/ 32 h 41"/>
              <a:gd name="T34" fmla="*/ 91 w 93"/>
              <a:gd name="T35" fmla="*/ 28 h 41"/>
              <a:gd name="T36" fmla="*/ 86 w 93"/>
              <a:gd name="T37" fmla="*/ 12 h 41"/>
              <a:gd name="T38" fmla="*/ 86 w 93"/>
              <a:gd name="T39" fmla="*/ 12 h 41"/>
              <a:gd name="T40" fmla="*/ 70 w 93"/>
              <a:gd name="T41" fmla="*/ 20 h 41"/>
              <a:gd name="T42" fmla="*/ 64 w 93"/>
              <a:gd name="T43" fmla="*/ 19 h 41"/>
              <a:gd name="T44" fmla="*/ 52 w 93"/>
              <a:gd name="T45" fmla="*/ 10 h 41"/>
              <a:gd name="T46" fmla="*/ 52 w 93"/>
              <a:gd name="T47" fmla="*/ 7 h 41"/>
              <a:gd name="T48" fmla="*/ 0 w 93"/>
              <a:gd name="T4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3" h="41">
                <a:moveTo>
                  <a:pt x="55" y="25"/>
                </a:moveTo>
                <a:cubicBezTo>
                  <a:pt x="53" y="25"/>
                  <a:pt x="51" y="25"/>
                  <a:pt x="50" y="23"/>
                </a:cubicBezTo>
                <a:cubicBezTo>
                  <a:pt x="50" y="22"/>
                  <a:pt x="52" y="22"/>
                  <a:pt x="53" y="22"/>
                </a:cubicBezTo>
                <a:cubicBezTo>
                  <a:pt x="54" y="21"/>
                  <a:pt x="55" y="21"/>
                  <a:pt x="56" y="21"/>
                </a:cubicBezTo>
                <a:cubicBezTo>
                  <a:pt x="58" y="21"/>
                  <a:pt x="59" y="22"/>
                  <a:pt x="60" y="23"/>
                </a:cubicBezTo>
                <a:cubicBezTo>
                  <a:pt x="60" y="24"/>
                  <a:pt x="59" y="25"/>
                  <a:pt x="57" y="25"/>
                </a:cubicBezTo>
                <a:cubicBezTo>
                  <a:pt x="56" y="25"/>
                  <a:pt x="55" y="25"/>
                  <a:pt x="55" y="25"/>
                </a:cubicBezTo>
                <a:moveTo>
                  <a:pt x="0" y="0"/>
                </a:moveTo>
                <a:cubicBezTo>
                  <a:pt x="0" y="34"/>
                  <a:pt x="0" y="34"/>
                  <a:pt x="0" y="34"/>
                </a:cubicBezTo>
                <a:cubicBezTo>
                  <a:pt x="1" y="34"/>
                  <a:pt x="2" y="35"/>
                  <a:pt x="3" y="35"/>
                </a:cubicBezTo>
                <a:cubicBezTo>
                  <a:pt x="13" y="37"/>
                  <a:pt x="24" y="40"/>
                  <a:pt x="35" y="40"/>
                </a:cubicBezTo>
                <a:cubicBezTo>
                  <a:pt x="43" y="40"/>
                  <a:pt x="51" y="38"/>
                  <a:pt x="58" y="35"/>
                </a:cubicBezTo>
                <a:cubicBezTo>
                  <a:pt x="61" y="34"/>
                  <a:pt x="63" y="34"/>
                  <a:pt x="64" y="34"/>
                </a:cubicBezTo>
                <a:cubicBezTo>
                  <a:pt x="70" y="34"/>
                  <a:pt x="74" y="36"/>
                  <a:pt x="79" y="38"/>
                </a:cubicBezTo>
                <a:cubicBezTo>
                  <a:pt x="81" y="39"/>
                  <a:pt x="83" y="41"/>
                  <a:pt x="85" y="41"/>
                </a:cubicBezTo>
                <a:cubicBezTo>
                  <a:pt x="85" y="41"/>
                  <a:pt x="86" y="41"/>
                  <a:pt x="86" y="41"/>
                </a:cubicBezTo>
                <a:cubicBezTo>
                  <a:pt x="79" y="38"/>
                  <a:pt x="80" y="35"/>
                  <a:pt x="87" y="32"/>
                </a:cubicBezTo>
                <a:cubicBezTo>
                  <a:pt x="89" y="31"/>
                  <a:pt x="93" y="30"/>
                  <a:pt x="91" y="28"/>
                </a:cubicBezTo>
                <a:cubicBezTo>
                  <a:pt x="83" y="19"/>
                  <a:pt x="83" y="19"/>
                  <a:pt x="86" y="12"/>
                </a:cubicBezTo>
                <a:cubicBezTo>
                  <a:pt x="86" y="12"/>
                  <a:pt x="86" y="12"/>
                  <a:pt x="86" y="12"/>
                </a:cubicBezTo>
                <a:cubicBezTo>
                  <a:pt x="81" y="15"/>
                  <a:pt x="77" y="20"/>
                  <a:pt x="70" y="20"/>
                </a:cubicBezTo>
                <a:cubicBezTo>
                  <a:pt x="68" y="20"/>
                  <a:pt x="66" y="19"/>
                  <a:pt x="64" y="19"/>
                </a:cubicBezTo>
                <a:cubicBezTo>
                  <a:pt x="57" y="17"/>
                  <a:pt x="52" y="14"/>
                  <a:pt x="52" y="10"/>
                </a:cubicBezTo>
                <a:cubicBezTo>
                  <a:pt x="52" y="9"/>
                  <a:pt x="52" y="8"/>
                  <a:pt x="52" y="7"/>
                </a:cubicBezTo>
                <a:cubicBezTo>
                  <a:pt x="0" y="0"/>
                  <a:pt x="0" y="0"/>
                  <a:pt x="0" y="0"/>
                </a:cubicBezTo>
              </a:path>
            </a:pathLst>
          </a:custGeom>
          <a:solidFill>
            <a:srgbClr val="E24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4" name="Freeform 70"/>
          <p:cNvSpPr>
            <a:spLocks noEditPoints="1"/>
          </p:cNvSpPr>
          <p:nvPr/>
        </p:nvSpPr>
        <p:spPr bwMode="auto">
          <a:xfrm>
            <a:off x="0" y="3095625"/>
            <a:ext cx="1327150" cy="479425"/>
          </a:xfrm>
          <a:custGeom>
            <a:avLst/>
            <a:gdLst>
              <a:gd name="T0" fmla="*/ 86 w 94"/>
              <a:gd name="T1" fmla="*/ 26 h 34"/>
              <a:gd name="T2" fmla="*/ 80 w 94"/>
              <a:gd name="T3" fmla="*/ 29 h 34"/>
              <a:gd name="T4" fmla="*/ 79 w 94"/>
              <a:gd name="T5" fmla="*/ 32 h 34"/>
              <a:gd name="T6" fmla="*/ 86 w 94"/>
              <a:gd name="T7" fmla="*/ 33 h 34"/>
              <a:gd name="T8" fmla="*/ 86 w 94"/>
              <a:gd name="T9" fmla="*/ 32 h 34"/>
              <a:gd name="T10" fmla="*/ 86 w 94"/>
              <a:gd name="T11" fmla="*/ 33 h 34"/>
              <a:gd name="T12" fmla="*/ 93 w 94"/>
              <a:gd name="T13" fmla="*/ 34 h 34"/>
              <a:gd name="T14" fmla="*/ 94 w 94"/>
              <a:gd name="T15" fmla="*/ 31 h 34"/>
              <a:gd name="T16" fmla="*/ 88 w 94"/>
              <a:gd name="T17" fmla="*/ 26 h 34"/>
              <a:gd name="T18" fmla="*/ 86 w 94"/>
              <a:gd name="T19" fmla="*/ 26 h 34"/>
              <a:gd name="T20" fmla="*/ 3 w 94"/>
              <a:gd name="T21" fmla="*/ 0 h 34"/>
              <a:gd name="T22" fmla="*/ 0 w 94"/>
              <a:gd name="T23" fmla="*/ 1 h 34"/>
              <a:gd name="T24" fmla="*/ 0 w 94"/>
              <a:gd name="T25" fmla="*/ 7 h 34"/>
              <a:gd name="T26" fmla="*/ 7 w 94"/>
              <a:gd name="T27" fmla="*/ 5 h 34"/>
              <a:gd name="T28" fmla="*/ 16 w 94"/>
              <a:gd name="T29" fmla="*/ 9 h 34"/>
              <a:gd name="T30" fmla="*/ 30 w 94"/>
              <a:gd name="T31" fmla="*/ 14 h 34"/>
              <a:gd name="T32" fmla="*/ 40 w 94"/>
              <a:gd name="T33" fmla="*/ 12 h 34"/>
              <a:gd name="T34" fmla="*/ 46 w 94"/>
              <a:gd name="T35" fmla="*/ 11 h 34"/>
              <a:gd name="T36" fmla="*/ 53 w 94"/>
              <a:gd name="T37" fmla="*/ 16 h 34"/>
              <a:gd name="T38" fmla="*/ 61 w 94"/>
              <a:gd name="T39" fmla="*/ 25 h 34"/>
              <a:gd name="T40" fmla="*/ 52 w 94"/>
              <a:gd name="T41" fmla="*/ 28 h 34"/>
              <a:gd name="T42" fmla="*/ 57 w 94"/>
              <a:gd name="T43" fmla="*/ 29 h 34"/>
              <a:gd name="T44" fmla="*/ 61 w 94"/>
              <a:gd name="T45" fmla="*/ 27 h 34"/>
              <a:gd name="T46" fmla="*/ 68 w 94"/>
              <a:gd name="T47" fmla="*/ 26 h 34"/>
              <a:gd name="T48" fmla="*/ 74 w 94"/>
              <a:gd name="T49" fmla="*/ 21 h 34"/>
              <a:gd name="T50" fmla="*/ 70 w 94"/>
              <a:gd name="T51" fmla="*/ 22 h 34"/>
              <a:gd name="T52" fmla="*/ 64 w 94"/>
              <a:gd name="T53" fmla="*/ 23 h 34"/>
              <a:gd name="T54" fmla="*/ 60 w 94"/>
              <a:gd name="T55" fmla="*/ 20 h 34"/>
              <a:gd name="T56" fmla="*/ 61 w 94"/>
              <a:gd name="T57" fmla="*/ 6 h 34"/>
              <a:gd name="T58" fmla="*/ 33 w 94"/>
              <a:gd name="T59" fmla="*/ 11 h 34"/>
              <a:gd name="T60" fmla="*/ 29 w 94"/>
              <a:gd name="T61" fmla="*/ 12 h 34"/>
              <a:gd name="T62" fmla="*/ 23 w 94"/>
              <a:gd name="T63" fmla="*/ 9 h 34"/>
              <a:gd name="T64" fmla="*/ 9 w 94"/>
              <a:gd name="T65" fmla="*/ 1 h 34"/>
              <a:gd name="T66" fmla="*/ 3 w 94"/>
              <a:gd name="T6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4" h="34">
                <a:moveTo>
                  <a:pt x="86" y="26"/>
                </a:moveTo>
                <a:cubicBezTo>
                  <a:pt x="83" y="26"/>
                  <a:pt x="81" y="27"/>
                  <a:pt x="80" y="29"/>
                </a:cubicBezTo>
                <a:cubicBezTo>
                  <a:pt x="80" y="30"/>
                  <a:pt x="79" y="31"/>
                  <a:pt x="79" y="32"/>
                </a:cubicBezTo>
                <a:cubicBezTo>
                  <a:pt x="86" y="33"/>
                  <a:pt x="86" y="33"/>
                  <a:pt x="86" y="33"/>
                </a:cubicBezTo>
                <a:cubicBezTo>
                  <a:pt x="86" y="33"/>
                  <a:pt x="86" y="32"/>
                  <a:pt x="86" y="32"/>
                </a:cubicBezTo>
                <a:cubicBezTo>
                  <a:pt x="86" y="33"/>
                  <a:pt x="86" y="33"/>
                  <a:pt x="86" y="33"/>
                </a:cubicBezTo>
                <a:cubicBezTo>
                  <a:pt x="93" y="34"/>
                  <a:pt x="93" y="34"/>
                  <a:pt x="93" y="34"/>
                </a:cubicBezTo>
                <a:cubicBezTo>
                  <a:pt x="93" y="33"/>
                  <a:pt x="94" y="32"/>
                  <a:pt x="94" y="31"/>
                </a:cubicBezTo>
                <a:cubicBezTo>
                  <a:pt x="93" y="28"/>
                  <a:pt x="93" y="26"/>
                  <a:pt x="88" y="26"/>
                </a:cubicBezTo>
                <a:cubicBezTo>
                  <a:pt x="87" y="26"/>
                  <a:pt x="87" y="26"/>
                  <a:pt x="86" y="26"/>
                </a:cubicBezTo>
                <a:moveTo>
                  <a:pt x="3" y="0"/>
                </a:moveTo>
                <a:cubicBezTo>
                  <a:pt x="2" y="0"/>
                  <a:pt x="1" y="0"/>
                  <a:pt x="0" y="1"/>
                </a:cubicBezTo>
                <a:cubicBezTo>
                  <a:pt x="0" y="7"/>
                  <a:pt x="0" y="7"/>
                  <a:pt x="0" y="7"/>
                </a:cubicBezTo>
                <a:cubicBezTo>
                  <a:pt x="3" y="6"/>
                  <a:pt x="5" y="5"/>
                  <a:pt x="7" y="5"/>
                </a:cubicBezTo>
                <a:cubicBezTo>
                  <a:pt x="10" y="5"/>
                  <a:pt x="13" y="6"/>
                  <a:pt x="16" y="9"/>
                </a:cubicBezTo>
                <a:cubicBezTo>
                  <a:pt x="20" y="12"/>
                  <a:pt x="25" y="14"/>
                  <a:pt x="30" y="14"/>
                </a:cubicBezTo>
                <a:cubicBezTo>
                  <a:pt x="33" y="14"/>
                  <a:pt x="36" y="13"/>
                  <a:pt x="40" y="12"/>
                </a:cubicBezTo>
                <a:cubicBezTo>
                  <a:pt x="42" y="12"/>
                  <a:pt x="44" y="11"/>
                  <a:pt x="46" y="11"/>
                </a:cubicBezTo>
                <a:cubicBezTo>
                  <a:pt x="50" y="11"/>
                  <a:pt x="53" y="13"/>
                  <a:pt x="53" y="16"/>
                </a:cubicBezTo>
                <a:cubicBezTo>
                  <a:pt x="54" y="19"/>
                  <a:pt x="55" y="23"/>
                  <a:pt x="61" y="25"/>
                </a:cubicBezTo>
                <a:cubicBezTo>
                  <a:pt x="56" y="25"/>
                  <a:pt x="53" y="26"/>
                  <a:pt x="52" y="28"/>
                </a:cubicBezTo>
                <a:cubicBezTo>
                  <a:pt x="57" y="29"/>
                  <a:pt x="57" y="29"/>
                  <a:pt x="57" y="29"/>
                </a:cubicBezTo>
                <a:cubicBezTo>
                  <a:pt x="58" y="28"/>
                  <a:pt x="59" y="27"/>
                  <a:pt x="61" y="27"/>
                </a:cubicBezTo>
                <a:cubicBezTo>
                  <a:pt x="64" y="27"/>
                  <a:pt x="66" y="27"/>
                  <a:pt x="68" y="26"/>
                </a:cubicBezTo>
                <a:cubicBezTo>
                  <a:pt x="72" y="25"/>
                  <a:pt x="75" y="24"/>
                  <a:pt x="74" y="21"/>
                </a:cubicBezTo>
                <a:cubicBezTo>
                  <a:pt x="72" y="21"/>
                  <a:pt x="71" y="21"/>
                  <a:pt x="70" y="22"/>
                </a:cubicBezTo>
                <a:cubicBezTo>
                  <a:pt x="68" y="22"/>
                  <a:pt x="66" y="23"/>
                  <a:pt x="64" y="23"/>
                </a:cubicBezTo>
                <a:cubicBezTo>
                  <a:pt x="62" y="23"/>
                  <a:pt x="62" y="22"/>
                  <a:pt x="60" y="20"/>
                </a:cubicBezTo>
                <a:cubicBezTo>
                  <a:pt x="58" y="16"/>
                  <a:pt x="58" y="12"/>
                  <a:pt x="61" y="6"/>
                </a:cubicBezTo>
                <a:cubicBezTo>
                  <a:pt x="51" y="9"/>
                  <a:pt x="41" y="7"/>
                  <a:pt x="33" y="11"/>
                </a:cubicBezTo>
                <a:cubicBezTo>
                  <a:pt x="31" y="12"/>
                  <a:pt x="30" y="12"/>
                  <a:pt x="29" y="12"/>
                </a:cubicBezTo>
                <a:cubicBezTo>
                  <a:pt x="26" y="12"/>
                  <a:pt x="24" y="11"/>
                  <a:pt x="23" y="9"/>
                </a:cubicBezTo>
                <a:cubicBezTo>
                  <a:pt x="21" y="5"/>
                  <a:pt x="14" y="4"/>
                  <a:pt x="9" y="1"/>
                </a:cubicBezTo>
                <a:cubicBezTo>
                  <a:pt x="6" y="0"/>
                  <a:pt x="5" y="0"/>
                  <a:pt x="3" y="0"/>
                </a:cubicBezTo>
              </a:path>
            </a:pathLst>
          </a:custGeom>
          <a:solidFill>
            <a:srgbClr val="D9CE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5" name="Freeform 71"/>
          <p:cNvSpPr>
            <a:spLocks noEditPoints="1"/>
          </p:cNvSpPr>
          <p:nvPr/>
        </p:nvSpPr>
        <p:spPr bwMode="auto">
          <a:xfrm>
            <a:off x="733425" y="3490913"/>
            <a:ext cx="720725" cy="479425"/>
          </a:xfrm>
          <a:custGeom>
            <a:avLst/>
            <a:gdLst>
              <a:gd name="T0" fmla="*/ 34 w 51"/>
              <a:gd name="T1" fmla="*/ 5 h 34"/>
              <a:gd name="T2" fmla="*/ 39 w 51"/>
              <a:gd name="T3" fmla="*/ 21 h 34"/>
              <a:gd name="T4" fmla="*/ 35 w 51"/>
              <a:gd name="T5" fmla="*/ 25 h 34"/>
              <a:gd name="T6" fmla="*/ 34 w 51"/>
              <a:gd name="T7" fmla="*/ 34 h 34"/>
              <a:gd name="T8" fmla="*/ 37 w 51"/>
              <a:gd name="T9" fmla="*/ 33 h 34"/>
              <a:gd name="T10" fmla="*/ 37 w 51"/>
              <a:gd name="T11" fmla="*/ 33 h 34"/>
              <a:gd name="T12" fmla="*/ 33 w 51"/>
              <a:gd name="T13" fmla="*/ 30 h 34"/>
              <a:gd name="T14" fmla="*/ 37 w 51"/>
              <a:gd name="T15" fmla="*/ 28 h 34"/>
              <a:gd name="T16" fmla="*/ 43 w 51"/>
              <a:gd name="T17" fmla="*/ 26 h 34"/>
              <a:gd name="T18" fmla="*/ 51 w 51"/>
              <a:gd name="T19" fmla="*/ 23 h 34"/>
              <a:gd name="T20" fmla="*/ 44 w 51"/>
              <a:gd name="T21" fmla="*/ 18 h 34"/>
              <a:gd name="T22" fmla="*/ 42 w 51"/>
              <a:gd name="T23" fmla="*/ 18 h 34"/>
              <a:gd name="T24" fmla="*/ 38 w 51"/>
              <a:gd name="T25" fmla="*/ 9 h 34"/>
              <a:gd name="T26" fmla="*/ 41 w 51"/>
              <a:gd name="T27" fmla="*/ 6 h 34"/>
              <a:gd name="T28" fmla="*/ 34 w 51"/>
              <a:gd name="T29" fmla="*/ 5 h 34"/>
              <a:gd name="T30" fmla="*/ 0 w 51"/>
              <a:gd name="T31" fmla="*/ 0 h 34"/>
              <a:gd name="T32" fmla="*/ 0 w 51"/>
              <a:gd name="T33" fmla="*/ 3 h 34"/>
              <a:gd name="T34" fmla="*/ 12 w 51"/>
              <a:gd name="T35" fmla="*/ 12 h 34"/>
              <a:gd name="T36" fmla="*/ 18 w 51"/>
              <a:gd name="T37" fmla="*/ 13 h 34"/>
              <a:gd name="T38" fmla="*/ 34 w 51"/>
              <a:gd name="T39" fmla="*/ 5 h 34"/>
              <a:gd name="T40" fmla="*/ 27 w 51"/>
              <a:gd name="T41" fmla="*/ 4 h 34"/>
              <a:gd name="T42" fmla="*/ 24 w 51"/>
              <a:gd name="T43" fmla="*/ 7 h 34"/>
              <a:gd name="T44" fmla="*/ 18 w 51"/>
              <a:gd name="T45" fmla="*/ 10 h 34"/>
              <a:gd name="T46" fmla="*/ 14 w 51"/>
              <a:gd name="T47" fmla="*/ 9 h 34"/>
              <a:gd name="T48" fmla="*/ 4 w 51"/>
              <a:gd name="T49" fmla="*/ 1 h 34"/>
              <a:gd name="T50" fmla="*/ 5 w 51"/>
              <a:gd name="T51" fmla="*/ 1 h 34"/>
              <a:gd name="T52" fmla="*/ 0 w 51"/>
              <a:gd name="T5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 h="34">
                <a:moveTo>
                  <a:pt x="34" y="5"/>
                </a:moveTo>
                <a:cubicBezTo>
                  <a:pt x="31" y="12"/>
                  <a:pt x="31" y="12"/>
                  <a:pt x="39" y="21"/>
                </a:cubicBezTo>
                <a:cubicBezTo>
                  <a:pt x="41" y="23"/>
                  <a:pt x="37" y="24"/>
                  <a:pt x="35" y="25"/>
                </a:cubicBezTo>
                <a:cubicBezTo>
                  <a:pt x="28" y="28"/>
                  <a:pt x="27" y="31"/>
                  <a:pt x="34" y="34"/>
                </a:cubicBezTo>
                <a:cubicBezTo>
                  <a:pt x="35" y="34"/>
                  <a:pt x="36" y="33"/>
                  <a:pt x="37" y="33"/>
                </a:cubicBezTo>
                <a:cubicBezTo>
                  <a:pt x="37" y="33"/>
                  <a:pt x="37" y="33"/>
                  <a:pt x="37" y="33"/>
                </a:cubicBezTo>
                <a:cubicBezTo>
                  <a:pt x="35" y="32"/>
                  <a:pt x="33" y="32"/>
                  <a:pt x="33" y="30"/>
                </a:cubicBezTo>
                <a:cubicBezTo>
                  <a:pt x="34" y="29"/>
                  <a:pt x="35" y="28"/>
                  <a:pt x="37" y="28"/>
                </a:cubicBezTo>
                <a:cubicBezTo>
                  <a:pt x="39" y="27"/>
                  <a:pt x="41" y="27"/>
                  <a:pt x="43" y="26"/>
                </a:cubicBezTo>
                <a:cubicBezTo>
                  <a:pt x="46" y="25"/>
                  <a:pt x="51" y="25"/>
                  <a:pt x="51" y="23"/>
                </a:cubicBezTo>
                <a:cubicBezTo>
                  <a:pt x="51" y="21"/>
                  <a:pt x="47" y="19"/>
                  <a:pt x="44" y="18"/>
                </a:cubicBezTo>
                <a:cubicBezTo>
                  <a:pt x="43" y="18"/>
                  <a:pt x="42" y="18"/>
                  <a:pt x="42" y="18"/>
                </a:cubicBezTo>
                <a:cubicBezTo>
                  <a:pt x="35" y="15"/>
                  <a:pt x="34" y="14"/>
                  <a:pt x="38" y="9"/>
                </a:cubicBezTo>
                <a:cubicBezTo>
                  <a:pt x="39" y="8"/>
                  <a:pt x="40" y="7"/>
                  <a:pt x="41" y="6"/>
                </a:cubicBezTo>
                <a:cubicBezTo>
                  <a:pt x="34" y="5"/>
                  <a:pt x="34" y="5"/>
                  <a:pt x="34" y="5"/>
                </a:cubicBezTo>
                <a:moveTo>
                  <a:pt x="0" y="0"/>
                </a:moveTo>
                <a:cubicBezTo>
                  <a:pt x="0" y="1"/>
                  <a:pt x="0" y="2"/>
                  <a:pt x="0" y="3"/>
                </a:cubicBezTo>
                <a:cubicBezTo>
                  <a:pt x="0" y="7"/>
                  <a:pt x="5" y="10"/>
                  <a:pt x="12" y="12"/>
                </a:cubicBezTo>
                <a:cubicBezTo>
                  <a:pt x="14" y="12"/>
                  <a:pt x="16" y="13"/>
                  <a:pt x="18" y="13"/>
                </a:cubicBezTo>
                <a:cubicBezTo>
                  <a:pt x="25" y="13"/>
                  <a:pt x="29" y="8"/>
                  <a:pt x="34" y="5"/>
                </a:cubicBezTo>
                <a:cubicBezTo>
                  <a:pt x="27" y="4"/>
                  <a:pt x="27" y="4"/>
                  <a:pt x="27" y="4"/>
                </a:cubicBezTo>
                <a:cubicBezTo>
                  <a:pt x="26" y="5"/>
                  <a:pt x="25" y="6"/>
                  <a:pt x="24" y="7"/>
                </a:cubicBezTo>
                <a:cubicBezTo>
                  <a:pt x="23" y="9"/>
                  <a:pt x="20" y="10"/>
                  <a:pt x="18" y="10"/>
                </a:cubicBezTo>
                <a:cubicBezTo>
                  <a:pt x="17" y="10"/>
                  <a:pt x="15" y="10"/>
                  <a:pt x="14" y="9"/>
                </a:cubicBezTo>
                <a:cubicBezTo>
                  <a:pt x="8" y="8"/>
                  <a:pt x="3" y="3"/>
                  <a:pt x="4" y="1"/>
                </a:cubicBezTo>
                <a:cubicBezTo>
                  <a:pt x="4" y="1"/>
                  <a:pt x="4" y="1"/>
                  <a:pt x="5" y="1"/>
                </a:cubicBezTo>
                <a:cubicBezTo>
                  <a:pt x="0" y="0"/>
                  <a:pt x="0" y="0"/>
                  <a:pt x="0" y="0"/>
                </a:cubicBezTo>
              </a:path>
            </a:pathLst>
          </a:custGeom>
          <a:solidFill>
            <a:srgbClr val="D642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8" name="Freeform 74"/>
          <p:cNvSpPr>
            <a:spLocks/>
          </p:cNvSpPr>
          <p:nvPr/>
        </p:nvSpPr>
        <p:spPr bwMode="auto">
          <a:xfrm>
            <a:off x="0" y="1752600"/>
            <a:ext cx="127000" cy="325438"/>
          </a:xfrm>
          <a:custGeom>
            <a:avLst/>
            <a:gdLst>
              <a:gd name="T0" fmla="*/ 0 w 9"/>
              <a:gd name="T1" fmla="*/ 0 h 23"/>
              <a:gd name="T2" fmla="*/ 0 w 9"/>
              <a:gd name="T3" fmla="*/ 16 h 23"/>
              <a:gd name="T4" fmla="*/ 5 w 9"/>
              <a:gd name="T5" fmla="*/ 23 h 23"/>
              <a:gd name="T6" fmla="*/ 8 w 9"/>
              <a:gd name="T7" fmla="*/ 20 h 23"/>
              <a:gd name="T8" fmla="*/ 2 w 9"/>
              <a:gd name="T9" fmla="*/ 6 h 23"/>
              <a:gd name="T10" fmla="*/ 0 w 9"/>
              <a:gd name="T11" fmla="*/ 0 h 23"/>
            </a:gdLst>
            <a:ahLst/>
            <a:cxnLst>
              <a:cxn ang="0">
                <a:pos x="T0" y="T1"/>
              </a:cxn>
              <a:cxn ang="0">
                <a:pos x="T2" y="T3"/>
              </a:cxn>
              <a:cxn ang="0">
                <a:pos x="T4" y="T5"/>
              </a:cxn>
              <a:cxn ang="0">
                <a:pos x="T6" y="T7"/>
              </a:cxn>
              <a:cxn ang="0">
                <a:pos x="T8" y="T9"/>
              </a:cxn>
              <a:cxn ang="0">
                <a:pos x="T10" y="T11"/>
              </a:cxn>
            </a:cxnLst>
            <a:rect l="0" t="0" r="r" b="b"/>
            <a:pathLst>
              <a:path w="9" h="23">
                <a:moveTo>
                  <a:pt x="0" y="0"/>
                </a:moveTo>
                <a:cubicBezTo>
                  <a:pt x="0" y="16"/>
                  <a:pt x="0" y="16"/>
                  <a:pt x="0" y="16"/>
                </a:cubicBezTo>
                <a:cubicBezTo>
                  <a:pt x="3" y="18"/>
                  <a:pt x="4" y="20"/>
                  <a:pt x="5" y="23"/>
                </a:cubicBezTo>
                <a:cubicBezTo>
                  <a:pt x="8" y="22"/>
                  <a:pt x="9" y="20"/>
                  <a:pt x="8" y="20"/>
                </a:cubicBezTo>
                <a:cubicBezTo>
                  <a:pt x="3" y="15"/>
                  <a:pt x="3" y="11"/>
                  <a:pt x="2" y="6"/>
                </a:cubicBezTo>
                <a:cubicBezTo>
                  <a:pt x="2" y="4"/>
                  <a:pt x="1" y="2"/>
                  <a:pt x="0" y="0"/>
                </a:cubicBezTo>
              </a:path>
            </a:pathLst>
          </a:custGeom>
          <a:solidFill>
            <a:srgbClr val="80A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9" name="Freeform 75"/>
          <p:cNvSpPr>
            <a:spLocks/>
          </p:cNvSpPr>
          <p:nvPr/>
        </p:nvSpPr>
        <p:spPr bwMode="auto">
          <a:xfrm>
            <a:off x="0" y="1666875"/>
            <a:ext cx="268288" cy="509588"/>
          </a:xfrm>
          <a:custGeom>
            <a:avLst/>
            <a:gdLst>
              <a:gd name="T0" fmla="*/ 0 w 19"/>
              <a:gd name="T1" fmla="*/ 0 h 36"/>
              <a:gd name="T2" fmla="*/ 0 w 19"/>
              <a:gd name="T3" fmla="*/ 6 h 36"/>
              <a:gd name="T4" fmla="*/ 2 w 19"/>
              <a:gd name="T5" fmla="*/ 12 h 36"/>
              <a:gd name="T6" fmla="*/ 8 w 19"/>
              <a:gd name="T7" fmla="*/ 26 h 36"/>
              <a:gd name="T8" fmla="*/ 5 w 19"/>
              <a:gd name="T9" fmla="*/ 29 h 36"/>
              <a:gd name="T10" fmla="*/ 0 w 19"/>
              <a:gd name="T11" fmla="*/ 22 h 36"/>
              <a:gd name="T12" fmla="*/ 0 w 19"/>
              <a:gd name="T13" fmla="*/ 35 h 36"/>
              <a:gd name="T14" fmla="*/ 2 w 19"/>
              <a:gd name="T15" fmla="*/ 36 h 36"/>
              <a:gd name="T16" fmla="*/ 4 w 19"/>
              <a:gd name="T17" fmla="*/ 35 h 36"/>
              <a:gd name="T18" fmla="*/ 17 w 19"/>
              <a:gd name="T19" fmla="*/ 25 h 36"/>
              <a:gd name="T20" fmla="*/ 16 w 19"/>
              <a:gd name="T21" fmla="*/ 22 h 36"/>
              <a:gd name="T22" fmla="*/ 16 w 19"/>
              <a:gd name="T23" fmla="*/ 22 h 36"/>
              <a:gd name="T24" fmla="*/ 15 w 19"/>
              <a:gd name="T25" fmla="*/ 22 h 36"/>
              <a:gd name="T26" fmla="*/ 8 w 19"/>
              <a:gd name="T27" fmla="*/ 16 h 36"/>
              <a:gd name="T28" fmla="*/ 7 w 19"/>
              <a:gd name="T29" fmla="*/ 5 h 36"/>
              <a:gd name="T30" fmla="*/ 1 w 19"/>
              <a:gd name="T31" fmla="*/ 0 h 36"/>
              <a:gd name="T32" fmla="*/ 0 w 19"/>
              <a:gd name="T3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36">
                <a:moveTo>
                  <a:pt x="0" y="0"/>
                </a:moveTo>
                <a:cubicBezTo>
                  <a:pt x="0" y="6"/>
                  <a:pt x="0" y="6"/>
                  <a:pt x="0" y="6"/>
                </a:cubicBezTo>
                <a:cubicBezTo>
                  <a:pt x="1" y="8"/>
                  <a:pt x="2" y="10"/>
                  <a:pt x="2" y="12"/>
                </a:cubicBezTo>
                <a:cubicBezTo>
                  <a:pt x="3" y="17"/>
                  <a:pt x="3" y="21"/>
                  <a:pt x="8" y="26"/>
                </a:cubicBezTo>
                <a:cubicBezTo>
                  <a:pt x="9" y="26"/>
                  <a:pt x="8" y="28"/>
                  <a:pt x="5" y="29"/>
                </a:cubicBezTo>
                <a:cubicBezTo>
                  <a:pt x="4" y="26"/>
                  <a:pt x="3" y="24"/>
                  <a:pt x="0" y="22"/>
                </a:cubicBezTo>
                <a:cubicBezTo>
                  <a:pt x="0" y="35"/>
                  <a:pt x="0" y="35"/>
                  <a:pt x="0" y="35"/>
                </a:cubicBezTo>
                <a:cubicBezTo>
                  <a:pt x="0" y="36"/>
                  <a:pt x="1" y="36"/>
                  <a:pt x="2" y="36"/>
                </a:cubicBezTo>
                <a:cubicBezTo>
                  <a:pt x="2" y="36"/>
                  <a:pt x="3" y="36"/>
                  <a:pt x="4" y="35"/>
                </a:cubicBezTo>
                <a:cubicBezTo>
                  <a:pt x="9" y="32"/>
                  <a:pt x="15" y="29"/>
                  <a:pt x="17" y="25"/>
                </a:cubicBezTo>
                <a:cubicBezTo>
                  <a:pt x="18" y="24"/>
                  <a:pt x="19" y="22"/>
                  <a:pt x="16" y="22"/>
                </a:cubicBezTo>
                <a:cubicBezTo>
                  <a:pt x="16" y="22"/>
                  <a:pt x="16" y="22"/>
                  <a:pt x="16" y="22"/>
                </a:cubicBezTo>
                <a:cubicBezTo>
                  <a:pt x="15" y="22"/>
                  <a:pt x="15" y="22"/>
                  <a:pt x="15" y="22"/>
                </a:cubicBezTo>
                <a:cubicBezTo>
                  <a:pt x="7" y="22"/>
                  <a:pt x="8" y="19"/>
                  <a:pt x="8" y="16"/>
                </a:cubicBezTo>
                <a:cubicBezTo>
                  <a:pt x="8" y="12"/>
                  <a:pt x="6" y="9"/>
                  <a:pt x="7" y="5"/>
                </a:cubicBezTo>
                <a:cubicBezTo>
                  <a:pt x="8" y="2"/>
                  <a:pt x="5" y="1"/>
                  <a:pt x="1" y="0"/>
                </a:cubicBezTo>
                <a:cubicBezTo>
                  <a:pt x="0"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0" name="Freeform 76"/>
          <p:cNvSpPr>
            <a:spLocks noEditPoints="1"/>
          </p:cNvSpPr>
          <p:nvPr/>
        </p:nvSpPr>
        <p:spPr bwMode="auto">
          <a:xfrm>
            <a:off x="11091863" y="2600325"/>
            <a:ext cx="1100138" cy="847725"/>
          </a:xfrm>
          <a:custGeom>
            <a:avLst/>
            <a:gdLst>
              <a:gd name="T0" fmla="*/ 65 w 78"/>
              <a:gd name="T1" fmla="*/ 43 h 60"/>
              <a:gd name="T2" fmla="*/ 65 w 78"/>
              <a:gd name="T3" fmla="*/ 43 h 60"/>
              <a:gd name="T4" fmla="*/ 58 w 78"/>
              <a:gd name="T5" fmla="*/ 35 h 60"/>
              <a:gd name="T6" fmla="*/ 67 w 78"/>
              <a:gd name="T7" fmla="*/ 30 h 60"/>
              <a:gd name="T8" fmla="*/ 68 w 78"/>
              <a:gd name="T9" fmla="*/ 30 h 60"/>
              <a:gd name="T10" fmla="*/ 72 w 78"/>
              <a:gd name="T11" fmla="*/ 35 h 60"/>
              <a:gd name="T12" fmla="*/ 65 w 78"/>
              <a:gd name="T13" fmla="*/ 43 h 60"/>
              <a:gd name="T14" fmla="*/ 78 w 78"/>
              <a:gd name="T15" fmla="*/ 0 h 60"/>
              <a:gd name="T16" fmla="*/ 46 w 78"/>
              <a:gd name="T17" fmla="*/ 9 h 60"/>
              <a:gd name="T18" fmla="*/ 50 w 78"/>
              <a:gd name="T19" fmla="*/ 11 h 60"/>
              <a:gd name="T20" fmla="*/ 57 w 78"/>
              <a:gd name="T21" fmla="*/ 22 h 60"/>
              <a:gd name="T22" fmla="*/ 39 w 78"/>
              <a:gd name="T23" fmla="*/ 27 h 60"/>
              <a:gd name="T24" fmla="*/ 41 w 78"/>
              <a:gd name="T25" fmla="*/ 39 h 60"/>
              <a:gd name="T26" fmla="*/ 19 w 78"/>
              <a:gd name="T27" fmla="*/ 44 h 60"/>
              <a:gd name="T28" fmla="*/ 16 w 78"/>
              <a:gd name="T29" fmla="*/ 44 h 60"/>
              <a:gd name="T30" fmla="*/ 10 w 78"/>
              <a:gd name="T31" fmla="*/ 38 h 60"/>
              <a:gd name="T32" fmla="*/ 13 w 78"/>
              <a:gd name="T33" fmla="*/ 31 h 60"/>
              <a:gd name="T34" fmla="*/ 5 w 78"/>
              <a:gd name="T35" fmla="*/ 42 h 60"/>
              <a:gd name="T36" fmla="*/ 0 w 78"/>
              <a:gd name="T37" fmla="*/ 50 h 60"/>
              <a:gd name="T38" fmla="*/ 3 w 78"/>
              <a:gd name="T39" fmla="*/ 51 h 60"/>
              <a:gd name="T40" fmla="*/ 3 w 78"/>
              <a:gd name="T41" fmla="*/ 51 h 60"/>
              <a:gd name="T42" fmla="*/ 38 w 78"/>
              <a:gd name="T43" fmla="*/ 58 h 60"/>
              <a:gd name="T44" fmla="*/ 44 w 78"/>
              <a:gd name="T45" fmla="*/ 60 h 60"/>
              <a:gd name="T46" fmla="*/ 48 w 78"/>
              <a:gd name="T47" fmla="*/ 59 h 60"/>
              <a:gd name="T48" fmla="*/ 48 w 78"/>
              <a:gd name="T49" fmla="*/ 59 h 60"/>
              <a:gd name="T50" fmla="*/ 43 w 78"/>
              <a:gd name="T51" fmla="*/ 54 h 60"/>
              <a:gd name="T52" fmla="*/ 55 w 78"/>
              <a:gd name="T53" fmla="*/ 51 h 60"/>
              <a:gd name="T54" fmla="*/ 56 w 78"/>
              <a:gd name="T55" fmla="*/ 51 h 60"/>
              <a:gd name="T56" fmla="*/ 71 w 78"/>
              <a:gd name="T57" fmla="*/ 56 h 60"/>
              <a:gd name="T58" fmla="*/ 71 w 78"/>
              <a:gd name="T59" fmla="*/ 57 h 60"/>
              <a:gd name="T60" fmla="*/ 78 w 78"/>
              <a:gd name="T61" fmla="*/ 56 h 60"/>
              <a:gd name="T62" fmla="*/ 78 w 78"/>
              <a:gd name="T6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60">
                <a:moveTo>
                  <a:pt x="65" y="43"/>
                </a:moveTo>
                <a:cubicBezTo>
                  <a:pt x="65" y="43"/>
                  <a:pt x="65" y="43"/>
                  <a:pt x="65" y="43"/>
                </a:cubicBezTo>
                <a:cubicBezTo>
                  <a:pt x="61" y="42"/>
                  <a:pt x="57" y="38"/>
                  <a:pt x="58" y="35"/>
                </a:cubicBezTo>
                <a:cubicBezTo>
                  <a:pt x="59" y="32"/>
                  <a:pt x="62" y="30"/>
                  <a:pt x="67" y="30"/>
                </a:cubicBezTo>
                <a:cubicBezTo>
                  <a:pt x="67" y="30"/>
                  <a:pt x="68" y="30"/>
                  <a:pt x="68" y="30"/>
                </a:cubicBezTo>
                <a:cubicBezTo>
                  <a:pt x="73" y="31"/>
                  <a:pt x="73" y="32"/>
                  <a:pt x="72" y="35"/>
                </a:cubicBezTo>
                <a:cubicBezTo>
                  <a:pt x="71" y="40"/>
                  <a:pt x="69" y="43"/>
                  <a:pt x="65" y="43"/>
                </a:cubicBezTo>
                <a:moveTo>
                  <a:pt x="78" y="0"/>
                </a:moveTo>
                <a:cubicBezTo>
                  <a:pt x="46" y="9"/>
                  <a:pt x="46" y="9"/>
                  <a:pt x="46" y="9"/>
                </a:cubicBezTo>
                <a:cubicBezTo>
                  <a:pt x="47" y="10"/>
                  <a:pt x="49" y="10"/>
                  <a:pt x="50" y="11"/>
                </a:cubicBezTo>
                <a:cubicBezTo>
                  <a:pt x="56" y="14"/>
                  <a:pt x="59" y="17"/>
                  <a:pt x="57" y="22"/>
                </a:cubicBezTo>
                <a:cubicBezTo>
                  <a:pt x="55" y="26"/>
                  <a:pt x="48" y="26"/>
                  <a:pt x="39" y="27"/>
                </a:cubicBezTo>
                <a:cubicBezTo>
                  <a:pt x="48" y="31"/>
                  <a:pt x="46" y="35"/>
                  <a:pt x="41" y="39"/>
                </a:cubicBezTo>
                <a:cubicBezTo>
                  <a:pt x="37" y="42"/>
                  <a:pt x="26" y="44"/>
                  <a:pt x="19" y="44"/>
                </a:cubicBezTo>
                <a:cubicBezTo>
                  <a:pt x="18" y="44"/>
                  <a:pt x="17" y="44"/>
                  <a:pt x="16" y="44"/>
                </a:cubicBezTo>
                <a:cubicBezTo>
                  <a:pt x="11" y="43"/>
                  <a:pt x="9" y="41"/>
                  <a:pt x="10" y="38"/>
                </a:cubicBezTo>
                <a:cubicBezTo>
                  <a:pt x="11" y="35"/>
                  <a:pt x="12" y="33"/>
                  <a:pt x="13" y="31"/>
                </a:cubicBezTo>
                <a:cubicBezTo>
                  <a:pt x="7" y="34"/>
                  <a:pt x="3" y="37"/>
                  <a:pt x="5" y="42"/>
                </a:cubicBezTo>
                <a:cubicBezTo>
                  <a:pt x="6" y="45"/>
                  <a:pt x="1" y="48"/>
                  <a:pt x="0" y="50"/>
                </a:cubicBezTo>
                <a:cubicBezTo>
                  <a:pt x="1" y="51"/>
                  <a:pt x="2" y="51"/>
                  <a:pt x="3" y="51"/>
                </a:cubicBezTo>
                <a:cubicBezTo>
                  <a:pt x="3" y="51"/>
                  <a:pt x="3" y="51"/>
                  <a:pt x="3" y="51"/>
                </a:cubicBezTo>
                <a:cubicBezTo>
                  <a:pt x="15" y="53"/>
                  <a:pt x="29" y="52"/>
                  <a:pt x="38" y="58"/>
                </a:cubicBezTo>
                <a:cubicBezTo>
                  <a:pt x="39" y="59"/>
                  <a:pt x="42" y="60"/>
                  <a:pt x="44" y="60"/>
                </a:cubicBezTo>
                <a:cubicBezTo>
                  <a:pt x="45" y="60"/>
                  <a:pt x="47" y="60"/>
                  <a:pt x="48" y="59"/>
                </a:cubicBezTo>
                <a:cubicBezTo>
                  <a:pt x="48" y="59"/>
                  <a:pt x="48" y="59"/>
                  <a:pt x="48" y="59"/>
                </a:cubicBezTo>
                <a:cubicBezTo>
                  <a:pt x="47" y="57"/>
                  <a:pt x="42" y="57"/>
                  <a:pt x="43" y="54"/>
                </a:cubicBezTo>
                <a:cubicBezTo>
                  <a:pt x="44" y="53"/>
                  <a:pt x="52" y="51"/>
                  <a:pt x="55" y="51"/>
                </a:cubicBezTo>
                <a:cubicBezTo>
                  <a:pt x="55" y="51"/>
                  <a:pt x="56" y="51"/>
                  <a:pt x="56" y="51"/>
                </a:cubicBezTo>
                <a:cubicBezTo>
                  <a:pt x="61" y="52"/>
                  <a:pt x="68" y="52"/>
                  <a:pt x="71" y="56"/>
                </a:cubicBezTo>
                <a:cubicBezTo>
                  <a:pt x="71" y="56"/>
                  <a:pt x="71" y="56"/>
                  <a:pt x="71" y="57"/>
                </a:cubicBezTo>
                <a:cubicBezTo>
                  <a:pt x="78" y="56"/>
                  <a:pt x="78" y="56"/>
                  <a:pt x="78" y="56"/>
                </a:cubicBezTo>
                <a:cubicBezTo>
                  <a:pt x="78" y="0"/>
                  <a:pt x="78" y="0"/>
                  <a:pt x="78" y="0"/>
                </a:cubicBezTo>
              </a:path>
            </a:pathLst>
          </a:custGeom>
          <a:solidFill>
            <a:srgbClr val="C7BB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1" name="Freeform 77"/>
          <p:cNvSpPr>
            <a:spLocks/>
          </p:cNvSpPr>
          <p:nvPr/>
        </p:nvSpPr>
        <p:spPr bwMode="auto">
          <a:xfrm>
            <a:off x="12093575" y="3390900"/>
            <a:ext cx="98425" cy="71438"/>
          </a:xfrm>
          <a:custGeom>
            <a:avLst/>
            <a:gdLst>
              <a:gd name="T0" fmla="*/ 7 w 7"/>
              <a:gd name="T1" fmla="*/ 0 h 5"/>
              <a:gd name="T2" fmla="*/ 7 w 7"/>
              <a:gd name="T3" fmla="*/ 0 h 5"/>
              <a:gd name="T4" fmla="*/ 0 w 7"/>
              <a:gd name="T5" fmla="*/ 1 h 5"/>
              <a:gd name="T6" fmla="*/ 7 w 7"/>
              <a:gd name="T7" fmla="*/ 5 h 5"/>
              <a:gd name="T8" fmla="*/ 7 w 7"/>
              <a:gd name="T9" fmla="*/ 0 h 5"/>
            </a:gdLst>
            <a:ahLst/>
            <a:cxnLst>
              <a:cxn ang="0">
                <a:pos x="T0" y="T1"/>
              </a:cxn>
              <a:cxn ang="0">
                <a:pos x="T2" y="T3"/>
              </a:cxn>
              <a:cxn ang="0">
                <a:pos x="T4" y="T5"/>
              </a:cxn>
              <a:cxn ang="0">
                <a:pos x="T6" y="T7"/>
              </a:cxn>
              <a:cxn ang="0">
                <a:pos x="T8" y="T9"/>
              </a:cxn>
            </a:cxnLst>
            <a:rect l="0" t="0" r="r" b="b"/>
            <a:pathLst>
              <a:path w="7" h="5">
                <a:moveTo>
                  <a:pt x="7" y="0"/>
                </a:moveTo>
                <a:cubicBezTo>
                  <a:pt x="7" y="0"/>
                  <a:pt x="7" y="0"/>
                  <a:pt x="7" y="0"/>
                </a:cubicBezTo>
                <a:cubicBezTo>
                  <a:pt x="0" y="1"/>
                  <a:pt x="0" y="1"/>
                  <a:pt x="0" y="1"/>
                </a:cubicBezTo>
                <a:cubicBezTo>
                  <a:pt x="2" y="3"/>
                  <a:pt x="4" y="4"/>
                  <a:pt x="7" y="5"/>
                </a:cubicBezTo>
                <a:cubicBezTo>
                  <a:pt x="7" y="0"/>
                  <a:pt x="7" y="0"/>
                  <a:pt x="7" y="0"/>
                </a:cubicBezTo>
              </a:path>
            </a:pathLst>
          </a:custGeom>
          <a:solidFill>
            <a:srgbClr val="C436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2" name="Freeform 78"/>
          <p:cNvSpPr>
            <a:spLocks/>
          </p:cNvSpPr>
          <p:nvPr/>
        </p:nvSpPr>
        <p:spPr bwMode="auto">
          <a:xfrm>
            <a:off x="11514138" y="2176463"/>
            <a:ext cx="677863" cy="550863"/>
          </a:xfrm>
          <a:custGeom>
            <a:avLst/>
            <a:gdLst>
              <a:gd name="T0" fmla="*/ 48 w 48"/>
              <a:gd name="T1" fmla="*/ 0 h 39"/>
              <a:gd name="T2" fmla="*/ 39 w 48"/>
              <a:gd name="T3" fmla="*/ 4 h 39"/>
              <a:gd name="T4" fmla="*/ 0 w 48"/>
              <a:gd name="T5" fmla="*/ 26 h 39"/>
              <a:gd name="T6" fmla="*/ 15 w 48"/>
              <a:gd name="T7" fmla="*/ 36 h 39"/>
              <a:gd name="T8" fmla="*/ 16 w 48"/>
              <a:gd name="T9" fmla="*/ 39 h 39"/>
              <a:gd name="T10" fmla="*/ 48 w 48"/>
              <a:gd name="T11" fmla="*/ 30 h 39"/>
              <a:gd name="T12" fmla="*/ 48 w 48"/>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48" h="39">
                <a:moveTo>
                  <a:pt x="48" y="0"/>
                </a:moveTo>
                <a:cubicBezTo>
                  <a:pt x="44" y="1"/>
                  <a:pt x="41" y="2"/>
                  <a:pt x="39" y="4"/>
                </a:cubicBezTo>
                <a:cubicBezTo>
                  <a:pt x="28" y="13"/>
                  <a:pt x="13" y="18"/>
                  <a:pt x="0" y="26"/>
                </a:cubicBezTo>
                <a:cubicBezTo>
                  <a:pt x="11" y="26"/>
                  <a:pt x="17" y="29"/>
                  <a:pt x="15" y="36"/>
                </a:cubicBezTo>
                <a:cubicBezTo>
                  <a:pt x="14" y="37"/>
                  <a:pt x="15" y="38"/>
                  <a:pt x="16" y="39"/>
                </a:cubicBezTo>
                <a:cubicBezTo>
                  <a:pt x="48" y="30"/>
                  <a:pt x="48" y="30"/>
                  <a:pt x="48" y="30"/>
                </a:cubicBezTo>
                <a:cubicBezTo>
                  <a:pt x="48" y="0"/>
                  <a:pt x="48" y="0"/>
                  <a:pt x="48" y="0"/>
                </a:cubicBezTo>
              </a:path>
            </a:pathLst>
          </a:custGeom>
          <a:solidFill>
            <a:srgbClr val="6C92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3" name="Freeform 79"/>
          <p:cNvSpPr>
            <a:spLocks/>
          </p:cNvSpPr>
          <p:nvPr/>
        </p:nvSpPr>
        <p:spPr bwMode="auto">
          <a:xfrm>
            <a:off x="11034713" y="2727325"/>
            <a:ext cx="889000" cy="579438"/>
          </a:xfrm>
          <a:custGeom>
            <a:avLst/>
            <a:gdLst>
              <a:gd name="T0" fmla="*/ 50 w 63"/>
              <a:gd name="T1" fmla="*/ 0 h 41"/>
              <a:gd name="T2" fmla="*/ 43 w 63"/>
              <a:gd name="T3" fmla="*/ 1 h 41"/>
              <a:gd name="T4" fmla="*/ 49 w 63"/>
              <a:gd name="T5" fmla="*/ 4 h 41"/>
              <a:gd name="T6" fmla="*/ 51 w 63"/>
              <a:gd name="T7" fmla="*/ 4 h 41"/>
              <a:gd name="T8" fmla="*/ 56 w 63"/>
              <a:gd name="T9" fmla="*/ 12 h 41"/>
              <a:gd name="T10" fmla="*/ 47 w 63"/>
              <a:gd name="T11" fmla="*/ 14 h 41"/>
              <a:gd name="T12" fmla="*/ 31 w 63"/>
              <a:gd name="T13" fmla="*/ 18 h 41"/>
              <a:gd name="T14" fmla="*/ 29 w 63"/>
              <a:gd name="T15" fmla="*/ 21 h 41"/>
              <a:gd name="T16" fmla="*/ 32 w 63"/>
              <a:gd name="T17" fmla="*/ 22 h 41"/>
              <a:gd name="T18" fmla="*/ 33 w 63"/>
              <a:gd name="T19" fmla="*/ 21 h 41"/>
              <a:gd name="T20" fmla="*/ 36 w 63"/>
              <a:gd name="T21" fmla="*/ 21 h 41"/>
              <a:gd name="T22" fmla="*/ 40 w 63"/>
              <a:gd name="T23" fmla="*/ 20 h 41"/>
              <a:gd name="T24" fmla="*/ 43 w 63"/>
              <a:gd name="T25" fmla="*/ 21 h 41"/>
              <a:gd name="T26" fmla="*/ 43 w 63"/>
              <a:gd name="T27" fmla="*/ 26 h 41"/>
              <a:gd name="T28" fmla="*/ 17 w 63"/>
              <a:gd name="T29" fmla="*/ 32 h 41"/>
              <a:gd name="T30" fmla="*/ 23 w 63"/>
              <a:gd name="T31" fmla="*/ 17 h 41"/>
              <a:gd name="T32" fmla="*/ 22 w 63"/>
              <a:gd name="T33" fmla="*/ 14 h 41"/>
              <a:gd name="T34" fmla="*/ 19 w 63"/>
              <a:gd name="T35" fmla="*/ 14 h 41"/>
              <a:gd name="T36" fmla="*/ 13 w 63"/>
              <a:gd name="T37" fmla="*/ 15 h 41"/>
              <a:gd name="T38" fmla="*/ 12 w 63"/>
              <a:gd name="T39" fmla="*/ 18 h 41"/>
              <a:gd name="T40" fmla="*/ 8 w 63"/>
              <a:gd name="T41" fmla="*/ 22 h 41"/>
              <a:gd name="T42" fmla="*/ 2 w 63"/>
              <a:gd name="T43" fmla="*/ 28 h 41"/>
              <a:gd name="T44" fmla="*/ 0 w 63"/>
              <a:gd name="T45" fmla="*/ 41 h 41"/>
              <a:gd name="T46" fmla="*/ 4 w 63"/>
              <a:gd name="T47" fmla="*/ 41 h 41"/>
              <a:gd name="T48" fmla="*/ 9 w 63"/>
              <a:gd name="T49" fmla="*/ 33 h 41"/>
              <a:gd name="T50" fmla="*/ 17 w 63"/>
              <a:gd name="T51" fmla="*/ 22 h 41"/>
              <a:gd name="T52" fmla="*/ 14 w 63"/>
              <a:gd name="T53" fmla="*/ 29 h 41"/>
              <a:gd name="T54" fmla="*/ 20 w 63"/>
              <a:gd name="T55" fmla="*/ 35 h 41"/>
              <a:gd name="T56" fmla="*/ 23 w 63"/>
              <a:gd name="T57" fmla="*/ 35 h 41"/>
              <a:gd name="T58" fmla="*/ 45 w 63"/>
              <a:gd name="T59" fmla="*/ 30 h 41"/>
              <a:gd name="T60" fmla="*/ 43 w 63"/>
              <a:gd name="T61" fmla="*/ 18 h 41"/>
              <a:gd name="T62" fmla="*/ 61 w 63"/>
              <a:gd name="T63" fmla="*/ 13 h 41"/>
              <a:gd name="T64" fmla="*/ 54 w 63"/>
              <a:gd name="T65" fmla="*/ 2 h 41"/>
              <a:gd name="T66" fmla="*/ 50 w 63"/>
              <a:gd name="T6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 h="41">
                <a:moveTo>
                  <a:pt x="50" y="0"/>
                </a:moveTo>
                <a:cubicBezTo>
                  <a:pt x="43" y="1"/>
                  <a:pt x="43" y="1"/>
                  <a:pt x="43" y="1"/>
                </a:cubicBezTo>
                <a:cubicBezTo>
                  <a:pt x="44" y="2"/>
                  <a:pt x="46" y="3"/>
                  <a:pt x="49" y="4"/>
                </a:cubicBezTo>
                <a:cubicBezTo>
                  <a:pt x="49" y="4"/>
                  <a:pt x="50" y="4"/>
                  <a:pt x="51" y="4"/>
                </a:cubicBezTo>
                <a:cubicBezTo>
                  <a:pt x="55" y="6"/>
                  <a:pt x="57" y="9"/>
                  <a:pt x="56" y="12"/>
                </a:cubicBezTo>
                <a:cubicBezTo>
                  <a:pt x="55" y="15"/>
                  <a:pt x="51" y="14"/>
                  <a:pt x="47" y="14"/>
                </a:cubicBezTo>
                <a:cubicBezTo>
                  <a:pt x="41" y="15"/>
                  <a:pt x="37" y="17"/>
                  <a:pt x="31" y="18"/>
                </a:cubicBezTo>
                <a:cubicBezTo>
                  <a:pt x="29" y="18"/>
                  <a:pt x="28" y="19"/>
                  <a:pt x="29" y="21"/>
                </a:cubicBezTo>
                <a:cubicBezTo>
                  <a:pt x="30" y="21"/>
                  <a:pt x="31" y="22"/>
                  <a:pt x="32" y="22"/>
                </a:cubicBezTo>
                <a:cubicBezTo>
                  <a:pt x="33" y="22"/>
                  <a:pt x="33" y="22"/>
                  <a:pt x="33" y="21"/>
                </a:cubicBezTo>
                <a:cubicBezTo>
                  <a:pt x="34" y="21"/>
                  <a:pt x="35" y="21"/>
                  <a:pt x="36" y="21"/>
                </a:cubicBezTo>
                <a:cubicBezTo>
                  <a:pt x="38" y="20"/>
                  <a:pt x="39" y="20"/>
                  <a:pt x="40" y="20"/>
                </a:cubicBezTo>
                <a:cubicBezTo>
                  <a:pt x="41" y="20"/>
                  <a:pt x="42" y="20"/>
                  <a:pt x="43" y="21"/>
                </a:cubicBezTo>
                <a:cubicBezTo>
                  <a:pt x="46" y="23"/>
                  <a:pt x="44" y="24"/>
                  <a:pt x="43" y="26"/>
                </a:cubicBezTo>
                <a:cubicBezTo>
                  <a:pt x="37" y="32"/>
                  <a:pt x="28" y="32"/>
                  <a:pt x="17" y="32"/>
                </a:cubicBezTo>
                <a:cubicBezTo>
                  <a:pt x="22" y="27"/>
                  <a:pt x="19" y="22"/>
                  <a:pt x="23" y="17"/>
                </a:cubicBezTo>
                <a:cubicBezTo>
                  <a:pt x="24" y="16"/>
                  <a:pt x="24" y="15"/>
                  <a:pt x="22" y="14"/>
                </a:cubicBezTo>
                <a:cubicBezTo>
                  <a:pt x="21" y="14"/>
                  <a:pt x="20" y="14"/>
                  <a:pt x="19" y="14"/>
                </a:cubicBezTo>
                <a:cubicBezTo>
                  <a:pt x="17" y="14"/>
                  <a:pt x="15" y="14"/>
                  <a:pt x="13" y="15"/>
                </a:cubicBezTo>
                <a:cubicBezTo>
                  <a:pt x="10" y="16"/>
                  <a:pt x="11" y="17"/>
                  <a:pt x="12" y="18"/>
                </a:cubicBezTo>
                <a:cubicBezTo>
                  <a:pt x="14" y="20"/>
                  <a:pt x="12" y="22"/>
                  <a:pt x="8" y="22"/>
                </a:cubicBezTo>
                <a:cubicBezTo>
                  <a:pt x="3" y="23"/>
                  <a:pt x="1" y="26"/>
                  <a:pt x="2" y="28"/>
                </a:cubicBezTo>
                <a:cubicBezTo>
                  <a:pt x="5" y="33"/>
                  <a:pt x="2" y="37"/>
                  <a:pt x="0" y="41"/>
                </a:cubicBezTo>
                <a:cubicBezTo>
                  <a:pt x="2" y="41"/>
                  <a:pt x="3" y="41"/>
                  <a:pt x="4" y="41"/>
                </a:cubicBezTo>
                <a:cubicBezTo>
                  <a:pt x="5" y="39"/>
                  <a:pt x="10" y="36"/>
                  <a:pt x="9" y="33"/>
                </a:cubicBezTo>
                <a:cubicBezTo>
                  <a:pt x="7" y="28"/>
                  <a:pt x="11" y="25"/>
                  <a:pt x="17" y="22"/>
                </a:cubicBezTo>
                <a:cubicBezTo>
                  <a:pt x="16" y="24"/>
                  <a:pt x="15" y="26"/>
                  <a:pt x="14" y="29"/>
                </a:cubicBezTo>
                <a:cubicBezTo>
                  <a:pt x="13" y="32"/>
                  <a:pt x="15" y="34"/>
                  <a:pt x="20" y="35"/>
                </a:cubicBezTo>
                <a:cubicBezTo>
                  <a:pt x="21" y="35"/>
                  <a:pt x="22" y="35"/>
                  <a:pt x="23" y="35"/>
                </a:cubicBezTo>
                <a:cubicBezTo>
                  <a:pt x="30" y="35"/>
                  <a:pt x="41" y="33"/>
                  <a:pt x="45" y="30"/>
                </a:cubicBezTo>
                <a:cubicBezTo>
                  <a:pt x="50" y="26"/>
                  <a:pt x="52" y="22"/>
                  <a:pt x="43" y="18"/>
                </a:cubicBezTo>
                <a:cubicBezTo>
                  <a:pt x="52" y="17"/>
                  <a:pt x="59" y="17"/>
                  <a:pt x="61" y="13"/>
                </a:cubicBezTo>
                <a:cubicBezTo>
                  <a:pt x="63" y="8"/>
                  <a:pt x="60" y="5"/>
                  <a:pt x="54" y="2"/>
                </a:cubicBezTo>
                <a:cubicBezTo>
                  <a:pt x="53" y="1"/>
                  <a:pt x="51" y="1"/>
                  <a:pt x="50"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4" name="Freeform 80"/>
          <p:cNvSpPr>
            <a:spLocks/>
          </p:cNvSpPr>
          <p:nvPr/>
        </p:nvSpPr>
        <p:spPr bwMode="auto">
          <a:xfrm>
            <a:off x="11360150" y="2147888"/>
            <a:ext cx="831850" cy="593725"/>
          </a:xfrm>
          <a:custGeom>
            <a:avLst/>
            <a:gdLst>
              <a:gd name="T0" fmla="*/ 59 w 59"/>
              <a:gd name="T1" fmla="*/ 0 h 42"/>
              <a:gd name="T2" fmla="*/ 39 w 59"/>
              <a:gd name="T3" fmla="*/ 9 h 42"/>
              <a:gd name="T4" fmla="*/ 24 w 59"/>
              <a:gd name="T5" fmla="*/ 16 h 42"/>
              <a:gd name="T6" fmla="*/ 23 w 59"/>
              <a:gd name="T7" fmla="*/ 16 h 42"/>
              <a:gd name="T8" fmla="*/ 23 w 59"/>
              <a:gd name="T9" fmla="*/ 16 h 42"/>
              <a:gd name="T10" fmla="*/ 21 w 59"/>
              <a:gd name="T11" fmla="*/ 17 h 42"/>
              <a:gd name="T12" fmla="*/ 6 w 59"/>
              <a:gd name="T13" fmla="*/ 25 h 42"/>
              <a:gd name="T14" fmla="*/ 1 w 59"/>
              <a:gd name="T15" fmla="*/ 30 h 42"/>
              <a:gd name="T16" fmla="*/ 7 w 59"/>
              <a:gd name="T17" fmla="*/ 33 h 42"/>
              <a:gd name="T18" fmla="*/ 12 w 59"/>
              <a:gd name="T19" fmla="*/ 32 h 42"/>
              <a:gd name="T20" fmla="*/ 17 w 59"/>
              <a:gd name="T21" fmla="*/ 31 h 42"/>
              <a:gd name="T22" fmla="*/ 20 w 59"/>
              <a:gd name="T23" fmla="*/ 37 h 42"/>
              <a:gd name="T24" fmla="*/ 20 w 59"/>
              <a:gd name="T25" fmla="*/ 42 h 42"/>
              <a:gd name="T26" fmla="*/ 27 w 59"/>
              <a:gd name="T27" fmla="*/ 41 h 42"/>
              <a:gd name="T28" fmla="*/ 26 w 59"/>
              <a:gd name="T29" fmla="*/ 38 h 42"/>
              <a:gd name="T30" fmla="*/ 11 w 59"/>
              <a:gd name="T31" fmla="*/ 28 h 42"/>
              <a:gd name="T32" fmla="*/ 50 w 59"/>
              <a:gd name="T33" fmla="*/ 6 h 42"/>
              <a:gd name="T34" fmla="*/ 59 w 59"/>
              <a:gd name="T35" fmla="*/ 2 h 42"/>
              <a:gd name="T36" fmla="*/ 59 w 59"/>
              <a:gd name="T3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42">
                <a:moveTo>
                  <a:pt x="59" y="0"/>
                </a:moveTo>
                <a:cubicBezTo>
                  <a:pt x="51" y="1"/>
                  <a:pt x="44" y="3"/>
                  <a:pt x="39" y="9"/>
                </a:cubicBezTo>
                <a:cubicBezTo>
                  <a:pt x="36" y="12"/>
                  <a:pt x="32" y="16"/>
                  <a:pt x="24" y="16"/>
                </a:cubicBezTo>
                <a:cubicBezTo>
                  <a:pt x="23" y="16"/>
                  <a:pt x="23" y="16"/>
                  <a:pt x="23" y="16"/>
                </a:cubicBezTo>
                <a:cubicBezTo>
                  <a:pt x="23" y="16"/>
                  <a:pt x="23" y="16"/>
                  <a:pt x="23" y="16"/>
                </a:cubicBezTo>
                <a:cubicBezTo>
                  <a:pt x="22" y="16"/>
                  <a:pt x="21" y="17"/>
                  <a:pt x="21" y="17"/>
                </a:cubicBezTo>
                <a:cubicBezTo>
                  <a:pt x="19" y="21"/>
                  <a:pt x="13" y="23"/>
                  <a:pt x="6" y="25"/>
                </a:cubicBezTo>
                <a:cubicBezTo>
                  <a:pt x="2" y="25"/>
                  <a:pt x="0" y="27"/>
                  <a:pt x="1" y="30"/>
                </a:cubicBezTo>
                <a:cubicBezTo>
                  <a:pt x="3" y="32"/>
                  <a:pt x="5" y="33"/>
                  <a:pt x="7" y="33"/>
                </a:cubicBezTo>
                <a:cubicBezTo>
                  <a:pt x="8" y="33"/>
                  <a:pt x="10" y="32"/>
                  <a:pt x="12" y="32"/>
                </a:cubicBezTo>
                <a:cubicBezTo>
                  <a:pt x="14" y="32"/>
                  <a:pt x="16" y="31"/>
                  <a:pt x="17" y="31"/>
                </a:cubicBezTo>
                <a:cubicBezTo>
                  <a:pt x="21" y="31"/>
                  <a:pt x="22" y="33"/>
                  <a:pt x="20" y="37"/>
                </a:cubicBezTo>
                <a:cubicBezTo>
                  <a:pt x="19" y="39"/>
                  <a:pt x="19" y="41"/>
                  <a:pt x="20" y="42"/>
                </a:cubicBezTo>
                <a:cubicBezTo>
                  <a:pt x="27" y="41"/>
                  <a:pt x="27" y="41"/>
                  <a:pt x="27" y="41"/>
                </a:cubicBezTo>
                <a:cubicBezTo>
                  <a:pt x="26" y="40"/>
                  <a:pt x="25" y="39"/>
                  <a:pt x="26" y="38"/>
                </a:cubicBezTo>
                <a:cubicBezTo>
                  <a:pt x="28" y="31"/>
                  <a:pt x="22" y="28"/>
                  <a:pt x="11" y="28"/>
                </a:cubicBezTo>
                <a:cubicBezTo>
                  <a:pt x="24" y="20"/>
                  <a:pt x="39" y="15"/>
                  <a:pt x="50" y="6"/>
                </a:cubicBezTo>
                <a:cubicBezTo>
                  <a:pt x="52" y="4"/>
                  <a:pt x="55" y="3"/>
                  <a:pt x="59" y="2"/>
                </a:cubicBezTo>
                <a:cubicBezTo>
                  <a:pt x="59" y="0"/>
                  <a:pt x="59" y="0"/>
                  <a:pt x="59" y="0"/>
                </a:cubicBezTo>
              </a:path>
            </a:pathLst>
          </a:custGeom>
          <a:solidFill>
            <a:srgbClr val="668A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6" name="Freeform 82"/>
          <p:cNvSpPr>
            <a:spLocks noEditPoints="1"/>
          </p:cNvSpPr>
          <p:nvPr/>
        </p:nvSpPr>
        <p:spPr bwMode="auto">
          <a:xfrm>
            <a:off x="8382000" y="0"/>
            <a:ext cx="3386138" cy="1371600"/>
          </a:xfrm>
          <a:custGeom>
            <a:avLst/>
            <a:gdLst>
              <a:gd name="T0" fmla="*/ 214 w 240"/>
              <a:gd name="T1" fmla="*/ 81 h 97"/>
              <a:gd name="T2" fmla="*/ 209 w 240"/>
              <a:gd name="T3" fmla="*/ 82 h 97"/>
              <a:gd name="T4" fmla="*/ 201 w 240"/>
              <a:gd name="T5" fmla="*/ 85 h 97"/>
              <a:gd name="T6" fmla="*/ 201 w 240"/>
              <a:gd name="T7" fmla="*/ 85 h 97"/>
              <a:gd name="T8" fmla="*/ 192 w 240"/>
              <a:gd name="T9" fmla="*/ 90 h 97"/>
              <a:gd name="T10" fmla="*/ 204 w 240"/>
              <a:gd name="T11" fmla="*/ 86 h 97"/>
              <a:gd name="T12" fmla="*/ 212 w 240"/>
              <a:gd name="T13" fmla="*/ 83 h 97"/>
              <a:gd name="T14" fmla="*/ 216 w 240"/>
              <a:gd name="T15" fmla="*/ 83 h 97"/>
              <a:gd name="T16" fmla="*/ 225 w 240"/>
              <a:gd name="T17" fmla="*/ 89 h 97"/>
              <a:gd name="T18" fmla="*/ 232 w 240"/>
              <a:gd name="T19" fmla="*/ 97 h 97"/>
              <a:gd name="T20" fmla="*/ 240 w 240"/>
              <a:gd name="T21" fmla="*/ 97 h 97"/>
              <a:gd name="T22" fmla="*/ 220 w 240"/>
              <a:gd name="T23" fmla="*/ 83 h 97"/>
              <a:gd name="T24" fmla="*/ 214 w 240"/>
              <a:gd name="T25" fmla="*/ 81 h 97"/>
              <a:gd name="T26" fmla="*/ 17 w 240"/>
              <a:gd name="T27" fmla="*/ 15 h 97"/>
              <a:gd name="T28" fmla="*/ 5 w 240"/>
              <a:gd name="T29" fmla="*/ 18 h 97"/>
              <a:gd name="T30" fmla="*/ 11 w 240"/>
              <a:gd name="T31" fmla="*/ 26 h 97"/>
              <a:gd name="T32" fmla="*/ 28 w 240"/>
              <a:gd name="T33" fmla="*/ 28 h 97"/>
              <a:gd name="T34" fmla="*/ 35 w 240"/>
              <a:gd name="T35" fmla="*/ 18 h 97"/>
              <a:gd name="T36" fmla="*/ 32 w 240"/>
              <a:gd name="T37" fmla="*/ 19 h 97"/>
              <a:gd name="T38" fmla="*/ 24 w 240"/>
              <a:gd name="T39" fmla="*/ 17 h 97"/>
              <a:gd name="T40" fmla="*/ 17 w 240"/>
              <a:gd name="T41" fmla="*/ 15 h 97"/>
              <a:gd name="T42" fmla="*/ 48 w 240"/>
              <a:gd name="T43" fmla="*/ 0 h 97"/>
              <a:gd name="T44" fmla="*/ 39 w 240"/>
              <a:gd name="T45" fmla="*/ 0 h 97"/>
              <a:gd name="T46" fmla="*/ 40 w 240"/>
              <a:gd name="T47" fmla="*/ 9 h 97"/>
              <a:gd name="T48" fmla="*/ 41 w 240"/>
              <a:gd name="T49" fmla="*/ 10 h 97"/>
              <a:gd name="T50" fmla="*/ 48 w 240"/>
              <a:gd name="T51" fmla="*/ 0 h 97"/>
              <a:gd name="T52" fmla="*/ 140 w 240"/>
              <a:gd name="T53" fmla="*/ 0 h 97"/>
              <a:gd name="T54" fmla="*/ 124 w 240"/>
              <a:gd name="T55" fmla="*/ 0 h 97"/>
              <a:gd name="T56" fmla="*/ 123 w 240"/>
              <a:gd name="T57" fmla="*/ 1 h 97"/>
              <a:gd name="T58" fmla="*/ 130 w 240"/>
              <a:gd name="T59" fmla="*/ 3 h 97"/>
              <a:gd name="T60" fmla="*/ 122 w 240"/>
              <a:gd name="T61" fmla="*/ 6 h 97"/>
              <a:gd name="T62" fmla="*/ 122 w 240"/>
              <a:gd name="T63" fmla="*/ 6 h 97"/>
              <a:gd name="T64" fmla="*/ 118 w 240"/>
              <a:gd name="T65" fmla="*/ 5 h 97"/>
              <a:gd name="T66" fmla="*/ 108 w 240"/>
              <a:gd name="T67" fmla="*/ 17 h 97"/>
              <a:gd name="T68" fmla="*/ 117 w 240"/>
              <a:gd name="T69" fmla="*/ 11 h 97"/>
              <a:gd name="T70" fmla="*/ 120 w 240"/>
              <a:gd name="T71" fmla="*/ 10 h 97"/>
              <a:gd name="T72" fmla="*/ 132 w 240"/>
              <a:gd name="T73" fmla="*/ 17 h 97"/>
              <a:gd name="T74" fmla="*/ 132 w 240"/>
              <a:gd name="T75" fmla="*/ 24 h 97"/>
              <a:gd name="T76" fmla="*/ 167 w 240"/>
              <a:gd name="T77" fmla="*/ 16 h 97"/>
              <a:gd name="T78" fmla="*/ 174 w 240"/>
              <a:gd name="T79" fmla="*/ 14 h 97"/>
              <a:gd name="T80" fmla="*/ 181 w 240"/>
              <a:gd name="T81" fmla="*/ 15 h 97"/>
              <a:gd name="T82" fmla="*/ 184 w 240"/>
              <a:gd name="T83" fmla="*/ 17 h 97"/>
              <a:gd name="T84" fmla="*/ 192 w 240"/>
              <a:gd name="T85" fmla="*/ 10 h 97"/>
              <a:gd name="T86" fmla="*/ 190 w 240"/>
              <a:gd name="T87" fmla="*/ 6 h 97"/>
              <a:gd name="T88" fmla="*/ 188 w 240"/>
              <a:gd name="T89" fmla="*/ 6 h 97"/>
              <a:gd name="T90" fmla="*/ 184 w 240"/>
              <a:gd name="T91" fmla="*/ 7 h 97"/>
              <a:gd name="T92" fmla="*/ 162 w 240"/>
              <a:gd name="T93" fmla="*/ 15 h 97"/>
              <a:gd name="T94" fmla="*/ 157 w 240"/>
              <a:gd name="T95" fmla="*/ 16 h 97"/>
              <a:gd name="T96" fmla="*/ 151 w 240"/>
              <a:gd name="T97" fmla="*/ 14 h 97"/>
              <a:gd name="T98" fmla="*/ 144 w 240"/>
              <a:gd name="T99" fmla="*/ 12 h 97"/>
              <a:gd name="T100" fmla="*/ 140 w 240"/>
              <a:gd name="T101" fmla="*/ 7 h 97"/>
              <a:gd name="T102" fmla="*/ 140 w 240"/>
              <a:gd name="T103" fmla="*/ 0 h 97"/>
              <a:gd name="T104" fmla="*/ 204 w 240"/>
              <a:gd name="T105" fmla="*/ 0 h 97"/>
              <a:gd name="T106" fmla="*/ 200 w 240"/>
              <a:gd name="T107" fmla="*/ 0 h 97"/>
              <a:gd name="T108" fmla="*/ 201 w 240"/>
              <a:gd name="T109" fmla="*/ 3 h 97"/>
              <a:gd name="T110" fmla="*/ 204 w 240"/>
              <a:gd name="T11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97">
                <a:moveTo>
                  <a:pt x="214" y="81"/>
                </a:moveTo>
                <a:cubicBezTo>
                  <a:pt x="213" y="81"/>
                  <a:pt x="211" y="82"/>
                  <a:pt x="209" y="82"/>
                </a:cubicBezTo>
                <a:cubicBezTo>
                  <a:pt x="207" y="84"/>
                  <a:pt x="204" y="85"/>
                  <a:pt x="201" y="85"/>
                </a:cubicBezTo>
                <a:cubicBezTo>
                  <a:pt x="201" y="85"/>
                  <a:pt x="201" y="85"/>
                  <a:pt x="201" y="85"/>
                </a:cubicBezTo>
                <a:cubicBezTo>
                  <a:pt x="192" y="90"/>
                  <a:pt x="192" y="90"/>
                  <a:pt x="192" y="90"/>
                </a:cubicBezTo>
                <a:cubicBezTo>
                  <a:pt x="196" y="90"/>
                  <a:pt x="200" y="87"/>
                  <a:pt x="204" y="86"/>
                </a:cubicBezTo>
                <a:cubicBezTo>
                  <a:pt x="207" y="86"/>
                  <a:pt x="209" y="84"/>
                  <a:pt x="212" y="83"/>
                </a:cubicBezTo>
                <a:cubicBezTo>
                  <a:pt x="214" y="83"/>
                  <a:pt x="215" y="83"/>
                  <a:pt x="216" y="83"/>
                </a:cubicBezTo>
                <a:cubicBezTo>
                  <a:pt x="222" y="83"/>
                  <a:pt x="226" y="86"/>
                  <a:pt x="225" y="89"/>
                </a:cubicBezTo>
                <a:cubicBezTo>
                  <a:pt x="224" y="95"/>
                  <a:pt x="225" y="97"/>
                  <a:pt x="232" y="97"/>
                </a:cubicBezTo>
                <a:cubicBezTo>
                  <a:pt x="234" y="97"/>
                  <a:pt x="237" y="97"/>
                  <a:pt x="240" y="97"/>
                </a:cubicBezTo>
                <a:cubicBezTo>
                  <a:pt x="232" y="92"/>
                  <a:pt x="230" y="86"/>
                  <a:pt x="220" y="83"/>
                </a:cubicBezTo>
                <a:cubicBezTo>
                  <a:pt x="218" y="82"/>
                  <a:pt x="216" y="81"/>
                  <a:pt x="214" y="81"/>
                </a:cubicBezTo>
                <a:moveTo>
                  <a:pt x="17" y="15"/>
                </a:moveTo>
                <a:cubicBezTo>
                  <a:pt x="12" y="15"/>
                  <a:pt x="9" y="16"/>
                  <a:pt x="5" y="18"/>
                </a:cubicBezTo>
                <a:cubicBezTo>
                  <a:pt x="0" y="20"/>
                  <a:pt x="4" y="25"/>
                  <a:pt x="11" y="26"/>
                </a:cubicBezTo>
                <a:cubicBezTo>
                  <a:pt x="17" y="27"/>
                  <a:pt x="22" y="28"/>
                  <a:pt x="28" y="28"/>
                </a:cubicBezTo>
                <a:cubicBezTo>
                  <a:pt x="35" y="18"/>
                  <a:pt x="35" y="18"/>
                  <a:pt x="35" y="18"/>
                </a:cubicBezTo>
                <a:cubicBezTo>
                  <a:pt x="34" y="18"/>
                  <a:pt x="33" y="19"/>
                  <a:pt x="32" y="19"/>
                </a:cubicBezTo>
                <a:cubicBezTo>
                  <a:pt x="29" y="19"/>
                  <a:pt x="26" y="18"/>
                  <a:pt x="24" y="17"/>
                </a:cubicBezTo>
                <a:cubicBezTo>
                  <a:pt x="21" y="15"/>
                  <a:pt x="19" y="15"/>
                  <a:pt x="17" y="15"/>
                </a:cubicBezTo>
                <a:moveTo>
                  <a:pt x="48" y="0"/>
                </a:moveTo>
                <a:cubicBezTo>
                  <a:pt x="39" y="0"/>
                  <a:pt x="39" y="0"/>
                  <a:pt x="39" y="0"/>
                </a:cubicBezTo>
                <a:cubicBezTo>
                  <a:pt x="37" y="3"/>
                  <a:pt x="38" y="6"/>
                  <a:pt x="40" y="9"/>
                </a:cubicBezTo>
                <a:cubicBezTo>
                  <a:pt x="40" y="10"/>
                  <a:pt x="41" y="10"/>
                  <a:pt x="41" y="10"/>
                </a:cubicBezTo>
                <a:cubicBezTo>
                  <a:pt x="48" y="0"/>
                  <a:pt x="48" y="0"/>
                  <a:pt x="48" y="0"/>
                </a:cubicBezTo>
                <a:moveTo>
                  <a:pt x="140" y="0"/>
                </a:moveTo>
                <a:cubicBezTo>
                  <a:pt x="124" y="0"/>
                  <a:pt x="124" y="0"/>
                  <a:pt x="124" y="0"/>
                </a:cubicBezTo>
                <a:cubicBezTo>
                  <a:pt x="123" y="1"/>
                  <a:pt x="123" y="1"/>
                  <a:pt x="123" y="1"/>
                </a:cubicBezTo>
                <a:cubicBezTo>
                  <a:pt x="125" y="1"/>
                  <a:pt x="129" y="1"/>
                  <a:pt x="130" y="3"/>
                </a:cubicBezTo>
                <a:cubicBezTo>
                  <a:pt x="131" y="4"/>
                  <a:pt x="127" y="6"/>
                  <a:pt x="122" y="6"/>
                </a:cubicBezTo>
                <a:cubicBezTo>
                  <a:pt x="122" y="6"/>
                  <a:pt x="122" y="6"/>
                  <a:pt x="122" y="6"/>
                </a:cubicBezTo>
                <a:cubicBezTo>
                  <a:pt x="121" y="6"/>
                  <a:pt x="119" y="6"/>
                  <a:pt x="118" y="5"/>
                </a:cubicBezTo>
                <a:cubicBezTo>
                  <a:pt x="108" y="17"/>
                  <a:pt x="108" y="17"/>
                  <a:pt x="108" y="17"/>
                </a:cubicBezTo>
                <a:cubicBezTo>
                  <a:pt x="111" y="16"/>
                  <a:pt x="114" y="14"/>
                  <a:pt x="117" y="11"/>
                </a:cubicBezTo>
                <a:cubicBezTo>
                  <a:pt x="117" y="10"/>
                  <a:pt x="118" y="10"/>
                  <a:pt x="120" y="10"/>
                </a:cubicBezTo>
                <a:cubicBezTo>
                  <a:pt x="124" y="10"/>
                  <a:pt x="132" y="13"/>
                  <a:pt x="132" y="17"/>
                </a:cubicBezTo>
                <a:cubicBezTo>
                  <a:pt x="133" y="19"/>
                  <a:pt x="130" y="21"/>
                  <a:pt x="132" y="24"/>
                </a:cubicBezTo>
                <a:cubicBezTo>
                  <a:pt x="141" y="18"/>
                  <a:pt x="157" y="22"/>
                  <a:pt x="167" y="16"/>
                </a:cubicBezTo>
                <a:cubicBezTo>
                  <a:pt x="168" y="15"/>
                  <a:pt x="171" y="14"/>
                  <a:pt x="174" y="14"/>
                </a:cubicBezTo>
                <a:cubicBezTo>
                  <a:pt x="176" y="14"/>
                  <a:pt x="179" y="14"/>
                  <a:pt x="181" y="15"/>
                </a:cubicBezTo>
                <a:cubicBezTo>
                  <a:pt x="182" y="16"/>
                  <a:pt x="183" y="16"/>
                  <a:pt x="184" y="17"/>
                </a:cubicBezTo>
                <a:cubicBezTo>
                  <a:pt x="192" y="10"/>
                  <a:pt x="192" y="10"/>
                  <a:pt x="192" y="10"/>
                </a:cubicBezTo>
                <a:cubicBezTo>
                  <a:pt x="193" y="9"/>
                  <a:pt x="193" y="7"/>
                  <a:pt x="190" y="6"/>
                </a:cubicBezTo>
                <a:cubicBezTo>
                  <a:pt x="190" y="6"/>
                  <a:pt x="189" y="6"/>
                  <a:pt x="188" y="6"/>
                </a:cubicBezTo>
                <a:cubicBezTo>
                  <a:pt x="186" y="6"/>
                  <a:pt x="185" y="6"/>
                  <a:pt x="184" y="7"/>
                </a:cubicBezTo>
                <a:cubicBezTo>
                  <a:pt x="178" y="11"/>
                  <a:pt x="169" y="12"/>
                  <a:pt x="162" y="15"/>
                </a:cubicBezTo>
                <a:cubicBezTo>
                  <a:pt x="161" y="15"/>
                  <a:pt x="159" y="16"/>
                  <a:pt x="157" y="16"/>
                </a:cubicBezTo>
                <a:cubicBezTo>
                  <a:pt x="155" y="16"/>
                  <a:pt x="153" y="15"/>
                  <a:pt x="151" y="14"/>
                </a:cubicBezTo>
                <a:cubicBezTo>
                  <a:pt x="149" y="13"/>
                  <a:pt x="147" y="12"/>
                  <a:pt x="144" y="12"/>
                </a:cubicBezTo>
                <a:cubicBezTo>
                  <a:pt x="140" y="11"/>
                  <a:pt x="139" y="9"/>
                  <a:pt x="140" y="7"/>
                </a:cubicBezTo>
                <a:cubicBezTo>
                  <a:pt x="141" y="5"/>
                  <a:pt x="140" y="2"/>
                  <a:pt x="140" y="0"/>
                </a:cubicBezTo>
                <a:moveTo>
                  <a:pt x="204" y="0"/>
                </a:moveTo>
                <a:cubicBezTo>
                  <a:pt x="200" y="0"/>
                  <a:pt x="200" y="0"/>
                  <a:pt x="200" y="0"/>
                </a:cubicBezTo>
                <a:cubicBezTo>
                  <a:pt x="201" y="1"/>
                  <a:pt x="201" y="2"/>
                  <a:pt x="201" y="3"/>
                </a:cubicBezTo>
                <a:cubicBezTo>
                  <a:pt x="204" y="0"/>
                  <a:pt x="204" y="0"/>
                  <a:pt x="204" y="0"/>
                </a:cubicBezTo>
              </a:path>
            </a:pathLst>
          </a:custGeom>
          <a:solidFill>
            <a:srgbClr val="E2D6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7" name="Freeform 83"/>
          <p:cNvSpPr>
            <a:spLocks/>
          </p:cNvSpPr>
          <p:nvPr/>
        </p:nvSpPr>
        <p:spPr bwMode="auto">
          <a:xfrm>
            <a:off x="10907713" y="0"/>
            <a:ext cx="1284288" cy="1271588"/>
          </a:xfrm>
          <a:custGeom>
            <a:avLst/>
            <a:gdLst>
              <a:gd name="T0" fmla="*/ 67 w 91"/>
              <a:gd name="T1" fmla="*/ 0 h 90"/>
              <a:gd name="T2" fmla="*/ 68 w 91"/>
              <a:gd name="T3" fmla="*/ 10 h 90"/>
              <a:gd name="T4" fmla="*/ 62 w 91"/>
              <a:gd name="T5" fmla="*/ 17 h 90"/>
              <a:gd name="T6" fmla="*/ 72 w 91"/>
              <a:gd name="T7" fmla="*/ 22 h 90"/>
              <a:gd name="T8" fmla="*/ 73 w 91"/>
              <a:gd name="T9" fmla="*/ 30 h 90"/>
              <a:gd name="T10" fmla="*/ 79 w 91"/>
              <a:gd name="T11" fmla="*/ 29 h 90"/>
              <a:gd name="T12" fmla="*/ 85 w 91"/>
              <a:gd name="T13" fmla="*/ 34 h 90"/>
              <a:gd name="T14" fmla="*/ 81 w 91"/>
              <a:gd name="T15" fmla="*/ 34 h 90"/>
              <a:gd name="T16" fmla="*/ 73 w 91"/>
              <a:gd name="T17" fmla="*/ 33 h 90"/>
              <a:gd name="T18" fmla="*/ 67 w 91"/>
              <a:gd name="T19" fmla="*/ 32 h 90"/>
              <a:gd name="T20" fmla="*/ 58 w 91"/>
              <a:gd name="T21" fmla="*/ 35 h 90"/>
              <a:gd name="T22" fmla="*/ 53 w 91"/>
              <a:gd name="T23" fmla="*/ 34 h 90"/>
              <a:gd name="T24" fmla="*/ 45 w 91"/>
              <a:gd name="T25" fmla="*/ 13 h 90"/>
              <a:gd name="T26" fmla="*/ 43 w 91"/>
              <a:gd name="T27" fmla="*/ 0 h 90"/>
              <a:gd name="T28" fmla="*/ 22 w 91"/>
              <a:gd name="T29" fmla="*/ 3 h 90"/>
              <a:gd name="T30" fmla="*/ 33 w 91"/>
              <a:gd name="T31" fmla="*/ 9 h 90"/>
              <a:gd name="T32" fmla="*/ 24 w 91"/>
              <a:gd name="T33" fmla="*/ 18 h 90"/>
              <a:gd name="T34" fmla="*/ 12 w 91"/>
              <a:gd name="T35" fmla="*/ 21 h 90"/>
              <a:gd name="T36" fmla="*/ 8 w 91"/>
              <a:gd name="T37" fmla="*/ 14 h 90"/>
              <a:gd name="T38" fmla="*/ 13 w 91"/>
              <a:gd name="T39" fmla="*/ 10 h 90"/>
              <a:gd name="T40" fmla="*/ 5 w 91"/>
              <a:gd name="T41" fmla="*/ 25 h 90"/>
              <a:gd name="T42" fmla="*/ 9 w 91"/>
              <a:gd name="T43" fmla="*/ 41 h 90"/>
              <a:gd name="T44" fmla="*/ 19 w 91"/>
              <a:gd name="T45" fmla="*/ 54 h 90"/>
              <a:gd name="T46" fmla="*/ 18 w 91"/>
              <a:gd name="T47" fmla="*/ 71 h 90"/>
              <a:gd name="T48" fmla="*/ 15 w 91"/>
              <a:gd name="T49" fmla="*/ 74 h 90"/>
              <a:gd name="T50" fmla="*/ 11 w 91"/>
              <a:gd name="T51" fmla="*/ 80 h 90"/>
              <a:gd name="T52" fmla="*/ 12 w 91"/>
              <a:gd name="T53" fmla="*/ 90 h 90"/>
              <a:gd name="T54" fmla="*/ 22 w 91"/>
              <a:gd name="T55" fmla="*/ 85 h 90"/>
              <a:gd name="T56" fmla="*/ 14 w 91"/>
              <a:gd name="T57" fmla="*/ 76 h 90"/>
              <a:gd name="T58" fmla="*/ 17 w 91"/>
              <a:gd name="T59" fmla="*/ 72 h 90"/>
              <a:gd name="T60" fmla="*/ 21 w 91"/>
              <a:gd name="T61" fmla="*/ 63 h 90"/>
              <a:gd name="T62" fmla="*/ 35 w 91"/>
              <a:gd name="T63" fmla="*/ 57 h 90"/>
              <a:gd name="T64" fmla="*/ 29 w 91"/>
              <a:gd name="T65" fmla="*/ 51 h 90"/>
              <a:gd name="T66" fmla="*/ 27 w 91"/>
              <a:gd name="T67" fmla="*/ 38 h 90"/>
              <a:gd name="T68" fmla="*/ 8 w 91"/>
              <a:gd name="T69" fmla="*/ 29 h 90"/>
              <a:gd name="T70" fmla="*/ 20 w 91"/>
              <a:gd name="T71" fmla="*/ 29 h 90"/>
              <a:gd name="T72" fmla="*/ 30 w 91"/>
              <a:gd name="T73" fmla="*/ 34 h 90"/>
              <a:gd name="T74" fmla="*/ 38 w 91"/>
              <a:gd name="T75" fmla="*/ 32 h 90"/>
              <a:gd name="T76" fmla="*/ 46 w 91"/>
              <a:gd name="T77" fmla="*/ 41 h 90"/>
              <a:gd name="T78" fmla="*/ 41 w 91"/>
              <a:gd name="T79" fmla="*/ 54 h 90"/>
              <a:gd name="T80" fmla="*/ 44 w 91"/>
              <a:gd name="T81" fmla="*/ 55 h 90"/>
              <a:gd name="T82" fmla="*/ 68 w 91"/>
              <a:gd name="T83" fmla="*/ 44 h 90"/>
              <a:gd name="T84" fmla="*/ 70 w 91"/>
              <a:gd name="T85" fmla="*/ 44 h 90"/>
              <a:gd name="T86" fmla="*/ 91 w 91"/>
              <a:gd name="T87" fmla="*/ 3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1" h="90">
                <a:moveTo>
                  <a:pt x="91" y="0"/>
                </a:moveTo>
                <a:cubicBezTo>
                  <a:pt x="67" y="0"/>
                  <a:pt x="67" y="0"/>
                  <a:pt x="67" y="0"/>
                </a:cubicBezTo>
                <a:cubicBezTo>
                  <a:pt x="68" y="1"/>
                  <a:pt x="70" y="1"/>
                  <a:pt x="71" y="2"/>
                </a:cubicBezTo>
                <a:cubicBezTo>
                  <a:pt x="76" y="6"/>
                  <a:pt x="76" y="8"/>
                  <a:pt x="68" y="10"/>
                </a:cubicBezTo>
                <a:cubicBezTo>
                  <a:pt x="63" y="11"/>
                  <a:pt x="57" y="12"/>
                  <a:pt x="55" y="16"/>
                </a:cubicBezTo>
                <a:cubicBezTo>
                  <a:pt x="58" y="17"/>
                  <a:pt x="60" y="17"/>
                  <a:pt x="62" y="17"/>
                </a:cubicBezTo>
                <a:cubicBezTo>
                  <a:pt x="64" y="17"/>
                  <a:pt x="66" y="16"/>
                  <a:pt x="69" y="13"/>
                </a:cubicBezTo>
                <a:cubicBezTo>
                  <a:pt x="77" y="17"/>
                  <a:pt x="77" y="17"/>
                  <a:pt x="72" y="22"/>
                </a:cubicBezTo>
                <a:cubicBezTo>
                  <a:pt x="70" y="23"/>
                  <a:pt x="68" y="25"/>
                  <a:pt x="69" y="26"/>
                </a:cubicBezTo>
                <a:cubicBezTo>
                  <a:pt x="70" y="28"/>
                  <a:pt x="70" y="30"/>
                  <a:pt x="73" y="30"/>
                </a:cubicBezTo>
                <a:cubicBezTo>
                  <a:pt x="74" y="30"/>
                  <a:pt x="75" y="30"/>
                  <a:pt x="76" y="29"/>
                </a:cubicBezTo>
                <a:cubicBezTo>
                  <a:pt x="77" y="29"/>
                  <a:pt x="78" y="29"/>
                  <a:pt x="79" y="29"/>
                </a:cubicBezTo>
                <a:cubicBezTo>
                  <a:pt x="82" y="29"/>
                  <a:pt x="83" y="30"/>
                  <a:pt x="85" y="31"/>
                </a:cubicBezTo>
                <a:cubicBezTo>
                  <a:pt x="85" y="32"/>
                  <a:pt x="86" y="33"/>
                  <a:pt x="85" y="34"/>
                </a:cubicBezTo>
                <a:cubicBezTo>
                  <a:pt x="84" y="34"/>
                  <a:pt x="84" y="34"/>
                  <a:pt x="83" y="34"/>
                </a:cubicBezTo>
                <a:cubicBezTo>
                  <a:pt x="82" y="34"/>
                  <a:pt x="81" y="34"/>
                  <a:pt x="81" y="34"/>
                </a:cubicBezTo>
                <a:cubicBezTo>
                  <a:pt x="79" y="33"/>
                  <a:pt x="77" y="33"/>
                  <a:pt x="75" y="33"/>
                </a:cubicBezTo>
                <a:cubicBezTo>
                  <a:pt x="74" y="33"/>
                  <a:pt x="74" y="33"/>
                  <a:pt x="73" y="33"/>
                </a:cubicBezTo>
                <a:cubicBezTo>
                  <a:pt x="73" y="33"/>
                  <a:pt x="73" y="33"/>
                  <a:pt x="72" y="33"/>
                </a:cubicBezTo>
                <a:cubicBezTo>
                  <a:pt x="70" y="33"/>
                  <a:pt x="69" y="33"/>
                  <a:pt x="67" y="32"/>
                </a:cubicBezTo>
                <a:cubicBezTo>
                  <a:pt x="66" y="32"/>
                  <a:pt x="66" y="32"/>
                  <a:pt x="65" y="32"/>
                </a:cubicBezTo>
                <a:cubicBezTo>
                  <a:pt x="62" y="32"/>
                  <a:pt x="61" y="34"/>
                  <a:pt x="58" y="35"/>
                </a:cubicBezTo>
                <a:cubicBezTo>
                  <a:pt x="57" y="35"/>
                  <a:pt x="56" y="36"/>
                  <a:pt x="55" y="36"/>
                </a:cubicBezTo>
                <a:cubicBezTo>
                  <a:pt x="54" y="36"/>
                  <a:pt x="53" y="35"/>
                  <a:pt x="53" y="34"/>
                </a:cubicBezTo>
                <a:cubicBezTo>
                  <a:pt x="53" y="28"/>
                  <a:pt x="49" y="22"/>
                  <a:pt x="52" y="16"/>
                </a:cubicBezTo>
                <a:cubicBezTo>
                  <a:pt x="49" y="15"/>
                  <a:pt x="45" y="15"/>
                  <a:pt x="45" y="13"/>
                </a:cubicBezTo>
                <a:cubicBezTo>
                  <a:pt x="44" y="10"/>
                  <a:pt x="39" y="7"/>
                  <a:pt x="42" y="3"/>
                </a:cubicBezTo>
                <a:cubicBezTo>
                  <a:pt x="42" y="2"/>
                  <a:pt x="43" y="1"/>
                  <a:pt x="43" y="0"/>
                </a:cubicBezTo>
                <a:cubicBezTo>
                  <a:pt x="25" y="0"/>
                  <a:pt x="25" y="0"/>
                  <a:pt x="25" y="0"/>
                </a:cubicBezTo>
                <a:cubicBezTo>
                  <a:pt x="22" y="3"/>
                  <a:pt x="22" y="3"/>
                  <a:pt x="22" y="3"/>
                </a:cubicBezTo>
                <a:cubicBezTo>
                  <a:pt x="22" y="6"/>
                  <a:pt x="23" y="8"/>
                  <a:pt x="24" y="8"/>
                </a:cubicBezTo>
                <a:cubicBezTo>
                  <a:pt x="27" y="9"/>
                  <a:pt x="30" y="9"/>
                  <a:pt x="33" y="9"/>
                </a:cubicBezTo>
                <a:cubicBezTo>
                  <a:pt x="38" y="10"/>
                  <a:pt x="38" y="11"/>
                  <a:pt x="35" y="13"/>
                </a:cubicBezTo>
                <a:cubicBezTo>
                  <a:pt x="32" y="15"/>
                  <a:pt x="28" y="16"/>
                  <a:pt x="24" y="18"/>
                </a:cubicBezTo>
                <a:cubicBezTo>
                  <a:pt x="22" y="18"/>
                  <a:pt x="20" y="18"/>
                  <a:pt x="18" y="19"/>
                </a:cubicBezTo>
                <a:cubicBezTo>
                  <a:pt x="16" y="20"/>
                  <a:pt x="14" y="21"/>
                  <a:pt x="12" y="21"/>
                </a:cubicBezTo>
                <a:cubicBezTo>
                  <a:pt x="11" y="21"/>
                  <a:pt x="10" y="21"/>
                  <a:pt x="9" y="20"/>
                </a:cubicBezTo>
                <a:cubicBezTo>
                  <a:pt x="6" y="19"/>
                  <a:pt x="7" y="16"/>
                  <a:pt x="8" y="14"/>
                </a:cubicBezTo>
                <a:cubicBezTo>
                  <a:pt x="9" y="13"/>
                  <a:pt x="11" y="12"/>
                  <a:pt x="13" y="10"/>
                </a:cubicBezTo>
                <a:cubicBezTo>
                  <a:pt x="13" y="10"/>
                  <a:pt x="13" y="10"/>
                  <a:pt x="13" y="10"/>
                </a:cubicBezTo>
                <a:cubicBezTo>
                  <a:pt x="5" y="17"/>
                  <a:pt x="5" y="17"/>
                  <a:pt x="5" y="17"/>
                </a:cubicBezTo>
                <a:cubicBezTo>
                  <a:pt x="7" y="19"/>
                  <a:pt x="6" y="22"/>
                  <a:pt x="5" y="25"/>
                </a:cubicBezTo>
                <a:cubicBezTo>
                  <a:pt x="3" y="28"/>
                  <a:pt x="0" y="31"/>
                  <a:pt x="1" y="35"/>
                </a:cubicBezTo>
                <a:cubicBezTo>
                  <a:pt x="2" y="38"/>
                  <a:pt x="3" y="40"/>
                  <a:pt x="9" y="41"/>
                </a:cubicBezTo>
                <a:cubicBezTo>
                  <a:pt x="23" y="41"/>
                  <a:pt x="25" y="44"/>
                  <a:pt x="20" y="51"/>
                </a:cubicBezTo>
                <a:cubicBezTo>
                  <a:pt x="19" y="52"/>
                  <a:pt x="18" y="53"/>
                  <a:pt x="19" y="54"/>
                </a:cubicBezTo>
                <a:cubicBezTo>
                  <a:pt x="21" y="57"/>
                  <a:pt x="22" y="60"/>
                  <a:pt x="21" y="63"/>
                </a:cubicBezTo>
                <a:cubicBezTo>
                  <a:pt x="19" y="65"/>
                  <a:pt x="18" y="68"/>
                  <a:pt x="18" y="71"/>
                </a:cubicBezTo>
                <a:cubicBezTo>
                  <a:pt x="17" y="72"/>
                  <a:pt x="17" y="72"/>
                  <a:pt x="16" y="73"/>
                </a:cubicBezTo>
                <a:cubicBezTo>
                  <a:pt x="16" y="73"/>
                  <a:pt x="15" y="74"/>
                  <a:pt x="15" y="74"/>
                </a:cubicBezTo>
                <a:cubicBezTo>
                  <a:pt x="15" y="75"/>
                  <a:pt x="14" y="75"/>
                  <a:pt x="14" y="76"/>
                </a:cubicBezTo>
                <a:cubicBezTo>
                  <a:pt x="13" y="77"/>
                  <a:pt x="12" y="78"/>
                  <a:pt x="11" y="80"/>
                </a:cubicBezTo>
                <a:cubicBezTo>
                  <a:pt x="9" y="83"/>
                  <a:pt x="3" y="86"/>
                  <a:pt x="8" y="89"/>
                </a:cubicBezTo>
                <a:cubicBezTo>
                  <a:pt x="10" y="90"/>
                  <a:pt x="11" y="90"/>
                  <a:pt x="12" y="90"/>
                </a:cubicBezTo>
                <a:cubicBezTo>
                  <a:pt x="13" y="90"/>
                  <a:pt x="13" y="90"/>
                  <a:pt x="13" y="90"/>
                </a:cubicBezTo>
                <a:cubicBezTo>
                  <a:pt x="22" y="85"/>
                  <a:pt x="22" y="85"/>
                  <a:pt x="22" y="85"/>
                </a:cubicBezTo>
                <a:cubicBezTo>
                  <a:pt x="20" y="85"/>
                  <a:pt x="18" y="84"/>
                  <a:pt x="16" y="83"/>
                </a:cubicBezTo>
                <a:cubicBezTo>
                  <a:pt x="12" y="81"/>
                  <a:pt x="12" y="78"/>
                  <a:pt x="14" y="76"/>
                </a:cubicBezTo>
                <a:cubicBezTo>
                  <a:pt x="15" y="75"/>
                  <a:pt x="15" y="74"/>
                  <a:pt x="16" y="73"/>
                </a:cubicBezTo>
                <a:cubicBezTo>
                  <a:pt x="17" y="73"/>
                  <a:pt x="17" y="72"/>
                  <a:pt x="17" y="72"/>
                </a:cubicBezTo>
                <a:cubicBezTo>
                  <a:pt x="18" y="71"/>
                  <a:pt x="18" y="71"/>
                  <a:pt x="18" y="71"/>
                </a:cubicBezTo>
                <a:cubicBezTo>
                  <a:pt x="19" y="69"/>
                  <a:pt x="21" y="66"/>
                  <a:pt x="21" y="63"/>
                </a:cubicBezTo>
                <a:cubicBezTo>
                  <a:pt x="25" y="60"/>
                  <a:pt x="30" y="58"/>
                  <a:pt x="36" y="57"/>
                </a:cubicBezTo>
                <a:cubicBezTo>
                  <a:pt x="36" y="57"/>
                  <a:pt x="35" y="57"/>
                  <a:pt x="35" y="57"/>
                </a:cubicBezTo>
                <a:cubicBezTo>
                  <a:pt x="34" y="57"/>
                  <a:pt x="34" y="57"/>
                  <a:pt x="33" y="57"/>
                </a:cubicBezTo>
                <a:cubicBezTo>
                  <a:pt x="29" y="56"/>
                  <a:pt x="28" y="53"/>
                  <a:pt x="29" y="51"/>
                </a:cubicBezTo>
                <a:cubicBezTo>
                  <a:pt x="30" y="49"/>
                  <a:pt x="31" y="46"/>
                  <a:pt x="32" y="44"/>
                </a:cubicBezTo>
                <a:cubicBezTo>
                  <a:pt x="34" y="41"/>
                  <a:pt x="33" y="39"/>
                  <a:pt x="27" y="38"/>
                </a:cubicBezTo>
                <a:cubicBezTo>
                  <a:pt x="21" y="37"/>
                  <a:pt x="16" y="35"/>
                  <a:pt x="10" y="33"/>
                </a:cubicBezTo>
                <a:cubicBezTo>
                  <a:pt x="5" y="32"/>
                  <a:pt x="5" y="31"/>
                  <a:pt x="8" y="29"/>
                </a:cubicBezTo>
                <a:cubicBezTo>
                  <a:pt x="10" y="27"/>
                  <a:pt x="12" y="26"/>
                  <a:pt x="14" y="26"/>
                </a:cubicBezTo>
                <a:cubicBezTo>
                  <a:pt x="16" y="26"/>
                  <a:pt x="18" y="27"/>
                  <a:pt x="20" y="29"/>
                </a:cubicBezTo>
                <a:cubicBezTo>
                  <a:pt x="21" y="29"/>
                  <a:pt x="21" y="29"/>
                  <a:pt x="21" y="30"/>
                </a:cubicBezTo>
                <a:cubicBezTo>
                  <a:pt x="25" y="33"/>
                  <a:pt x="27" y="34"/>
                  <a:pt x="30" y="34"/>
                </a:cubicBezTo>
                <a:cubicBezTo>
                  <a:pt x="31" y="34"/>
                  <a:pt x="34" y="33"/>
                  <a:pt x="38" y="32"/>
                </a:cubicBezTo>
                <a:cubicBezTo>
                  <a:pt x="38" y="32"/>
                  <a:pt x="38" y="32"/>
                  <a:pt x="38" y="32"/>
                </a:cubicBezTo>
                <a:cubicBezTo>
                  <a:pt x="38" y="32"/>
                  <a:pt x="38" y="32"/>
                  <a:pt x="38" y="32"/>
                </a:cubicBezTo>
                <a:cubicBezTo>
                  <a:pt x="37" y="37"/>
                  <a:pt x="40" y="39"/>
                  <a:pt x="46" y="41"/>
                </a:cubicBezTo>
                <a:cubicBezTo>
                  <a:pt x="53" y="43"/>
                  <a:pt x="53" y="45"/>
                  <a:pt x="48" y="48"/>
                </a:cubicBezTo>
                <a:cubicBezTo>
                  <a:pt x="44" y="50"/>
                  <a:pt x="44" y="52"/>
                  <a:pt x="41" y="54"/>
                </a:cubicBezTo>
                <a:cubicBezTo>
                  <a:pt x="40" y="55"/>
                  <a:pt x="39" y="56"/>
                  <a:pt x="37" y="57"/>
                </a:cubicBezTo>
                <a:cubicBezTo>
                  <a:pt x="39" y="56"/>
                  <a:pt x="41" y="56"/>
                  <a:pt x="44" y="55"/>
                </a:cubicBezTo>
                <a:cubicBezTo>
                  <a:pt x="46" y="55"/>
                  <a:pt x="47" y="54"/>
                  <a:pt x="48" y="53"/>
                </a:cubicBezTo>
                <a:cubicBezTo>
                  <a:pt x="51" y="47"/>
                  <a:pt x="57" y="44"/>
                  <a:pt x="68" y="44"/>
                </a:cubicBezTo>
                <a:cubicBezTo>
                  <a:pt x="68" y="44"/>
                  <a:pt x="68" y="44"/>
                  <a:pt x="69" y="44"/>
                </a:cubicBezTo>
                <a:cubicBezTo>
                  <a:pt x="69" y="44"/>
                  <a:pt x="70" y="44"/>
                  <a:pt x="70" y="44"/>
                </a:cubicBezTo>
                <a:cubicBezTo>
                  <a:pt x="77" y="44"/>
                  <a:pt x="84" y="43"/>
                  <a:pt x="88" y="39"/>
                </a:cubicBezTo>
                <a:cubicBezTo>
                  <a:pt x="89" y="38"/>
                  <a:pt x="90" y="37"/>
                  <a:pt x="91" y="37"/>
                </a:cubicBezTo>
                <a:cubicBezTo>
                  <a:pt x="91" y="0"/>
                  <a:pt x="91" y="0"/>
                  <a:pt x="91" y="0"/>
                </a:cubicBezTo>
              </a:path>
            </a:pathLst>
          </a:custGeom>
          <a:solidFill>
            <a:srgbClr val="DF3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8" name="Freeform 84"/>
          <p:cNvSpPr>
            <a:spLocks noEditPoints="1"/>
          </p:cNvSpPr>
          <p:nvPr/>
        </p:nvSpPr>
        <p:spPr bwMode="auto">
          <a:xfrm>
            <a:off x="8777288" y="0"/>
            <a:ext cx="1354138" cy="409575"/>
          </a:xfrm>
          <a:custGeom>
            <a:avLst/>
            <a:gdLst>
              <a:gd name="T0" fmla="*/ 74 w 96"/>
              <a:gd name="T1" fmla="*/ 12 h 29"/>
              <a:gd name="T2" fmla="*/ 74 w 96"/>
              <a:gd name="T3" fmla="*/ 12 h 29"/>
              <a:gd name="T4" fmla="*/ 68 w 96"/>
              <a:gd name="T5" fmla="*/ 8 h 29"/>
              <a:gd name="T6" fmla="*/ 73 w 96"/>
              <a:gd name="T7" fmla="*/ 5 h 29"/>
              <a:gd name="T8" fmla="*/ 73 w 96"/>
              <a:gd name="T9" fmla="*/ 5 h 29"/>
              <a:gd name="T10" fmla="*/ 80 w 96"/>
              <a:gd name="T11" fmla="*/ 10 h 29"/>
              <a:gd name="T12" fmla="*/ 74 w 96"/>
              <a:gd name="T13" fmla="*/ 12 h 29"/>
              <a:gd name="T14" fmla="*/ 45 w 96"/>
              <a:gd name="T15" fmla="*/ 15 h 29"/>
              <a:gd name="T16" fmla="*/ 40 w 96"/>
              <a:gd name="T17" fmla="*/ 12 h 29"/>
              <a:gd name="T18" fmla="*/ 45 w 96"/>
              <a:gd name="T19" fmla="*/ 5 h 29"/>
              <a:gd name="T20" fmla="*/ 47 w 96"/>
              <a:gd name="T21" fmla="*/ 4 h 29"/>
              <a:gd name="T22" fmla="*/ 49 w 96"/>
              <a:gd name="T23" fmla="*/ 5 h 29"/>
              <a:gd name="T24" fmla="*/ 51 w 96"/>
              <a:gd name="T25" fmla="*/ 10 h 29"/>
              <a:gd name="T26" fmla="*/ 45 w 96"/>
              <a:gd name="T27" fmla="*/ 15 h 29"/>
              <a:gd name="T28" fmla="*/ 96 w 96"/>
              <a:gd name="T29" fmla="*/ 0 h 29"/>
              <a:gd name="T30" fmla="*/ 20 w 96"/>
              <a:gd name="T31" fmla="*/ 0 h 29"/>
              <a:gd name="T32" fmla="*/ 13 w 96"/>
              <a:gd name="T33" fmla="*/ 10 h 29"/>
              <a:gd name="T34" fmla="*/ 11 w 96"/>
              <a:gd name="T35" fmla="*/ 17 h 29"/>
              <a:gd name="T36" fmla="*/ 7 w 96"/>
              <a:gd name="T37" fmla="*/ 18 h 29"/>
              <a:gd name="T38" fmla="*/ 0 w 96"/>
              <a:gd name="T39" fmla="*/ 28 h 29"/>
              <a:gd name="T40" fmla="*/ 5 w 96"/>
              <a:gd name="T41" fmla="*/ 29 h 29"/>
              <a:gd name="T42" fmla="*/ 20 w 96"/>
              <a:gd name="T43" fmla="*/ 26 h 29"/>
              <a:gd name="T44" fmla="*/ 35 w 96"/>
              <a:gd name="T45" fmla="*/ 25 h 29"/>
              <a:gd name="T46" fmla="*/ 58 w 96"/>
              <a:gd name="T47" fmla="*/ 21 h 29"/>
              <a:gd name="T48" fmla="*/ 80 w 96"/>
              <a:gd name="T49" fmla="*/ 17 h 29"/>
              <a:gd name="T50" fmla="*/ 90 w 96"/>
              <a:gd name="T51" fmla="*/ 5 h 29"/>
              <a:gd name="T52" fmla="*/ 90 w 96"/>
              <a:gd name="T53" fmla="*/ 4 h 29"/>
              <a:gd name="T54" fmla="*/ 95 w 96"/>
              <a:gd name="T55" fmla="*/ 1 h 29"/>
              <a:gd name="T56" fmla="*/ 95 w 96"/>
              <a:gd name="T57" fmla="*/ 1 h 29"/>
              <a:gd name="T58" fmla="*/ 96 w 96"/>
              <a:gd name="T5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6" h="29">
                <a:moveTo>
                  <a:pt x="74" y="12"/>
                </a:moveTo>
                <a:cubicBezTo>
                  <a:pt x="74" y="12"/>
                  <a:pt x="74" y="12"/>
                  <a:pt x="74" y="12"/>
                </a:cubicBezTo>
                <a:cubicBezTo>
                  <a:pt x="70" y="12"/>
                  <a:pt x="68" y="11"/>
                  <a:pt x="68" y="8"/>
                </a:cubicBezTo>
                <a:cubicBezTo>
                  <a:pt x="68" y="7"/>
                  <a:pt x="70" y="5"/>
                  <a:pt x="73" y="5"/>
                </a:cubicBezTo>
                <a:cubicBezTo>
                  <a:pt x="73" y="5"/>
                  <a:pt x="73" y="5"/>
                  <a:pt x="73" y="5"/>
                </a:cubicBezTo>
                <a:cubicBezTo>
                  <a:pt x="77" y="5"/>
                  <a:pt x="81" y="8"/>
                  <a:pt x="80" y="10"/>
                </a:cubicBezTo>
                <a:cubicBezTo>
                  <a:pt x="80" y="11"/>
                  <a:pt x="77" y="12"/>
                  <a:pt x="74" y="12"/>
                </a:cubicBezTo>
                <a:moveTo>
                  <a:pt x="45" y="15"/>
                </a:moveTo>
                <a:cubicBezTo>
                  <a:pt x="42" y="14"/>
                  <a:pt x="40" y="13"/>
                  <a:pt x="40" y="12"/>
                </a:cubicBezTo>
                <a:cubicBezTo>
                  <a:pt x="39" y="11"/>
                  <a:pt x="43" y="5"/>
                  <a:pt x="45" y="5"/>
                </a:cubicBezTo>
                <a:cubicBezTo>
                  <a:pt x="46" y="5"/>
                  <a:pt x="46" y="4"/>
                  <a:pt x="47" y="4"/>
                </a:cubicBezTo>
                <a:cubicBezTo>
                  <a:pt x="48" y="4"/>
                  <a:pt x="48" y="5"/>
                  <a:pt x="49" y="5"/>
                </a:cubicBezTo>
                <a:cubicBezTo>
                  <a:pt x="52" y="6"/>
                  <a:pt x="52" y="8"/>
                  <a:pt x="51" y="10"/>
                </a:cubicBezTo>
                <a:cubicBezTo>
                  <a:pt x="50" y="12"/>
                  <a:pt x="49" y="14"/>
                  <a:pt x="45" y="15"/>
                </a:cubicBezTo>
                <a:moveTo>
                  <a:pt x="96" y="0"/>
                </a:moveTo>
                <a:cubicBezTo>
                  <a:pt x="20" y="0"/>
                  <a:pt x="20" y="0"/>
                  <a:pt x="20" y="0"/>
                </a:cubicBezTo>
                <a:cubicBezTo>
                  <a:pt x="13" y="10"/>
                  <a:pt x="13" y="10"/>
                  <a:pt x="13" y="10"/>
                </a:cubicBezTo>
                <a:cubicBezTo>
                  <a:pt x="14" y="13"/>
                  <a:pt x="15" y="15"/>
                  <a:pt x="11" y="17"/>
                </a:cubicBezTo>
                <a:cubicBezTo>
                  <a:pt x="10" y="18"/>
                  <a:pt x="8" y="18"/>
                  <a:pt x="7" y="18"/>
                </a:cubicBezTo>
                <a:cubicBezTo>
                  <a:pt x="0" y="28"/>
                  <a:pt x="0" y="28"/>
                  <a:pt x="0" y="28"/>
                </a:cubicBezTo>
                <a:cubicBezTo>
                  <a:pt x="2" y="29"/>
                  <a:pt x="3" y="29"/>
                  <a:pt x="5" y="29"/>
                </a:cubicBezTo>
                <a:cubicBezTo>
                  <a:pt x="10" y="29"/>
                  <a:pt x="15" y="28"/>
                  <a:pt x="20" y="26"/>
                </a:cubicBezTo>
                <a:cubicBezTo>
                  <a:pt x="24" y="24"/>
                  <a:pt x="30" y="25"/>
                  <a:pt x="35" y="25"/>
                </a:cubicBezTo>
                <a:cubicBezTo>
                  <a:pt x="43" y="24"/>
                  <a:pt x="50" y="22"/>
                  <a:pt x="58" y="21"/>
                </a:cubicBezTo>
                <a:cubicBezTo>
                  <a:pt x="65" y="19"/>
                  <a:pt x="73" y="19"/>
                  <a:pt x="80" y="17"/>
                </a:cubicBezTo>
                <a:cubicBezTo>
                  <a:pt x="90" y="5"/>
                  <a:pt x="90" y="5"/>
                  <a:pt x="90" y="5"/>
                </a:cubicBezTo>
                <a:cubicBezTo>
                  <a:pt x="90" y="5"/>
                  <a:pt x="90" y="5"/>
                  <a:pt x="90" y="4"/>
                </a:cubicBezTo>
                <a:cubicBezTo>
                  <a:pt x="90" y="2"/>
                  <a:pt x="92" y="1"/>
                  <a:pt x="95" y="1"/>
                </a:cubicBezTo>
                <a:cubicBezTo>
                  <a:pt x="95" y="1"/>
                  <a:pt x="95" y="1"/>
                  <a:pt x="95" y="1"/>
                </a:cubicBezTo>
                <a:cubicBezTo>
                  <a:pt x="96" y="0"/>
                  <a:pt x="96" y="0"/>
                  <a:pt x="96" y="0"/>
                </a:cubicBezTo>
              </a:path>
            </a:pathLst>
          </a:custGeom>
          <a:solidFill>
            <a:srgbClr val="7A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9" name="Freeform 85"/>
          <p:cNvSpPr>
            <a:spLocks noEditPoints="1"/>
          </p:cNvSpPr>
          <p:nvPr/>
        </p:nvSpPr>
        <p:spPr bwMode="auto">
          <a:xfrm>
            <a:off x="8297863" y="0"/>
            <a:ext cx="3894138" cy="1427163"/>
          </a:xfrm>
          <a:custGeom>
            <a:avLst/>
            <a:gdLst>
              <a:gd name="T0" fmla="*/ 221 w 276"/>
              <a:gd name="T1" fmla="*/ 76 h 101"/>
              <a:gd name="T2" fmla="*/ 207 w 276"/>
              <a:gd name="T3" fmla="*/ 85 h 101"/>
              <a:gd name="T4" fmla="*/ 220 w 276"/>
              <a:gd name="T5" fmla="*/ 81 h 101"/>
              <a:gd name="T6" fmla="*/ 246 w 276"/>
              <a:gd name="T7" fmla="*/ 97 h 101"/>
              <a:gd name="T8" fmla="*/ 231 w 276"/>
              <a:gd name="T9" fmla="*/ 89 h 101"/>
              <a:gd name="T10" fmla="*/ 218 w 276"/>
              <a:gd name="T11" fmla="*/ 83 h 101"/>
              <a:gd name="T12" fmla="*/ 198 w 276"/>
              <a:gd name="T13" fmla="*/ 90 h 101"/>
              <a:gd name="T14" fmla="*/ 195 w 276"/>
              <a:gd name="T15" fmla="*/ 93 h 101"/>
              <a:gd name="T16" fmla="*/ 221 w 276"/>
              <a:gd name="T17" fmla="*/ 86 h 101"/>
              <a:gd name="T18" fmla="*/ 226 w 276"/>
              <a:gd name="T19" fmla="*/ 86 h 101"/>
              <a:gd name="T20" fmla="*/ 224 w 276"/>
              <a:gd name="T21" fmla="*/ 91 h 101"/>
              <a:gd name="T22" fmla="*/ 233 w 276"/>
              <a:gd name="T23" fmla="*/ 100 h 101"/>
              <a:gd name="T24" fmla="*/ 254 w 276"/>
              <a:gd name="T25" fmla="*/ 98 h 101"/>
              <a:gd name="T26" fmla="*/ 252 w 276"/>
              <a:gd name="T27" fmla="*/ 93 h 101"/>
              <a:gd name="T28" fmla="*/ 242 w 276"/>
              <a:gd name="T29" fmla="*/ 88 h 101"/>
              <a:gd name="T30" fmla="*/ 228 w 276"/>
              <a:gd name="T31" fmla="*/ 79 h 101"/>
              <a:gd name="T32" fmla="*/ 276 w 276"/>
              <a:gd name="T33" fmla="*/ 43 h 101"/>
              <a:gd name="T34" fmla="*/ 276 w 276"/>
              <a:gd name="T35" fmla="*/ 44 h 101"/>
              <a:gd name="T36" fmla="*/ 126 w 276"/>
              <a:gd name="T37" fmla="*/ 10 h 101"/>
              <a:gd name="T38" fmla="*/ 114 w 276"/>
              <a:gd name="T39" fmla="*/ 17 h 101"/>
              <a:gd name="T40" fmla="*/ 111 w 276"/>
              <a:gd name="T41" fmla="*/ 24 h 101"/>
              <a:gd name="T42" fmla="*/ 121 w 276"/>
              <a:gd name="T43" fmla="*/ 20 h 101"/>
              <a:gd name="T44" fmla="*/ 125 w 276"/>
              <a:gd name="T45" fmla="*/ 13 h 101"/>
              <a:gd name="T46" fmla="*/ 133 w 276"/>
              <a:gd name="T47" fmla="*/ 15 h 101"/>
              <a:gd name="T48" fmla="*/ 128 w 276"/>
              <a:gd name="T49" fmla="*/ 26 h 101"/>
              <a:gd name="T50" fmla="*/ 137 w 276"/>
              <a:gd name="T51" fmla="*/ 27 h 101"/>
              <a:gd name="T52" fmla="*/ 154 w 276"/>
              <a:gd name="T53" fmla="*/ 23 h 101"/>
              <a:gd name="T54" fmla="*/ 163 w 276"/>
              <a:gd name="T55" fmla="*/ 23 h 101"/>
              <a:gd name="T56" fmla="*/ 179 w 276"/>
              <a:gd name="T57" fmla="*/ 17 h 101"/>
              <a:gd name="T58" fmla="*/ 187 w 276"/>
              <a:gd name="T59" fmla="*/ 19 h 101"/>
              <a:gd name="T60" fmla="*/ 187 w 276"/>
              <a:gd name="T61" fmla="*/ 15 h 101"/>
              <a:gd name="T62" fmla="*/ 173 w 276"/>
              <a:gd name="T63" fmla="*/ 16 h 101"/>
              <a:gd name="T64" fmla="*/ 138 w 276"/>
              <a:gd name="T65" fmla="*/ 17 h 101"/>
              <a:gd name="T66" fmla="*/ 45 w 276"/>
              <a:gd name="T67" fmla="*/ 0 h 101"/>
              <a:gd name="T68" fmla="*/ 41 w 276"/>
              <a:gd name="T69" fmla="*/ 10 h 101"/>
              <a:gd name="T70" fmla="*/ 38 w 276"/>
              <a:gd name="T71" fmla="*/ 16 h 101"/>
              <a:gd name="T72" fmla="*/ 29 w 276"/>
              <a:gd name="T73" fmla="*/ 11 h 101"/>
              <a:gd name="T74" fmla="*/ 24 w 276"/>
              <a:gd name="T75" fmla="*/ 10 h 101"/>
              <a:gd name="T76" fmla="*/ 3 w 276"/>
              <a:gd name="T77" fmla="*/ 22 h 101"/>
              <a:gd name="T78" fmla="*/ 13 w 276"/>
              <a:gd name="T79" fmla="*/ 30 h 101"/>
              <a:gd name="T80" fmla="*/ 18 w 276"/>
              <a:gd name="T81" fmla="*/ 29 h 101"/>
              <a:gd name="T82" fmla="*/ 32 w 276"/>
              <a:gd name="T83" fmla="*/ 32 h 101"/>
              <a:gd name="T84" fmla="*/ 17 w 276"/>
              <a:gd name="T85" fmla="*/ 26 h 101"/>
              <a:gd name="T86" fmla="*/ 23 w 276"/>
              <a:gd name="T87" fmla="*/ 15 h 101"/>
              <a:gd name="T88" fmla="*/ 38 w 276"/>
              <a:gd name="T89" fmla="*/ 19 h 101"/>
              <a:gd name="T90" fmla="*/ 47 w 276"/>
              <a:gd name="T91" fmla="*/ 10 h 101"/>
              <a:gd name="T92" fmla="*/ 45 w 276"/>
              <a:gd name="T9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6" h="101">
                <a:moveTo>
                  <a:pt x="221" y="76"/>
                </a:moveTo>
                <a:cubicBezTo>
                  <a:pt x="221" y="76"/>
                  <a:pt x="221" y="76"/>
                  <a:pt x="221" y="76"/>
                </a:cubicBezTo>
                <a:cubicBezTo>
                  <a:pt x="207" y="85"/>
                  <a:pt x="207" y="85"/>
                  <a:pt x="207" y="85"/>
                </a:cubicBezTo>
                <a:cubicBezTo>
                  <a:pt x="207" y="85"/>
                  <a:pt x="207" y="85"/>
                  <a:pt x="207" y="85"/>
                </a:cubicBezTo>
                <a:cubicBezTo>
                  <a:pt x="210" y="85"/>
                  <a:pt x="213" y="84"/>
                  <a:pt x="215" y="82"/>
                </a:cubicBezTo>
                <a:cubicBezTo>
                  <a:pt x="217" y="82"/>
                  <a:pt x="219" y="81"/>
                  <a:pt x="220" y="81"/>
                </a:cubicBezTo>
                <a:cubicBezTo>
                  <a:pt x="222" y="81"/>
                  <a:pt x="224" y="82"/>
                  <a:pt x="226" y="83"/>
                </a:cubicBezTo>
                <a:cubicBezTo>
                  <a:pt x="236" y="86"/>
                  <a:pt x="238" y="92"/>
                  <a:pt x="246" y="97"/>
                </a:cubicBezTo>
                <a:cubicBezTo>
                  <a:pt x="243" y="97"/>
                  <a:pt x="240" y="97"/>
                  <a:pt x="238" y="97"/>
                </a:cubicBezTo>
                <a:cubicBezTo>
                  <a:pt x="231" y="97"/>
                  <a:pt x="230" y="95"/>
                  <a:pt x="231" y="89"/>
                </a:cubicBezTo>
                <a:cubicBezTo>
                  <a:pt x="232" y="86"/>
                  <a:pt x="228" y="83"/>
                  <a:pt x="222" y="83"/>
                </a:cubicBezTo>
                <a:cubicBezTo>
                  <a:pt x="221" y="83"/>
                  <a:pt x="220" y="83"/>
                  <a:pt x="218" y="83"/>
                </a:cubicBezTo>
                <a:cubicBezTo>
                  <a:pt x="215" y="84"/>
                  <a:pt x="213" y="86"/>
                  <a:pt x="210" y="86"/>
                </a:cubicBezTo>
                <a:cubicBezTo>
                  <a:pt x="206" y="87"/>
                  <a:pt x="202" y="90"/>
                  <a:pt x="198" y="90"/>
                </a:cubicBezTo>
                <a:cubicBezTo>
                  <a:pt x="193" y="93"/>
                  <a:pt x="193" y="93"/>
                  <a:pt x="193" y="93"/>
                </a:cubicBezTo>
                <a:cubicBezTo>
                  <a:pt x="193" y="93"/>
                  <a:pt x="194" y="93"/>
                  <a:pt x="195" y="93"/>
                </a:cubicBezTo>
                <a:cubicBezTo>
                  <a:pt x="201" y="93"/>
                  <a:pt x="206" y="91"/>
                  <a:pt x="212" y="89"/>
                </a:cubicBezTo>
                <a:cubicBezTo>
                  <a:pt x="215" y="88"/>
                  <a:pt x="218" y="87"/>
                  <a:pt x="221" y="86"/>
                </a:cubicBezTo>
                <a:cubicBezTo>
                  <a:pt x="222" y="86"/>
                  <a:pt x="223" y="85"/>
                  <a:pt x="223" y="85"/>
                </a:cubicBezTo>
                <a:cubicBezTo>
                  <a:pt x="224" y="85"/>
                  <a:pt x="226" y="86"/>
                  <a:pt x="226" y="86"/>
                </a:cubicBezTo>
                <a:cubicBezTo>
                  <a:pt x="228" y="87"/>
                  <a:pt x="227" y="88"/>
                  <a:pt x="226" y="89"/>
                </a:cubicBezTo>
                <a:cubicBezTo>
                  <a:pt x="226" y="90"/>
                  <a:pt x="225" y="90"/>
                  <a:pt x="224" y="91"/>
                </a:cubicBezTo>
                <a:cubicBezTo>
                  <a:pt x="219" y="95"/>
                  <a:pt x="219" y="95"/>
                  <a:pt x="226" y="98"/>
                </a:cubicBezTo>
                <a:cubicBezTo>
                  <a:pt x="228" y="99"/>
                  <a:pt x="230" y="100"/>
                  <a:pt x="233" y="100"/>
                </a:cubicBezTo>
                <a:cubicBezTo>
                  <a:pt x="236" y="101"/>
                  <a:pt x="238" y="101"/>
                  <a:pt x="241" y="101"/>
                </a:cubicBezTo>
                <a:cubicBezTo>
                  <a:pt x="246" y="101"/>
                  <a:pt x="250" y="100"/>
                  <a:pt x="254" y="98"/>
                </a:cubicBezTo>
                <a:cubicBezTo>
                  <a:pt x="258" y="96"/>
                  <a:pt x="257" y="93"/>
                  <a:pt x="252" y="93"/>
                </a:cubicBezTo>
                <a:cubicBezTo>
                  <a:pt x="252" y="93"/>
                  <a:pt x="252" y="93"/>
                  <a:pt x="252" y="93"/>
                </a:cubicBezTo>
                <a:cubicBezTo>
                  <a:pt x="252" y="93"/>
                  <a:pt x="252" y="93"/>
                  <a:pt x="251" y="93"/>
                </a:cubicBezTo>
                <a:cubicBezTo>
                  <a:pt x="245" y="93"/>
                  <a:pt x="244" y="90"/>
                  <a:pt x="242" y="88"/>
                </a:cubicBezTo>
                <a:cubicBezTo>
                  <a:pt x="239" y="85"/>
                  <a:pt x="238" y="83"/>
                  <a:pt x="233" y="82"/>
                </a:cubicBezTo>
                <a:cubicBezTo>
                  <a:pt x="230" y="82"/>
                  <a:pt x="229" y="80"/>
                  <a:pt x="228" y="79"/>
                </a:cubicBezTo>
                <a:cubicBezTo>
                  <a:pt x="225" y="77"/>
                  <a:pt x="223" y="76"/>
                  <a:pt x="221" y="76"/>
                </a:cubicBezTo>
                <a:moveTo>
                  <a:pt x="276" y="43"/>
                </a:moveTo>
                <a:cubicBezTo>
                  <a:pt x="273" y="45"/>
                  <a:pt x="273" y="45"/>
                  <a:pt x="273" y="45"/>
                </a:cubicBezTo>
                <a:cubicBezTo>
                  <a:pt x="274" y="45"/>
                  <a:pt x="275" y="44"/>
                  <a:pt x="276" y="44"/>
                </a:cubicBezTo>
                <a:cubicBezTo>
                  <a:pt x="276" y="43"/>
                  <a:pt x="276" y="43"/>
                  <a:pt x="276" y="43"/>
                </a:cubicBezTo>
                <a:moveTo>
                  <a:pt x="126" y="10"/>
                </a:moveTo>
                <a:cubicBezTo>
                  <a:pt x="124" y="10"/>
                  <a:pt x="123" y="10"/>
                  <a:pt x="123" y="11"/>
                </a:cubicBezTo>
                <a:cubicBezTo>
                  <a:pt x="120" y="14"/>
                  <a:pt x="117" y="16"/>
                  <a:pt x="114" y="17"/>
                </a:cubicBezTo>
                <a:cubicBezTo>
                  <a:pt x="108" y="23"/>
                  <a:pt x="108" y="23"/>
                  <a:pt x="108" y="23"/>
                </a:cubicBezTo>
                <a:cubicBezTo>
                  <a:pt x="109" y="23"/>
                  <a:pt x="110" y="24"/>
                  <a:pt x="111" y="24"/>
                </a:cubicBezTo>
                <a:cubicBezTo>
                  <a:pt x="113" y="24"/>
                  <a:pt x="114" y="25"/>
                  <a:pt x="116" y="25"/>
                </a:cubicBezTo>
                <a:cubicBezTo>
                  <a:pt x="119" y="25"/>
                  <a:pt x="120" y="23"/>
                  <a:pt x="121" y="20"/>
                </a:cubicBezTo>
                <a:cubicBezTo>
                  <a:pt x="121" y="19"/>
                  <a:pt x="121" y="18"/>
                  <a:pt x="121" y="17"/>
                </a:cubicBezTo>
                <a:cubicBezTo>
                  <a:pt x="122" y="15"/>
                  <a:pt x="121" y="13"/>
                  <a:pt x="125" y="13"/>
                </a:cubicBezTo>
                <a:cubicBezTo>
                  <a:pt x="125" y="13"/>
                  <a:pt x="126" y="13"/>
                  <a:pt x="126" y="13"/>
                </a:cubicBezTo>
                <a:cubicBezTo>
                  <a:pt x="129" y="13"/>
                  <a:pt x="131" y="14"/>
                  <a:pt x="133" y="15"/>
                </a:cubicBezTo>
                <a:cubicBezTo>
                  <a:pt x="137" y="18"/>
                  <a:pt x="132" y="19"/>
                  <a:pt x="129" y="20"/>
                </a:cubicBezTo>
                <a:cubicBezTo>
                  <a:pt x="125" y="22"/>
                  <a:pt x="127" y="24"/>
                  <a:pt x="128" y="26"/>
                </a:cubicBezTo>
                <a:cubicBezTo>
                  <a:pt x="130" y="27"/>
                  <a:pt x="131" y="28"/>
                  <a:pt x="133" y="28"/>
                </a:cubicBezTo>
                <a:cubicBezTo>
                  <a:pt x="134" y="28"/>
                  <a:pt x="135" y="28"/>
                  <a:pt x="137" y="27"/>
                </a:cubicBezTo>
                <a:cubicBezTo>
                  <a:pt x="140" y="26"/>
                  <a:pt x="143" y="26"/>
                  <a:pt x="146" y="25"/>
                </a:cubicBezTo>
                <a:cubicBezTo>
                  <a:pt x="149" y="23"/>
                  <a:pt x="151" y="23"/>
                  <a:pt x="154" y="23"/>
                </a:cubicBezTo>
                <a:cubicBezTo>
                  <a:pt x="156" y="23"/>
                  <a:pt x="157" y="23"/>
                  <a:pt x="158" y="23"/>
                </a:cubicBezTo>
                <a:cubicBezTo>
                  <a:pt x="160" y="23"/>
                  <a:pt x="162" y="23"/>
                  <a:pt x="163" y="23"/>
                </a:cubicBezTo>
                <a:cubicBezTo>
                  <a:pt x="167" y="23"/>
                  <a:pt x="170" y="22"/>
                  <a:pt x="172" y="19"/>
                </a:cubicBezTo>
                <a:cubicBezTo>
                  <a:pt x="174" y="17"/>
                  <a:pt x="176" y="17"/>
                  <a:pt x="179" y="17"/>
                </a:cubicBezTo>
                <a:cubicBezTo>
                  <a:pt x="180" y="17"/>
                  <a:pt x="182" y="17"/>
                  <a:pt x="184" y="17"/>
                </a:cubicBezTo>
                <a:cubicBezTo>
                  <a:pt x="186" y="18"/>
                  <a:pt x="187" y="18"/>
                  <a:pt x="187" y="19"/>
                </a:cubicBezTo>
                <a:cubicBezTo>
                  <a:pt x="190" y="17"/>
                  <a:pt x="190" y="17"/>
                  <a:pt x="190" y="17"/>
                </a:cubicBezTo>
                <a:cubicBezTo>
                  <a:pt x="189" y="16"/>
                  <a:pt x="188" y="16"/>
                  <a:pt x="187" y="15"/>
                </a:cubicBezTo>
                <a:cubicBezTo>
                  <a:pt x="185" y="14"/>
                  <a:pt x="182" y="14"/>
                  <a:pt x="180" y="14"/>
                </a:cubicBezTo>
                <a:cubicBezTo>
                  <a:pt x="177" y="14"/>
                  <a:pt x="174" y="15"/>
                  <a:pt x="173" y="16"/>
                </a:cubicBezTo>
                <a:cubicBezTo>
                  <a:pt x="163" y="22"/>
                  <a:pt x="147" y="18"/>
                  <a:pt x="138" y="24"/>
                </a:cubicBezTo>
                <a:cubicBezTo>
                  <a:pt x="136" y="21"/>
                  <a:pt x="139" y="19"/>
                  <a:pt x="138" y="17"/>
                </a:cubicBezTo>
                <a:cubicBezTo>
                  <a:pt x="138" y="13"/>
                  <a:pt x="130" y="10"/>
                  <a:pt x="126" y="10"/>
                </a:cubicBezTo>
                <a:moveTo>
                  <a:pt x="45" y="0"/>
                </a:moveTo>
                <a:cubicBezTo>
                  <a:pt x="37" y="0"/>
                  <a:pt x="37" y="0"/>
                  <a:pt x="37" y="0"/>
                </a:cubicBezTo>
                <a:cubicBezTo>
                  <a:pt x="38" y="3"/>
                  <a:pt x="38" y="7"/>
                  <a:pt x="41" y="10"/>
                </a:cubicBezTo>
                <a:cubicBezTo>
                  <a:pt x="42" y="12"/>
                  <a:pt x="47" y="14"/>
                  <a:pt x="41" y="15"/>
                </a:cubicBezTo>
                <a:cubicBezTo>
                  <a:pt x="40" y="16"/>
                  <a:pt x="39" y="16"/>
                  <a:pt x="38" y="16"/>
                </a:cubicBezTo>
                <a:cubicBezTo>
                  <a:pt x="35" y="16"/>
                  <a:pt x="33" y="14"/>
                  <a:pt x="31" y="12"/>
                </a:cubicBezTo>
                <a:cubicBezTo>
                  <a:pt x="31" y="12"/>
                  <a:pt x="30" y="11"/>
                  <a:pt x="29" y="11"/>
                </a:cubicBezTo>
                <a:cubicBezTo>
                  <a:pt x="28" y="10"/>
                  <a:pt x="27" y="9"/>
                  <a:pt x="26" y="9"/>
                </a:cubicBezTo>
                <a:cubicBezTo>
                  <a:pt x="25" y="9"/>
                  <a:pt x="24" y="10"/>
                  <a:pt x="24" y="10"/>
                </a:cubicBezTo>
                <a:cubicBezTo>
                  <a:pt x="19" y="13"/>
                  <a:pt x="13" y="13"/>
                  <a:pt x="8" y="14"/>
                </a:cubicBezTo>
                <a:cubicBezTo>
                  <a:pt x="1" y="16"/>
                  <a:pt x="0" y="18"/>
                  <a:pt x="3" y="22"/>
                </a:cubicBezTo>
                <a:cubicBezTo>
                  <a:pt x="4" y="23"/>
                  <a:pt x="6" y="25"/>
                  <a:pt x="7" y="26"/>
                </a:cubicBezTo>
                <a:cubicBezTo>
                  <a:pt x="8" y="28"/>
                  <a:pt x="9" y="30"/>
                  <a:pt x="13" y="30"/>
                </a:cubicBezTo>
                <a:cubicBezTo>
                  <a:pt x="13" y="30"/>
                  <a:pt x="14" y="30"/>
                  <a:pt x="15" y="30"/>
                </a:cubicBezTo>
                <a:cubicBezTo>
                  <a:pt x="16" y="29"/>
                  <a:pt x="17" y="29"/>
                  <a:pt x="18" y="29"/>
                </a:cubicBezTo>
                <a:cubicBezTo>
                  <a:pt x="20" y="29"/>
                  <a:pt x="23" y="30"/>
                  <a:pt x="25" y="31"/>
                </a:cubicBezTo>
                <a:cubicBezTo>
                  <a:pt x="28" y="31"/>
                  <a:pt x="30" y="32"/>
                  <a:pt x="32" y="32"/>
                </a:cubicBezTo>
                <a:cubicBezTo>
                  <a:pt x="34" y="28"/>
                  <a:pt x="34" y="28"/>
                  <a:pt x="34" y="28"/>
                </a:cubicBezTo>
                <a:cubicBezTo>
                  <a:pt x="28" y="28"/>
                  <a:pt x="23" y="27"/>
                  <a:pt x="17" y="26"/>
                </a:cubicBezTo>
                <a:cubicBezTo>
                  <a:pt x="10" y="25"/>
                  <a:pt x="6" y="20"/>
                  <a:pt x="11" y="18"/>
                </a:cubicBezTo>
                <a:cubicBezTo>
                  <a:pt x="15" y="16"/>
                  <a:pt x="18" y="15"/>
                  <a:pt x="23" y="15"/>
                </a:cubicBezTo>
                <a:cubicBezTo>
                  <a:pt x="25" y="15"/>
                  <a:pt x="27" y="15"/>
                  <a:pt x="30" y="17"/>
                </a:cubicBezTo>
                <a:cubicBezTo>
                  <a:pt x="32" y="18"/>
                  <a:pt x="35" y="19"/>
                  <a:pt x="38" y="19"/>
                </a:cubicBezTo>
                <a:cubicBezTo>
                  <a:pt x="39" y="19"/>
                  <a:pt x="40" y="18"/>
                  <a:pt x="41" y="18"/>
                </a:cubicBezTo>
                <a:cubicBezTo>
                  <a:pt x="47" y="10"/>
                  <a:pt x="47" y="10"/>
                  <a:pt x="47" y="10"/>
                </a:cubicBezTo>
                <a:cubicBezTo>
                  <a:pt x="47" y="10"/>
                  <a:pt x="46" y="10"/>
                  <a:pt x="46" y="9"/>
                </a:cubicBezTo>
                <a:cubicBezTo>
                  <a:pt x="44" y="6"/>
                  <a:pt x="43" y="3"/>
                  <a:pt x="45" y="0"/>
                </a:cubicBezTo>
              </a:path>
            </a:pathLst>
          </a:custGeom>
          <a:solidFill>
            <a:srgbClr val="D6CB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0" name="Freeform 86"/>
          <p:cNvSpPr>
            <a:spLocks noEditPoints="1"/>
          </p:cNvSpPr>
          <p:nvPr/>
        </p:nvSpPr>
        <p:spPr bwMode="auto">
          <a:xfrm>
            <a:off x="10837863" y="239713"/>
            <a:ext cx="1354138" cy="1074738"/>
          </a:xfrm>
          <a:custGeom>
            <a:avLst/>
            <a:gdLst>
              <a:gd name="T0" fmla="*/ 93 w 96"/>
              <a:gd name="T1" fmla="*/ 22 h 76"/>
              <a:gd name="T2" fmla="*/ 74 w 96"/>
              <a:gd name="T3" fmla="*/ 27 h 76"/>
              <a:gd name="T4" fmla="*/ 53 w 96"/>
              <a:gd name="T5" fmla="*/ 36 h 76"/>
              <a:gd name="T6" fmla="*/ 42 w 96"/>
              <a:gd name="T7" fmla="*/ 40 h 76"/>
              <a:gd name="T8" fmla="*/ 26 w 96"/>
              <a:gd name="T9" fmla="*/ 46 h 76"/>
              <a:gd name="T10" fmla="*/ 22 w 96"/>
              <a:gd name="T11" fmla="*/ 55 h 76"/>
              <a:gd name="T12" fmla="*/ 19 w 96"/>
              <a:gd name="T13" fmla="*/ 59 h 76"/>
              <a:gd name="T14" fmla="*/ 27 w 96"/>
              <a:gd name="T15" fmla="*/ 68 h 76"/>
              <a:gd name="T16" fmla="*/ 34 w 96"/>
              <a:gd name="T17" fmla="*/ 61 h 76"/>
              <a:gd name="T18" fmla="*/ 26 w 96"/>
              <a:gd name="T19" fmla="*/ 65 h 76"/>
              <a:gd name="T20" fmla="*/ 23 w 96"/>
              <a:gd name="T21" fmla="*/ 62 h 76"/>
              <a:gd name="T22" fmla="*/ 35 w 96"/>
              <a:gd name="T23" fmla="*/ 44 h 76"/>
              <a:gd name="T24" fmla="*/ 38 w 96"/>
              <a:gd name="T25" fmla="*/ 44 h 76"/>
              <a:gd name="T26" fmla="*/ 49 w 96"/>
              <a:gd name="T27" fmla="*/ 41 h 76"/>
              <a:gd name="T28" fmla="*/ 58 w 96"/>
              <a:gd name="T29" fmla="*/ 42 h 76"/>
              <a:gd name="T30" fmla="*/ 67 w 96"/>
              <a:gd name="T31" fmla="*/ 30 h 76"/>
              <a:gd name="T32" fmla="*/ 74 w 96"/>
              <a:gd name="T33" fmla="*/ 31 h 76"/>
              <a:gd name="T34" fmla="*/ 93 w 96"/>
              <a:gd name="T35" fmla="*/ 28 h 76"/>
              <a:gd name="T36" fmla="*/ 96 w 96"/>
              <a:gd name="T37" fmla="*/ 20 h 76"/>
              <a:gd name="T38" fmla="*/ 7 w 96"/>
              <a:gd name="T39" fmla="*/ 2 h 76"/>
              <a:gd name="T40" fmla="*/ 0 w 96"/>
              <a:gd name="T41" fmla="*/ 24 h 76"/>
              <a:gd name="T42" fmla="*/ 9 w 96"/>
              <a:gd name="T43" fmla="*/ 27 h 76"/>
              <a:gd name="T44" fmla="*/ 20 w 96"/>
              <a:gd name="T45" fmla="*/ 27 h 76"/>
              <a:gd name="T46" fmla="*/ 16 w 96"/>
              <a:gd name="T47" fmla="*/ 34 h 76"/>
              <a:gd name="T48" fmla="*/ 17 w 96"/>
              <a:gd name="T49" fmla="*/ 39 h 76"/>
              <a:gd name="T50" fmla="*/ 21 w 96"/>
              <a:gd name="T51" fmla="*/ 50 h 76"/>
              <a:gd name="T52" fmla="*/ 10 w 96"/>
              <a:gd name="T53" fmla="*/ 76 h 76"/>
              <a:gd name="T54" fmla="*/ 18 w 96"/>
              <a:gd name="T55" fmla="*/ 73 h 76"/>
              <a:gd name="T56" fmla="*/ 13 w 96"/>
              <a:gd name="T57" fmla="*/ 72 h 76"/>
              <a:gd name="T58" fmla="*/ 19 w 96"/>
              <a:gd name="T59" fmla="*/ 59 h 76"/>
              <a:gd name="T60" fmla="*/ 21 w 96"/>
              <a:gd name="T61" fmla="*/ 56 h 76"/>
              <a:gd name="T62" fmla="*/ 26 w 96"/>
              <a:gd name="T63" fmla="*/ 46 h 76"/>
              <a:gd name="T64" fmla="*/ 25 w 96"/>
              <a:gd name="T65" fmla="*/ 34 h 76"/>
              <a:gd name="T66" fmla="*/ 6 w 96"/>
              <a:gd name="T67" fmla="*/ 18 h 76"/>
              <a:gd name="T68" fmla="*/ 10 w 96"/>
              <a:gd name="T6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6" h="76">
                <a:moveTo>
                  <a:pt x="96" y="20"/>
                </a:moveTo>
                <a:cubicBezTo>
                  <a:pt x="95" y="20"/>
                  <a:pt x="94" y="21"/>
                  <a:pt x="93" y="22"/>
                </a:cubicBezTo>
                <a:cubicBezTo>
                  <a:pt x="89" y="26"/>
                  <a:pt x="82" y="27"/>
                  <a:pt x="75" y="27"/>
                </a:cubicBezTo>
                <a:cubicBezTo>
                  <a:pt x="75" y="27"/>
                  <a:pt x="74" y="27"/>
                  <a:pt x="74" y="27"/>
                </a:cubicBezTo>
                <a:cubicBezTo>
                  <a:pt x="73" y="27"/>
                  <a:pt x="73" y="27"/>
                  <a:pt x="73" y="27"/>
                </a:cubicBezTo>
                <a:cubicBezTo>
                  <a:pt x="62" y="27"/>
                  <a:pt x="56" y="30"/>
                  <a:pt x="53" y="36"/>
                </a:cubicBezTo>
                <a:cubicBezTo>
                  <a:pt x="52" y="37"/>
                  <a:pt x="51" y="38"/>
                  <a:pt x="49" y="38"/>
                </a:cubicBezTo>
                <a:cubicBezTo>
                  <a:pt x="46" y="39"/>
                  <a:pt x="44" y="39"/>
                  <a:pt x="42" y="40"/>
                </a:cubicBezTo>
                <a:cubicBezTo>
                  <a:pt x="41" y="40"/>
                  <a:pt x="41" y="40"/>
                  <a:pt x="41" y="40"/>
                </a:cubicBezTo>
                <a:cubicBezTo>
                  <a:pt x="35" y="41"/>
                  <a:pt x="30" y="43"/>
                  <a:pt x="26" y="46"/>
                </a:cubicBezTo>
                <a:cubicBezTo>
                  <a:pt x="26" y="49"/>
                  <a:pt x="24" y="52"/>
                  <a:pt x="23" y="54"/>
                </a:cubicBezTo>
                <a:cubicBezTo>
                  <a:pt x="22" y="55"/>
                  <a:pt x="22" y="55"/>
                  <a:pt x="22" y="55"/>
                </a:cubicBezTo>
                <a:cubicBezTo>
                  <a:pt x="22" y="55"/>
                  <a:pt x="22" y="56"/>
                  <a:pt x="21" y="56"/>
                </a:cubicBezTo>
                <a:cubicBezTo>
                  <a:pt x="20" y="57"/>
                  <a:pt x="20" y="58"/>
                  <a:pt x="19" y="59"/>
                </a:cubicBezTo>
                <a:cubicBezTo>
                  <a:pt x="17" y="61"/>
                  <a:pt x="17" y="64"/>
                  <a:pt x="21" y="66"/>
                </a:cubicBezTo>
                <a:cubicBezTo>
                  <a:pt x="23" y="67"/>
                  <a:pt x="25" y="68"/>
                  <a:pt x="27" y="68"/>
                </a:cubicBezTo>
                <a:cubicBezTo>
                  <a:pt x="41" y="59"/>
                  <a:pt x="41" y="59"/>
                  <a:pt x="41" y="59"/>
                </a:cubicBezTo>
                <a:cubicBezTo>
                  <a:pt x="39" y="59"/>
                  <a:pt x="36" y="60"/>
                  <a:pt x="34" y="61"/>
                </a:cubicBezTo>
                <a:cubicBezTo>
                  <a:pt x="32" y="62"/>
                  <a:pt x="31" y="63"/>
                  <a:pt x="29" y="64"/>
                </a:cubicBezTo>
                <a:cubicBezTo>
                  <a:pt x="28" y="65"/>
                  <a:pt x="27" y="65"/>
                  <a:pt x="26" y="65"/>
                </a:cubicBezTo>
                <a:cubicBezTo>
                  <a:pt x="25" y="65"/>
                  <a:pt x="25" y="65"/>
                  <a:pt x="24" y="65"/>
                </a:cubicBezTo>
                <a:cubicBezTo>
                  <a:pt x="22" y="64"/>
                  <a:pt x="22" y="63"/>
                  <a:pt x="23" y="62"/>
                </a:cubicBezTo>
                <a:cubicBezTo>
                  <a:pt x="26" y="57"/>
                  <a:pt x="28" y="52"/>
                  <a:pt x="29" y="47"/>
                </a:cubicBezTo>
                <a:cubicBezTo>
                  <a:pt x="30" y="45"/>
                  <a:pt x="31" y="44"/>
                  <a:pt x="35" y="44"/>
                </a:cubicBezTo>
                <a:cubicBezTo>
                  <a:pt x="36" y="44"/>
                  <a:pt x="36" y="44"/>
                  <a:pt x="37" y="44"/>
                </a:cubicBezTo>
                <a:cubicBezTo>
                  <a:pt x="37" y="44"/>
                  <a:pt x="38" y="44"/>
                  <a:pt x="38" y="44"/>
                </a:cubicBezTo>
                <a:cubicBezTo>
                  <a:pt x="41" y="44"/>
                  <a:pt x="42" y="43"/>
                  <a:pt x="44" y="42"/>
                </a:cubicBezTo>
                <a:cubicBezTo>
                  <a:pt x="46" y="42"/>
                  <a:pt x="48" y="41"/>
                  <a:pt x="49" y="41"/>
                </a:cubicBezTo>
                <a:cubicBezTo>
                  <a:pt x="51" y="41"/>
                  <a:pt x="52" y="41"/>
                  <a:pt x="54" y="42"/>
                </a:cubicBezTo>
                <a:cubicBezTo>
                  <a:pt x="55" y="42"/>
                  <a:pt x="57" y="42"/>
                  <a:pt x="58" y="42"/>
                </a:cubicBezTo>
                <a:cubicBezTo>
                  <a:pt x="61" y="42"/>
                  <a:pt x="61" y="41"/>
                  <a:pt x="60" y="38"/>
                </a:cubicBezTo>
                <a:cubicBezTo>
                  <a:pt x="58" y="33"/>
                  <a:pt x="60" y="30"/>
                  <a:pt x="67" y="30"/>
                </a:cubicBezTo>
                <a:cubicBezTo>
                  <a:pt x="68" y="30"/>
                  <a:pt x="69" y="30"/>
                  <a:pt x="70" y="31"/>
                </a:cubicBezTo>
                <a:cubicBezTo>
                  <a:pt x="71" y="31"/>
                  <a:pt x="72" y="31"/>
                  <a:pt x="74" y="31"/>
                </a:cubicBezTo>
                <a:cubicBezTo>
                  <a:pt x="80" y="31"/>
                  <a:pt x="85" y="29"/>
                  <a:pt x="92" y="28"/>
                </a:cubicBezTo>
                <a:cubicBezTo>
                  <a:pt x="92" y="28"/>
                  <a:pt x="92" y="28"/>
                  <a:pt x="93" y="28"/>
                </a:cubicBezTo>
                <a:cubicBezTo>
                  <a:pt x="96" y="26"/>
                  <a:pt x="96" y="26"/>
                  <a:pt x="96" y="26"/>
                </a:cubicBezTo>
                <a:cubicBezTo>
                  <a:pt x="96" y="20"/>
                  <a:pt x="96" y="20"/>
                  <a:pt x="96" y="20"/>
                </a:cubicBezTo>
                <a:moveTo>
                  <a:pt x="10" y="0"/>
                </a:moveTo>
                <a:cubicBezTo>
                  <a:pt x="7" y="2"/>
                  <a:pt x="7" y="2"/>
                  <a:pt x="7" y="2"/>
                </a:cubicBezTo>
                <a:cubicBezTo>
                  <a:pt x="8" y="3"/>
                  <a:pt x="7" y="5"/>
                  <a:pt x="5" y="7"/>
                </a:cubicBezTo>
                <a:cubicBezTo>
                  <a:pt x="0" y="12"/>
                  <a:pt x="1" y="18"/>
                  <a:pt x="0" y="24"/>
                </a:cubicBezTo>
                <a:cubicBezTo>
                  <a:pt x="0" y="26"/>
                  <a:pt x="2" y="28"/>
                  <a:pt x="5" y="28"/>
                </a:cubicBezTo>
                <a:cubicBezTo>
                  <a:pt x="6" y="28"/>
                  <a:pt x="7" y="28"/>
                  <a:pt x="9" y="27"/>
                </a:cubicBezTo>
                <a:cubicBezTo>
                  <a:pt x="11" y="27"/>
                  <a:pt x="14" y="26"/>
                  <a:pt x="16" y="26"/>
                </a:cubicBezTo>
                <a:cubicBezTo>
                  <a:pt x="17" y="26"/>
                  <a:pt x="18" y="26"/>
                  <a:pt x="20" y="27"/>
                </a:cubicBezTo>
                <a:cubicBezTo>
                  <a:pt x="24" y="28"/>
                  <a:pt x="25" y="29"/>
                  <a:pt x="22" y="31"/>
                </a:cubicBezTo>
                <a:cubicBezTo>
                  <a:pt x="20" y="33"/>
                  <a:pt x="18" y="33"/>
                  <a:pt x="16" y="34"/>
                </a:cubicBezTo>
                <a:cubicBezTo>
                  <a:pt x="14" y="35"/>
                  <a:pt x="11" y="36"/>
                  <a:pt x="11" y="38"/>
                </a:cubicBezTo>
                <a:cubicBezTo>
                  <a:pt x="12" y="39"/>
                  <a:pt x="15" y="39"/>
                  <a:pt x="17" y="39"/>
                </a:cubicBezTo>
                <a:cubicBezTo>
                  <a:pt x="19" y="39"/>
                  <a:pt x="22" y="40"/>
                  <a:pt x="21" y="41"/>
                </a:cubicBezTo>
                <a:cubicBezTo>
                  <a:pt x="21" y="44"/>
                  <a:pt x="24" y="48"/>
                  <a:pt x="21" y="50"/>
                </a:cubicBezTo>
                <a:cubicBezTo>
                  <a:pt x="15" y="56"/>
                  <a:pt x="10" y="63"/>
                  <a:pt x="5" y="69"/>
                </a:cubicBezTo>
                <a:cubicBezTo>
                  <a:pt x="1" y="73"/>
                  <a:pt x="2" y="74"/>
                  <a:pt x="10" y="76"/>
                </a:cubicBezTo>
                <a:cubicBezTo>
                  <a:pt x="11" y="76"/>
                  <a:pt x="12" y="76"/>
                  <a:pt x="13" y="76"/>
                </a:cubicBezTo>
                <a:cubicBezTo>
                  <a:pt x="18" y="73"/>
                  <a:pt x="18" y="73"/>
                  <a:pt x="18" y="73"/>
                </a:cubicBezTo>
                <a:cubicBezTo>
                  <a:pt x="18" y="73"/>
                  <a:pt x="18" y="73"/>
                  <a:pt x="17" y="73"/>
                </a:cubicBezTo>
                <a:cubicBezTo>
                  <a:pt x="16" y="73"/>
                  <a:pt x="15" y="73"/>
                  <a:pt x="13" y="72"/>
                </a:cubicBezTo>
                <a:cubicBezTo>
                  <a:pt x="8" y="69"/>
                  <a:pt x="14" y="66"/>
                  <a:pt x="16" y="63"/>
                </a:cubicBezTo>
                <a:cubicBezTo>
                  <a:pt x="17" y="61"/>
                  <a:pt x="18" y="60"/>
                  <a:pt x="19" y="59"/>
                </a:cubicBezTo>
                <a:cubicBezTo>
                  <a:pt x="19" y="58"/>
                  <a:pt x="20" y="58"/>
                  <a:pt x="20" y="57"/>
                </a:cubicBezTo>
                <a:cubicBezTo>
                  <a:pt x="20" y="57"/>
                  <a:pt x="21" y="56"/>
                  <a:pt x="21" y="56"/>
                </a:cubicBezTo>
                <a:cubicBezTo>
                  <a:pt x="22" y="55"/>
                  <a:pt x="22" y="55"/>
                  <a:pt x="23" y="54"/>
                </a:cubicBezTo>
                <a:cubicBezTo>
                  <a:pt x="23" y="51"/>
                  <a:pt x="24" y="48"/>
                  <a:pt x="26" y="46"/>
                </a:cubicBezTo>
                <a:cubicBezTo>
                  <a:pt x="27" y="43"/>
                  <a:pt x="26" y="40"/>
                  <a:pt x="24" y="37"/>
                </a:cubicBezTo>
                <a:cubicBezTo>
                  <a:pt x="23" y="36"/>
                  <a:pt x="24" y="35"/>
                  <a:pt x="25" y="34"/>
                </a:cubicBezTo>
                <a:cubicBezTo>
                  <a:pt x="30" y="27"/>
                  <a:pt x="28" y="24"/>
                  <a:pt x="14" y="24"/>
                </a:cubicBezTo>
                <a:cubicBezTo>
                  <a:pt x="8" y="23"/>
                  <a:pt x="7" y="21"/>
                  <a:pt x="6" y="18"/>
                </a:cubicBezTo>
                <a:cubicBezTo>
                  <a:pt x="5" y="14"/>
                  <a:pt x="8" y="11"/>
                  <a:pt x="10" y="8"/>
                </a:cubicBezTo>
                <a:cubicBezTo>
                  <a:pt x="11" y="5"/>
                  <a:pt x="12" y="2"/>
                  <a:pt x="10" y="0"/>
                </a:cubicBezTo>
              </a:path>
            </a:pathLst>
          </a:custGeom>
          <a:solidFill>
            <a:srgbClr val="D33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1" name="Freeform 87"/>
          <p:cNvSpPr>
            <a:spLocks noEditPoints="1"/>
          </p:cNvSpPr>
          <p:nvPr/>
        </p:nvSpPr>
        <p:spPr bwMode="auto">
          <a:xfrm>
            <a:off x="8748713" y="141288"/>
            <a:ext cx="1157288" cy="325438"/>
          </a:xfrm>
          <a:custGeom>
            <a:avLst/>
            <a:gdLst>
              <a:gd name="T0" fmla="*/ 82 w 82"/>
              <a:gd name="T1" fmla="*/ 7 h 23"/>
              <a:gd name="T2" fmla="*/ 60 w 82"/>
              <a:gd name="T3" fmla="*/ 11 h 23"/>
              <a:gd name="T4" fmla="*/ 37 w 82"/>
              <a:gd name="T5" fmla="*/ 15 h 23"/>
              <a:gd name="T6" fmla="*/ 22 w 82"/>
              <a:gd name="T7" fmla="*/ 16 h 23"/>
              <a:gd name="T8" fmla="*/ 7 w 82"/>
              <a:gd name="T9" fmla="*/ 19 h 23"/>
              <a:gd name="T10" fmla="*/ 2 w 82"/>
              <a:gd name="T11" fmla="*/ 18 h 23"/>
              <a:gd name="T12" fmla="*/ 0 w 82"/>
              <a:gd name="T13" fmla="*/ 22 h 23"/>
              <a:gd name="T14" fmla="*/ 7 w 82"/>
              <a:gd name="T15" fmla="*/ 23 h 23"/>
              <a:gd name="T16" fmla="*/ 17 w 82"/>
              <a:gd name="T17" fmla="*/ 21 h 23"/>
              <a:gd name="T18" fmla="*/ 37 w 82"/>
              <a:gd name="T19" fmla="*/ 17 h 23"/>
              <a:gd name="T20" fmla="*/ 45 w 82"/>
              <a:gd name="T21" fmla="*/ 18 h 23"/>
              <a:gd name="T22" fmla="*/ 49 w 82"/>
              <a:gd name="T23" fmla="*/ 18 h 23"/>
              <a:gd name="T24" fmla="*/ 60 w 82"/>
              <a:gd name="T25" fmla="*/ 14 h 23"/>
              <a:gd name="T26" fmla="*/ 67 w 82"/>
              <a:gd name="T27" fmla="*/ 12 h 23"/>
              <a:gd name="T28" fmla="*/ 72 w 82"/>
              <a:gd name="T29" fmla="*/ 12 h 23"/>
              <a:gd name="T30" fmla="*/ 76 w 82"/>
              <a:gd name="T31" fmla="*/ 13 h 23"/>
              <a:gd name="T32" fmla="*/ 82 w 82"/>
              <a:gd name="T33" fmla="*/ 7 h 23"/>
              <a:gd name="T34" fmla="*/ 15 w 82"/>
              <a:gd name="T35" fmla="*/ 0 h 23"/>
              <a:gd name="T36" fmla="*/ 9 w 82"/>
              <a:gd name="T37" fmla="*/ 8 h 23"/>
              <a:gd name="T38" fmla="*/ 13 w 82"/>
              <a:gd name="T39" fmla="*/ 7 h 23"/>
              <a:gd name="T40" fmla="*/ 15 w 82"/>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23">
                <a:moveTo>
                  <a:pt x="82" y="7"/>
                </a:moveTo>
                <a:cubicBezTo>
                  <a:pt x="75" y="9"/>
                  <a:pt x="67" y="9"/>
                  <a:pt x="60" y="11"/>
                </a:cubicBezTo>
                <a:cubicBezTo>
                  <a:pt x="52" y="12"/>
                  <a:pt x="45" y="14"/>
                  <a:pt x="37" y="15"/>
                </a:cubicBezTo>
                <a:cubicBezTo>
                  <a:pt x="32" y="15"/>
                  <a:pt x="26" y="14"/>
                  <a:pt x="22" y="16"/>
                </a:cubicBezTo>
                <a:cubicBezTo>
                  <a:pt x="17" y="18"/>
                  <a:pt x="12" y="19"/>
                  <a:pt x="7" y="19"/>
                </a:cubicBezTo>
                <a:cubicBezTo>
                  <a:pt x="5" y="19"/>
                  <a:pt x="4" y="19"/>
                  <a:pt x="2" y="18"/>
                </a:cubicBezTo>
                <a:cubicBezTo>
                  <a:pt x="0" y="22"/>
                  <a:pt x="0" y="22"/>
                  <a:pt x="0" y="22"/>
                </a:cubicBezTo>
                <a:cubicBezTo>
                  <a:pt x="2" y="22"/>
                  <a:pt x="4" y="23"/>
                  <a:pt x="7" y="23"/>
                </a:cubicBezTo>
                <a:cubicBezTo>
                  <a:pt x="10" y="23"/>
                  <a:pt x="14" y="22"/>
                  <a:pt x="17" y="21"/>
                </a:cubicBezTo>
                <a:cubicBezTo>
                  <a:pt x="23" y="18"/>
                  <a:pt x="30" y="17"/>
                  <a:pt x="37" y="17"/>
                </a:cubicBezTo>
                <a:cubicBezTo>
                  <a:pt x="40" y="17"/>
                  <a:pt x="43" y="17"/>
                  <a:pt x="45" y="18"/>
                </a:cubicBezTo>
                <a:cubicBezTo>
                  <a:pt x="47" y="18"/>
                  <a:pt x="48" y="18"/>
                  <a:pt x="49" y="18"/>
                </a:cubicBezTo>
                <a:cubicBezTo>
                  <a:pt x="54" y="18"/>
                  <a:pt x="57" y="17"/>
                  <a:pt x="60" y="14"/>
                </a:cubicBezTo>
                <a:cubicBezTo>
                  <a:pt x="62" y="12"/>
                  <a:pt x="64" y="12"/>
                  <a:pt x="67" y="12"/>
                </a:cubicBezTo>
                <a:cubicBezTo>
                  <a:pt x="68" y="12"/>
                  <a:pt x="70" y="12"/>
                  <a:pt x="72" y="12"/>
                </a:cubicBezTo>
                <a:cubicBezTo>
                  <a:pt x="73" y="13"/>
                  <a:pt x="74" y="13"/>
                  <a:pt x="76" y="13"/>
                </a:cubicBezTo>
                <a:cubicBezTo>
                  <a:pt x="82" y="7"/>
                  <a:pt x="82" y="7"/>
                  <a:pt x="82" y="7"/>
                </a:cubicBezTo>
                <a:moveTo>
                  <a:pt x="15" y="0"/>
                </a:moveTo>
                <a:cubicBezTo>
                  <a:pt x="9" y="8"/>
                  <a:pt x="9" y="8"/>
                  <a:pt x="9" y="8"/>
                </a:cubicBezTo>
                <a:cubicBezTo>
                  <a:pt x="10" y="8"/>
                  <a:pt x="12" y="8"/>
                  <a:pt x="13" y="7"/>
                </a:cubicBezTo>
                <a:cubicBezTo>
                  <a:pt x="17" y="5"/>
                  <a:pt x="16" y="3"/>
                  <a:pt x="15" y="0"/>
                </a:cubicBezTo>
              </a:path>
            </a:pathLst>
          </a:custGeom>
          <a:solidFill>
            <a:srgbClr val="739C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2" name="Freeform 88"/>
          <p:cNvSpPr>
            <a:spLocks/>
          </p:cNvSpPr>
          <p:nvPr/>
        </p:nvSpPr>
        <p:spPr bwMode="auto">
          <a:xfrm>
            <a:off x="7732713" y="0"/>
            <a:ext cx="198438" cy="98425"/>
          </a:xfrm>
          <a:custGeom>
            <a:avLst/>
            <a:gdLst>
              <a:gd name="T0" fmla="*/ 14 w 14"/>
              <a:gd name="T1" fmla="*/ 0 h 7"/>
              <a:gd name="T2" fmla="*/ 0 w 14"/>
              <a:gd name="T3" fmla="*/ 0 h 7"/>
              <a:gd name="T4" fmla="*/ 2 w 14"/>
              <a:gd name="T5" fmla="*/ 4 h 7"/>
              <a:gd name="T6" fmla="*/ 6 w 14"/>
              <a:gd name="T7" fmla="*/ 7 h 7"/>
              <a:gd name="T8" fmla="*/ 7 w 14"/>
              <a:gd name="T9" fmla="*/ 7 h 7"/>
              <a:gd name="T10" fmla="*/ 12 w 14"/>
              <a:gd name="T11" fmla="*/ 4 h 7"/>
              <a:gd name="T12" fmla="*/ 14 w 14"/>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4" h="7">
                <a:moveTo>
                  <a:pt x="14" y="0"/>
                </a:moveTo>
                <a:cubicBezTo>
                  <a:pt x="0" y="0"/>
                  <a:pt x="0" y="0"/>
                  <a:pt x="0" y="0"/>
                </a:cubicBezTo>
                <a:cubicBezTo>
                  <a:pt x="1" y="1"/>
                  <a:pt x="1" y="2"/>
                  <a:pt x="2" y="4"/>
                </a:cubicBezTo>
                <a:cubicBezTo>
                  <a:pt x="2" y="5"/>
                  <a:pt x="3" y="7"/>
                  <a:pt x="6" y="7"/>
                </a:cubicBezTo>
                <a:cubicBezTo>
                  <a:pt x="6" y="7"/>
                  <a:pt x="7" y="7"/>
                  <a:pt x="7" y="7"/>
                </a:cubicBezTo>
                <a:cubicBezTo>
                  <a:pt x="10" y="7"/>
                  <a:pt x="11" y="5"/>
                  <a:pt x="12" y="4"/>
                </a:cubicBezTo>
                <a:cubicBezTo>
                  <a:pt x="13" y="3"/>
                  <a:pt x="14" y="1"/>
                  <a:pt x="14" y="0"/>
                </a:cubicBezTo>
              </a:path>
            </a:pathLst>
          </a:custGeom>
          <a:solidFill>
            <a:srgbClr val="DF3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3" name="Freeform 89"/>
          <p:cNvSpPr>
            <a:spLocks/>
          </p:cNvSpPr>
          <p:nvPr/>
        </p:nvSpPr>
        <p:spPr bwMode="auto">
          <a:xfrm>
            <a:off x="7662863" y="0"/>
            <a:ext cx="352425" cy="184150"/>
          </a:xfrm>
          <a:custGeom>
            <a:avLst/>
            <a:gdLst>
              <a:gd name="T0" fmla="*/ 25 w 25"/>
              <a:gd name="T1" fmla="*/ 0 h 13"/>
              <a:gd name="T2" fmla="*/ 19 w 25"/>
              <a:gd name="T3" fmla="*/ 0 h 13"/>
              <a:gd name="T4" fmla="*/ 17 w 25"/>
              <a:gd name="T5" fmla="*/ 4 h 13"/>
              <a:gd name="T6" fmla="*/ 12 w 25"/>
              <a:gd name="T7" fmla="*/ 7 h 13"/>
              <a:gd name="T8" fmla="*/ 11 w 25"/>
              <a:gd name="T9" fmla="*/ 7 h 13"/>
              <a:gd name="T10" fmla="*/ 7 w 25"/>
              <a:gd name="T11" fmla="*/ 4 h 13"/>
              <a:gd name="T12" fmla="*/ 5 w 25"/>
              <a:gd name="T13" fmla="*/ 0 h 13"/>
              <a:gd name="T14" fmla="*/ 0 w 25"/>
              <a:gd name="T15" fmla="*/ 0 h 13"/>
              <a:gd name="T16" fmla="*/ 1 w 25"/>
              <a:gd name="T17" fmla="*/ 3 h 13"/>
              <a:gd name="T18" fmla="*/ 7 w 25"/>
              <a:gd name="T19" fmla="*/ 11 h 13"/>
              <a:gd name="T20" fmla="*/ 12 w 25"/>
              <a:gd name="T21" fmla="*/ 13 h 13"/>
              <a:gd name="T22" fmla="*/ 17 w 25"/>
              <a:gd name="T23" fmla="*/ 11 h 13"/>
              <a:gd name="T24" fmla="*/ 25 w 25"/>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3">
                <a:moveTo>
                  <a:pt x="25" y="0"/>
                </a:moveTo>
                <a:cubicBezTo>
                  <a:pt x="19" y="0"/>
                  <a:pt x="19" y="0"/>
                  <a:pt x="19" y="0"/>
                </a:cubicBezTo>
                <a:cubicBezTo>
                  <a:pt x="19" y="1"/>
                  <a:pt x="18" y="3"/>
                  <a:pt x="17" y="4"/>
                </a:cubicBezTo>
                <a:cubicBezTo>
                  <a:pt x="16" y="5"/>
                  <a:pt x="15" y="7"/>
                  <a:pt x="12" y="7"/>
                </a:cubicBezTo>
                <a:cubicBezTo>
                  <a:pt x="12" y="7"/>
                  <a:pt x="11" y="7"/>
                  <a:pt x="11" y="7"/>
                </a:cubicBezTo>
                <a:cubicBezTo>
                  <a:pt x="8" y="7"/>
                  <a:pt x="7" y="5"/>
                  <a:pt x="7" y="4"/>
                </a:cubicBezTo>
                <a:cubicBezTo>
                  <a:pt x="6" y="2"/>
                  <a:pt x="6" y="1"/>
                  <a:pt x="5" y="0"/>
                </a:cubicBezTo>
                <a:cubicBezTo>
                  <a:pt x="0" y="0"/>
                  <a:pt x="0" y="0"/>
                  <a:pt x="0" y="0"/>
                </a:cubicBezTo>
                <a:cubicBezTo>
                  <a:pt x="1" y="1"/>
                  <a:pt x="1" y="2"/>
                  <a:pt x="1" y="3"/>
                </a:cubicBezTo>
                <a:cubicBezTo>
                  <a:pt x="0" y="7"/>
                  <a:pt x="3" y="9"/>
                  <a:pt x="7" y="11"/>
                </a:cubicBezTo>
                <a:cubicBezTo>
                  <a:pt x="9" y="13"/>
                  <a:pt x="10" y="13"/>
                  <a:pt x="12" y="13"/>
                </a:cubicBezTo>
                <a:cubicBezTo>
                  <a:pt x="14" y="13"/>
                  <a:pt x="15" y="13"/>
                  <a:pt x="17" y="11"/>
                </a:cubicBezTo>
                <a:cubicBezTo>
                  <a:pt x="21" y="7"/>
                  <a:pt x="23" y="4"/>
                  <a:pt x="25" y="0"/>
                </a:cubicBezTo>
              </a:path>
            </a:pathLst>
          </a:custGeom>
          <a:solidFill>
            <a:srgbClr val="D33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4" name="Freeform 90"/>
          <p:cNvSpPr>
            <a:spLocks noEditPoints="1"/>
          </p:cNvSpPr>
          <p:nvPr/>
        </p:nvSpPr>
        <p:spPr bwMode="auto">
          <a:xfrm>
            <a:off x="9074150" y="3321050"/>
            <a:ext cx="3117850" cy="1201738"/>
          </a:xfrm>
          <a:custGeom>
            <a:avLst/>
            <a:gdLst>
              <a:gd name="T0" fmla="*/ 46 w 221"/>
              <a:gd name="T1" fmla="*/ 69 h 85"/>
              <a:gd name="T2" fmla="*/ 49 w 221"/>
              <a:gd name="T3" fmla="*/ 72 h 85"/>
              <a:gd name="T4" fmla="*/ 50 w 221"/>
              <a:gd name="T5" fmla="*/ 75 h 85"/>
              <a:gd name="T6" fmla="*/ 91 w 221"/>
              <a:gd name="T7" fmla="*/ 75 h 85"/>
              <a:gd name="T8" fmla="*/ 91 w 221"/>
              <a:gd name="T9" fmla="*/ 75 h 85"/>
              <a:gd name="T10" fmla="*/ 151 w 221"/>
              <a:gd name="T11" fmla="*/ 75 h 85"/>
              <a:gd name="T12" fmla="*/ 151 w 221"/>
              <a:gd name="T13" fmla="*/ 75 h 85"/>
              <a:gd name="T14" fmla="*/ 173 w 221"/>
              <a:gd name="T15" fmla="*/ 75 h 85"/>
              <a:gd name="T16" fmla="*/ 173 w 221"/>
              <a:gd name="T17" fmla="*/ 75 h 85"/>
              <a:gd name="T18" fmla="*/ 196 w 221"/>
              <a:gd name="T19" fmla="*/ 75 h 85"/>
              <a:gd name="T20" fmla="*/ 196 w 221"/>
              <a:gd name="T21" fmla="*/ 75 h 85"/>
              <a:gd name="T22" fmla="*/ 221 w 221"/>
              <a:gd name="T23" fmla="*/ 75 h 85"/>
              <a:gd name="T24" fmla="*/ 221 w 221"/>
              <a:gd name="T25" fmla="*/ 85 h 85"/>
              <a:gd name="T26" fmla="*/ 221 w 221"/>
              <a:gd name="T27" fmla="*/ 85 h 85"/>
              <a:gd name="T28" fmla="*/ 221 w 221"/>
              <a:gd name="T29" fmla="*/ 70 h 85"/>
              <a:gd name="T30" fmla="*/ 46 w 221"/>
              <a:gd name="T31" fmla="*/ 69 h 85"/>
              <a:gd name="T32" fmla="*/ 2 w 221"/>
              <a:gd name="T33" fmla="*/ 68 h 85"/>
              <a:gd name="T34" fmla="*/ 1 w 221"/>
              <a:gd name="T35" fmla="*/ 69 h 85"/>
              <a:gd name="T36" fmla="*/ 1 w 221"/>
              <a:gd name="T37" fmla="*/ 75 h 85"/>
              <a:gd name="T38" fmla="*/ 32 w 221"/>
              <a:gd name="T39" fmla="*/ 75 h 85"/>
              <a:gd name="T40" fmla="*/ 27 w 221"/>
              <a:gd name="T41" fmla="*/ 68 h 85"/>
              <a:gd name="T42" fmla="*/ 2 w 221"/>
              <a:gd name="T43" fmla="*/ 68 h 85"/>
              <a:gd name="T44" fmla="*/ 85 w 221"/>
              <a:gd name="T45" fmla="*/ 24 h 85"/>
              <a:gd name="T46" fmla="*/ 83 w 221"/>
              <a:gd name="T47" fmla="*/ 25 h 85"/>
              <a:gd name="T48" fmla="*/ 86 w 221"/>
              <a:gd name="T49" fmla="*/ 24 h 85"/>
              <a:gd name="T50" fmla="*/ 85 w 221"/>
              <a:gd name="T51" fmla="*/ 24 h 85"/>
              <a:gd name="T52" fmla="*/ 50 w 221"/>
              <a:gd name="T53" fmla="*/ 18 h 85"/>
              <a:gd name="T54" fmla="*/ 49 w 221"/>
              <a:gd name="T55" fmla="*/ 18 h 85"/>
              <a:gd name="T56" fmla="*/ 48 w 221"/>
              <a:gd name="T57" fmla="*/ 21 h 85"/>
              <a:gd name="T58" fmla="*/ 48 w 221"/>
              <a:gd name="T59" fmla="*/ 26 h 85"/>
              <a:gd name="T60" fmla="*/ 48 w 221"/>
              <a:gd name="T61" fmla="*/ 30 h 85"/>
              <a:gd name="T62" fmla="*/ 67 w 221"/>
              <a:gd name="T63" fmla="*/ 27 h 85"/>
              <a:gd name="T64" fmla="*/ 67 w 221"/>
              <a:gd name="T65" fmla="*/ 25 h 85"/>
              <a:gd name="T66" fmla="*/ 67 w 221"/>
              <a:gd name="T67" fmla="*/ 25 h 85"/>
              <a:gd name="T68" fmla="*/ 54 w 221"/>
              <a:gd name="T69" fmla="*/ 19 h 85"/>
              <a:gd name="T70" fmla="*/ 50 w 221"/>
              <a:gd name="T71" fmla="*/ 18 h 85"/>
              <a:gd name="T72" fmla="*/ 142 w 221"/>
              <a:gd name="T73" fmla="*/ 0 h 85"/>
              <a:gd name="T74" fmla="*/ 141 w 221"/>
              <a:gd name="T75" fmla="*/ 1 h 85"/>
              <a:gd name="T76" fmla="*/ 139 w 221"/>
              <a:gd name="T77" fmla="*/ 1 h 85"/>
              <a:gd name="T78" fmla="*/ 135 w 221"/>
              <a:gd name="T79" fmla="*/ 7 h 85"/>
              <a:gd name="T80" fmla="*/ 132 w 221"/>
              <a:gd name="T81" fmla="*/ 12 h 85"/>
              <a:gd name="T82" fmla="*/ 134 w 221"/>
              <a:gd name="T83" fmla="*/ 12 h 85"/>
              <a:gd name="T84" fmla="*/ 134 w 221"/>
              <a:gd name="T85" fmla="*/ 12 h 85"/>
              <a:gd name="T86" fmla="*/ 142 w 221"/>
              <a:gd name="T87" fmla="*/ 11 h 85"/>
              <a:gd name="T88" fmla="*/ 149 w 221"/>
              <a:gd name="T89" fmla="*/ 14 h 85"/>
              <a:gd name="T90" fmla="*/ 150 w 221"/>
              <a:gd name="T91" fmla="*/ 15 h 85"/>
              <a:gd name="T92" fmla="*/ 170 w 221"/>
              <a:gd name="T93" fmla="*/ 12 h 85"/>
              <a:gd name="T94" fmla="*/ 152 w 221"/>
              <a:gd name="T95" fmla="*/ 6 h 85"/>
              <a:gd name="T96" fmla="*/ 147 w 221"/>
              <a:gd name="T97" fmla="*/ 2 h 85"/>
              <a:gd name="T98" fmla="*/ 145 w 221"/>
              <a:gd name="T99" fmla="*/ 2 h 85"/>
              <a:gd name="T100" fmla="*/ 142 w 221"/>
              <a:gd name="T10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1" h="85">
                <a:moveTo>
                  <a:pt x="46" y="69"/>
                </a:moveTo>
                <a:cubicBezTo>
                  <a:pt x="47" y="70"/>
                  <a:pt x="48" y="71"/>
                  <a:pt x="49" y="72"/>
                </a:cubicBezTo>
                <a:cubicBezTo>
                  <a:pt x="50" y="73"/>
                  <a:pt x="50" y="74"/>
                  <a:pt x="50" y="75"/>
                </a:cubicBezTo>
                <a:cubicBezTo>
                  <a:pt x="91" y="75"/>
                  <a:pt x="91" y="75"/>
                  <a:pt x="91" y="75"/>
                </a:cubicBezTo>
                <a:cubicBezTo>
                  <a:pt x="91" y="75"/>
                  <a:pt x="91" y="75"/>
                  <a:pt x="91" y="75"/>
                </a:cubicBezTo>
                <a:cubicBezTo>
                  <a:pt x="151" y="75"/>
                  <a:pt x="151" y="75"/>
                  <a:pt x="151" y="75"/>
                </a:cubicBezTo>
                <a:cubicBezTo>
                  <a:pt x="151" y="75"/>
                  <a:pt x="151" y="75"/>
                  <a:pt x="151" y="75"/>
                </a:cubicBezTo>
                <a:cubicBezTo>
                  <a:pt x="173" y="75"/>
                  <a:pt x="173" y="75"/>
                  <a:pt x="173" y="75"/>
                </a:cubicBezTo>
                <a:cubicBezTo>
                  <a:pt x="173" y="75"/>
                  <a:pt x="173" y="75"/>
                  <a:pt x="173" y="75"/>
                </a:cubicBezTo>
                <a:cubicBezTo>
                  <a:pt x="196" y="75"/>
                  <a:pt x="196" y="75"/>
                  <a:pt x="196" y="75"/>
                </a:cubicBezTo>
                <a:cubicBezTo>
                  <a:pt x="196" y="75"/>
                  <a:pt x="196" y="75"/>
                  <a:pt x="196" y="75"/>
                </a:cubicBezTo>
                <a:cubicBezTo>
                  <a:pt x="221" y="75"/>
                  <a:pt x="221" y="75"/>
                  <a:pt x="221" y="75"/>
                </a:cubicBezTo>
                <a:cubicBezTo>
                  <a:pt x="221" y="85"/>
                  <a:pt x="221" y="85"/>
                  <a:pt x="221" y="85"/>
                </a:cubicBezTo>
                <a:cubicBezTo>
                  <a:pt x="221" y="85"/>
                  <a:pt x="221" y="85"/>
                  <a:pt x="221" y="85"/>
                </a:cubicBezTo>
                <a:cubicBezTo>
                  <a:pt x="221" y="70"/>
                  <a:pt x="221" y="70"/>
                  <a:pt x="221" y="70"/>
                </a:cubicBezTo>
                <a:cubicBezTo>
                  <a:pt x="46" y="69"/>
                  <a:pt x="46" y="69"/>
                  <a:pt x="46" y="69"/>
                </a:cubicBezTo>
                <a:moveTo>
                  <a:pt x="2" y="68"/>
                </a:moveTo>
                <a:cubicBezTo>
                  <a:pt x="1" y="69"/>
                  <a:pt x="1" y="69"/>
                  <a:pt x="1" y="69"/>
                </a:cubicBezTo>
                <a:cubicBezTo>
                  <a:pt x="0" y="72"/>
                  <a:pt x="0" y="74"/>
                  <a:pt x="1" y="75"/>
                </a:cubicBezTo>
                <a:cubicBezTo>
                  <a:pt x="32" y="75"/>
                  <a:pt x="32" y="75"/>
                  <a:pt x="32" y="75"/>
                </a:cubicBezTo>
                <a:cubicBezTo>
                  <a:pt x="33" y="72"/>
                  <a:pt x="31" y="70"/>
                  <a:pt x="27" y="68"/>
                </a:cubicBezTo>
                <a:cubicBezTo>
                  <a:pt x="2" y="68"/>
                  <a:pt x="2" y="68"/>
                  <a:pt x="2" y="68"/>
                </a:cubicBezTo>
                <a:moveTo>
                  <a:pt x="85" y="24"/>
                </a:moveTo>
                <a:cubicBezTo>
                  <a:pt x="84" y="24"/>
                  <a:pt x="83" y="24"/>
                  <a:pt x="83" y="25"/>
                </a:cubicBezTo>
                <a:cubicBezTo>
                  <a:pt x="86" y="24"/>
                  <a:pt x="86" y="24"/>
                  <a:pt x="86" y="24"/>
                </a:cubicBezTo>
                <a:cubicBezTo>
                  <a:pt x="85" y="24"/>
                  <a:pt x="85" y="24"/>
                  <a:pt x="85" y="24"/>
                </a:cubicBezTo>
                <a:moveTo>
                  <a:pt x="50" y="18"/>
                </a:moveTo>
                <a:cubicBezTo>
                  <a:pt x="50" y="18"/>
                  <a:pt x="49" y="18"/>
                  <a:pt x="49" y="18"/>
                </a:cubicBezTo>
                <a:cubicBezTo>
                  <a:pt x="47" y="19"/>
                  <a:pt x="47" y="20"/>
                  <a:pt x="48" y="21"/>
                </a:cubicBezTo>
                <a:cubicBezTo>
                  <a:pt x="48" y="23"/>
                  <a:pt x="49" y="24"/>
                  <a:pt x="48" y="26"/>
                </a:cubicBezTo>
                <a:cubicBezTo>
                  <a:pt x="47" y="27"/>
                  <a:pt x="47" y="29"/>
                  <a:pt x="48" y="30"/>
                </a:cubicBezTo>
                <a:cubicBezTo>
                  <a:pt x="67" y="27"/>
                  <a:pt x="67" y="27"/>
                  <a:pt x="67" y="27"/>
                </a:cubicBezTo>
                <a:cubicBezTo>
                  <a:pt x="67" y="26"/>
                  <a:pt x="67" y="26"/>
                  <a:pt x="67" y="25"/>
                </a:cubicBezTo>
                <a:cubicBezTo>
                  <a:pt x="67" y="25"/>
                  <a:pt x="67" y="25"/>
                  <a:pt x="67" y="25"/>
                </a:cubicBezTo>
                <a:cubicBezTo>
                  <a:pt x="61" y="24"/>
                  <a:pt x="58" y="21"/>
                  <a:pt x="54" y="19"/>
                </a:cubicBezTo>
                <a:cubicBezTo>
                  <a:pt x="53" y="19"/>
                  <a:pt x="52" y="18"/>
                  <a:pt x="50" y="18"/>
                </a:cubicBezTo>
                <a:moveTo>
                  <a:pt x="142" y="0"/>
                </a:moveTo>
                <a:cubicBezTo>
                  <a:pt x="141" y="1"/>
                  <a:pt x="141" y="1"/>
                  <a:pt x="141" y="1"/>
                </a:cubicBezTo>
                <a:cubicBezTo>
                  <a:pt x="140" y="1"/>
                  <a:pt x="140" y="1"/>
                  <a:pt x="139" y="1"/>
                </a:cubicBezTo>
                <a:cubicBezTo>
                  <a:pt x="139" y="3"/>
                  <a:pt x="139" y="6"/>
                  <a:pt x="135" y="7"/>
                </a:cubicBezTo>
                <a:cubicBezTo>
                  <a:pt x="133" y="8"/>
                  <a:pt x="132" y="10"/>
                  <a:pt x="132" y="12"/>
                </a:cubicBezTo>
                <a:cubicBezTo>
                  <a:pt x="133" y="12"/>
                  <a:pt x="133" y="12"/>
                  <a:pt x="134" y="12"/>
                </a:cubicBezTo>
                <a:cubicBezTo>
                  <a:pt x="134" y="12"/>
                  <a:pt x="134" y="12"/>
                  <a:pt x="134" y="12"/>
                </a:cubicBezTo>
                <a:cubicBezTo>
                  <a:pt x="138" y="11"/>
                  <a:pt x="140" y="11"/>
                  <a:pt x="142" y="11"/>
                </a:cubicBezTo>
                <a:cubicBezTo>
                  <a:pt x="145" y="11"/>
                  <a:pt x="147" y="12"/>
                  <a:pt x="149" y="14"/>
                </a:cubicBezTo>
                <a:cubicBezTo>
                  <a:pt x="149" y="14"/>
                  <a:pt x="150" y="15"/>
                  <a:pt x="150" y="15"/>
                </a:cubicBezTo>
                <a:cubicBezTo>
                  <a:pt x="170" y="12"/>
                  <a:pt x="170" y="12"/>
                  <a:pt x="170" y="12"/>
                </a:cubicBezTo>
                <a:cubicBezTo>
                  <a:pt x="166" y="8"/>
                  <a:pt x="158" y="8"/>
                  <a:pt x="152" y="6"/>
                </a:cubicBezTo>
                <a:cubicBezTo>
                  <a:pt x="149" y="5"/>
                  <a:pt x="147" y="4"/>
                  <a:pt x="147" y="2"/>
                </a:cubicBezTo>
                <a:cubicBezTo>
                  <a:pt x="146" y="2"/>
                  <a:pt x="146" y="2"/>
                  <a:pt x="145" y="2"/>
                </a:cubicBezTo>
                <a:cubicBezTo>
                  <a:pt x="144" y="2"/>
                  <a:pt x="143" y="1"/>
                  <a:pt x="142" y="0"/>
                </a:cubicBezTo>
              </a:path>
            </a:pathLst>
          </a:custGeom>
          <a:solidFill>
            <a:srgbClr val="E4D9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5" name="Freeform 91"/>
          <p:cNvSpPr>
            <a:spLocks noEditPoints="1"/>
          </p:cNvSpPr>
          <p:nvPr/>
        </p:nvSpPr>
        <p:spPr bwMode="auto">
          <a:xfrm>
            <a:off x="8959850" y="3476625"/>
            <a:ext cx="3232150" cy="833438"/>
          </a:xfrm>
          <a:custGeom>
            <a:avLst/>
            <a:gdLst>
              <a:gd name="T0" fmla="*/ 6 w 229"/>
              <a:gd name="T1" fmla="*/ 37 h 59"/>
              <a:gd name="T2" fmla="*/ 6 w 229"/>
              <a:gd name="T3" fmla="*/ 47 h 59"/>
              <a:gd name="T4" fmla="*/ 3 w 229"/>
              <a:gd name="T5" fmla="*/ 52 h 59"/>
              <a:gd name="T6" fmla="*/ 10 w 229"/>
              <a:gd name="T7" fmla="*/ 57 h 59"/>
              <a:gd name="T8" fmla="*/ 33 w 229"/>
              <a:gd name="T9" fmla="*/ 56 h 59"/>
              <a:gd name="T10" fmla="*/ 25 w 229"/>
              <a:gd name="T11" fmla="*/ 38 h 59"/>
              <a:gd name="T12" fmla="*/ 217 w 229"/>
              <a:gd name="T13" fmla="*/ 0 h 59"/>
              <a:gd name="T14" fmla="*/ 184 w 229"/>
              <a:gd name="T15" fmla="*/ 2 h 59"/>
              <a:gd name="T16" fmla="*/ 184 w 229"/>
              <a:gd name="T17" fmla="*/ 6 h 59"/>
              <a:gd name="T18" fmla="*/ 180 w 229"/>
              <a:gd name="T19" fmla="*/ 5 h 59"/>
              <a:gd name="T20" fmla="*/ 179 w 229"/>
              <a:gd name="T21" fmla="*/ 2 h 59"/>
              <a:gd name="T22" fmla="*/ 158 w 229"/>
              <a:gd name="T23" fmla="*/ 4 h 59"/>
              <a:gd name="T24" fmla="*/ 168 w 229"/>
              <a:gd name="T25" fmla="*/ 6 h 59"/>
              <a:gd name="T26" fmla="*/ 176 w 229"/>
              <a:gd name="T27" fmla="*/ 8 h 59"/>
              <a:gd name="T28" fmla="*/ 185 w 229"/>
              <a:gd name="T29" fmla="*/ 10 h 59"/>
              <a:gd name="T30" fmla="*/ 204 w 229"/>
              <a:gd name="T31" fmla="*/ 5 h 59"/>
              <a:gd name="T32" fmla="*/ 207 w 229"/>
              <a:gd name="T33" fmla="*/ 9 h 59"/>
              <a:gd name="T34" fmla="*/ 188 w 229"/>
              <a:gd name="T35" fmla="*/ 18 h 59"/>
              <a:gd name="T36" fmla="*/ 178 w 229"/>
              <a:gd name="T37" fmla="*/ 19 h 59"/>
              <a:gd name="T38" fmla="*/ 163 w 229"/>
              <a:gd name="T39" fmla="*/ 18 h 59"/>
              <a:gd name="T40" fmla="*/ 150 w 229"/>
              <a:gd name="T41" fmla="*/ 16 h 59"/>
              <a:gd name="T42" fmla="*/ 138 w 229"/>
              <a:gd name="T43" fmla="*/ 16 h 59"/>
              <a:gd name="T44" fmla="*/ 124 w 229"/>
              <a:gd name="T45" fmla="*/ 17 h 59"/>
              <a:gd name="T46" fmla="*/ 119 w 229"/>
              <a:gd name="T47" fmla="*/ 20 h 59"/>
              <a:gd name="T48" fmla="*/ 110 w 229"/>
              <a:gd name="T49" fmla="*/ 32 h 59"/>
              <a:gd name="T50" fmla="*/ 100 w 229"/>
              <a:gd name="T51" fmla="*/ 31 h 59"/>
              <a:gd name="T52" fmla="*/ 108 w 229"/>
              <a:gd name="T53" fmla="*/ 25 h 59"/>
              <a:gd name="T54" fmla="*/ 97 w 229"/>
              <a:gd name="T55" fmla="*/ 15 h 59"/>
              <a:gd name="T56" fmla="*/ 91 w 229"/>
              <a:gd name="T57" fmla="*/ 14 h 59"/>
              <a:gd name="T58" fmla="*/ 86 w 229"/>
              <a:gd name="T59" fmla="*/ 19 h 59"/>
              <a:gd name="T60" fmla="*/ 79 w 229"/>
              <a:gd name="T61" fmla="*/ 29 h 59"/>
              <a:gd name="T62" fmla="*/ 77 w 229"/>
              <a:gd name="T63" fmla="*/ 25 h 59"/>
              <a:gd name="T64" fmla="*/ 75 w 229"/>
              <a:gd name="T65" fmla="*/ 16 h 59"/>
              <a:gd name="T66" fmla="*/ 63 w 229"/>
              <a:gd name="T67" fmla="*/ 21 h 59"/>
              <a:gd name="T68" fmla="*/ 58 w 229"/>
              <a:gd name="T69" fmla="*/ 37 h 59"/>
              <a:gd name="T70" fmla="*/ 46 w 229"/>
              <a:gd name="T71" fmla="*/ 44 h 59"/>
              <a:gd name="T72" fmla="*/ 54 w 229"/>
              <a:gd name="T73" fmla="*/ 58 h 59"/>
              <a:gd name="T74" fmla="*/ 229 w 229"/>
              <a:gd name="T75" fmla="*/ 49 h 59"/>
              <a:gd name="T76" fmla="*/ 229 w 229"/>
              <a:gd name="T77" fmla="*/ 27 h 59"/>
              <a:gd name="T78" fmla="*/ 229 w 229"/>
              <a:gd name="T79" fmla="*/ 2 h 59"/>
              <a:gd name="T80" fmla="*/ 217 w 229"/>
              <a:gd name="T8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9" h="59">
                <a:moveTo>
                  <a:pt x="19" y="32"/>
                </a:moveTo>
                <a:cubicBezTo>
                  <a:pt x="16" y="35"/>
                  <a:pt x="12" y="36"/>
                  <a:pt x="6" y="37"/>
                </a:cubicBezTo>
                <a:cubicBezTo>
                  <a:pt x="3" y="37"/>
                  <a:pt x="0" y="39"/>
                  <a:pt x="4" y="40"/>
                </a:cubicBezTo>
                <a:cubicBezTo>
                  <a:pt x="10" y="42"/>
                  <a:pt x="9" y="45"/>
                  <a:pt x="6" y="47"/>
                </a:cubicBezTo>
                <a:cubicBezTo>
                  <a:pt x="5" y="49"/>
                  <a:pt x="4" y="51"/>
                  <a:pt x="3" y="52"/>
                </a:cubicBezTo>
                <a:cubicBezTo>
                  <a:pt x="3" y="52"/>
                  <a:pt x="3" y="52"/>
                  <a:pt x="3" y="52"/>
                </a:cubicBezTo>
                <a:cubicBezTo>
                  <a:pt x="3" y="52"/>
                  <a:pt x="3" y="52"/>
                  <a:pt x="3" y="52"/>
                </a:cubicBezTo>
                <a:cubicBezTo>
                  <a:pt x="9" y="52"/>
                  <a:pt x="10" y="55"/>
                  <a:pt x="10" y="57"/>
                </a:cubicBezTo>
                <a:cubicBezTo>
                  <a:pt x="35" y="57"/>
                  <a:pt x="35" y="57"/>
                  <a:pt x="35" y="57"/>
                </a:cubicBezTo>
                <a:cubicBezTo>
                  <a:pt x="35" y="57"/>
                  <a:pt x="34" y="57"/>
                  <a:pt x="33" y="56"/>
                </a:cubicBezTo>
                <a:cubicBezTo>
                  <a:pt x="26" y="53"/>
                  <a:pt x="24" y="49"/>
                  <a:pt x="27" y="44"/>
                </a:cubicBezTo>
                <a:cubicBezTo>
                  <a:pt x="28" y="41"/>
                  <a:pt x="29" y="39"/>
                  <a:pt x="25" y="38"/>
                </a:cubicBezTo>
                <a:cubicBezTo>
                  <a:pt x="21" y="37"/>
                  <a:pt x="22" y="34"/>
                  <a:pt x="19" y="32"/>
                </a:cubicBezTo>
                <a:moveTo>
                  <a:pt x="217" y="0"/>
                </a:moveTo>
                <a:cubicBezTo>
                  <a:pt x="215" y="0"/>
                  <a:pt x="214" y="0"/>
                  <a:pt x="212" y="0"/>
                </a:cubicBezTo>
                <a:cubicBezTo>
                  <a:pt x="202" y="1"/>
                  <a:pt x="193" y="2"/>
                  <a:pt x="184" y="2"/>
                </a:cubicBezTo>
                <a:cubicBezTo>
                  <a:pt x="184" y="3"/>
                  <a:pt x="184" y="3"/>
                  <a:pt x="184" y="3"/>
                </a:cubicBezTo>
                <a:cubicBezTo>
                  <a:pt x="185" y="4"/>
                  <a:pt x="186" y="6"/>
                  <a:pt x="184" y="6"/>
                </a:cubicBezTo>
                <a:cubicBezTo>
                  <a:pt x="183" y="6"/>
                  <a:pt x="183" y="6"/>
                  <a:pt x="183" y="6"/>
                </a:cubicBezTo>
                <a:cubicBezTo>
                  <a:pt x="181" y="6"/>
                  <a:pt x="180" y="6"/>
                  <a:pt x="180" y="5"/>
                </a:cubicBezTo>
                <a:cubicBezTo>
                  <a:pt x="179" y="4"/>
                  <a:pt x="179" y="3"/>
                  <a:pt x="179" y="2"/>
                </a:cubicBezTo>
                <a:cubicBezTo>
                  <a:pt x="179" y="2"/>
                  <a:pt x="179" y="2"/>
                  <a:pt x="179" y="2"/>
                </a:cubicBezTo>
                <a:cubicBezTo>
                  <a:pt x="179" y="2"/>
                  <a:pt x="178" y="1"/>
                  <a:pt x="178" y="1"/>
                </a:cubicBezTo>
                <a:cubicBezTo>
                  <a:pt x="158" y="4"/>
                  <a:pt x="158" y="4"/>
                  <a:pt x="158" y="4"/>
                </a:cubicBezTo>
                <a:cubicBezTo>
                  <a:pt x="160" y="6"/>
                  <a:pt x="161" y="7"/>
                  <a:pt x="164" y="7"/>
                </a:cubicBezTo>
                <a:cubicBezTo>
                  <a:pt x="165" y="7"/>
                  <a:pt x="167" y="7"/>
                  <a:pt x="168" y="6"/>
                </a:cubicBezTo>
                <a:cubicBezTo>
                  <a:pt x="170" y="6"/>
                  <a:pt x="171" y="5"/>
                  <a:pt x="172" y="5"/>
                </a:cubicBezTo>
                <a:cubicBezTo>
                  <a:pt x="174" y="5"/>
                  <a:pt x="176" y="6"/>
                  <a:pt x="176" y="8"/>
                </a:cubicBezTo>
                <a:cubicBezTo>
                  <a:pt x="177" y="10"/>
                  <a:pt x="179" y="10"/>
                  <a:pt x="181" y="10"/>
                </a:cubicBezTo>
                <a:cubicBezTo>
                  <a:pt x="182" y="10"/>
                  <a:pt x="183" y="10"/>
                  <a:pt x="185" y="10"/>
                </a:cubicBezTo>
                <a:cubicBezTo>
                  <a:pt x="191" y="9"/>
                  <a:pt x="198" y="9"/>
                  <a:pt x="202" y="6"/>
                </a:cubicBezTo>
                <a:cubicBezTo>
                  <a:pt x="202" y="6"/>
                  <a:pt x="203" y="5"/>
                  <a:pt x="204" y="5"/>
                </a:cubicBezTo>
                <a:cubicBezTo>
                  <a:pt x="205" y="5"/>
                  <a:pt x="206" y="6"/>
                  <a:pt x="207" y="6"/>
                </a:cubicBezTo>
                <a:cubicBezTo>
                  <a:pt x="208" y="7"/>
                  <a:pt x="208" y="8"/>
                  <a:pt x="207" y="9"/>
                </a:cubicBezTo>
                <a:cubicBezTo>
                  <a:pt x="205" y="10"/>
                  <a:pt x="202" y="11"/>
                  <a:pt x="200" y="13"/>
                </a:cubicBezTo>
                <a:cubicBezTo>
                  <a:pt x="195" y="14"/>
                  <a:pt x="191" y="16"/>
                  <a:pt x="188" y="18"/>
                </a:cubicBezTo>
                <a:cubicBezTo>
                  <a:pt x="186" y="20"/>
                  <a:pt x="184" y="20"/>
                  <a:pt x="182" y="20"/>
                </a:cubicBezTo>
                <a:cubicBezTo>
                  <a:pt x="181" y="20"/>
                  <a:pt x="179" y="20"/>
                  <a:pt x="178" y="19"/>
                </a:cubicBezTo>
                <a:cubicBezTo>
                  <a:pt x="175" y="18"/>
                  <a:pt x="172" y="17"/>
                  <a:pt x="169" y="17"/>
                </a:cubicBezTo>
                <a:cubicBezTo>
                  <a:pt x="167" y="17"/>
                  <a:pt x="165" y="17"/>
                  <a:pt x="163" y="18"/>
                </a:cubicBezTo>
                <a:cubicBezTo>
                  <a:pt x="162" y="18"/>
                  <a:pt x="160" y="18"/>
                  <a:pt x="159" y="18"/>
                </a:cubicBezTo>
                <a:cubicBezTo>
                  <a:pt x="156" y="18"/>
                  <a:pt x="153" y="17"/>
                  <a:pt x="150" y="16"/>
                </a:cubicBezTo>
                <a:cubicBezTo>
                  <a:pt x="149" y="15"/>
                  <a:pt x="146" y="14"/>
                  <a:pt x="144" y="14"/>
                </a:cubicBezTo>
                <a:cubicBezTo>
                  <a:pt x="142" y="14"/>
                  <a:pt x="140" y="15"/>
                  <a:pt x="138" y="16"/>
                </a:cubicBezTo>
                <a:cubicBezTo>
                  <a:pt x="135" y="17"/>
                  <a:pt x="132" y="17"/>
                  <a:pt x="129" y="17"/>
                </a:cubicBezTo>
                <a:cubicBezTo>
                  <a:pt x="127" y="17"/>
                  <a:pt x="126" y="17"/>
                  <a:pt x="124" y="17"/>
                </a:cubicBezTo>
                <a:cubicBezTo>
                  <a:pt x="124" y="17"/>
                  <a:pt x="123" y="17"/>
                  <a:pt x="123" y="17"/>
                </a:cubicBezTo>
                <a:cubicBezTo>
                  <a:pt x="120" y="17"/>
                  <a:pt x="118" y="18"/>
                  <a:pt x="119" y="20"/>
                </a:cubicBezTo>
                <a:cubicBezTo>
                  <a:pt x="121" y="24"/>
                  <a:pt x="117" y="26"/>
                  <a:pt x="115" y="29"/>
                </a:cubicBezTo>
                <a:cubicBezTo>
                  <a:pt x="114" y="30"/>
                  <a:pt x="112" y="31"/>
                  <a:pt x="110" y="32"/>
                </a:cubicBezTo>
                <a:cubicBezTo>
                  <a:pt x="108" y="32"/>
                  <a:pt x="106" y="32"/>
                  <a:pt x="104" y="32"/>
                </a:cubicBezTo>
                <a:cubicBezTo>
                  <a:pt x="102" y="32"/>
                  <a:pt x="101" y="32"/>
                  <a:pt x="100" y="31"/>
                </a:cubicBezTo>
                <a:cubicBezTo>
                  <a:pt x="97" y="29"/>
                  <a:pt x="101" y="28"/>
                  <a:pt x="104" y="27"/>
                </a:cubicBezTo>
                <a:cubicBezTo>
                  <a:pt x="105" y="26"/>
                  <a:pt x="107" y="26"/>
                  <a:pt x="108" y="25"/>
                </a:cubicBezTo>
                <a:cubicBezTo>
                  <a:pt x="112" y="23"/>
                  <a:pt x="112" y="21"/>
                  <a:pt x="107" y="20"/>
                </a:cubicBezTo>
                <a:cubicBezTo>
                  <a:pt x="103" y="19"/>
                  <a:pt x="99" y="17"/>
                  <a:pt x="97" y="15"/>
                </a:cubicBezTo>
                <a:cubicBezTo>
                  <a:pt x="96" y="14"/>
                  <a:pt x="95" y="13"/>
                  <a:pt x="94" y="13"/>
                </a:cubicBezTo>
                <a:cubicBezTo>
                  <a:pt x="91" y="14"/>
                  <a:pt x="91" y="14"/>
                  <a:pt x="91" y="14"/>
                </a:cubicBezTo>
                <a:cubicBezTo>
                  <a:pt x="90" y="14"/>
                  <a:pt x="89" y="14"/>
                  <a:pt x="89" y="15"/>
                </a:cubicBezTo>
                <a:cubicBezTo>
                  <a:pt x="87" y="16"/>
                  <a:pt x="87" y="18"/>
                  <a:pt x="86" y="19"/>
                </a:cubicBezTo>
                <a:cubicBezTo>
                  <a:pt x="85" y="22"/>
                  <a:pt x="85" y="24"/>
                  <a:pt x="83" y="26"/>
                </a:cubicBezTo>
                <a:cubicBezTo>
                  <a:pt x="83" y="27"/>
                  <a:pt x="81" y="29"/>
                  <a:pt x="79" y="29"/>
                </a:cubicBezTo>
                <a:cubicBezTo>
                  <a:pt x="79" y="29"/>
                  <a:pt x="78" y="29"/>
                  <a:pt x="78" y="29"/>
                </a:cubicBezTo>
                <a:cubicBezTo>
                  <a:pt x="75" y="28"/>
                  <a:pt x="76" y="26"/>
                  <a:pt x="77" y="25"/>
                </a:cubicBezTo>
                <a:cubicBezTo>
                  <a:pt x="79" y="23"/>
                  <a:pt x="79" y="20"/>
                  <a:pt x="76" y="18"/>
                </a:cubicBezTo>
                <a:cubicBezTo>
                  <a:pt x="76" y="17"/>
                  <a:pt x="75" y="17"/>
                  <a:pt x="75" y="16"/>
                </a:cubicBezTo>
                <a:cubicBezTo>
                  <a:pt x="56" y="19"/>
                  <a:pt x="56" y="19"/>
                  <a:pt x="56" y="19"/>
                </a:cubicBezTo>
                <a:cubicBezTo>
                  <a:pt x="57" y="20"/>
                  <a:pt x="59" y="20"/>
                  <a:pt x="63" y="21"/>
                </a:cubicBezTo>
                <a:cubicBezTo>
                  <a:pt x="68" y="21"/>
                  <a:pt x="69" y="23"/>
                  <a:pt x="67" y="27"/>
                </a:cubicBezTo>
                <a:cubicBezTo>
                  <a:pt x="65" y="30"/>
                  <a:pt x="60" y="33"/>
                  <a:pt x="58" y="37"/>
                </a:cubicBezTo>
                <a:cubicBezTo>
                  <a:pt x="57" y="39"/>
                  <a:pt x="53" y="39"/>
                  <a:pt x="50" y="39"/>
                </a:cubicBezTo>
                <a:cubicBezTo>
                  <a:pt x="44" y="40"/>
                  <a:pt x="42" y="42"/>
                  <a:pt x="46" y="44"/>
                </a:cubicBezTo>
                <a:cubicBezTo>
                  <a:pt x="52" y="47"/>
                  <a:pt x="54" y="50"/>
                  <a:pt x="53" y="54"/>
                </a:cubicBezTo>
                <a:cubicBezTo>
                  <a:pt x="53" y="55"/>
                  <a:pt x="54" y="56"/>
                  <a:pt x="54" y="58"/>
                </a:cubicBezTo>
                <a:cubicBezTo>
                  <a:pt x="229" y="59"/>
                  <a:pt x="229" y="59"/>
                  <a:pt x="229" y="59"/>
                </a:cubicBezTo>
                <a:cubicBezTo>
                  <a:pt x="229" y="49"/>
                  <a:pt x="229" y="49"/>
                  <a:pt x="229" y="49"/>
                </a:cubicBezTo>
                <a:cubicBezTo>
                  <a:pt x="226" y="47"/>
                  <a:pt x="223" y="45"/>
                  <a:pt x="222" y="43"/>
                </a:cubicBezTo>
                <a:cubicBezTo>
                  <a:pt x="219" y="37"/>
                  <a:pt x="217" y="31"/>
                  <a:pt x="229" y="27"/>
                </a:cubicBezTo>
                <a:cubicBezTo>
                  <a:pt x="229" y="27"/>
                  <a:pt x="229" y="27"/>
                  <a:pt x="229" y="27"/>
                </a:cubicBezTo>
                <a:cubicBezTo>
                  <a:pt x="229" y="2"/>
                  <a:pt x="229" y="2"/>
                  <a:pt x="229" y="2"/>
                </a:cubicBezTo>
                <a:cubicBezTo>
                  <a:pt x="228" y="2"/>
                  <a:pt x="226" y="2"/>
                  <a:pt x="225" y="1"/>
                </a:cubicBezTo>
                <a:cubicBezTo>
                  <a:pt x="222" y="0"/>
                  <a:pt x="220" y="0"/>
                  <a:pt x="217" y="0"/>
                </a:cubicBezTo>
              </a:path>
            </a:pathLst>
          </a:custGeom>
          <a:solidFill>
            <a:srgbClr val="E145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6" name="Freeform 92"/>
          <p:cNvSpPr>
            <a:spLocks/>
          </p:cNvSpPr>
          <p:nvPr/>
        </p:nvSpPr>
        <p:spPr bwMode="auto">
          <a:xfrm>
            <a:off x="11034713" y="3306763"/>
            <a:ext cx="42863" cy="28575"/>
          </a:xfrm>
          <a:custGeom>
            <a:avLst/>
            <a:gdLst>
              <a:gd name="T0" fmla="*/ 0 w 3"/>
              <a:gd name="T1" fmla="*/ 0 h 2"/>
              <a:gd name="T2" fmla="*/ 0 w 3"/>
              <a:gd name="T3" fmla="*/ 1 h 2"/>
              <a:gd name="T4" fmla="*/ 0 w 3"/>
              <a:gd name="T5" fmla="*/ 2 h 2"/>
              <a:gd name="T6" fmla="*/ 2 w 3"/>
              <a:gd name="T7" fmla="*/ 2 h 2"/>
              <a:gd name="T8" fmla="*/ 3 w 3"/>
              <a:gd name="T9" fmla="*/ 1 h 2"/>
              <a:gd name="T10" fmla="*/ 0 w 3"/>
              <a:gd name="T11" fmla="*/ 0 h 2"/>
              <a:gd name="T12" fmla="*/ 0 w 3"/>
              <a:gd name="T13" fmla="*/ 0 h 2"/>
              <a:gd name="T14" fmla="*/ 0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0" y="0"/>
                </a:moveTo>
                <a:cubicBezTo>
                  <a:pt x="0" y="0"/>
                  <a:pt x="0" y="1"/>
                  <a:pt x="0" y="1"/>
                </a:cubicBezTo>
                <a:cubicBezTo>
                  <a:pt x="0" y="1"/>
                  <a:pt x="0" y="2"/>
                  <a:pt x="0" y="2"/>
                </a:cubicBezTo>
                <a:cubicBezTo>
                  <a:pt x="1" y="2"/>
                  <a:pt x="1" y="2"/>
                  <a:pt x="2" y="2"/>
                </a:cubicBezTo>
                <a:cubicBezTo>
                  <a:pt x="2" y="2"/>
                  <a:pt x="2" y="2"/>
                  <a:pt x="3" y="1"/>
                </a:cubicBezTo>
                <a:cubicBezTo>
                  <a:pt x="2" y="1"/>
                  <a:pt x="1" y="0"/>
                  <a:pt x="0" y="0"/>
                </a:cubicBezTo>
                <a:cubicBezTo>
                  <a:pt x="0" y="0"/>
                  <a:pt x="0" y="0"/>
                  <a:pt x="0" y="0"/>
                </a:cubicBezTo>
                <a:cubicBezTo>
                  <a:pt x="0" y="0"/>
                  <a:pt x="0" y="0"/>
                  <a:pt x="0" y="0"/>
                </a:cubicBezTo>
              </a:path>
            </a:pathLst>
          </a:custGeom>
          <a:solidFill>
            <a:srgbClr val="D9CE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7" name="Freeform 93"/>
          <p:cNvSpPr>
            <a:spLocks/>
          </p:cNvSpPr>
          <p:nvPr/>
        </p:nvSpPr>
        <p:spPr bwMode="auto">
          <a:xfrm>
            <a:off x="11077575" y="3306763"/>
            <a:ext cx="69850" cy="42863"/>
          </a:xfrm>
          <a:custGeom>
            <a:avLst/>
            <a:gdLst>
              <a:gd name="T0" fmla="*/ 1 w 5"/>
              <a:gd name="T1" fmla="*/ 0 h 3"/>
              <a:gd name="T2" fmla="*/ 1 w 5"/>
              <a:gd name="T3" fmla="*/ 1 h 3"/>
              <a:gd name="T4" fmla="*/ 0 w 5"/>
              <a:gd name="T5" fmla="*/ 1 h 3"/>
              <a:gd name="T6" fmla="*/ 3 w 5"/>
              <a:gd name="T7" fmla="*/ 3 h 3"/>
              <a:gd name="T8" fmla="*/ 5 w 5"/>
              <a:gd name="T9" fmla="*/ 3 h 3"/>
              <a:gd name="T10" fmla="*/ 4 w 5"/>
              <a:gd name="T11" fmla="*/ 1 h 3"/>
              <a:gd name="T12" fmla="*/ 1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0"/>
                </a:moveTo>
                <a:cubicBezTo>
                  <a:pt x="1" y="0"/>
                  <a:pt x="1" y="0"/>
                  <a:pt x="1" y="1"/>
                </a:cubicBezTo>
                <a:cubicBezTo>
                  <a:pt x="0" y="1"/>
                  <a:pt x="0" y="1"/>
                  <a:pt x="0" y="1"/>
                </a:cubicBezTo>
                <a:cubicBezTo>
                  <a:pt x="1" y="2"/>
                  <a:pt x="2" y="3"/>
                  <a:pt x="3" y="3"/>
                </a:cubicBezTo>
                <a:cubicBezTo>
                  <a:pt x="4" y="3"/>
                  <a:pt x="4" y="3"/>
                  <a:pt x="5" y="3"/>
                </a:cubicBezTo>
                <a:cubicBezTo>
                  <a:pt x="4" y="3"/>
                  <a:pt x="4" y="2"/>
                  <a:pt x="4" y="1"/>
                </a:cubicBezTo>
                <a:cubicBezTo>
                  <a:pt x="3" y="1"/>
                  <a:pt x="2" y="1"/>
                  <a:pt x="1" y="0"/>
                </a:cubicBezTo>
              </a:path>
            </a:pathLst>
          </a:custGeom>
          <a:solidFill>
            <a:srgbClr val="C9BD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8" name="Freeform 94"/>
          <p:cNvSpPr>
            <a:spLocks/>
          </p:cNvSpPr>
          <p:nvPr/>
        </p:nvSpPr>
        <p:spPr bwMode="auto">
          <a:xfrm>
            <a:off x="11034713" y="3306763"/>
            <a:ext cx="57150" cy="14288"/>
          </a:xfrm>
          <a:custGeom>
            <a:avLst/>
            <a:gdLst>
              <a:gd name="T0" fmla="*/ 0 w 4"/>
              <a:gd name="T1" fmla="*/ 0 h 1"/>
              <a:gd name="T2" fmla="*/ 0 w 4"/>
              <a:gd name="T3" fmla="*/ 0 h 1"/>
              <a:gd name="T4" fmla="*/ 3 w 4"/>
              <a:gd name="T5" fmla="*/ 1 h 1"/>
              <a:gd name="T6" fmla="*/ 4 w 4"/>
              <a:gd name="T7" fmla="*/ 1 h 1"/>
              <a:gd name="T8" fmla="*/ 4 w 4"/>
              <a:gd name="T9" fmla="*/ 0 h 1"/>
              <a:gd name="T10" fmla="*/ 0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0" y="0"/>
                </a:moveTo>
                <a:cubicBezTo>
                  <a:pt x="0" y="0"/>
                  <a:pt x="0" y="0"/>
                  <a:pt x="0" y="0"/>
                </a:cubicBezTo>
                <a:cubicBezTo>
                  <a:pt x="1" y="0"/>
                  <a:pt x="2" y="1"/>
                  <a:pt x="3" y="1"/>
                </a:cubicBezTo>
                <a:cubicBezTo>
                  <a:pt x="3" y="1"/>
                  <a:pt x="3" y="1"/>
                  <a:pt x="4" y="1"/>
                </a:cubicBezTo>
                <a:cubicBezTo>
                  <a:pt x="4" y="0"/>
                  <a:pt x="4" y="0"/>
                  <a:pt x="4" y="0"/>
                </a:cubicBezTo>
                <a:cubicBezTo>
                  <a:pt x="3" y="0"/>
                  <a:pt x="2" y="0"/>
                  <a:pt x="0" y="0"/>
                </a:cubicBezTo>
              </a:path>
            </a:pathLst>
          </a:custGeom>
          <a:solidFill>
            <a:srgbClr val="BEB4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0" name="Freeform 96"/>
          <p:cNvSpPr>
            <a:spLocks noEditPoints="1"/>
          </p:cNvSpPr>
          <p:nvPr/>
        </p:nvSpPr>
        <p:spPr bwMode="auto">
          <a:xfrm>
            <a:off x="860425" y="1257300"/>
            <a:ext cx="3387725" cy="2628900"/>
          </a:xfrm>
          <a:custGeom>
            <a:avLst/>
            <a:gdLst>
              <a:gd name="T0" fmla="*/ 182 w 240"/>
              <a:gd name="T1" fmla="*/ 186 h 186"/>
              <a:gd name="T2" fmla="*/ 187 w 240"/>
              <a:gd name="T3" fmla="*/ 184 h 186"/>
              <a:gd name="T4" fmla="*/ 185 w 240"/>
              <a:gd name="T5" fmla="*/ 131 h 186"/>
              <a:gd name="T6" fmla="*/ 186 w 240"/>
              <a:gd name="T7" fmla="*/ 131 h 186"/>
              <a:gd name="T8" fmla="*/ 186 w 240"/>
              <a:gd name="T9" fmla="*/ 131 h 186"/>
              <a:gd name="T10" fmla="*/ 186 w 240"/>
              <a:gd name="T11" fmla="*/ 131 h 186"/>
              <a:gd name="T12" fmla="*/ 64 w 240"/>
              <a:gd name="T13" fmla="*/ 134 h 186"/>
              <a:gd name="T14" fmla="*/ 43 w 240"/>
              <a:gd name="T15" fmla="*/ 142 h 186"/>
              <a:gd name="T16" fmla="*/ 55 w 240"/>
              <a:gd name="T17" fmla="*/ 157 h 186"/>
              <a:gd name="T18" fmla="*/ 55 w 240"/>
              <a:gd name="T19" fmla="*/ 157 h 186"/>
              <a:gd name="T20" fmla="*/ 68 w 240"/>
              <a:gd name="T21" fmla="*/ 151 h 186"/>
              <a:gd name="T22" fmla="*/ 70 w 240"/>
              <a:gd name="T23" fmla="*/ 165 h 186"/>
              <a:gd name="T24" fmla="*/ 88 w 240"/>
              <a:gd name="T25" fmla="*/ 158 h 186"/>
              <a:gd name="T26" fmla="*/ 106 w 240"/>
              <a:gd name="T27" fmla="*/ 161 h 186"/>
              <a:gd name="T28" fmla="*/ 125 w 240"/>
              <a:gd name="T29" fmla="*/ 154 h 186"/>
              <a:gd name="T30" fmla="*/ 138 w 240"/>
              <a:gd name="T31" fmla="*/ 160 h 186"/>
              <a:gd name="T32" fmla="*/ 109 w 240"/>
              <a:gd name="T33" fmla="*/ 174 h 186"/>
              <a:gd name="T34" fmla="*/ 166 w 240"/>
              <a:gd name="T35" fmla="*/ 183 h 186"/>
              <a:gd name="T36" fmla="*/ 186 w 240"/>
              <a:gd name="T37" fmla="*/ 174 h 186"/>
              <a:gd name="T38" fmla="*/ 191 w 240"/>
              <a:gd name="T39" fmla="*/ 172 h 186"/>
              <a:gd name="T40" fmla="*/ 181 w 240"/>
              <a:gd name="T41" fmla="*/ 173 h 186"/>
              <a:gd name="T42" fmla="*/ 170 w 240"/>
              <a:gd name="T43" fmla="*/ 158 h 186"/>
              <a:gd name="T44" fmla="*/ 185 w 240"/>
              <a:gd name="T45" fmla="*/ 52 h 186"/>
              <a:gd name="T46" fmla="*/ 177 w 240"/>
              <a:gd name="T47" fmla="*/ 53 h 186"/>
              <a:gd name="T48" fmla="*/ 210 w 240"/>
              <a:gd name="T49" fmla="*/ 79 h 186"/>
              <a:gd name="T50" fmla="*/ 239 w 240"/>
              <a:gd name="T51" fmla="*/ 76 h 186"/>
              <a:gd name="T52" fmla="*/ 233 w 240"/>
              <a:gd name="T53" fmla="*/ 75 h 186"/>
              <a:gd name="T54" fmla="*/ 213 w 240"/>
              <a:gd name="T55" fmla="*/ 70 h 186"/>
              <a:gd name="T56" fmla="*/ 185 w 240"/>
              <a:gd name="T57" fmla="*/ 52 h 186"/>
              <a:gd name="T58" fmla="*/ 78 w 240"/>
              <a:gd name="T59" fmla="*/ 38 h 186"/>
              <a:gd name="T60" fmla="*/ 59 w 240"/>
              <a:gd name="T61" fmla="*/ 51 h 186"/>
              <a:gd name="T62" fmla="*/ 40 w 240"/>
              <a:gd name="T63" fmla="*/ 62 h 186"/>
              <a:gd name="T64" fmla="*/ 177 w 240"/>
              <a:gd name="T65" fmla="*/ 127 h 186"/>
              <a:gd name="T66" fmla="*/ 162 w 240"/>
              <a:gd name="T67" fmla="*/ 99 h 186"/>
              <a:gd name="T68" fmla="*/ 149 w 240"/>
              <a:gd name="T69" fmla="*/ 80 h 186"/>
              <a:gd name="T70" fmla="*/ 16 w 240"/>
              <a:gd name="T71" fmla="*/ 25 h 186"/>
              <a:gd name="T72" fmla="*/ 11 w 240"/>
              <a:gd name="T73" fmla="*/ 21 h 186"/>
              <a:gd name="T74" fmla="*/ 14 w 240"/>
              <a:gd name="T75" fmla="*/ 19 h 186"/>
              <a:gd name="T76" fmla="*/ 16 w 240"/>
              <a:gd name="T77" fmla="*/ 25 h 186"/>
              <a:gd name="T78" fmla="*/ 13 w 240"/>
              <a:gd name="T79" fmla="*/ 14 h 186"/>
              <a:gd name="T80" fmla="*/ 16 w 240"/>
              <a:gd name="T81" fmla="*/ 14 h 186"/>
              <a:gd name="T82" fmla="*/ 15 w 240"/>
              <a:gd name="T83" fmla="*/ 0 h 186"/>
              <a:gd name="T84" fmla="*/ 14 w 240"/>
              <a:gd name="T85" fmla="*/ 4 h 186"/>
              <a:gd name="T86" fmla="*/ 8 w 240"/>
              <a:gd name="T87" fmla="*/ 24 h 186"/>
              <a:gd name="T88" fmla="*/ 14 w 240"/>
              <a:gd name="T89" fmla="*/ 42 h 186"/>
              <a:gd name="T90" fmla="*/ 7 w 240"/>
              <a:gd name="T91" fmla="*/ 48 h 186"/>
              <a:gd name="T92" fmla="*/ 13 w 240"/>
              <a:gd name="T93" fmla="*/ 47 h 186"/>
              <a:gd name="T94" fmla="*/ 21 w 240"/>
              <a:gd name="T95" fmla="*/ 40 h 186"/>
              <a:gd name="T96" fmla="*/ 33 w 240"/>
              <a:gd name="T97" fmla="*/ 48 h 186"/>
              <a:gd name="T98" fmla="*/ 24 w 240"/>
              <a:gd name="T99" fmla="*/ 60 h 186"/>
              <a:gd name="T100" fmla="*/ 32 w 240"/>
              <a:gd name="T101" fmla="*/ 61 h 186"/>
              <a:gd name="T102" fmla="*/ 41 w 240"/>
              <a:gd name="T103" fmla="*/ 38 h 186"/>
              <a:gd name="T104" fmla="*/ 20 w 240"/>
              <a:gd name="T105" fmla="*/ 31 h 186"/>
              <a:gd name="T106" fmla="*/ 29 w 240"/>
              <a:gd name="T107" fmla="*/ 28 h 186"/>
              <a:gd name="T108" fmla="*/ 35 w 240"/>
              <a:gd name="T109" fmla="*/ 19 h 186"/>
              <a:gd name="T110" fmla="*/ 45 w 240"/>
              <a:gd name="T111" fmla="*/ 17 h 186"/>
              <a:gd name="T112" fmla="*/ 19 w 240"/>
              <a:gd name="T113" fmla="*/ 2 h 186"/>
              <a:gd name="T114" fmla="*/ 15 w 240"/>
              <a:gd name="T115"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0" h="186">
                <a:moveTo>
                  <a:pt x="187" y="184"/>
                </a:moveTo>
                <a:cubicBezTo>
                  <a:pt x="185" y="184"/>
                  <a:pt x="183" y="185"/>
                  <a:pt x="182" y="186"/>
                </a:cubicBezTo>
                <a:cubicBezTo>
                  <a:pt x="186" y="186"/>
                  <a:pt x="186" y="186"/>
                  <a:pt x="186" y="186"/>
                </a:cubicBezTo>
                <a:cubicBezTo>
                  <a:pt x="187" y="185"/>
                  <a:pt x="187" y="185"/>
                  <a:pt x="187" y="184"/>
                </a:cubicBezTo>
                <a:moveTo>
                  <a:pt x="186" y="131"/>
                </a:moveTo>
                <a:cubicBezTo>
                  <a:pt x="186" y="131"/>
                  <a:pt x="185" y="131"/>
                  <a:pt x="185" y="131"/>
                </a:cubicBezTo>
                <a:cubicBezTo>
                  <a:pt x="186" y="131"/>
                  <a:pt x="186" y="131"/>
                  <a:pt x="186" y="131"/>
                </a:cubicBezTo>
                <a:cubicBezTo>
                  <a:pt x="186" y="131"/>
                  <a:pt x="186" y="131"/>
                  <a:pt x="186" y="131"/>
                </a:cubicBezTo>
                <a:cubicBezTo>
                  <a:pt x="186" y="131"/>
                  <a:pt x="186" y="131"/>
                  <a:pt x="186" y="131"/>
                </a:cubicBezTo>
                <a:cubicBezTo>
                  <a:pt x="186" y="131"/>
                  <a:pt x="186" y="131"/>
                  <a:pt x="186" y="131"/>
                </a:cubicBezTo>
                <a:cubicBezTo>
                  <a:pt x="186" y="131"/>
                  <a:pt x="186" y="131"/>
                  <a:pt x="186" y="131"/>
                </a:cubicBezTo>
                <a:cubicBezTo>
                  <a:pt x="186" y="131"/>
                  <a:pt x="186" y="131"/>
                  <a:pt x="186" y="131"/>
                </a:cubicBezTo>
                <a:moveTo>
                  <a:pt x="63" y="129"/>
                </a:moveTo>
                <a:cubicBezTo>
                  <a:pt x="64" y="130"/>
                  <a:pt x="65" y="132"/>
                  <a:pt x="64" y="134"/>
                </a:cubicBezTo>
                <a:cubicBezTo>
                  <a:pt x="63" y="140"/>
                  <a:pt x="56" y="140"/>
                  <a:pt x="48" y="141"/>
                </a:cubicBezTo>
                <a:cubicBezTo>
                  <a:pt x="47" y="141"/>
                  <a:pt x="45" y="141"/>
                  <a:pt x="43" y="142"/>
                </a:cubicBezTo>
                <a:cubicBezTo>
                  <a:pt x="51" y="143"/>
                  <a:pt x="58" y="144"/>
                  <a:pt x="57" y="149"/>
                </a:cubicBezTo>
                <a:cubicBezTo>
                  <a:pt x="56" y="152"/>
                  <a:pt x="56" y="154"/>
                  <a:pt x="55" y="157"/>
                </a:cubicBezTo>
                <a:cubicBezTo>
                  <a:pt x="54" y="158"/>
                  <a:pt x="54" y="159"/>
                  <a:pt x="53" y="160"/>
                </a:cubicBezTo>
                <a:cubicBezTo>
                  <a:pt x="54" y="159"/>
                  <a:pt x="55" y="158"/>
                  <a:pt x="55" y="157"/>
                </a:cubicBezTo>
                <a:cubicBezTo>
                  <a:pt x="58" y="152"/>
                  <a:pt x="61" y="150"/>
                  <a:pt x="65" y="150"/>
                </a:cubicBezTo>
                <a:cubicBezTo>
                  <a:pt x="66" y="150"/>
                  <a:pt x="67" y="150"/>
                  <a:pt x="68" y="151"/>
                </a:cubicBezTo>
                <a:cubicBezTo>
                  <a:pt x="75" y="152"/>
                  <a:pt x="75" y="155"/>
                  <a:pt x="69" y="164"/>
                </a:cubicBezTo>
                <a:cubicBezTo>
                  <a:pt x="69" y="165"/>
                  <a:pt x="70" y="165"/>
                  <a:pt x="70" y="165"/>
                </a:cubicBezTo>
                <a:cubicBezTo>
                  <a:pt x="70" y="165"/>
                  <a:pt x="71" y="165"/>
                  <a:pt x="71" y="165"/>
                </a:cubicBezTo>
                <a:cubicBezTo>
                  <a:pt x="78" y="160"/>
                  <a:pt x="82" y="158"/>
                  <a:pt x="88" y="158"/>
                </a:cubicBezTo>
                <a:cubicBezTo>
                  <a:pt x="92" y="158"/>
                  <a:pt x="96" y="159"/>
                  <a:pt x="103" y="160"/>
                </a:cubicBezTo>
                <a:cubicBezTo>
                  <a:pt x="104" y="161"/>
                  <a:pt x="105" y="161"/>
                  <a:pt x="106" y="161"/>
                </a:cubicBezTo>
                <a:cubicBezTo>
                  <a:pt x="109" y="161"/>
                  <a:pt x="111" y="160"/>
                  <a:pt x="113" y="158"/>
                </a:cubicBezTo>
                <a:cubicBezTo>
                  <a:pt x="116" y="156"/>
                  <a:pt x="120" y="154"/>
                  <a:pt x="125" y="154"/>
                </a:cubicBezTo>
                <a:cubicBezTo>
                  <a:pt x="126" y="154"/>
                  <a:pt x="127" y="154"/>
                  <a:pt x="128" y="154"/>
                </a:cubicBezTo>
                <a:cubicBezTo>
                  <a:pt x="133" y="155"/>
                  <a:pt x="137" y="157"/>
                  <a:pt x="138" y="160"/>
                </a:cubicBezTo>
                <a:cubicBezTo>
                  <a:pt x="139" y="162"/>
                  <a:pt x="139" y="164"/>
                  <a:pt x="135" y="166"/>
                </a:cubicBezTo>
                <a:cubicBezTo>
                  <a:pt x="109" y="174"/>
                  <a:pt x="109" y="174"/>
                  <a:pt x="109" y="174"/>
                </a:cubicBezTo>
                <a:cubicBezTo>
                  <a:pt x="109" y="174"/>
                  <a:pt x="110" y="175"/>
                  <a:pt x="110" y="175"/>
                </a:cubicBezTo>
                <a:cubicBezTo>
                  <a:pt x="166" y="183"/>
                  <a:pt x="166" y="183"/>
                  <a:pt x="166" y="183"/>
                </a:cubicBezTo>
                <a:cubicBezTo>
                  <a:pt x="166" y="182"/>
                  <a:pt x="163" y="180"/>
                  <a:pt x="168" y="179"/>
                </a:cubicBezTo>
                <a:cubicBezTo>
                  <a:pt x="174" y="178"/>
                  <a:pt x="179" y="174"/>
                  <a:pt x="186" y="174"/>
                </a:cubicBezTo>
                <a:cubicBezTo>
                  <a:pt x="187" y="174"/>
                  <a:pt x="189" y="174"/>
                  <a:pt x="190" y="175"/>
                </a:cubicBezTo>
                <a:cubicBezTo>
                  <a:pt x="191" y="174"/>
                  <a:pt x="191" y="173"/>
                  <a:pt x="191" y="172"/>
                </a:cubicBezTo>
                <a:cubicBezTo>
                  <a:pt x="189" y="172"/>
                  <a:pt x="187" y="173"/>
                  <a:pt x="185" y="173"/>
                </a:cubicBezTo>
                <a:cubicBezTo>
                  <a:pt x="183" y="173"/>
                  <a:pt x="182" y="173"/>
                  <a:pt x="181" y="173"/>
                </a:cubicBezTo>
                <a:cubicBezTo>
                  <a:pt x="172" y="173"/>
                  <a:pt x="168" y="170"/>
                  <a:pt x="170" y="164"/>
                </a:cubicBezTo>
                <a:cubicBezTo>
                  <a:pt x="171" y="162"/>
                  <a:pt x="171" y="160"/>
                  <a:pt x="170" y="158"/>
                </a:cubicBezTo>
                <a:cubicBezTo>
                  <a:pt x="63" y="129"/>
                  <a:pt x="63" y="129"/>
                  <a:pt x="63" y="129"/>
                </a:cubicBezTo>
                <a:moveTo>
                  <a:pt x="185" y="52"/>
                </a:moveTo>
                <a:cubicBezTo>
                  <a:pt x="183" y="52"/>
                  <a:pt x="182" y="52"/>
                  <a:pt x="180" y="52"/>
                </a:cubicBezTo>
                <a:cubicBezTo>
                  <a:pt x="179" y="53"/>
                  <a:pt x="178" y="53"/>
                  <a:pt x="177" y="53"/>
                </a:cubicBezTo>
                <a:cubicBezTo>
                  <a:pt x="209" y="79"/>
                  <a:pt x="209" y="79"/>
                  <a:pt x="209" y="79"/>
                </a:cubicBezTo>
                <a:cubicBezTo>
                  <a:pt x="209" y="79"/>
                  <a:pt x="210" y="79"/>
                  <a:pt x="210" y="79"/>
                </a:cubicBezTo>
                <a:cubicBezTo>
                  <a:pt x="220" y="80"/>
                  <a:pt x="230" y="81"/>
                  <a:pt x="232" y="89"/>
                </a:cubicBezTo>
                <a:cubicBezTo>
                  <a:pt x="240" y="85"/>
                  <a:pt x="240" y="80"/>
                  <a:pt x="239" y="76"/>
                </a:cubicBezTo>
                <a:cubicBezTo>
                  <a:pt x="239" y="74"/>
                  <a:pt x="238" y="74"/>
                  <a:pt x="237" y="74"/>
                </a:cubicBezTo>
                <a:cubicBezTo>
                  <a:pt x="236" y="74"/>
                  <a:pt x="235" y="74"/>
                  <a:pt x="233" y="75"/>
                </a:cubicBezTo>
                <a:cubicBezTo>
                  <a:pt x="228" y="77"/>
                  <a:pt x="224" y="78"/>
                  <a:pt x="222" y="78"/>
                </a:cubicBezTo>
                <a:cubicBezTo>
                  <a:pt x="218" y="78"/>
                  <a:pt x="215" y="75"/>
                  <a:pt x="213" y="70"/>
                </a:cubicBezTo>
                <a:cubicBezTo>
                  <a:pt x="210" y="64"/>
                  <a:pt x="203" y="59"/>
                  <a:pt x="196" y="55"/>
                </a:cubicBezTo>
                <a:cubicBezTo>
                  <a:pt x="193" y="53"/>
                  <a:pt x="189" y="52"/>
                  <a:pt x="185" y="52"/>
                </a:cubicBezTo>
                <a:moveTo>
                  <a:pt x="79" y="38"/>
                </a:moveTo>
                <a:cubicBezTo>
                  <a:pt x="79" y="38"/>
                  <a:pt x="78" y="38"/>
                  <a:pt x="78" y="38"/>
                </a:cubicBezTo>
                <a:cubicBezTo>
                  <a:pt x="77" y="40"/>
                  <a:pt x="74" y="41"/>
                  <a:pt x="71" y="42"/>
                </a:cubicBezTo>
                <a:cubicBezTo>
                  <a:pt x="64" y="44"/>
                  <a:pt x="60" y="46"/>
                  <a:pt x="59" y="51"/>
                </a:cubicBezTo>
                <a:cubicBezTo>
                  <a:pt x="58" y="54"/>
                  <a:pt x="55" y="56"/>
                  <a:pt x="49" y="57"/>
                </a:cubicBezTo>
                <a:cubicBezTo>
                  <a:pt x="45" y="58"/>
                  <a:pt x="41" y="59"/>
                  <a:pt x="40" y="62"/>
                </a:cubicBezTo>
                <a:cubicBezTo>
                  <a:pt x="40" y="63"/>
                  <a:pt x="39" y="64"/>
                  <a:pt x="37" y="65"/>
                </a:cubicBezTo>
                <a:cubicBezTo>
                  <a:pt x="177" y="127"/>
                  <a:pt x="177" y="127"/>
                  <a:pt x="177" y="127"/>
                </a:cubicBezTo>
                <a:cubicBezTo>
                  <a:pt x="176" y="123"/>
                  <a:pt x="171" y="121"/>
                  <a:pt x="167" y="119"/>
                </a:cubicBezTo>
                <a:cubicBezTo>
                  <a:pt x="158" y="115"/>
                  <a:pt x="156" y="105"/>
                  <a:pt x="162" y="99"/>
                </a:cubicBezTo>
                <a:cubicBezTo>
                  <a:pt x="166" y="96"/>
                  <a:pt x="166" y="93"/>
                  <a:pt x="160" y="90"/>
                </a:cubicBezTo>
                <a:cubicBezTo>
                  <a:pt x="155" y="87"/>
                  <a:pt x="150" y="84"/>
                  <a:pt x="149" y="80"/>
                </a:cubicBezTo>
                <a:cubicBezTo>
                  <a:pt x="79" y="38"/>
                  <a:pt x="79" y="38"/>
                  <a:pt x="79" y="38"/>
                </a:cubicBezTo>
                <a:moveTo>
                  <a:pt x="16" y="25"/>
                </a:moveTo>
                <a:cubicBezTo>
                  <a:pt x="16" y="25"/>
                  <a:pt x="16" y="25"/>
                  <a:pt x="16" y="25"/>
                </a:cubicBezTo>
                <a:cubicBezTo>
                  <a:pt x="12" y="25"/>
                  <a:pt x="10" y="23"/>
                  <a:pt x="11" y="21"/>
                </a:cubicBezTo>
                <a:cubicBezTo>
                  <a:pt x="11" y="20"/>
                  <a:pt x="12" y="19"/>
                  <a:pt x="13" y="19"/>
                </a:cubicBezTo>
                <a:cubicBezTo>
                  <a:pt x="14" y="19"/>
                  <a:pt x="14" y="19"/>
                  <a:pt x="14" y="19"/>
                </a:cubicBezTo>
                <a:cubicBezTo>
                  <a:pt x="17" y="19"/>
                  <a:pt x="20" y="20"/>
                  <a:pt x="20" y="22"/>
                </a:cubicBezTo>
                <a:cubicBezTo>
                  <a:pt x="20" y="24"/>
                  <a:pt x="19" y="25"/>
                  <a:pt x="16" y="25"/>
                </a:cubicBezTo>
                <a:moveTo>
                  <a:pt x="15" y="15"/>
                </a:moveTo>
                <a:cubicBezTo>
                  <a:pt x="14" y="15"/>
                  <a:pt x="13" y="14"/>
                  <a:pt x="13" y="14"/>
                </a:cubicBezTo>
                <a:cubicBezTo>
                  <a:pt x="14" y="13"/>
                  <a:pt x="14" y="13"/>
                  <a:pt x="14" y="13"/>
                </a:cubicBezTo>
                <a:cubicBezTo>
                  <a:pt x="15" y="13"/>
                  <a:pt x="15" y="14"/>
                  <a:pt x="16" y="14"/>
                </a:cubicBezTo>
                <a:cubicBezTo>
                  <a:pt x="15" y="15"/>
                  <a:pt x="15" y="15"/>
                  <a:pt x="15" y="15"/>
                </a:cubicBezTo>
                <a:moveTo>
                  <a:pt x="15" y="0"/>
                </a:moveTo>
                <a:cubicBezTo>
                  <a:pt x="14" y="0"/>
                  <a:pt x="13" y="0"/>
                  <a:pt x="13" y="0"/>
                </a:cubicBezTo>
                <a:cubicBezTo>
                  <a:pt x="10" y="1"/>
                  <a:pt x="13" y="3"/>
                  <a:pt x="14" y="4"/>
                </a:cubicBezTo>
                <a:cubicBezTo>
                  <a:pt x="17" y="8"/>
                  <a:pt x="16" y="11"/>
                  <a:pt x="9" y="13"/>
                </a:cubicBezTo>
                <a:cubicBezTo>
                  <a:pt x="0" y="17"/>
                  <a:pt x="0" y="19"/>
                  <a:pt x="8" y="24"/>
                </a:cubicBezTo>
                <a:cubicBezTo>
                  <a:pt x="13" y="27"/>
                  <a:pt x="16" y="30"/>
                  <a:pt x="18" y="34"/>
                </a:cubicBezTo>
                <a:cubicBezTo>
                  <a:pt x="20" y="38"/>
                  <a:pt x="18" y="40"/>
                  <a:pt x="14" y="42"/>
                </a:cubicBezTo>
                <a:cubicBezTo>
                  <a:pt x="12" y="43"/>
                  <a:pt x="9" y="43"/>
                  <a:pt x="7" y="44"/>
                </a:cubicBezTo>
                <a:cubicBezTo>
                  <a:pt x="5" y="45"/>
                  <a:pt x="5" y="47"/>
                  <a:pt x="7" y="48"/>
                </a:cubicBezTo>
                <a:cubicBezTo>
                  <a:pt x="8" y="48"/>
                  <a:pt x="9" y="48"/>
                  <a:pt x="9" y="48"/>
                </a:cubicBezTo>
                <a:cubicBezTo>
                  <a:pt x="11" y="48"/>
                  <a:pt x="12" y="48"/>
                  <a:pt x="13" y="47"/>
                </a:cubicBezTo>
                <a:cubicBezTo>
                  <a:pt x="13" y="46"/>
                  <a:pt x="14" y="46"/>
                  <a:pt x="14" y="45"/>
                </a:cubicBezTo>
                <a:cubicBezTo>
                  <a:pt x="14" y="43"/>
                  <a:pt x="15" y="40"/>
                  <a:pt x="21" y="40"/>
                </a:cubicBezTo>
                <a:cubicBezTo>
                  <a:pt x="21" y="40"/>
                  <a:pt x="22" y="40"/>
                  <a:pt x="23" y="40"/>
                </a:cubicBezTo>
                <a:cubicBezTo>
                  <a:pt x="30" y="41"/>
                  <a:pt x="33" y="44"/>
                  <a:pt x="33" y="48"/>
                </a:cubicBezTo>
                <a:cubicBezTo>
                  <a:pt x="34" y="52"/>
                  <a:pt x="32" y="56"/>
                  <a:pt x="26" y="59"/>
                </a:cubicBezTo>
                <a:cubicBezTo>
                  <a:pt x="25" y="59"/>
                  <a:pt x="25" y="59"/>
                  <a:pt x="24" y="60"/>
                </a:cubicBezTo>
                <a:cubicBezTo>
                  <a:pt x="29" y="61"/>
                  <a:pt x="29" y="61"/>
                  <a:pt x="29" y="61"/>
                </a:cubicBezTo>
                <a:cubicBezTo>
                  <a:pt x="29" y="61"/>
                  <a:pt x="30" y="61"/>
                  <a:pt x="32" y="61"/>
                </a:cubicBezTo>
                <a:cubicBezTo>
                  <a:pt x="35" y="60"/>
                  <a:pt x="37" y="58"/>
                  <a:pt x="36" y="56"/>
                </a:cubicBezTo>
                <a:cubicBezTo>
                  <a:pt x="35" y="50"/>
                  <a:pt x="39" y="44"/>
                  <a:pt x="41" y="38"/>
                </a:cubicBezTo>
                <a:cubicBezTo>
                  <a:pt x="38" y="36"/>
                  <a:pt x="33" y="36"/>
                  <a:pt x="29" y="36"/>
                </a:cubicBezTo>
                <a:cubicBezTo>
                  <a:pt x="23" y="35"/>
                  <a:pt x="20" y="33"/>
                  <a:pt x="20" y="31"/>
                </a:cubicBezTo>
                <a:cubicBezTo>
                  <a:pt x="21" y="28"/>
                  <a:pt x="24" y="28"/>
                  <a:pt x="27" y="28"/>
                </a:cubicBezTo>
                <a:cubicBezTo>
                  <a:pt x="28" y="28"/>
                  <a:pt x="29" y="28"/>
                  <a:pt x="29" y="28"/>
                </a:cubicBezTo>
                <a:cubicBezTo>
                  <a:pt x="37" y="28"/>
                  <a:pt x="38" y="27"/>
                  <a:pt x="36" y="24"/>
                </a:cubicBezTo>
                <a:cubicBezTo>
                  <a:pt x="36" y="22"/>
                  <a:pt x="33" y="21"/>
                  <a:pt x="35" y="19"/>
                </a:cubicBezTo>
                <a:cubicBezTo>
                  <a:pt x="37" y="18"/>
                  <a:pt x="40" y="18"/>
                  <a:pt x="42" y="18"/>
                </a:cubicBezTo>
                <a:cubicBezTo>
                  <a:pt x="43" y="18"/>
                  <a:pt x="44" y="18"/>
                  <a:pt x="45" y="17"/>
                </a:cubicBezTo>
                <a:cubicBezTo>
                  <a:pt x="24" y="5"/>
                  <a:pt x="24" y="5"/>
                  <a:pt x="24" y="5"/>
                </a:cubicBezTo>
                <a:cubicBezTo>
                  <a:pt x="22" y="5"/>
                  <a:pt x="20" y="4"/>
                  <a:pt x="19" y="2"/>
                </a:cubicBezTo>
                <a:cubicBezTo>
                  <a:pt x="18" y="2"/>
                  <a:pt x="18" y="2"/>
                  <a:pt x="17" y="1"/>
                </a:cubicBezTo>
                <a:cubicBezTo>
                  <a:pt x="15" y="0"/>
                  <a:pt x="15" y="0"/>
                  <a:pt x="15" y="0"/>
                </a:cubicBezTo>
                <a:cubicBezTo>
                  <a:pt x="15" y="0"/>
                  <a:pt x="15" y="0"/>
                  <a:pt x="15" y="0"/>
                </a:cubicBezTo>
              </a:path>
            </a:pathLst>
          </a:custGeom>
          <a:solidFill>
            <a:srgbClr val="E4D9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1" name="Freeform 97"/>
          <p:cNvSpPr>
            <a:spLocks noEditPoints="1"/>
          </p:cNvSpPr>
          <p:nvPr/>
        </p:nvSpPr>
        <p:spPr bwMode="auto">
          <a:xfrm>
            <a:off x="1073150" y="1031875"/>
            <a:ext cx="2736850" cy="1497013"/>
          </a:xfrm>
          <a:custGeom>
            <a:avLst/>
            <a:gdLst>
              <a:gd name="T0" fmla="*/ 0 w 194"/>
              <a:gd name="T1" fmla="*/ 16 h 106"/>
              <a:gd name="T2" fmla="*/ 2 w 194"/>
              <a:gd name="T3" fmla="*/ 17 h 106"/>
              <a:gd name="T4" fmla="*/ 0 w 194"/>
              <a:gd name="T5" fmla="*/ 16 h 106"/>
              <a:gd name="T6" fmla="*/ 48 w 194"/>
              <a:gd name="T7" fmla="*/ 18 h 106"/>
              <a:gd name="T8" fmla="*/ 46 w 194"/>
              <a:gd name="T9" fmla="*/ 17 h 106"/>
              <a:gd name="T10" fmla="*/ 49 w 194"/>
              <a:gd name="T11" fmla="*/ 15 h 106"/>
              <a:gd name="T12" fmla="*/ 49 w 194"/>
              <a:gd name="T13" fmla="*/ 15 h 106"/>
              <a:gd name="T14" fmla="*/ 51 w 194"/>
              <a:gd name="T15" fmla="*/ 16 h 106"/>
              <a:gd name="T16" fmla="*/ 48 w 194"/>
              <a:gd name="T17" fmla="*/ 18 h 106"/>
              <a:gd name="T18" fmla="*/ 48 w 194"/>
              <a:gd name="T19" fmla="*/ 18 h 106"/>
              <a:gd name="T20" fmla="*/ 45 w 194"/>
              <a:gd name="T21" fmla="*/ 0 h 106"/>
              <a:gd name="T22" fmla="*/ 40 w 194"/>
              <a:gd name="T23" fmla="*/ 1 h 106"/>
              <a:gd name="T24" fmla="*/ 32 w 194"/>
              <a:gd name="T25" fmla="*/ 5 h 106"/>
              <a:gd name="T26" fmla="*/ 26 w 194"/>
              <a:gd name="T27" fmla="*/ 12 h 106"/>
              <a:gd name="T28" fmla="*/ 22 w 194"/>
              <a:gd name="T29" fmla="*/ 21 h 106"/>
              <a:gd name="T30" fmla="*/ 15 w 194"/>
              <a:gd name="T31" fmla="*/ 22 h 106"/>
              <a:gd name="T32" fmla="*/ 9 w 194"/>
              <a:gd name="T33" fmla="*/ 21 h 106"/>
              <a:gd name="T34" fmla="*/ 30 w 194"/>
              <a:gd name="T35" fmla="*/ 33 h 106"/>
              <a:gd name="T36" fmla="*/ 33 w 194"/>
              <a:gd name="T37" fmla="*/ 32 h 106"/>
              <a:gd name="T38" fmla="*/ 32 w 194"/>
              <a:gd name="T39" fmla="*/ 31 h 106"/>
              <a:gd name="T40" fmla="*/ 28 w 194"/>
              <a:gd name="T41" fmla="*/ 25 h 106"/>
              <a:gd name="T42" fmla="*/ 38 w 194"/>
              <a:gd name="T43" fmla="*/ 20 h 106"/>
              <a:gd name="T44" fmla="*/ 39 w 194"/>
              <a:gd name="T45" fmla="*/ 20 h 106"/>
              <a:gd name="T46" fmla="*/ 46 w 194"/>
              <a:gd name="T47" fmla="*/ 21 h 106"/>
              <a:gd name="T48" fmla="*/ 56 w 194"/>
              <a:gd name="T49" fmla="*/ 22 h 106"/>
              <a:gd name="T50" fmla="*/ 63 w 194"/>
              <a:gd name="T51" fmla="*/ 21 h 106"/>
              <a:gd name="T52" fmla="*/ 66 w 194"/>
              <a:gd name="T53" fmla="*/ 21 h 106"/>
              <a:gd name="T54" fmla="*/ 71 w 194"/>
              <a:gd name="T55" fmla="*/ 23 h 106"/>
              <a:gd name="T56" fmla="*/ 76 w 194"/>
              <a:gd name="T57" fmla="*/ 32 h 106"/>
              <a:gd name="T58" fmla="*/ 67 w 194"/>
              <a:gd name="T59" fmla="*/ 42 h 106"/>
              <a:gd name="T60" fmla="*/ 65 w 194"/>
              <a:gd name="T61" fmla="*/ 47 h 106"/>
              <a:gd name="T62" fmla="*/ 64 w 194"/>
              <a:gd name="T63" fmla="*/ 54 h 106"/>
              <a:gd name="T64" fmla="*/ 134 w 194"/>
              <a:gd name="T65" fmla="*/ 96 h 106"/>
              <a:gd name="T66" fmla="*/ 136 w 194"/>
              <a:gd name="T67" fmla="*/ 87 h 106"/>
              <a:gd name="T68" fmla="*/ 147 w 194"/>
              <a:gd name="T69" fmla="*/ 81 h 106"/>
              <a:gd name="T70" fmla="*/ 158 w 194"/>
              <a:gd name="T71" fmla="*/ 84 h 106"/>
              <a:gd name="T72" fmla="*/ 171 w 194"/>
              <a:gd name="T73" fmla="*/ 99 h 106"/>
              <a:gd name="T74" fmla="*/ 178 w 194"/>
              <a:gd name="T75" fmla="*/ 106 h 106"/>
              <a:gd name="T76" fmla="*/ 193 w 194"/>
              <a:gd name="T77" fmla="*/ 95 h 106"/>
              <a:gd name="T78" fmla="*/ 194 w 194"/>
              <a:gd name="T79" fmla="*/ 95 h 106"/>
              <a:gd name="T80" fmla="*/ 162 w 194"/>
              <a:gd name="T81" fmla="*/ 69 h 106"/>
              <a:gd name="T82" fmla="*/ 161 w 194"/>
              <a:gd name="T83" fmla="*/ 69 h 106"/>
              <a:gd name="T84" fmla="*/ 158 w 194"/>
              <a:gd name="T85" fmla="*/ 68 h 106"/>
              <a:gd name="T86" fmla="*/ 149 w 194"/>
              <a:gd name="T87" fmla="*/ 66 h 106"/>
              <a:gd name="T88" fmla="*/ 140 w 194"/>
              <a:gd name="T89" fmla="*/ 70 h 106"/>
              <a:gd name="T90" fmla="*/ 132 w 194"/>
              <a:gd name="T91" fmla="*/ 72 h 106"/>
              <a:gd name="T92" fmla="*/ 128 w 194"/>
              <a:gd name="T93" fmla="*/ 71 h 106"/>
              <a:gd name="T94" fmla="*/ 101 w 194"/>
              <a:gd name="T95" fmla="*/ 63 h 106"/>
              <a:gd name="T96" fmla="*/ 100 w 194"/>
              <a:gd name="T97" fmla="*/ 56 h 106"/>
              <a:gd name="T98" fmla="*/ 95 w 194"/>
              <a:gd name="T99" fmla="*/ 49 h 106"/>
              <a:gd name="T100" fmla="*/ 89 w 194"/>
              <a:gd name="T101" fmla="*/ 35 h 106"/>
              <a:gd name="T102" fmla="*/ 88 w 194"/>
              <a:gd name="T103" fmla="*/ 29 h 106"/>
              <a:gd name="T104" fmla="*/ 86 w 194"/>
              <a:gd name="T105" fmla="*/ 16 h 106"/>
              <a:gd name="T106" fmla="*/ 82 w 194"/>
              <a:gd name="T107" fmla="*/ 7 h 106"/>
              <a:gd name="T108" fmla="*/ 74 w 194"/>
              <a:gd name="T109" fmla="*/ 4 h 106"/>
              <a:gd name="T110" fmla="*/ 69 w 194"/>
              <a:gd name="T111" fmla="*/ 5 h 106"/>
              <a:gd name="T112" fmla="*/ 63 w 194"/>
              <a:gd name="T113" fmla="*/ 6 h 106"/>
              <a:gd name="T114" fmla="*/ 51 w 194"/>
              <a:gd name="T115" fmla="*/ 2 h 106"/>
              <a:gd name="T116" fmla="*/ 45 w 194"/>
              <a:gd name="T11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4" h="106">
                <a:moveTo>
                  <a:pt x="0" y="16"/>
                </a:moveTo>
                <a:cubicBezTo>
                  <a:pt x="2" y="17"/>
                  <a:pt x="2" y="17"/>
                  <a:pt x="2" y="17"/>
                </a:cubicBezTo>
                <a:cubicBezTo>
                  <a:pt x="2" y="16"/>
                  <a:pt x="1" y="16"/>
                  <a:pt x="0" y="16"/>
                </a:cubicBezTo>
                <a:moveTo>
                  <a:pt x="48" y="18"/>
                </a:moveTo>
                <a:cubicBezTo>
                  <a:pt x="47" y="18"/>
                  <a:pt x="46" y="17"/>
                  <a:pt x="46" y="17"/>
                </a:cubicBezTo>
                <a:cubicBezTo>
                  <a:pt x="46" y="16"/>
                  <a:pt x="47" y="15"/>
                  <a:pt x="49" y="15"/>
                </a:cubicBezTo>
                <a:cubicBezTo>
                  <a:pt x="49" y="15"/>
                  <a:pt x="49" y="15"/>
                  <a:pt x="49" y="15"/>
                </a:cubicBezTo>
                <a:cubicBezTo>
                  <a:pt x="50" y="15"/>
                  <a:pt x="51" y="15"/>
                  <a:pt x="51" y="16"/>
                </a:cubicBezTo>
                <a:cubicBezTo>
                  <a:pt x="51" y="17"/>
                  <a:pt x="50" y="18"/>
                  <a:pt x="48" y="18"/>
                </a:cubicBezTo>
                <a:cubicBezTo>
                  <a:pt x="48" y="18"/>
                  <a:pt x="48" y="18"/>
                  <a:pt x="48" y="18"/>
                </a:cubicBezTo>
                <a:moveTo>
                  <a:pt x="45" y="0"/>
                </a:moveTo>
                <a:cubicBezTo>
                  <a:pt x="44" y="0"/>
                  <a:pt x="42" y="0"/>
                  <a:pt x="40" y="1"/>
                </a:cubicBezTo>
                <a:cubicBezTo>
                  <a:pt x="38" y="3"/>
                  <a:pt x="34" y="3"/>
                  <a:pt x="32" y="5"/>
                </a:cubicBezTo>
                <a:cubicBezTo>
                  <a:pt x="27" y="6"/>
                  <a:pt x="24" y="9"/>
                  <a:pt x="26" y="12"/>
                </a:cubicBezTo>
                <a:cubicBezTo>
                  <a:pt x="28" y="16"/>
                  <a:pt x="29" y="19"/>
                  <a:pt x="22" y="21"/>
                </a:cubicBezTo>
                <a:cubicBezTo>
                  <a:pt x="19" y="21"/>
                  <a:pt x="17" y="22"/>
                  <a:pt x="15" y="22"/>
                </a:cubicBezTo>
                <a:cubicBezTo>
                  <a:pt x="13" y="22"/>
                  <a:pt x="11" y="22"/>
                  <a:pt x="9" y="21"/>
                </a:cubicBezTo>
                <a:cubicBezTo>
                  <a:pt x="30" y="33"/>
                  <a:pt x="30" y="33"/>
                  <a:pt x="30" y="33"/>
                </a:cubicBezTo>
                <a:cubicBezTo>
                  <a:pt x="31" y="33"/>
                  <a:pt x="32" y="33"/>
                  <a:pt x="33" y="32"/>
                </a:cubicBezTo>
                <a:cubicBezTo>
                  <a:pt x="34" y="31"/>
                  <a:pt x="33" y="31"/>
                  <a:pt x="32" y="31"/>
                </a:cubicBezTo>
                <a:cubicBezTo>
                  <a:pt x="28" y="29"/>
                  <a:pt x="26" y="27"/>
                  <a:pt x="28" y="25"/>
                </a:cubicBezTo>
                <a:cubicBezTo>
                  <a:pt x="29" y="22"/>
                  <a:pt x="33" y="21"/>
                  <a:pt x="38" y="20"/>
                </a:cubicBezTo>
                <a:cubicBezTo>
                  <a:pt x="38" y="20"/>
                  <a:pt x="39" y="20"/>
                  <a:pt x="39" y="20"/>
                </a:cubicBezTo>
                <a:cubicBezTo>
                  <a:pt x="41" y="20"/>
                  <a:pt x="44" y="21"/>
                  <a:pt x="46" y="21"/>
                </a:cubicBezTo>
                <a:cubicBezTo>
                  <a:pt x="49" y="22"/>
                  <a:pt x="53" y="22"/>
                  <a:pt x="56" y="22"/>
                </a:cubicBezTo>
                <a:cubicBezTo>
                  <a:pt x="58" y="22"/>
                  <a:pt x="61" y="22"/>
                  <a:pt x="63" y="21"/>
                </a:cubicBezTo>
                <a:cubicBezTo>
                  <a:pt x="64" y="21"/>
                  <a:pt x="65" y="21"/>
                  <a:pt x="66" y="21"/>
                </a:cubicBezTo>
                <a:cubicBezTo>
                  <a:pt x="68" y="21"/>
                  <a:pt x="70" y="22"/>
                  <a:pt x="71" y="23"/>
                </a:cubicBezTo>
                <a:cubicBezTo>
                  <a:pt x="73" y="26"/>
                  <a:pt x="76" y="29"/>
                  <a:pt x="76" y="32"/>
                </a:cubicBezTo>
                <a:cubicBezTo>
                  <a:pt x="76" y="36"/>
                  <a:pt x="77" y="40"/>
                  <a:pt x="67" y="42"/>
                </a:cubicBezTo>
                <a:cubicBezTo>
                  <a:pt x="63" y="42"/>
                  <a:pt x="60" y="44"/>
                  <a:pt x="65" y="47"/>
                </a:cubicBezTo>
                <a:cubicBezTo>
                  <a:pt x="69" y="49"/>
                  <a:pt x="66" y="52"/>
                  <a:pt x="64" y="54"/>
                </a:cubicBezTo>
                <a:cubicBezTo>
                  <a:pt x="134" y="96"/>
                  <a:pt x="134" y="96"/>
                  <a:pt x="134" y="96"/>
                </a:cubicBezTo>
                <a:cubicBezTo>
                  <a:pt x="133" y="93"/>
                  <a:pt x="133" y="90"/>
                  <a:pt x="136" y="87"/>
                </a:cubicBezTo>
                <a:cubicBezTo>
                  <a:pt x="139" y="83"/>
                  <a:pt x="143" y="81"/>
                  <a:pt x="147" y="81"/>
                </a:cubicBezTo>
                <a:cubicBezTo>
                  <a:pt x="150" y="81"/>
                  <a:pt x="154" y="82"/>
                  <a:pt x="158" y="84"/>
                </a:cubicBezTo>
                <a:cubicBezTo>
                  <a:pt x="166" y="88"/>
                  <a:pt x="172" y="92"/>
                  <a:pt x="171" y="99"/>
                </a:cubicBezTo>
                <a:cubicBezTo>
                  <a:pt x="171" y="101"/>
                  <a:pt x="172" y="104"/>
                  <a:pt x="178" y="106"/>
                </a:cubicBezTo>
                <a:cubicBezTo>
                  <a:pt x="181" y="101"/>
                  <a:pt x="183" y="95"/>
                  <a:pt x="193" y="95"/>
                </a:cubicBezTo>
                <a:cubicBezTo>
                  <a:pt x="193" y="95"/>
                  <a:pt x="194" y="95"/>
                  <a:pt x="194" y="95"/>
                </a:cubicBezTo>
                <a:cubicBezTo>
                  <a:pt x="162" y="69"/>
                  <a:pt x="162" y="69"/>
                  <a:pt x="162" y="69"/>
                </a:cubicBezTo>
                <a:cubicBezTo>
                  <a:pt x="162" y="69"/>
                  <a:pt x="162" y="69"/>
                  <a:pt x="161" y="69"/>
                </a:cubicBezTo>
                <a:cubicBezTo>
                  <a:pt x="160" y="69"/>
                  <a:pt x="159" y="69"/>
                  <a:pt x="158" y="68"/>
                </a:cubicBezTo>
                <a:cubicBezTo>
                  <a:pt x="155" y="67"/>
                  <a:pt x="152" y="66"/>
                  <a:pt x="149" y="66"/>
                </a:cubicBezTo>
                <a:cubicBezTo>
                  <a:pt x="146" y="66"/>
                  <a:pt x="143" y="67"/>
                  <a:pt x="140" y="70"/>
                </a:cubicBezTo>
                <a:cubicBezTo>
                  <a:pt x="138" y="71"/>
                  <a:pt x="135" y="72"/>
                  <a:pt x="132" y="72"/>
                </a:cubicBezTo>
                <a:cubicBezTo>
                  <a:pt x="131" y="72"/>
                  <a:pt x="129" y="71"/>
                  <a:pt x="128" y="71"/>
                </a:cubicBezTo>
                <a:cubicBezTo>
                  <a:pt x="118" y="70"/>
                  <a:pt x="110" y="66"/>
                  <a:pt x="101" y="63"/>
                </a:cubicBezTo>
                <a:cubicBezTo>
                  <a:pt x="97" y="62"/>
                  <a:pt x="98" y="59"/>
                  <a:pt x="100" y="56"/>
                </a:cubicBezTo>
                <a:cubicBezTo>
                  <a:pt x="102" y="53"/>
                  <a:pt x="101" y="51"/>
                  <a:pt x="95" y="49"/>
                </a:cubicBezTo>
                <a:cubicBezTo>
                  <a:pt x="87" y="45"/>
                  <a:pt x="86" y="40"/>
                  <a:pt x="89" y="35"/>
                </a:cubicBezTo>
                <a:cubicBezTo>
                  <a:pt x="91" y="33"/>
                  <a:pt x="91" y="31"/>
                  <a:pt x="88" y="29"/>
                </a:cubicBezTo>
                <a:cubicBezTo>
                  <a:pt x="81" y="25"/>
                  <a:pt x="85" y="21"/>
                  <a:pt x="86" y="16"/>
                </a:cubicBezTo>
                <a:cubicBezTo>
                  <a:pt x="86" y="13"/>
                  <a:pt x="86" y="10"/>
                  <a:pt x="82" y="7"/>
                </a:cubicBezTo>
                <a:cubicBezTo>
                  <a:pt x="79" y="5"/>
                  <a:pt x="77" y="4"/>
                  <a:pt x="74" y="4"/>
                </a:cubicBezTo>
                <a:cubicBezTo>
                  <a:pt x="72" y="4"/>
                  <a:pt x="71" y="4"/>
                  <a:pt x="69" y="5"/>
                </a:cubicBezTo>
                <a:cubicBezTo>
                  <a:pt x="67" y="5"/>
                  <a:pt x="65" y="6"/>
                  <a:pt x="63" y="6"/>
                </a:cubicBezTo>
                <a:cubicBezTo>
                  <a:pt x="58" y="6"/>
                  <a:pt x="54" y="4"/>
                  <a:pt x="51" y="2"/>
                </a:cubicBezTo>
                <a:cubicBezTo>
                  <a:pt x="49" y="0"/>
                  <a:pt x="47" y="0"/>
                  <a:pt x="45" y="0"/>
                </a:cubicBezTo>
              </a:path>
            </a:pathLst>
          </a:custGeom>
          <a:solidFill>
            <a:srgbClr val="E24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2" name="Freeform 98"/>
          <p:cNvSpPr>
            <a:spLocks noEditPoints="1"/>
          </p:cNvSpPr>
          <p:nvPr/>
        </p:nvSpPr>
        <p:spPr bwMode="auto">
          <a:xfrm>
            <a:off x="1001713" y="2105025"/>
            <a:ext cx="2540000" cy="1385888"/>
          </a:xfrm>
          <a:custGeom>
            <a:avLst/>
            <a:gdLst>
              <a:gd name="T0" fmla="*/ 47 w 180"/>
              <a:gd name="T1" fmla="*/ 63 h 98"/>
              <a:gd name="T2" fmla="*/ 47 w 180"/>
              <a:gd name="T3" fmla="*/ 63 h 98"/>
              <a:gd name="T4" fmla="*/ 43 w 180"/>
              <a:gd name="T5" fmla="*/ 58 h 98"/>
              <a:gd name="T6" fmla="*/ 49 w 180"/>
              <a:gd name="T7" fmla="*/ 49 h 98"/>
              <a:gd name="T8" fmla="*/ 54 w 180"/>
              <a:gd name="T9" fmla="*/ 46 h 98"/>
              <a:gd name="T10" fmla="*/ 57 w 180"/>
              <a:gd name="T11" fmla="*/ 46 h 98"/>
              <a:gd name="T12" fmla="*/ 59 w 180"/>
              <a:gd name="T13" fmla="*/ 51 h 98"/>
              <a:gd name="T14" fmla="*/ 51 w 180"/>
              <a:gd name="T15" fmla="*/ 62 h 98"/>
              <a:gd name="T16" fmla="*/ 47 w 180"/>
              <a:gd name="T17" fmla="*/ 63 h 98"/>
              <a:gd name="T18" fmla="*/ 31 w 180"/>
              <a:gd name="T19" fmla="*/ 39 h 98"/>
              <a:gd name="T20" fmla="*/ 19 w 180"/>
              <a:gd name="T21" fmla="*/ 34 h 98"/>
              <a:gd name="T22" fmla="*/ 18 w 180"/>
              <a:gd name="T23" fmla="*/ 28 h 98"/>
              <a:gd name="T24" fmla="*/ 26 w 180"/>
              <a:gd name="T25" fmla="*/ 25 h 98"/>
              <a:gd name="T26" fmla="*/ 28 w 180"/>
              <a:gd name="T27" fmla="*/ 25 h 98"/>
              <a:gd name="T28" fmla="*/ 34 w 180"/>
              <a:gd name="T29" fmla="*/ 31 h 98"/>
              <a:gd name="T30" fmla="*/ 34 w 180"/>
              <a:gd name="T31" fmla="*/ 36 h 98"/>
              <a:gd name="T32" fmla="*/ 31 w 180"/>
              <a:gd name="T33" fmla="*/ 39 h 98"/>
              <a:gd name="T34" fmla="*/ 14 w 180"/>
              <a:gd name="T35" fmla="*/ 0 h 98"/>
              <a:gd name="T36" fmla="*/ 9 w 180"/>
              <a:gd name="T37" fmla="*/ 9 h 98"/>
              <a:gd name="T38" fmla="*/ 4 w 180"/>
              <a:gd name="T39" fmla="*/ 27 h 98"/>
              <a:gd name="T40" fmla="*/ 8 w 180"/>
              <a:gd name="T41" fmla="*/ 33 h 98"/>
              <a:gd name="T42" fmla="*/ 23 w 180"/>
              <a:gd name="T43" fmla="*/ 46 h 98"/>
              <a:gd name="T44" fmla="*/ 42 w 180"/>
              <a:gd name="T45" fmla="*/ 64 h 98"/>
              <a:gd name="T46" fmla="*/ 53 w 180"/>
              <a:gd name="T47" fmla="*/ 69 h 98"/>
              <a:gd name="T48" fmla="*/ 160 w 180"/>
              <a:gd name="T49" fmla="*/ 98 h 98"/>
              <a:gd name="T50" fmla="*/ 159 w 180"/>
              <a:gd name="T51" fmla="*/ 96 h 98"/>
              <a:gd name="T52" fmla="*/ 167 w 180"/>
              <a:gd name="T53" fmla="*/ 85 h 98"/>
              <a:gd name="T54" fmla="*/ 176 w 180"/>
              <a:gd name="T55" fmla="*/ 71 h 98"/>
              <a:gd name="T56" fmla="*/ 176 w 180"/>
              <a:gd name="T57" fmla="*/ 71 h 98"/>
              <a:gd name="T58" fmla="*/ 175 w 180"/>
              <a:gd name="T59" fmla="*/ 71 h 98"/>
              <a:gd name="T60" fmla="*/ 173 w 180"/>
              <a:gd name="T61" fmla="*/ 71 h 98"/>
              <a:gd name="T62" fmla="*/ 172 w 180"/>
              <a:gd name="T63" fmla="*/ 71 h 98"/>
              <a:gd name="T64" fmla="*/ 167 w 180"/>
              <a:gd name="T65" fmla="*/ 68 h 98"/>
              <a:gd name="T66" fmla="*/ 167 w 180"/>
              <a:gd name="T67" fmla="*/ 67 h 98"/>
              <a:gd name="T68" fmla="*/ 27 w 180"/>
              <a:gd name="T69" fmla="*/ 5 h 98"/>
              <a:gd name="T70" fmla="*/ 22 w 180"/>
              <a:gd name="T71" fmla="*/ 8 h 98"/>
              <a:gd name="T72" fmla="*/ 18 w 180"/>
              <a:gd name="T73" fmla="*/ 9 h 98"/>
              <a:gd name="T74" fmla="*/ 16 w 180"/>
              <a:gd name="T75" fmla="*/ 8 h 98"/>
              <a:gd name="T76" fmla="*/ 15 w 180"/>
              <a:gd name="T77" fmla="*/ 4 h 98"/>
              <a:gd name="T78" fmla="*/ 19 w 180"/>
              <a:gd name="T79" fmla="*/ 1 h 98"/>
              <a:gd name="T80" fmla="*/ 14 w 180"/>
              <a:gd name="T8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0" h="98">
                <a:moveTo>
                  <a:pt x="47" y="63"/>
                </a:moveTo>
                <a:cubicBezTo>
                  <a:pt x="47" y="63"/>
                  <a:pt x="47" y="63"/>
                  <a:pt x="47" y="63"/>
                </a:cubicBezTo>
                <a:cubicBezTo>
                  <a:pt x="44" y="62"/>
                  <a:pt x="41" y="61"/>
                  <a:pt x="43" y="58"/>
                </a:cubicBezTo>
                <a:cubicBezTo>
                  <a:pt x="46" y="55"/>
                  <a:pt x="47" y="52"/>
                  <a:pt x="49" y="49"/>
                </a:cubicBezTo>
                <a:cubicBezTo>
                  <a:pt x="50" y="47"/>
                  <a:pt x="52" y="46"/>
                  <a:pt x="54" y="46"/>
                </a:cubicBezTo>
                <a:cubicBezTo>
                  <a:pt x="55" y="46"/>
                  <a:pt x="56" y="46"/>
                  <a:pt x="57" y="46"/>
                </a:cubicBezTo>
                <a:cubicBezTo>
                  <a:pt x="60" y="47"/>
                  <a:pt x="62" y="49"/>
                  <a:pt x="59" y="51"/>
                </a:cubicBezTo>
                <a:cubicBezTo>
                  <a:pt x="56" y="54"/>
                  <a:pt x="52" y="57"/>
                  <a:pt x="51" y="62"/>
                </a:cubicBezTo>
                <a:cubicBezTo>
                  <a:pt x="51" y="62"/>
                  <a:pt x="49" y="63"/>
                  <a:pt x="47" y="63"/>
                </a:cubicBezTo>
                <a:moveTo>
                  <a:pt x="31" y="39"/>
                </a:moveTo>
                <a:cubicBezTo>
                  <a:pt x="27" y="37"/>
                  <a:pt x="24" y="35"/>
                  <a:pt x="19" y="34"/>
                </a:cubicBezTo>
                <a:cubicBezTo>
                  <a:pt x="13" y="32"/>
                  <a:pt x="14" y="30"/>
                  <a:pt x="18" y="28"/>
                </a:cubicBezTo>
                <a:cubicBezTo>
                  <a:pt x="21" y="27"/>
                  <a:pt x="23" y="25"/>
                  <a:pt x="26" y="25"/>
                </a:cubicBezTo>
                <a:cubicBezTo>
                  <a:pt x="27" y="25"/>
                  <a:pt x="27" y="25"/>
                  <a:pt x="28" y="25"/>
                </a:cubicBezTo>
                <a:cubicBezTo>
                  <a:pt x="32" y="26"/>
                  <a:pt x="33" y="29"/>
                  <a:pt x="34" y="31"/>
                </a:cubicBezTo>
                <a:cubicBezTo>
                  <a:pt x="34" y="33"/>
                  <a:pt x="34" y="34"/>
                  <a:pt x="34" y="36"/>
                </a:cubicBezTo>
                <a:cubicBezTo>
                  <a:pt x="34" y="37"/>
                  <a:pt x="34" y="38"/>
                  <a:pt x="31" y="39"/>
                </a:cubicBezTo>
                <a:moveTo>
                  <a:pt x="14" y="0"/>
                </a:moveTo>
                <a:cubicBezTo>
                  <a:pt x="9" y="2"/>
                  <a:pt x="8" y="5"/>
                  <a:pt x="9" y="9"/>
                </a:cubicBezTo>
                <a:cubicBezTo>
                  <a:pt x="11" y="16"/>
                  <a:pt x="13" y="22"/>
                  <a:pt x="4" y="27"/>
                </a:cubicBezTo>
                <a:cubicBezTo>
                  <a:pt x="0" y="29"/>
                  <a:pt x="2" y="32"/>
                  <a:pt x="8" y="33"/>
                </a:cubicBezTo>
                <a:cubicBezTo>
                  <a:pt x="20" y="34"/>
                  <a:pt x="24" y="39"/>
                  <a:pt x="23" y="46"/>
                </a:cubicBezTo>
                <a:cubicBezTo>
                  <a:pt x="22" y="54"/>
                  <a:pt x="27" y="61"/>
                  <a:pt x="42" y="64"/>
                </a:cubicBezTo>
                <a:cubicBezTo>
                  <a:pt x="47" y="65"/>
                  <a:pt x="50" y="67"/>
                  <a:pt x="53" y="69"/>
                </a:cubicBezTo>
                <a:cubicBezTo>
                  <a:pt x="160" y="98"/>
                  <a:pt x="160" y="98"/>
                  <a:pt x="160" y="98"/>
                </a:cubicBezTo>
                <a:cubicBezTo>
                  <a:pt x="159" y="97"/>
                  <a:pt x="159" y="97"/>
                  <a:pt x="159" y="96"/>
                </a:cubicBezTo>
                <a:cubicBezTo>
                  <a:pt x="155" y="90"/>
                  <a:pt x="157" y="88"/>
                  <a:pt x="167" y="85"/>
                </a:cubicBezTo>
                <a:cubicBezTo>
                  <a:pt x="176" y="82"/>
                  <a:pt x="180" y="77"/>
                  <a:pt x="176" y="71"/>
                </a:cubicBezTo>
                <a:cubicBezTo>
                  <a:pt x="176" y="71"/>
                  <a:pt x="176" y="71"/>
                  <a:pt x="176" y="71"/>
                </a:cubicBezTo>
                <a:cubicBezTo>
                  <a:pt x="175" y="71"/>
                  <a:pt x="175" y="71"/>
                  <a:pt x="175" y="71"/>
                </a:cubicBezTo>
                <a:cubicBezTo>
                  <a:pt x="174" y="71"/>
                  <a:pt x="174" y="71"/>
                  <a:pt x="173" y="71"/>
                </a:cubicBezTo>
                <a:cubicBezTo>
                  <a:pt x="173" y="71"/>
                  <a:pt x="173" y="71"/>
                  <a:pt x="172" y="71"/>
                </a:cubicBezTo>
                <a:cubicBezTo>
                  <a:pt x="169" y="71"/>
                  <a:pt x="167" y="70"/>
                  <a:pt x="167" y="68"/>
                </a:cubicBezTo>
                <a:cubicBezTo>
                  <a:pt x="167" y="68"/>
                  <a:pt x="167" y="67"/>
                  <a:pt x="167" y="67"/>
                </a:cubicBezTo>
                <a:cubicBezTo>
                  <a:pt x="27" y="5"/>
                  <a:pt x="27" y="5"/>
                  <a:pt x="27" y="5"/>
                </a:cubicBezTo>
                <a:cubicBezTo>
                  <a:pt x="26" y="6"/>
                  <a:pt x="24" y="7"/>
                  <a:pt x="22" y="8"/>
                </a:cubicBezTo>
                <a:cubicBezTo>
                  <a:pt x="21" y="8"/>
                  <a:pt x="19" y="9"/>
                  <a:pt x="18" y="9"/>
                </a:cubicBezTo>
                <a:cubicBezTo>
                  <a:pt x="17" y="9"/>
                  <a:pt x="16" y="9"/>
                  <a:pt x="16" y="8"/>
                </a:cubicBezTo>
                <a:cubicBezTo>
                  <a:pt x="13" y="7"/>
                  <a:pt x="14" y="5"/>
                  <a:pt x="15" y="4"/>
                </a:cubicBezTo>
                <a:cubicBezTo>
                  <a:pt x="16" y="3"/>
                  <a:pt x="17" y="2"/>
                  <a:pt x="19" y="1"/>
                </a:cubicBezTo>
                <a:cubicBezTo>
                  <a:pt x="14" y="0"/>
                  <a:pt x="14" y="0"/>
                  <a:pt x="14" y="0"/>
                </a:cubicBezTo>
              </a:path>
            </a:pathLst>
          </a:custGeom>
          <a:solidFill>
            <a:srgbClr val="80A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3" name="Freeform 99"/>
          <p:cNvSpPr>
            <a:spLocks noEditPoints="1"/>
          </p:cNvSpPr>
          <p:nvPr/>
        </p:nvSpPr>
        <p:spPr bwMode="auto">
          <a:xfrm>
            <a:off x="1847850" y="3730625"/>
            <a:ext cx="1638300" cy="466725"/>
          </a:xfrm>
          <a:custGeom>
            <a:avLst/>
            <a:gdLst>
              <a:gd name="T0" fmla="*/ 112 w 116"/>
              <a:gd name="T1" fmla="*/ 11 h 33"/>
              <a:gd name="T2" fmla="*/ 111 w 116"/>
              <a:gd name="T3" fmla="*/ 16 h 33"/>
              <a:gd name="T4" fmla="*/ 111 w 116"/>
              <a:gd name="T5" fmla="*/ 23 h 33"/>
              <a:gd name="T6" fmla="*/ 108 w 116"/>
              <a:gd name="T7" fmla="*/ 24 h 33"/>
              <a:gd name="T8" fmla="*/ 107 w 116"/>
              <a:gd name="T9" fmla="*/ 24 h 33"/>
              <a:gd name="T10" fmla="*/ 97 w 116"/>
              <a:gd name="T11" fmla="*/ 16 h 33"/>
              <a:gd name="T12" fmla="*/ 98 w 116"/>
              <a:gd name="T13" fmla="*/ 24 h 33"/>
              <a:gd name="T14" fmla="*/ 99 w 116"/>
              <a:gd name="T15" fmla="*/ 26 h 33"/>
              <a:gd name="T16" fmla="*/ 112 w 116"/>
              <a:gd name="T17" fmla="*/ 28 h 33"/>
              <a:gd name="T18" fmla="*/ 116 w 116"/>
              <a:gd name="T19" fmla="*/ 11 h 33"/>
              <a:gd name="T20" fmla="*/ 112 w 116"/>
              <a:gd name="T21" fmla="*/ 11 h 33"/>
              <a:gd name="T22" fmla="*/ 40 w 116"/>
              <a:gd name="T23" fmla="*/ 0 h 33"/>
              <a:gd name="T24" fmla="*/ 37 w 116"/>
              <a:gd name="T25" fmla="*/ 11 h 33"/>
              <a:gd name="T26" fmla="*/ 31 w 116"/>
              <a:gd name="T27" fmla="*/ 16 h 33"/>
              <a:gd name="T28" fmla="*/ 18 w 116"/>
              <a:gd name="T29" fmla="*/ 22 h 33"/>
              <a:gd name="T30" fmla="*/ 10 w 116"/>
              <a:gd name="T31" fmla="*/ 20 h 33"/>
              <a:gd name="T32" fmla="*/ 7 w 116"/>
              <a:gd name="T33" fmla="*/ 20 h 33"/>
              <a:gd name="T34" fmla="*/ 0 w 116"/>
              <a:gd name="T35" fmla="*/ 22 h 33"/>
              <a:gd name="T36" fmla="*/ 2 w 116"/>
              <a:gd name="T37" fmla="*/ 22 h 33"/>
              <a:gd name="T38" fmla="*/ 31 w 116"/>
              <a:gd name="T39" fmla="*/ 29 h 33"/>
              <a:gd name="T40" fmla="*/ 41 w 116"/>
              <a:gd name="T41" fmla="*/ 33 h 33"/>
              <a:gd name="T42" fmla="*/ 46 w 116"/>
              <a:gd name="T43" fmla="*/ 32 h 33"/>
              <a:gd name="T44" fmla="*/ 69 w 116"/>
              <a:gd name="T45" fmla="*/ 21 h 33"/>
              <a:gd name="T46" fmla="*/ 78 w 116"/>
              <a:gd name="T47" fmla="*/ 12 h 33"/>
              <a:gd name="T48" fmla="*/ 88 w 116"/>
              <a:gd name="T49" fmla="*/ 8 h 33"/>
              <a:gd name="T50" fmla="*/ 94 w 116"/>
              <a:gd name="T51" fmla="*/ 9 h 33"/>
              <a:gd name="T52" fmla="*/ 95 w 116"/>
              <a:gd name="T53" fmla="*/ 10 h 33"/>
              <a:gd name="T54" fmla="*/ 96 w 116"/>
              <a:gd name="T55" fmla="*/ 9 h 33"/>
              <a:gd name="T56" fmla="*/ 96 w 116"/>
              <a:gd name="T57" fmla="*/ 8 h 33"/>
              <a:gd name="T58" fmla="*/ 40 w 116"/>
              <a:gd name="T5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33">
                <a:moveTo>
                  <a:pt x="112" y="11"/>
                </a:moveTo>
                <a:cubicBezTo>
                  <a:pt x="111" y="12"/>
                  <a:pt x="111" y="14"/>
                  <a:pt x="111" y="16"/>
                </a:cubicBezTo>
                <a:cubicBezTo>
                  <a:pt x="112" y="18"/>
                  <a:pt x="112" y="20"/>
                  <a:pt x="111" y="23"/>
                </a:cubicBezTo>
                <a:cubicBezTo>
                  <a:pt x="110" y="24"/>
                  <a:pt x="109" y="24"/>
                  <a:pt x="108" y="24"/>
                </a:cubicBezTo>
                <a:cubicBezTo>
                  <a:pt x="107" y="24"/>
                  <a:pt x="107" y="24"/>
                  <a:pt x="107" y="24"/>
                </a:cubicBezTo>
                <a:cubicBezTo>
                  <a:pt x="105" y="20"/>
                  <a:pt x="100" y="19"/>
                  <a:pt x="97" y="16"/>
                </a:cubicBezTo>
                <a:cubicBezTo>
                  <a:pt x="98" y="19"/>
                  <a:pt x="99" y="22"/>
                  <a:pt x="98" y="24"/>
                </a:cubicBezTo>
                <a:cubicBezTo>
                  <a:pt x="98" y="25"/>
                  <a:pt x="98" y="25"/>
                  <a:pt x="99" y="26"/>
                </a:cubicBezTo>
                <a:cubicBezTo>
                  <a:pt x="100" y="27"/>
                  <a:pt x="106" y="28"/>
                  <a:pt x="112" y="28"/>
                </a:cubicBezTo>
                <a:cubicBezTo>
                  <a:pt x="113" y="23"/>
                  <a:pt x="115" y="17"/>
                  <a:pt x="116" y="11"/>
                </a:cubicBezTo>
                <a:cubicBezTo>
                  <a:pt x="112" y="11"/>
                  <a:pt x="112" y="11"/>
                  <a:pt x="112" y="11"/>
                </a:cubicBezTo>
                <a:moveTo>
                  <a:pt x="40" y="0"/>
                </a:moveTo>
                <a:cubicBezTo>
                  <a:pt x="43" y="4"/>
                  <a:pt x="42" y="8"/>
                  <a:pt x="37" y="11"/>
                </a:cubicBezTo>
                <a:cubicBezTo>
                  <a:pt x="34" y="12"/>
                  <a:pt x="32" y="14"/>
                  <a:pt x="31" y="16"/>
                </a:cubicBezTo>
                <a:cubicBezTo>
                  <a:pt x="28" y="20"/>
                  <a:pt x="23" y="22"/>
                  <a:pt x="18" y="22"/>
                </a:cubicBezTo>
                <a:cubicBezTo>
                  <a:pt x="16" y="22"/>
                  <a:pt x="13" y="21"/>
                  <a:pt x="10" y="20"/>
                </a:cubicBezTo>
                <a:cubicBezTo>
                  <a:pt x="9" y="20"/>
                  <a:pt x="8" y="20"/>
                  <a:pt x="7" y="20"/>
                </a:cubicBezTo>
                <a:cubicBezTo>
                  <a:pt x="4" y="20"/>
                  <a:pt x="2" y="21"/>
                  <a:pt x="0" y="22"/>
                </a:cubicBezTo>
                <a:cubicBezTo>
                  <a:pt x="1" y="22"/>
                  <a:pt x="2" y="22"/>
                  <a:pt x="2" y="22"/>
                </a:cubicBezTo>
                <a:cubicBezTo>
                  <a:pt x="13" y="22"/>
                  <a:pt x="26" y="25"/>
                  <a:pt x="31" y="29"/>
                </a:cubicBezTo>
                <a:cubicBezTo>
                  <a:pt x="33" y="32"/>
                  <a:pt x="36" y="33"/>
                  <a:pt x="41" y="33"/>
                </a:cubicBezTo>
                <a:cubicBezTo>
                  <a:pt x="42" y="33"/>
                  <a:pt x="44" y="33"/>
                  <a:pt x="46" y="32"/>
                </a:cubicBezTo>
                <a:cubicBezTo>
                  <a:pt x="58" y="31"/>
                  <a:pt x="65" y="27"/>
                  <a:pt x="69" y="21"/>
                </a:cubicBezTo>
                <a:cubicBezTo>
                  <a:pt x="71" y="18"/>
                  <a:pt x="75" y="15"/>
                  <a:pt x="78" y="12"/>
                </a:cubicBezTo>
                <a:cubicBezTo>
                  <a:pt x="81" y="10"/>
                  <a:pt x="84" y="8"/>
                  <a:pt x="88" y="8"/>
                </a:cubicBezTo>
                <a:cubicBezTo>
                  <a:pt x="90" y="8"/>
                  <a:pt x="92" y="9"/>
                  <a:pt x="94" y="9"/>
                </a:cubicBezTo>
                <a:cubicBezTo>
                  <a:pt x="95" y="10"/>
                  <a:pt x="95" y="10"/>
                  <a:pt x="95" y="10"/>
                </a:cubicBezTo>
                <a:cubicBezTo>
                  <a:pt x="96" y="10"/>
                  <a:pt x="96" y="10"/>
                  <a:pt x="96" y="9"/>
                </a:cubicBezTo>
                <a:cubicBezTo>
                  <a:pt x="97" y="9"/>
                  <a:pt x="97" y="9"/>
                  <a:pt x="96" y="8"/>
                </a:cubicBezTo>
                <a:cubicBezTo>
                  <a:pt x="40" y="0"/>
                  <a:pt x="40" y="0"/>
                  <a:pt x="40" y="0"/>
                </a:cubicBezTo>
              </a:path>
            </a:pathLst>
          </a:custGeom>
          <a:solidFill>
            <a:srgbClr val="E24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4" name="Freeform 100"/>
          <p:cNvSpPr>
            <a:spLocks noEditPoints="1"/>
          </p:cNvSpPr>
          <p:nvPr/>
        </p:nvSpPr>
        <p:spPr bwMode="auto">
          <a:xfrm>
            <a:off x="762000" y="974725"/>
            <a:ext cx="3556000" cy="2755900"/>
          </a:xfrm>
          <a:custGeom>
            <a:avLst/>
            <a:gdLst>
              <a:gd name="T0" fmla="*/ 192 w 252"/>
              <a:gd name="T1" fmla="*/ 193 h 195"/>
              <a:gd name="T2" fmla="*/ 190 w 252"/>
              <a:gd name="T3" fmla="*/ 191 h 195"/>
              <a:gd name="T4" fmla="*/ 177 w 252"/>
              <a:gd name="T5" fmla="*/ 178 h 195"/>
              <a:gd name="T6" fmla="*/ 192 w 252"/>
              <a:gd name="T7" fmla="*/ 151 h 195"/>
              <a:gd name="T8" fmla="*/ 193 w 252"/>
              <a:gd name="T9" fmla="*/ 151 h 195"/>
              <a:gd name="T10" fmla="*/ 200 w 252"/>
              <a:gd name="T11" fmla="*/ 149 h 195"/>
              <a:gd name="T12" fmla="*/ 40 w 252"/>
              <a:gd name="T13" fmla="*/ 140 h 195"/>
              <a:gd name="T14" fmla="*/ 61 w 252"/>
              <a:gd name="T15" fmla="*/ 157 h 195"/>
              <a:gd name="T16" fmla="*/ 41 w 252"/>
              <a:gd name="T17" fmla="*/ 170 h 195"/>
              <a:gd name="T18" fmla="*/ 55 w 252"/>
              <a:gd name="T19" fmla="*/ 179 h 195"/>
              <a:gd name="T20" fmla="*/ 64 w 252"/>
              <a:gd name="T21" fmla="*/ 181 h 195"/>
              <a:gd name="T22" fmla="*/ 75 w 252"/>
              <a:gd name="T23" fmla="*/ 178 h 195"/>
              <a:gd name="T24" fmla="*/ 78 w 252"/>
              <a:gd name="T25" fmla="*/ 190 h 195"/>
              <a:gd name="T26" fmla="*/ 107 w 252"/>
              <a:gd name="T27" fmla="*/ 183 h 195"/>
              <a:gd name="T28" fmla="*/ 132 w 252"/>
              <a:gd name="T29" fmla="*/ 177 h 195"/>
              <a:gd name="T30" fmla="*/ 134 w 252"/>
              <a:gd name="T31" fmla="*/ 185 h 195"/>
              <a:gd name="T32" fmla="*/ 118 w 252"/>
              <a:gd name="T33" fmla="*/ 191 h 195"/>
              <a:gd name="T34" fmla="*/ 102 w 252"/>
              <a:gd name="T35" fmla="*/ 192 h 195"/>
              <a:gd name="T36" fmla="*/ 142 w 252"/>
              <a:gd name="T37" fmla="*/ 186 h 195"/>
              <a:gd name="T38" fmla="*/ 120 w 252"/>
              <a:gd name="T39" fmla="*/ 178 h 195"/>
              <a:gd name="T40" fmla="*/ 78 w 252"/>
              <a:gd name="T41" fmla="*/ 185 h 195"/>
              <a:gd name="T42" fmla="*/ 72 w 252"/>
              <a:gd name="T43" fmla="*/ 170 h 195"/>
              <a:gd name="T44" fmla="*/ 64 w 252"/>
              <a:gd name="T45" fmla="*/ 169 h 195"/>
              <a:gd name="T46" fmla="*/ 70 w 252"/>
              <a:gd name="T47" fmla="*/ 149 h 195"/>
              <a:gd name="T48" fmla="*/ 169 w 252"/>
              <a:gd name="T49" fmla="*/ 119 h 195"/>
              <a:gd name="T50" fmla="*/ 180 w 252"/>
              <a:gd name="T51" fmla="*/ 138 h 195"/>
              <a:gd name="T52" fmla="*/ 156 w 252"/>
              <a:gd name="T53" fmla="*/ 100 h 195"/>
              <a:gd name="T54" fmla="*/ 180 w 252"/>
              <a:gd name="T55" fmla="*/ 69 h 195"/>
              <a:gd name="T56" fmla="*/ 203 w 252"/>
              <a:gd name="T57" fmla="*/ 75 h 195"/>
              <a:gd name="T58" fmla="*/ 244 w 252"/>
              <a:gd name="T59" fmla="*/ 94 h 195"/>
              <a:gd name="T60" fmla="*/ 216 w 252"/>
              <a:gd name="T61" fmla="*/ 99 h 195"/>
              <a:gd name="T62" fmla="*/ 232 w 252"/>
              <a:gd name="T63" fmla="*/ 113 h 195"/>
              <a:gd name="T64" fmla="*/ 241 w 252"/>
              <a:gd name="T65" fmla="*/ 88 h 195"/>
              <a:gd name="T66" fmla="*/ 230 w 252"/>
              <a:gd name="T67" fmla="*/ 96 h 195"/>
              <a:gd name="T68" fmla="*/ 214 w 252"/>
              <a:gd name="T69" fmla="*/ 78 h 195"/>
              <a:gd name="T70" fmla="*/ 26 w 252"/>
              <a:gd name="T71" fmla="*/ 22 h 195"/>
              <a:gd name="T72" fmla="*/ 12 w 252"/>
              <a:gd name="T73" fmla="*/ 18 h 195"/>
              <a:gd name="T74" fmla="*/ 8 w 252"/>
              <a:gd name="T75" fmla="*/ 46 h 195"/>
              <a:gd name="T76" fmla="*/ 18 w 252"/>
              <a:gd name="T77" fmla="*/ 60 h 195"/>
              <a:gd name="T78" fmla="*/ 5 w 252"/>
              <a:gd name="T79" fmla="*/ 67 h 195"/>
              <a:gd name="T80" fmla="*/ 29 w 252"/>
              <a:gd name="T81" fmla="*/ 65 h 195"/>
              <a:gd name="T82" fmla="*/ 31 w 252"/>
              <a:gd name="T83" fmla="*/ 80 h 195"/>
              <a:gd name="T84" fmla="*/ 28 w 252"/>
              <a:gd name="T85" fmla="*/ 60 h 195"/>
              <a:gd name="T86" fmla="*/ 14 w 252"/>
              <a:gd name="T87" fmla="*/ 68 h 195"/>
              <a:gd name="T88" fmla="*/ 15 w 252"/>
              <a:gd name="T89" fmla="*/ 44 h 195"/>
              <a:gd name="T90" fmla="*/ 22 w 252"/>
              <a:gd name="T91" fmla="*/ 20 h 195"/>
              <a:gd name="T92" fmla="*/ 98 w 252"/>
              <a:gd name="T93" fmla="*/ 2 h 195"/>
              <a:gd name="T94" fmla="*/ 102 w 252"/>
              <a:gd name="T95"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 h="195">
                <a:moveTo>
                  <a:pt x="177" y="178"/>
                </a:moveTo>
                <a:cubicBezTo>
                  <a:pt x="178" y="180"/>
                  <a:pt x="178" y="182"/>
                  <a:pt x="177" y="184"/>
                </a:cubicBezTo>
                <a:cubicBezTo>
                  <a:pt x="175" y="190"/>
                  <a:pt x="179" y="193"/>
                  <a:pt x="188" y="193"/>
                </a:cubicBezTo>
                <a:cubicBezTo>
                  <a:pt x="189" y="193"/>
                  <a:pt x="190" y="193"/>
                  <a:pt x="192" y="193"/>
                </a:cubicBezTo>
                <a:cubicBezTo>
                  <a:pt x="194" y="193"/>
                  <a:pt x="196" y="192"/>
                  <a:pt x="198" y="192"/>
                </a:cubicBezTo>
                <a:cubicBezTo>
                  <a:pt x="198" y="191"/>
                  <a:pt x="199" y="191"/>
                  <a:pt x="199" y="190"/>
                </a:cubicBezTo>
                <a:cubicBezTo>
                  <a:pt x="198" y="190"/>
                  <a:pt x="197" y="190"/>
                  <a:pt x="197" y="190"/>
                </a:cubicBezTo>
                <a:cubicBezTo>
                  <a:pt x="194" y="190"/>
                  <a:pt x="192" y="190"/>
                  <a:pt x="190" y="191"/>
                </a:cubicBezTo>
                <a:cubicBezTo>
                  <a:pt x="189" y="191"/>
                  <a:pt x="188" y="191"/>
                  <a:pt x="187" y="191"/>
                </a:cubicBezTo>
                <a:cubicBezTo>
                  <a:pt x="182" y="191"/>
                  <a:pt x="180" y="188"/>
                  <a:pt x="183" y="184"/>
                </a:cubicBezTo>
                <a:cubicBezTo>
                  <a:pt x="184" y="183"/>
                  <a:pt x="184" y="181"/>
                  <a:pt x="183" y="180"/>
                </a:cubicBezTo>
                <a:cubicBezTo>
                  <a:pt x="177" y="178"/>
                  <a:pt x="177" y="178"/>
                  <a:pt x="177" y="178"/>
                </a:cubicBezTo>
                <a:moveTo>
                  <a:pt x="201" y="142"/>
                </a:moveTo>
                <a:cubicBezTo>
                  <a:pt x="199" y="142"/>
                  <a:pt x="198" y="143"/>
                  <a:pt x="198" y="144"/>
                </a:cubicBezTo>
                <a:cubicBezTo>
                  <a:pt x="196" y="146"/>
                  <a:pt x="195" y="148"/>
                  <a:pt x="189" y="149"/>
                </a:cubicBezTo>
                <a:cubicBezTo>
                  <a:pt x="192" y="151"/>
                  <a:pt x="192" y="151"/>
                  <a:pt x="192" y="151"/>
                </a:cubicBezTo>
                <a:cubicBezTo>
                  <a:pt x="192" y="151"/>
                  <a:pt x="193" y="151"/>
                  <a:pt x="193" y="151"/>
                </a:cubicBezTo>
                <a:cubicBezTo>
                  <a:pt x="193" y="151"/>
                  <a:pt x="193" y="151"/>
                  <a:pt x="193" y="151"/>
                </a:cubicBezTo>
                <a:cubicBezTo>
                  <a:pt x="193" y="151"/>
                  <a:pt x="193" y="151"/>
                  <a:pt x="193" y="151"/>
                </a:cubicBezTo>
                <a:cubicBezTo>
                  <a:pt x="193" y="151"/>
                  <a:pt x="193" y="151"/>
                  <a:pt x="193" y="151"/>
                </a:cubicBezTo>
                <a:cubicBezTo>
                  <a:pt x="193" y="151"/>
                  <a:pt x="193" y="151"/>
                  <a:pt x="193" y="151"/>
                </a:cubicBezTo>
                <a:cubicBezTo>
                  <a:pt x="193" y="151"/>
                  <a:pt x="193" y="151"/>
                  <a:pt x="193" y="151"/>
                </a:cubicBezTo>
                <a:cubicBezTo>
                  <a:pt x="197" y="153"/>
                  <a:pt x="197" y="153"/>
                  <a:pt x="197" y="153"/>
                </a:cubicBezTo>
                <a:cubicBezTo>
                  <a:pt x="196" y="151"/>
                  <a:pt x="197" y="150"/>
                  <a:pt x="200" y="149"/>
                </a:cubicBezTo>
                <a:cubicBezTo>
                  <a:pt x="202" y="148"/>
                  <a:pt x="204" y="147"/>
                  <a:pt x="204" y="145"/>
                </a:cubicBezTo>
                <a:cubicBezTo>
                  <a:pt x="204" y="144"/>
                  <a:pt x="203" y="142"/>
                  <a:pt x="201" y="142"/>
                </a:cubicBezTo>
                <a:cubicBezTo>
                  <a:pt x="201" y="142"/>
                  <a:pt x="201" y="142"/>
                  <a:pt x="201" y="142"/>
                </a:cubicBezTo>
                <a:moveTo>
                  <a:pt x="40" y="140"/>
                </a:moveTo>
                <a:cubicBezTo>
                  <a:pt x="42" y="143"/>
                  <a:pt x="46" y="144"/>
                  <a:pt x="52" y="145"/>
                </a:cubicBezTo>
                <a:cubicBezTo>
                  <a:pt x="58" y="146"/>
                  <a:pt x="62" y="148"/>
                  <a:pt x="65" y="151"/>
                </a:cubicBezTo>
                <a:cubicBezTo>
                  <a:pt x="67" y="152"/>
                  <a:pt x="68" y="153"/>
                  <a:pt x="67" y="155"/>
                </a:cubicBezTo>
                <a:cubicBezTo>
                  <a:pt x="65" y="157"/>
                  <a:pt x="63" y="157"/>
                  <a:pt x="61" y="157"/>
                </a:cubicBezTo>
                <a:cubicBezTo>
                  <a:pt x="60" y="157"/>
                  <a:pt x="60" y="157"/>
                  <a:pt x="59" y="157"/>
                </a:cubicBezTo>
                <a:cubicBezTo>
                  <a:pt x="58" y="157"/>
                  <a:pt x="57" y="157"/>
                  <a:pt x="56" y="157"/>
                </a:cubicBezTo>
                <a:cubicBezTo>
                  <a:pt x="51" y="157"/>
                  <a:pt x="48" y="159"/>
                  <a:pt x="45" y="162"/>
                </a:cubicBezTo>
                <a:cubicBezTo>
                  <a:pt x="43" y="164"/>
                  <a:pt x="42" y="167"/>
                  <a:pt x="41" y="170"/>
                </a:cubicBezTo>
                <a:cubicBezTo>
                  <a:pt x="46" y="169"/>
                  <a:pt x="47" y="167"/>
                  <a:pt x="50" y="166"/>
                </a:cubicBezTo>
                <a:cubicBezTo>
                  <a:pt x="52" y="165"/>
                  <a:pt x="53" y="165"/>
                  <a:pt x="54" y="165"/>
                </a:cubicBezTo>
                <a:cubicBezTo>
                  <a:pt x="56" y="165"/>
                  <a:pt x="57" y="166"/>
                  <a:pt x="58" y="167"/>
                </a:cubicBezTo>
                <a:cubicBezTo>
                  <a:pt x="60" y="168"/>
                  <a:pt x="58" y="177"/>
                  <a:pt x="55" y="179"/>
                </a:cubicBezTo>
                <a:cubicBezTo>
                  <a:pt x="51" y="182"/>
                  <a:pt x="50" y="183"/>
                  <a:pt x="53" y="186"/>
                </a:cubicBezTo>
                <a:cubicBezTo>
                  <a:pt x="60" y="187"/>
                  <a:pt x="60" y="187"/>
                  <a:pt x="60" y="187"/>
                </a:cubicBezTo>
                <a:cubicBezTo>
                  <a:pt x="61" y="187"/>
                  <a:pt x="61" y="187"/>
                  <a:pt x="61" y="187"/>
                </a:cubicBezTo>
                <a:cubicBezTo>
                  <a:pt x="64" y="185"/>
                  <a:pt x="64" y="183"/>
                  <a:pt x="64" y="181"/>
                </a:cubicBezTo>
                <a:cubicBezTo>
                  <a:pt x="65" y="179"/>
                  <a:pt x="65" y="177"/>
                  <a:pt x="65" y="175"/>
                </a:cubicBezTo>
                <a:cubicBezTo>
                  <a:pt x="66" y="174"/>
                  <a:pt x="69" y="173"/>
                  <a:pt x="72" y="173"/>
                </a:cubicBezTo>
                <a:cubicBezTo>
                  <a:pt x="73" y="173"/>
                  <a:pt x="74" y="173"/>
                  <a:pt x="75" y="173"/>
                </a:cubicBezTo>
                <a:cubicBezTo>
                  <a:pt x="78" y="174"/>
                  <a:pt x="76" y="176"/>
                  <a:pt x="75" y="178"/>
                </a:cubicBezTo>
                <a:cubicBezTo>
                  <a:pt x="74" y="179"/>
                  <a:pt x="73" y="180"/>
                  <a:pt x="71" y="180"/>
                </a:cubicBezTo>
                <a:cubicBezTo>
                  <a:pt x="67" y="182"/>
                  <a:pt x="67" y="185"/>
                  <a:pt x="68" y="188"/>
                </a:cubicBezTo>
                <a:cubicBezTo>
                  <a:pt x="69" y="188"/>
                  <a:pt x="69" y="188"/>
                  <a:pt x="69" y="188"/>
                </a:cubicBezTo>
                <a:cubicBezTo>
                  <a:pt x="78" y="190"/>
                  <a:pt x="78" y="190"/>
                  <a:pt x="78" y="190"/>
                </a:cubicBezTo>
                <a:cubicBezTo>
                  <a:pt x="82" y="189"/>
                  <a:pt x="86" y="188"/>
                  <a:pt x="86" y="185"/>
                </a:cubicBezTo>
                <a:cubicBezTo>
                  <a:pt x="86" y="183"/>
                  <a:pt x="87" y="182"/>
                  <a:pt x="89" y="182"/>
                </a:cubicBezTo>
                <a:cubicBezTo>
                  <a:pt x="90" y="181"/>
                  <a:pt x="91" y="181"/>
                  <a:pt x="93" y="181"/>
                </a:cubicBezTo>
                <a:cubicBezTo>
                  <a:pt x="98" y="181"/>
                  <a:pt x="105" y="182"/>
                  <a:pt x="107" y="183"/>
                </a:cubicBezTo>
                <a:cubicBezTo>
                  <a:pt x="110" y="185"/>
                  <a:pt x="112" y="186"/>
                  <a:pt x="114" y="186"/>
                </a:cubicBezTo>
                <a:cubicBezTo>
                  <a:pt x="116" y="186"/>
                  <a:pt x="117" y="185"/>
                  <a:pt x="120" y="183"/>
                </a:cubicBezTo>
                <a:cubicBezTo>
                  <a:pt x="123" y="181"/>
                  <a:pt x="125" y="179"/>
                  <a:pt x="128" y="178"/>
                </a:cubicBezTo>
                <a:cubicBezTo>
                  <a:pt x="129" y="177"/>
                  <a:pt x="131" y="177"/>
                  <a:pt x="132" y="177"/>
                </a:cubicBezTo>
                <a:cubicBezTo>
                  <a:pt x="134" y="177"/>
                  <a:pt x="136" y="177"/>
                  <a:pt x="137" y="178"/>
                </a:cubicBezTo>
                <a:cubicBezTo>
                  <a:pt x="141" y="179"/>
                  <a:pt x="141" y="181"/>
                  <a:pt x="141" y="183"/>
                </a:cubicBezTo>
                <a:cubicBezTo>
                  <a:pt x="140" y="184"/>
                  <a:pt x="139" y="185"/>
                  <a:pt x="137" y="185"/>
                </a:cubicBezTo>
                <a:cubicBezTo>
                  <a:pt x="136" y="185"/>
                  <a:pt x="135" y="185"/>
                  <a:pt x="134" y="185"/>
                </a:cubicBezTo>
                <a:cubicBezTo>
                  <a:pt x="134" y="185"/>
                  <a:pt x="133" y="185"/>
                  <a:pt x="133" y="185"/>
                </a:cubicBezTo>
                <a:cubicBezTo>
                  <a:pt x="131" y="185"/>
                  <a:pt x="129" y="185"/>
                  <a:pt x="128" y="186"/>
                </a:cubicBezTo>
                <a:cubicBezTo>
                  <a:pt x="124" y="187"/>
                  <a:pt x="123" y="190"/>
                  <a:pt x="120" y="191"/>
                </a:cubicBezTo>
                <a:cubicBezTo>
                  <a:pt x="119" y="191"/>
                  <a:pt x="119" y="191"/>
                  <a:pt x="118" y="191"/>
                </a:cubicBezTo>
                <a:cubicBezTo>
                  <a:pt x="117" y="191"/>
                  <a:pt x="116" y="191"/>
                  <a:pt x="114" y="190"/>
                </a:cubicBezTo>
                <a:cubicBezTo>
                  <a:pt x="113" y="190"/>
                  <a:pt x="112" y="189"/>
                  <a:pt x="110" y="189"/>
                </a:cubicBezTo>
                <a:cubicBezTo>
                  <a:pt x="110" y="189"/>
                  <a:pt x="109" y="189"/>
                  <a:pt x="108" y="190"/>
                </a:cubicBezTo>
                <a:cubicBezTo>
                  <a:pt x="106" y="190"/>
                  <a:pt x="102" y="190"/>
                  <a:pt x="102" y="192"/>
                </a:cubicBezTo>
                <a:cubicBezTo>
                  <a:pt x="102" y="193"/>
                  <a:pt x="102" y="193"/>
                  <a:pt x="102" y="193"/>
                </a:cubicBezTo>
                <a:cubicBezTo>
                  <a:pt x="117" y="195"/>
                  <a:pt x="117" y="195"/>
                  <a:pt x="117" y="195"/>
                </a:cubicBezTo>
                <a:cubicBezTo>
                  <a:pt x="117" y="195"/>
                  <a:pt x="116" y="194"/>
                  <a:pt x="116" y="194"/>
                </a:cubicBezTo>
                <a:cubicBezTo>
                  <a:pt x="142" y="186"/>
                  <a:pt x="142" y="186"/>
                  <a:pt x="142" y="186"/>
                </a:cubicBezTo>
                <a:cubicBezTo>
                  <a:pt x="146" y="184"/>
                  <a:pt x="146" y="182"/>
                  <a:pt x="145" y="180"/>
                </a:cubicBezTo>
                <a:cubicBezTo>
                  <a:pt x="144" y="177"/>
                  <a:pt x="140" y="175"/>
                  <a:pt x="135" y="174"/>
                </a:cubicBezTo>
                <a:cubicBezTo>
                  <a:pt x="134" y="174"/>
                  <a:pt x="133" y="174"/>
                  <a:pt x="132" y="174"/>
                </a:cubicBezTo>
                <a:cubicBezTo>
                  <a:pt x="127" y="174"/>
                  <a:pt x="123" y="176"/>
                  <a:pt x="120" y="178"/>
                </a:cubicBezTo>
                <a:cubicBezTo>
                  <a:pt x="118" y="180"/>
                  <a:pt x="116" y="181"/>
                  <a:pt x="113" y="181"/>
                </a:cubicBezTo>
                <a:cubicBezTo>
                  <a:pt x="112" y="181"/>
                  <a:pt x="111" y="181"/>
                  <a:pt x="110" y="180"/>
                </a:cubicBezTo>
                <a:cubicBezTo>
                  <a:pt x="103" y="179"/>
                  <a:pt x="99" y="178"/>
                  <a:pt x="95" y="178"/>
                </a:cubicBezTo>
                <a:cubicBezTo>
                  <a:pt x="89" y="178"/>
                  <a:pt x="85" y="180"/>
                  <a:pt x="78" y="185"/>
                </a:cubicBezTo>
                <a:cubicBezTo>
                  <a:pt x="78" y="185"/>
                  <a:pt x="77" y="185"/>
                  <a:pt x="77" y="185"/>
                </a:cubicBezTo>
                <a:cubicBezTo>
                  <a:pt x="77" y="185"/>
                  <a:pt x="76" y="185"/>
                  <a:pt x="76" y="184"/>
                </a:cubicBezTo>
                <a:cubicBezTo>
                  <a:pt x="82" y="175"/>
                  <a:pt x="82" y="172"/>
                  <a:pt x="75" y="171"/>
                </a:cubicBezTo>
                <a:cubicBezTo>
                  <a:pt x="74" y="170"/>
                  <a:pt x="73" y="170"/>
                  <a:pt x="72" y="170"/>
                </a:cubicBezTo>
                <a:cubicBezTo>
                  <a:pt x="68" y="170"/>
                  <a:pt x="65" y="172"/>
                  <a:pt x="62" y="177"/>
                </a:cubicBezTo>
                <a:cubicBezTo>
                  <a:pt x="62" y="178"/>
                  <a:pt x="61" y="179"/>
                  <a:pt x="60" y="180"/>
                </a:cubicBezTo>
                <a:cubicBezTo>
                  <a:pt x="61" y="179"/>
                  <a:pt x="61" y="178"/>
                  <a:pt x="62" y="177"/>
                </a:cubicBezTo>
                <a:cubicBezTo>
                  <a:pt x="63" y="174"/>
                  <a:pt x="63" y="172"/>
                  <a:pt x="64" y="169"/>
                </a:cubicBezTo>
                <a:cubicBezTo>
                  <a:pt x="65" y="164"/>
                  <a:pt x="58" y="163"/>
                  <a:pt x="50" y="162"/>
                </a:cubicBezTo>
                <a:cubicBezTo>
                  <a:pt x="52" y="161"/>
                  <a:pt x="54" y="161"/>
                  <a:pt x="55" y="161"/>
                </a:cubicBezTo>
                <a:cubicBezTo>
                  <a:pt x="63" y="160"/>
                  <a:pt x="70" y="160"/>
                  <a:pt x="71" y="154"/>
                </a:cubicBezTo>
                <a:cubicBezTo>
                  <a:pt x="72" y="152"/>
                  <a:pt x="71" y="150"/>
                  <a:pt x="70" y="149"/>
                </a:cubicBezTo>
                <a:cubicBezTo>
                  <a:pt x="40" y="140"/>
                  <a:pt x="40" y="140"/>
                  <a:pt x="40" y="140"/>
                </a:cubicBezTo>
                <a:moveTo>
                  <a:pt x="156" y="100"/>
                </a:moveTo>
                <a:cubicBezTo>
                  <a:pt x="157" y="104"/>
                  <a:pt x="162" y="107"/>
                  <a:pt x="167" y="110"/>
                </a:cubicBezTo>
                <a:cubicBezTo>
                  <a:pt x="173" y="113"/>
                  <a:pt x="173" y="116"/>
                  <a:pt x="169" y="119"/>
                </a:cubicBezTo>
                <a:cubicBezTo>
                  <a:pt x="163" y="125"/>
                  <a:pt x="165" y="135"/>
                  <a:pt x="174" y="139"/>
                </a:cubicBezTo>
                <a:cubicBezTo>
                  <a:pt x="178" y="141"/>
                  <a:pt x="183" y="143"/>
                  <a:pt x="184" y="147"/>
                </a:cubicBezTo>
                <a:cubicBezTo>
                  <a:pt x="188" y="149"/>
                  <a:pt x="188" y="149"/>
                  <a:pt x="188" y="149"/>
                </a:cubicBezTo>
                <a:cubicBezTo>
                  <a:pt x="192" y="143"/>
                  <a:pt x="188" y="141"/>
                  <a:pt x="180" y="138"/>
                </a:cubicBezTo>
                <a:cubicBezTo>
                  <a:pt x="174" y="136"/>
                  <a:pt x="169" y="127"/>
                  <a:pt x="171" y="123"/>
                </a:cubicBezTo>
                <a:cubicBezTo>
                  <a:pt x="172" y="122"/>
                  <a:pt x="173" y="121"/>
                  <a:pt x="176" y="120"/>
                </a:cubicBezTo>
                <a:cubicBezTo>
                  <a:pt x="180" y="118"/>
                  <a:pt x="181" y="116"/>
                  <a:pt x="181" y="115"/>
                </a:cubicBezTo>
                <a:cubicBezTo>
                  <a:pt x="156" y="100"/>
                  <a:pt x="156" y="100"/>
                  <a:pt x="156" y="100"/>
                </a:cubicBezTo>
                <a:moveTo>
                  <a:pt x="192" y="68"/>
                </a:moveTo>
                <a:cubicBezTo>
                  <a:pt x="191" y="68"/>
                  <a:pt x="190" y="68"/>
                  <a:pt x="188" y="69"/>
                </a:cubicBezTo>
                <a:cubicBezTo>
                  <a:pt x="185" y="69"/>
                  <a:pt x="183" y="69"/>
                  <a:pt x="181" y="69"/>
                </a:cubicBezTo>
                <a:cubicBezTo>
                  <a:pt x="181" y="69"/>
                  <a:pt x="180" y="69"/>
                  <a:pt x="180" y="69"/>
                </a:cubicBezTo>
                <a:cubicBezTo>
                  <a:pt x="184" y="73"/>
                  <a:pt x="184" y="73"/>
                  <a:pt x="184" y="73"/>
                </a:cubicBezTo>
                <a:cubicBezTo>
                  <a:pt x="185" y="73"/>
                  <a:pt x="186" y="73"/>
                  <a:pt x="187" y="72"/>
                </a:cubicBezTo>
                <a:cubicBezTo>
                  <a:pt x="189" y="72"/>
                  <a:pt x="190" y="72"/>
                  <a:pt x="192" y="72"/>
                </a:cubicBezTo>
                <a:cubicBezTo>
                  <a:pt x="196" y="72"/>
                  <a:pt x="200" y="73"/>
                  <a:pt x="203" y="75"/>
                </a:cubicBezTo>
                <a:cubicBezTo>
                  <a:pt x="210" y="79"/>
                  <a:pt x="217" y="84"/>
                  <a:pt x="220" y="90"/>
                </a:cubicBezTo>
                <a:cubicBezTo>
                  <a:pt x="222" y="95"/>
                  <a:pt x="225" y="98"/>
                  <a:pt x="229" y="98"/>
                </a:cubicBezTo>
                <a:cubicBezTo>
                  <a:pt x="231" y="98"/>
                  <a:pt x="235" y="97"/>
                  <a:pt x="240" y="95"/>
                </a:cubicBezTo>
                <a:cubicBezTo>
                  <a:pt x="242" y="94"/>
                  <a:pt x="243" y="94"/>
                  <a:pt x="244" y="94"/>
                </a:cubicBezTo>
                <a:cubicBezTo>
                  <a:pt x="245" y="94"/>
                  <a:pt x="246" y="94"/>
                  <a:pt x="246" y="96"/>
                </a:cubicBezTo>
                <a:cubicBezTo>
                  <a:pt x="247" y="100"/>
                  <a:pt x="247" y="105"/>
                  <a:pt x="239" y="109"/>
                </a:cubicBezTo>
                <a:cubicBezTo>
                  <a:pt x="237" y="101"/>
                  <a:pt x="227" y="100"/>
                  <a:pt x="217" y="99"/>
                </a:cubicBezTo>
                <a:cubicBezTo>
                  <a:pt x="217" y="99"/>
                  <a:pt x="216" y="99"/>
                  <a:pt x="216" y="99"/>
                </a:cubicBezTo>
                <a:cubicBezTo>
                  <a:pt x="220" y="103"/>
                  <a:pt x="220" y="103"/>
                  <a:pt x="220" y="103"/>
                </a:cubicBezTo>
                <a:cubicBezTo>
                  <a:pt x="222" y="103"/>
                  <a:pt x="223" y="103"/>
                  <a:pt x="224" y="103"/>
                </a:cubicBezTo>
                <a:cubicBezTo>
                  <a:pt x="234" y="105"/>
                  <a:pt x="235" y="106"/>
                  <a:pt x="232" y="112"/>
                </a:cubicBezTo>
                <a:cubicBezTo>
                  <a:pt x="232" y="112"/>
                  <a:pt x="232" y="112"/>
                  <a:pt x="232" y="113"/>
                </a:cubicBezTo>
                <a:cubicBezTo>
                  <a:pt x="236" y="116"/>
                  <a:pt x="236" y="116"/>
                  <a:pt x="236" y="116"/>
                </a:cubicBezTo>
                <a:cubicBezTo>
                  <a:pt x="237" y="116"/>
                  <a:pt x="238" y="115"/>
                  <a:pt x="240" y="115"/>
                </a:cubicBezTo>
                <a:cubicBezTo>
                  <a:pt x="246" y="111"/>
                  <a:pt x="251" y="106"/>
                  <a:pt x="252" y="100"/>
                </a:cubicBezTo>
                <a:cubicBezTo>
                  <a:pt x="241" y="88"/>
                  <a:pt x="241" y="88"/>
                  <a:pt x="241" y="88"/>
                </a:cubicBezTo>
                <a:cubicBezTo>
                  <a:pt x="239" y="89"/>
                  <a:pt x="238" y="90"/>
                  <a:pt x="237" y="91"/>
                </a:cubicBezTo>
                <a:cubicBezTo>
                  <a:pt x="236" y="92"/>
                  <a:pt x="236" y="93"/>
                  <a:pt x="235" y="94"/>
                </a:cubicBezTo>
                <a:cubicBezTo>
                  <a:pt x="234" y="95"/>
                  <a:pt x="232" y="96"/>
                  <a:pt x="231" y="96"/>
                </a:cubicBezTo>
                <a:cubicBezTo>
                  <a:pt x="230" y="96"/>
                  <a:pt x="230" y="96"/>
                  <a:pt x="230" y="96"/>
                </a:cubicBezTo>
                <a:cubicBezTo>
                  <a:pt x="228" y="96"/>
                  <a:pt x="226" y="95"/>
                  <a:pt x="226" y="93"/>
                </a:cubicBezTo>
                <a:cubicBezTo>
                  <a:pt x="225" y="93"/>
                  <a:pt x="225" y="92"/>
                  <a:pt x="225" y="91"/>
                </a:cubicBezTo>
                <a:cubicBezTo>
                  <a:pt x="228" y="88"/>
                  <a:pt x="224" y="85"/>
                  <a:pt x="220" y="83"/>
                </a:cubicBezTo>
                <a:cubicBezTo>
                  <a:pt x="218" y="82"/>
                  <a:pt x="214" y="80"/>
                  <a:pt x="214" y="78"/>
                </a:cubicBezTo>
                <a:cubicBezTo>
                  <a:pt x="212" y="71"/>
                  <a:pt x="201" y="71"/>
                  <a:pt x="194" y="68"/>
                </a:cubicBezTo>
                <a:cubicBezTo>
                  <a:pt x="193" y="68"/>
                  <a:pt x="193" y="68"/>
                  <a:pt x="192" y="68"/>
                </a:cubicBezTo>
                <a:moveTo>
                  <a:pt x="24" y="21"/>
                </a:moveTo>
                <a:cubicBezTo>
                  <a:pt x="25" y="22"/>
                  <a:pt x="25" y="22"/>
                  <a:pt x="26" y="22"/>
                </a:cubicBezTo>
                <a:cubicBezTo>
                  <a:pt x="27" y="24"/>
                  <a:pt x="29" y="25"/>
                  <a:pt x="31" y="25"/>
                </a:cubicBezTo>
                <a:cubicBezTo>
                  <a:pt x="24" y="21"/>
                  <a:pt x="24" y="21"/>
                  <a:pt x="24" y="21"/>
                </a:cubicBezTo>
                <a:moveTo>
                  <a:pt x="16" y="16"/>
                </a:moveTo>
                <a:cubicBezTo>
                  <a:pt x="14" y="16"/>
                  <a:pt x="12" y="17"/>
                  <a:pt x="12" y="18"/>
                </a:cubicBezTo>
                <a:cubicBezTo>
                  <a:pt x="9" y="21"/>
                  <a:pt x="10" y="23"/>
                  <a:pt x="15" y="25"/>
                </a:cubicBezTo>
                <a:cubicBezTo>
                  <a:pt x="20" y="28"/>
                  <a:pt x="20" y="29"/>
                  <a:pt x="14" y="31"/>
                </a:cubicBezTo>
                <a:cubicBezTo>
                  <a:pt x="7" y="32"/>
                  <a:pt x="4" y="35"/>
                  <a:pt x="2" y="39"/>
                </a:cubicBezTo>
                <a:cubicBezTo>
                  <a:pt x="0" y="42"/>
                  <a:pt x="2" y="45"/>
                  <a:pt x="8" y="46"/>
                </a:cubicBezTo>
                <a:cubicBezTo>
                  <a:pt x="10" y="46"/>
                  <a:pt x="13" y="45"/>
                  <a:pt x="14" y="47"/>
                </a:cubicBezTo>
                <a:cubicBezTo>
                  <a:pt x="17" y="50"/>
                  <a:pt x="21" y="53"/>
                  <a:pt x="22" y="56"/>
                </a:cubicBezTo>
                <a:cubicBezTo>
                  <a:pt x="23" y="57"/>
                  <a:pt x="23" y="59"/>
                  <a:pt x="20" y="60"/>
                </a:cubicBezTo>
                <a:cubicBezTo>
                  <a:pt x="20" y="60"/>
                  <a:pt x="19" y="60"/>
                  <a:pt x="18" y="60"/>
                </a:cubicBezTo>
                <a:cubicBezTo>
                  <a:pt x="16" y="60"/>
                  <a:pt x="15" y="59"/>
                  <a:pt x="14" y="58"/>
                </a:cubicBezTo>
                <a:cubicBezTo>
                  <a:pt x="14" y="57"/>
                  <a:pt x="12" y="57"/>
                  <a:pt x="11" y="57"/>
                </a:cubicBezTo>
                <a:cubicBezTo>
                  <a:pt x="11" y="57"/>
                  <a:pt x="11" y="57"/>
                  <a:pt x="10" y="57"/>
                </a:cubicBezTo>
                <a:cubicBezTo>
                  <a:pt x="10" y="61"/>
                  <a:pt x="5" y="63"/>
                  <a:pt x="5" y="67"/>
                </a:cubicBezTo>
                <a:cubicBezTo>
                  <a:pt x="5" y="67"/>
                  <a:pt x="6" y="68"/>
                  <a:pt x="6" y="68"/>
                </a:cubicBezTo>
                <a:cubicBezTo>
                  <a:pt x="17" y="73"/>
                  <a:pt x="17" y="73"/>
                  <a:pt x="17" y="73"/>
                </a:cubicBezTo>
                <a:cubicBezTo>
                  <a:pt x="21" y="71"/>
                  <a:pt x="25" y="69"/>
                  <a:pt x="29" y="67"/>
                </a:cubicBezTo>
                <a:cubicBezTo>
                  <a:pt x="30" y="67"/>
                  <a:pt x="29" y="66"/>
                  <a:pt x="29" y="65"/>
                </a:cubicBezTo>
                <a:cubicBezTo>
                  <a:pt x="28" y="64"/>
                  <a:pt x="24" y="64"/>
                  <a:pt x="27" y="62"/>
                </a:cubicBezTo>
                <a:cubicBezTo>
                  <a:pt x="37" y="65"/>
                  <a:pt x="39" y="71"/>
                  <a:pt x="32" y="76"/>
                </a:cubicBezTo>
                <a:cubicBezTo>
                  <a:pt x="31" y="76"/>
                  <a:pt x="29" y="77"/>
                  <a:pt x="28" y="78"/>
                </a:cubicBezTo>
                <a:cubicBezTo>
                  <a:pt x="31" y="80"/>
                  <a:pt x="31" y="80"/>
                  <a:pt x="31" y="80"/>
                </a:cubicBezTo>
                <a:cubicBezTo>
                  <a:pt x="32" y="79"/>
                  <a:pt x="32" y="79"/>
                  <a:pt x="33" y="79"/>
                </a:cubicBezTo>
                <a:cubicBezTo>
                  <a:pt x="39" y="76"/>
                  <a:pt x="41" y="72"/>
                  <a:pt x="40" y="68"/>
                </a:cubicBezTo>
                <a:cubicBezTo>
                  <a:pt x="40" y="64"/>
                  <a:pt x="37" y="61"/>
                  <a:pt x="30" y="60"/>
                </a:cubicBezTo>
                <a:cubicBezTo>
                  <a:pt x="29" y="60"/>
                  <a:pt x="28" y="60"/>
                  <a:pt x="28" y="60"/>
                </a:cubicBezTo>
                <a:cubicBezTo>
                  <a:pt x="22" y="60"/>
                  <a:pt x="21" y="63"/>
                  <a:pt x="21" y="65"/>
                </a:cubicBezTo>
                <a:cubicBezTo>
                  <a:pt x="21" y="66"/>
                  <a:pt x="20" y="66"/>
                  <a:pt x="20" y="67"/>
                </a:cubicBezTo>
                <a:cubicBezTo>
                  <a:pt x="19" y="68"/>
                  <a:pt x="18" y="68"/>
                  <a:pt x="16" y="68"/>
                </a:cubicBezTo>
                <a:cubicBezTo>
                  <a:pt x="16" y="68"/>
                  <a:pt x="15" y="68"/>
                  <a:pt x="14" y="68"/>
                </a:cubicBezTo>
                <a:cubicBezTo>
                  <a:pt x="12" y="67"/>
                  <a:pt x="12" y="65"/>
                  <a:pt x="14" y="64"/>
                </a:cubicBezTo>
                <a:cubicBezTo>
                  <a:pt x="16" y="63"/>
                  <a:pt x="19" y="63"/>
                  <a:pt x="21" y="62"/>
                </a:cubicBezTo>
                <a:cubicBezTo>
                  <a:pt x="25" y="60"/>
                  <a:pt x="27" y="58"/>
                  <a:pt x="25" y="54"/>
                </a:cubicBezTo>
                <a:cubicBezTo>
                  <a:pt x="23" y="50"/>
                  <a:pt x="20" y="47"/>
                  <a:pt x="15" y="44"/>
                </a:cubicBezTo>
                <a:cubicBezTo>
                  <a:pt x="7" y="39"/>
                  <a:pt x="7" y="37"/>
                  <a:pt x="16" y="33"/>
                </a:cubicBezTo>
                <a:cubicBezTo>
                  <a:pt x="23" y="31"/>
                  <a:pt x="24" y="28"/>
                  <a:pt x="21" y="24"/>
                </a:cubicBezTo>
                <a:cubicBezTo>
                  <a:pt x="20" y="23"/>
                  <a:pt x="17" y="21"/>
                  <a:pt x="20" y="20"/>
                </a:cubicBezTo>
                <a:cubicBezTo>
                  <a:pt x="20" y="20"/>
                  <a:pt x="21" y="20"/>
                  <a:pt x="22" y="20"/>
                </a:cubicBezTo>
                <a:cubicBezTo>
                  <a:pt x="22" y="20"/>
                  <a:pt x="22" y="20"/>
                  <a:pt x="22" y="20"/>
                </a:cubicBezTo>
                <a:cubicBezTo>
                  <a:pt x="16" y="16"/>
                  <a:pt x="16" y="16"/>
                  <a:pt x="16" y="16"/>
                </a:cubicBezTo>
                <a:moveTo>
                  <a:pt x="102" y="0"/>
                </a:moveTo>
                <a:cubicBezTo>
                  <a:pt x="100" y="0"/>
                  <a:pt x="99" y="1"/>
                  <a:pt x="98" y="2"/>
                </a:cubicBezTo>
                <a:cubicBezTo>
                  <a:pt x="114" y="15"/>
                  <a:pt x="114" y="15"/>
                  <a:pt x="114" y="15"/>
                </a:cubicBezTo>
                <a:cubicBezTo>
                  <a:pt x="114" y="14"/>
                  <a:pt x="113" y="13"/>
                  <a:pt x="111" y="12"/>
                </a:cubicBezTo>
                <a:cubicBezTo>
                  <a:pt x="105" y="9"/>
                  <a:pt x="102" y="5"/>
                  <a:pt x="104" y="0"/>
                </a:cubicBezTo>
                <a:cubicBezTo>
                  <a:pt x="103" y="0"/>
                  <a:pt x="103" y="0"/>
                  <a:pt x="102" y="0"/>
                </a:cubicBezTo>
              </a:path>
            </a:pathLst>
          </a:custGeom>
          <a:solidFill>
            <a:srgbClr val="D9CE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6" name="Freeform 102"/>
          <p:cNvSpPr>
            <a:spLocks noEditPoints="1"/>
          </p:cNvSpPr>
          <p:nvPr/>
        </p:nvSpPr>
        <p:spPr bwMode="auto">
          <a:xfrm>
            <a:off x="987425" y="933450"/>
            <a:ext cx="3105150" cy="1695450"/>
          </a:xfrm>
          <a:custGeom>
            <a:avLst/>
            <a:gdLst>
              <a:gd name="T0" fmla="*/ 216 w 220"/>
              <a:gd name="T1" fmla="*/ 118 h 120"/>
              <a:gd name="T2" fmla="*/ 220 w 220"/>
              <a:gd name="T3" fmla="*/ 119 h 120"/>
              <a:gd name="T4" fmla="*/ 153 w 220"/>
              <a:gd name="T5" fmla="*/ 88 h 120"/>
              <a:gd name="T6" fmla="*/ 140 w 220"/>
              <a:gd name="T7" fmla="*/ 103 h 120"/>
              <a:gd name="T8" fmla="*/ 161 w 220"/>
              <a:gd name="T9" fmla="*/ 114 h 120"/>
              <a:gd name="T10" fmla="*/ 144 w 220"/>
              <a:gd name="T11" fmla="*/ 101 h 120"/>
              <a:gd name="T12" fmla="*/ 153 w 220"/>
              <a:gd name="T13" fmla="*/ 91 h 120"/>
              <a:gd name="T14" fmla="*/ 167 w 220"/>
              <a:gd name="T15" fmla="*/ 97 h 120"/>
              <a:gd name="T16" fmla="*/ 179 w 220"/>
              <a:gd name="T17" fmla="*/ 118 h 120"/>
              <a:gd name="T18" fmla="*/ 188 w 220"/>
              <a:gd name="T19" fmla="*/ 118 h 120"/>
              <a:gd name="T20" fmla="*/ 199 w 220"/>
              <a:gd name="T21" fmla="*/ 105 h 120"/>
              <a:gd name="T22" fmla="*/ 204 w 220"/>
              <a:gd name="T23" fmla="*/ 106 h 120"/>
              <a:gd name="T24" fmla="*/ 199 w 220"/>
              <a:gd name="T25" fmla="*/ 102 h 120"/>
              <a:gd name="T26" fmla="*/ 177 w 220"/>
              <a:gd name="T27" fmla="*/ 106 h 120"/>
              <a:gd name="T28" fmla="*/ 153 w 220"/>
              <a:gd name="T29" fmla="*/ 88 h 120"/>
              <a:gd name="T30" fmla="*/ 47 w 220"/>
              <a:gd name="T31" fmla="*/ 3 h 120"/>
              <a:gd name="T32" fmla="*/ 28 w 220"/>
              <a:gd name="T33" fmla="*/ 21 h 120"/>
              <a:gd name="T34" fmla="*/ 22 w 220"/>
              <a:gd name="T35" fmla="*/ 26 h 120"/>
              <a:gd name="T36" fmla="*/ 14 w 220"/>
              <a:gd name="T37" fmla="*/ 21 h 120"/>
              <a:gd name="T38" fmla="*/ 10 w 220"/>
              <a:gd name="T39" fmla="*/ 18 h 120"/>
              <a:gd name="T40" fmla="*/ 6 w 220"/>
              <a:gd name="T41" fmla="*/ 23 h 120"/>
              <a:gd name="T42" fmla="*/ 15 w 220"/>
              <a:gd name="T43" fmla="*/ 28 h 120"/>
              <a:gd name="T44" fmla="*/ 28 w 220"/>
              <a:gd name="T45" fmla="*/ 28 h 120"/>
              <a:gd name="T46" fmla="*/ 38 w 220"/>
              <a:gd name="T47" fmla="*/ 12 h 120"/>
              <a:gd name="T48" fmla="*/ 51 w 220"/>
              <a:gd name="T49" fmla="*/ 7 h 120"/>
              <a:gd name="T50" fmla="*/ 69 w 220"/>
              <a:gd name="T51" fmla="*/ 13 h 120"/>
              <a:gd name="T52" fmla="*/ 80 w 220"/>
              <a:gd name="T53" fmla="*/ 11 h 120"/>
              <a:gd name="T54" fmla="*/ 92 w 220"/>
              <a:gd name="T55" fmla="*/ 23 h 120"/>
              <a:gd name="T56" fmla="*/ 95 w 220"/>
              <a:gd name="T57" fmla="*/ 42 h 120"/>
              <a:gd name="T58" fmla="*/ 106 w 220"/>
              <a:gd name="T59" fmla="*/ 63 h 120"/>
              <a:gd name="T60" fmla="*/ 134 w 220"/>
              <a:gd name="T61" fmla="*/ 78 h 120"/>
              <a:gd name="T62" fmla="*/ 146 w 220"/>
              <a:gd name="T63" fmla="*/ 77 h 120"/>
              <a:gd name="T64" fmla="*/ 164 w 220"/>
              <a:gd name="T65" fmla="*/ 75 h 120"/>
              <a:gd name="T66" fmla="*/ 168 w 220"/>
              <a:gd name="T67" fmla="*/ 76 h 120"/>
              <a:gd name="T68" fmla="*/ 158 w 220"/>
              <a:gd name="T69" fmla="*/ 69 h 120"/>
              <a:gd name="T70" fmla="*/ 149 w 220"/>
              <a:gd name="T71" fmla="*/ 69 h 120"/>
              <a:gd name="T72" fmla="*/ 136 w 220"/>
              <a:gd name="T73" fmla="*/ 76 h 120"/>
              <a:gd name="T74" fmla="*/ 117 w 220"/>
              <a:gd name="T75" fmla="*/ 70 h 120"/>
              <a:gd name="T76" fmla="*/ 106 w 220"/>
              <a:gd name="T77" fmla="*/ 54 h 120"/>
              <a:gd name="T78" fmla="*/ 107 w 220"/>
              <a:gd name="T79" fmla="*/ 34 h 120"/>
              <a:gd name="T80" fmla="*/ 96 w 220"/>
              <a:gd name="T81" fmla="*/ 28 h 120"/>
              <a:gd name="T82" fmla="*/ 98 w 220"/>
              <a:gd name="T83" fmla="*/ 18 h 120"/>
              <a:gd name="T84" fmla="*/ 81 w 220"/>
              <a:gd name="T85" fmla="*/ 5 h 120"/>
              <a:gd name="T86" fmla="*/ 58 w 220"/>
              <a:gd name="T87" fmla="*/ 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0" h="120">
                <a:moveTo>
                  <a:pt x="216" y="116"/>
                </a:moveTo>
                <a:cubicBezTo>
                  <a:pt x="215" y="117"/>
                  <a:pt x="214" y="118"/>
                  <a:pt x="216" y="118"/>
                </a:cubicBezTo>
                <a:cubicBezTo>
                  <a:pt x="217" y="119"/>
                  <a:pt x="218" y="119"/>
                  <a:pt x="219" y="119"/>
                </a:cubicBezTo>
                <a:cubicBezTo>
                  <a:pt x="219" y="119"/>
                  <a:pt x="219" y="119"/>
                  <a:pt x="220" y="119"/>
                </a:cubicBezTo>
                <a:cubicBezTo>
                  <a:pt x="216" y="116"/>
                  <a:pt x="216" y="116"/>
                  <a:pt x="216" y="116"/>
                </a:cubicBezTo>
                <a:moveTo>
                  <a:pt x="153" y="88"/>
                </a:moveTo>
                <a:cubicBezTo>
                  <a:pt x="149" y="88"/>
                  <a:pt x="145" y="90"/>
                  <a:pt x="142" y="94"/>
                </a:cubicBezTo>
                <a:cubicBezTo>
                  <a:pt x="139" y="97"/>
                  <a:pt x="139" y="100"/>
                  <a:pt x="140" y="103"/>
                </a:cubicBezTo>
                <a:cubicBezTo>
                  <a:pt x="165" y="118"/>
                  <a:pt x="165" y="118"/>
                  <a:pt x="165" y="118"/>
                </a:cubicBezTo>
                <a:cubicBezTo>
                  <a:pt x="164" y="117"/>
                  <a:pt x="163" y="116"/>
                  <a:pt x="161" y="114"/>
                </a:cubicBezTo>
                <a:cubicBezTo>
                  <a:pt x="156" y="112"/>
                  <a:pt x="152" y="108"/>
                  <a:pt x="147" y="106"/>
                </a:cubicBezTo>
                <a:cubicBezTo>
                  <a:pt x="144" y="104"/>
                  <a:pt x="144" y="103"/>
                  <a:pt x="144" y="101"/>
                </a:cubicBezTo>
                <a:cubicBezTo>
                  <a:pt x="146" y="98"/>
                  <a:pt x="146" y="96"/>
                  <a:pt x="148" y="93"/>
                </a:cubicBezTo>
                <a:cubicBezTo>
                  <a:pt x="149" y="92"/>
                  <a:pt x="151" y="91"/>
                  <a:pt x="153" y="91"/>
                </a:cubicBezTo>
                <a:cubicBezTo>
                  <a:pt x="155" y="91"/>
                  <a:pt x="156" y="91"/>
                  <a:pt x="158" y="92"/>
                </a:cubicBezTo>
                <a:cubicBezTo>
                  <a:pt x="161" y="94"/>
                  <a:pt x="163" y="96"/>
                  <a:pt x="167" y="97"/>
                </a:cubicBezTo>
                <a:cubicBezTo>
                  <a:pt x="171" y="98"/>
                  <a:pt x="172" y="100"/>
                  <a:pt x="171" y="103"/>
                </a:cubicBezTo>
                <a:cubicBezTo>
                  <a:pt x="170" y="108"/>
                  <a:pt x="175" y="113"/>
                  <a:pt x="179" y="118"/>
                </a:cubicBezTo>
                <a:cubicBezTo>
                  <a:pt x="180" y="119"/>
                  <a:pt x="181" y="120"/>
                  <a:pt x="183" y="120"/>
                </a:cubicBezTo>
                <a:cubicBezTo>
                  <a:pt x="184" y="120"/>
                  <a:pt x="186" y="119"/>
                  <a:pt x="188" y="118"/>
                </a:cubicBezTo>
                <a:cubicBezTo>
                  <a:pt x="190" y="116"/>
                  <a:pt x="190" y="113"/>
                  <a:pt x="191" y="111"/>
                </a:cubicBezTo>
                <a:cubicBezTo>
                  <a:pt x="192" y="107"/>
                  <a:pt x="194" y="105"/>
                  <a:pt x="199" y="105"/>
                </a:cubicBezTo>
                <a:cubicBezTo>
                  <a:pt x="200" y="105"/>
                  <a:pt x="202" y="105"/>
                  <a:pt x="204" y="106"/>
                </a:cubicBezTo>
                <a:cubicBezTo>
                  <a:pt x="204" y="106"/>
                  <a:pt x="204" y="106"/>
                  <a:pt x="204" y="106"/>
                </a:cubicBezTo>
                <a:cubicBezTo>
                  <a:pt x="200" y="102"/>
                  <a:pt x="200" y="102"/>
                  <a:pt x="200" y="102"/>
                </a:cubicBezTo>
                <a:cubicBezTo>
                  <a:pt x="200" y="102"/>
                  <a:pt x="199" y="102"/>
                  <a:pt x="199" y="102"/>
                </a:cubicBezTo>
                <a:cubicBezTo>
                  <a:pt x="189" y="102"/>
                  <a:pt x="187" y="108"/>
                  <a:pt x="184" y="113"/>
                </a:cubicBezTo>
                <a:cubicBezTo>
                  <a:pt x="178" y="111"/>
                  <a:pt x="177" y="108"/>
                  <a:pt x="177" y="106"/>
                </a:cubicBezTo>
                <a:cubicBezTo>
                  <a:pt x="178" y="99"/>
                  <a:pt x="172" y="95"/>
                  <a:pt x="164" y="91"/>
                </a:cubicBezTo>
                <a:cubicBezTo>
                  <a:pt x="160" y="89"/>
                  <a:pt x="156" y="88"/>
                  <a:pt x="153" y="88"/>
                </a:cubicBezTo>
                <a:moveTo>
                  <a:pt x="53" y="0"/>
                </a:moveTo>
                <a:cubicBezTo>
                  <a:pt x="51" y="0"/>
                  <a:pt x="50" y="1"/>
                  <a:pt x="47" y="3"/>
                </a:cubicBezTo>
                <a:cubicBezTo>
                  <a:pt x="44" y="5"/>
                  <a:pt x="40" y="7"/>
                  <a:pt x="36" y="8"/>
                </a:cubicBezTo>
                <a:cubicBezTo>
                  <a:pt x="25" y="12"/>
                  <a:pt x="23" y="14"/>
                  <a:pt x="28" y="21"/>
                </a:cubicBezTo>
                <a:cubicBezTo>
                  <a:pt x="28" y="23"/>
                  <a:pt x="30" y="24"/>
                  <a:pt x="28" y="25"/>
                </a:cubicBezTo>
                <a:cubicBezTo>
                  <a:pt x="26" y="26"/>
                  <a:pt x="24" y="26"/>
                  <a:pt x="22" y="26"/>
                </a:cubicBezTo>
                <a:cubicBezTo>
                  <a:pt x="20" y="26"/>
                  <a:pt x="18" y="26"/>
                  <a:pt x="16" y="25"/>
                </a:cubicBezTo>
                <a:cubicBezTo>
                  <a:pt x="12" y="25"/>
                  <a:pt x="13" y="23"/>
                  <a:pt x="14" y="21"/>
                </a:cubicBezTo>
                <a:cubicBezTo>
                  <a:pt x="16" y="20"/>
                  <a:pt x="15" y="18"/>
                  <a:pt x="12" y="18"/>
                </a:cubicBezTo>
                <a:cubicBezTo>
                  <a:pt x="11" y="18"/>
                  <a:pt x="11" y="18"/>
                  <a:pt x="10" y="18"/>
                </a:cubicBezTo>
                <a:cubicBezTo>
                  <a:pt x="7" y="18"/>
                  <a:pt x="3" y="18"/>
                  <a:pt x="0" y="19"/>
                </a:cubicBezTo>
                <a:cubicBezTo>
                  <a:pt x="6" y="23"/>
                  <a:pt x="6" y="23"/>
                  <a:pt x="6" y="23"/>
                </a:cubicBezTo>
                <a:cubicBezTo>
                  <a:pt x="7" y="23"/>
                  <a:pt x="8" y="23"/>
                  <a:pt x="8" y="24"/>
                </a:cubicBezTo>
                <a:cubicBezTo>
                  <a:pt x="15" y="28"/>
                  <a:pt x="15" y="28"/>
                  <a:pt x="15" y="28"/>
                </a:cubicBezTo>
                <a:cubicBezTo>
                  <a:pt x="17" y="29"/>
                  <a:pt x="19" y="29"/>
                  <a:pt x="21" y="29"/>
                </a:cubicBezTo>
                <a:cubicBezTo>
                  <a:pt x="23" y="29"/>
                  <a:pt x="25" y="28"/>
                  <a:pt x="28" y="28"/>
                </a:cubicBezTo>
                <a:cubicBezTo>
                  <a:pt x="35" y="26"/>
                  <a:pt x="34" y="23"/>
                  <a:pt x="32" y="19"/>
                </a:cubicBezTo>
                <a:cubicBezTo>
                  <a:pt x="30" y="16"/>
                  <a:pt x="33" y="13"/>
                  <a:pt x="38" y="12"/>
                </a:cubicBezTo>
                <a:cubicBezTo>
                  <a:pt x="40" y="10"/>
                  <a:pt x="44" y="10"/>
                  <a:pt x="46" y="8"/>
                </a:cubicBezTo>
                <a:cubicBezTo>
                  <a:pt x="48" y="7"/>
                  <a:pt x="50" y="7"/>
                  <a:pt x="51" y="7"/>
                </a:cubicBezTo>
                <a:cubicBezTo>
                  <a:pt x="53" y="7"/>
                  <a:pt x="55" y="7"/>
                  <a:pt x="57" y="9"/>
                </a:cubicBezTo>
                <a:cubicBezTo>
                  <a:pt x="60" y="11"/>
                  <a:pt x="64" y="13"/>
                  <a:pt x="69" y="13"/>
                </a:cubicBezTo>
                <a:cubicBezTo>
                  <a:pt x="71" y="13"/>
                  <a:pt x="73" y="12"/>
                  <a:pt x="75" y="12"/>
                </a:cubicBezTo>
                <a:cubicBezTo>
                  <a:pt x="77" y="11"/>
                  <a:pt x="78" y="11"/>
                  <a:pt x="80" y="11"/>
                </a:cubicBezTo>
                <a:cubicBezTo>
                  <a:pt x="83" y="11"/>
                  <a:pt x="85" y="12"/>
                  <a:pt x="88" y="14"/>
                </a:cubicBezTo>
                <a:cubicBezTo>
                  <a:pt x="92" y="17"/>
                  <a:pt x="92" y="20"/>
                  <a:pt x="92" y="23"/>
                </a:cubicBezTo>
                <a:cubicBezTo>
                  <a:pt x="91" y="28"/>
                  <a:pt x="87" y="32"/>
                  <a:pt x="94" y="36"/>
                </a:cubicBezTo>
                <a:cubicBezTo>
                  <a:pt x="97" y="38"/>
                  <a:pt x="97" y="40"/>
                  <a:pt x="95" y="42"/>
                </a:cubicBezTo>
                <a:cubicBezTo>
                  <a:pt x="92" y="47"/>
                  <a:pt x="93" y="52"/>
                  <a:pt x="101" y="56"/>
                </a:cubicBezTo>
                <a:cubicBezTo>
                  <a:pt x="107" y="58"/>
                  <a:pt x="108" y="60"/>
                  <a:pt x="106" y="63"/>
                </a:cubicBezTo>
                <a:cubicBezTo>
                  <a:pt x="104" y="66"/>
                  <a:pt x="103" y="69"/>
                  <a:pt x="107" y="70"/>
                </a:cubicBezTo>
                <a:cubicBezTo>
                  <a:pt x="116" y="73"/>
                  <a:pt x="124" y="77"/>
                  <a:pt x="134" y="78"/>
                </a:cubicBezTo>
                <a:cubicBezTo>
                  <a:pt x="135" y="78"/>
                  <a:pt x="137" y="79"/>
                  <a:pt x="138" y="79"/>
                </a:cubicBezTo>
                <a:cubicBezTo>
                  <a:pt x="141" y="79"/>
                  <a:pt x="144" y="78"/>
                  <a:pt x="146" y="77"/>
                </a:cubicBezTo>
                <a:cubicBezTo>
                  <a:pt x="149" y="74"/>
                  <a:pt x="152" y="73"/>
                  <a:pt x="155" y="73"/>
                </a:cubicBezTo>
                <a:cubicBezTo>
                  <a:pt x="158" y="73"/>
                  <a:pt x="161" y="74"/>
                  <a:pt x="164" y="75"/>
                </a:cubicBezTo>
                <a:cubicBezTo>
                  <a:pt x="165" y="76"/>
                  <a:pt x="166" y="76"/>
                  <a:pt x="167" y="76"/>
                </a:cubicBezTo>
                <a:cubicBezTo>
                  <a:pt x="168" y="76"/>
                  <a:pt x="168" y="76"/>
                  <a:pt x="168" y="76"/>
                </a:cubicBezTo>
                <a:cubicBezTo>
                  <a:pt x="164" y="72"/>
                  <a:pt x="164" y="72"/>
                  <a:pt x="164" y="72"/>
                </a:cubicBezTo>
                <a:cubicBezTo>
                  <a:pt x="162" y="72"/>
                  <a:pt x="160" y="71"/>
                  <a:pt x="158" y="69"/>
                </a:cubicBezTo>
                <a:cubicBezTo>
                  <a:pt x="156" y="67"/>
                  <a:pt x="154" y="66"/>
                  <a:pt x="153" y="66"/>
                </a:cubicBezTo>
                <a:cubicBezTo>
                  <a:pt x="152" y="66"/>
                  <a:pt x="150" y="67"/>
                  <a:pt x="149" y="69"/>
                </a:cubicBezTo>
                <a:cubicBezTo>
                  <a:pt x="148" y="70"/>
                  <a:pt x="148" y="71"/>
                  <a:pt x="147" y="71"/>
                </a:cubicBezTo>
                <a:cubicBezTo>
                  <a:pt x="144" y="74"/>
                  <a:pt x="140" y="76"/>
                  <a:pt x="136" y="76"/>
                </a:cubicBezTo>
                <a:cubicBezTo>
                  <a:pt x="133" y="76"/>
                  <a:pt x="130" y="75"/>
                  <a:pt x="127" y="73"/>
                </a:cubicBezTo>
                <a:cubicBezTo>
                  <a:pt x="124" y="71"/>
                  <a:pt x="122" y="70"/>
                  <a:pt x="117" y="70"/>
                </a:cubicBezTo>
                <a:cubicBezTo>
                  <a:pt x="109" y="70"/>
                  <a:pt x="108" y="68"/>
                  <a:pt x="112" y="64"/>
                </a:cubicBezTo>
                <a:cubicBezTo>
                  <a:pt x="116" y="59"/>
                  <a:pt x="114" y="56"/>
                  <a:pt x="106" y="54"/>
                </a:cubicBezTo>
                <a:cubicBezTo>
                  <a:pt x="98" y="51"/>
                  <a:pt x="96" y="47"/>
                  <a:pt x="102" y="42"/>
                </a:cubicBezTo>
                <a:cubicBezTo>
                  <a:pt x="105" y="39"/>
                  <a:pt x="107" y="37"/>
                  <a:pt x="107" y="34"/>
                </a:cubicBezTo>
                <a:cubicBezTo>
                  <a:pt x="106" y="34"/>
                  <a:pt x="104" y="34"/>
                  <a:pt x="103" y="34"/>
                </a:cubicBezTo>
                <a:cubicBezTo>
                  <a:pt x="95" y="34"/>
                  <a:pt x="95" y="34"/>
                  <a:pt x="96" y="28"/>
                </a:cubicBezTo>
                <a:cubicBezTo>
                  <a:pt x="96" y="26"/>
                  <a:pt x="97" y="24"/>
                  <a:pt x="98" y="21"/>
                </a:cubicBezTo>
                <a:cubicBezTo>
                  <a:pt x="98" y="20"/>
                  <a:pt x="98" y="19"/>
                  <a:pt x="98" y="18"/>
                </a:cubicBezTo>
                <a:cubicBezTo>
                  <a:pt x="82" y="5"/>
                  <a:pt x="82" y="5"/>
                  <a:pt x="82" y="5"/>
                </a:cubicBezTo>
                <a:cubicBezTo>
                  <a:pt x="81" y="5"/>
                  <a:pt x="81" y="5"/>
                  <a:pt x="81" y="5"/>
                </a:cubicBezTo>
                <a:cubicBezTo>
                  <a:pt x="76" y="8"/>
                  <a:pt x="72" y="10"/>
                  <a:pt x="69" y="10"/>
                </a:cubicBezTo>
                <a:cubicBezTo>
                  <a:pt x="65" y="10"/>
                  <a:pt x="61" y="8"/>
                  <a:pt x="58" y="4"/>
                </a:cubicBezTo>
                <a:cubicBezTo>
                  <a:pt x="56" y="1"/>
                  <a:pt x="55" y="0"/>
                  <a:pt x="53" y="0"/>
                </a:cubicBezTo>
              </a:path>
            </a:pathLst>
          </a:custGeom>
          <a:solidFill>
            <a:srgbClr val="D642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7" name="Freeform 103"/>
          <p:cNvSpPr>
            <a:spLocks noEditPoints="1"/>
          </p:cNvSpPr>
          <p:nvPr/>
        </p:nvSpPr>
        <p:spPr bwMode="auto">
          <a:xfrm>
            <a:off x="846138" y="1936750"/>
            <a:ext cx="2779713" cy="1582738"/>
          </a:xfrm>
          <a:custGeom>
            <a:avLst/>
            <a:gdLst>
              <a:gd name="T0" fmla="*/ 187 w 197"/>
              <a:gd name="T1" fmla="*/ 83 h 112"/>
              <a:gd name="T2" fmla="*/ 187 w 197"/>
              <a:gd name="T3" fmla="*/ 83 h 112"/>
              <a:gd name="T4" fmla="*/ 178 w 197"/>
              <a:gd name="T5" fmla="*/ 97 h 112"/>
              <a:gd name="T6" fmla="*/ 170 w 197"/>
              <a:gd name="T7" fmla="*/ 108 h 112"/>
              <a:gd name="T8" fmla="*/ 171 w 197"/>
              <a:gd name="T9" fmla="*/ 110 h 112"/>
              <a:gd name="T10" fmla="*/ 177 w 197"/>
              <a:gd name="T11" fmla="*/ 112 h 112"/>
              <a:gd name="T12" fmla="*/ 176 w 197"/>
              <a:gd name="T13" fmla="*/ 109 h 112"/>
              <a:gd name="T14" fmla="*/ 184 w 197"/>
              <a:gd name="T15" fmla="*/ 100 h 112"/>
              <a:gd name="T16" fmla="*/ 186 w 197"/>
              <a:gd name="T17" fmla="*/ 99 h 112"/>
              <a:gd name="T18" fmla="*/ 193 w 197"/>
              <a:gd name="T19" fmla="*/ 86 h 112"/>
              <a:gd name="T20" fmla="*/ 191 w 197"/>
              <a:gd name="T21" fmla="*/ 85 h 112"/>
              <a:gd name="T22" fmla="*/ 187 w 197"/>
              <a:gd name="T23" fmla="*/ 83 h 112"/>
              <a:gd name="T24" fmla="*/ 178 w 197"/>
              <a:gd name="T25" fmla="*/ 79 h 112"/>
              <a:gd name="T26" fmla="*/ 178 w 197"/>
              <a:gd name="T27" fmla="*/ 80 h 112"/>
              <a:gd name="T28" fmla="*/ 183 w 197"/>
              <a:gd name="T29" fmla="*/ 83 h 112"/>
              <a:gd name="T30" fmla="*/ 184 w 197"/>
              <a:gd name="T31" fmla="*/ 83 h 112"/>
              <a:gd name="T32" fmla="*/ 186 w 197"/>
              <a:gd name="T33" fmla="*/ 83 h 112"/>
              <a:gd name="T34" fmla="*/ 183 w 197"/>
              <a:gd name="T35" fmla="*/ 81 h 112"/>
              <a:gd name="T36" fmla="*/ 181 w 197"/>
              <a:gd name="T37" fmla="*/ 82 h 112"/>
              <a:gd name="T38" fmla="*/ 182 w 197"/>
              <a:gd name="T39" fmla="*/ 81 h 112"/>
              <a:gd name="T40" fmla="*/ 178 w 197"/>
              <a:gd name="T41" fmla="*/ 79 h 112"/>
              <a:gd name="T42" fmla="*/ 22 w 197"/>
              <a:gd name="T43" fmla="*/ 10 h 112"/>
              <a:gd name="T44" fmla="*/ 19 w 197"/>
              <a:gd name="T45" fmla="*/ 11 h 112"/>
              <a:gd name="T46" fmla="*/ 14 w 197"/>
              <a:gd name="T47" fmla="*/ 20 h 112"/>
              <a:gd name="T48" fmla="*/ 17 w 197"/>
              <a:gd name="T49" fmla="*/ 29 h 112"/>
              <a:gd name="T50" fmla="*/ 14 w 197"/>
              <a:gd name="T51" fmla="*/ 34 h 112"/>
              <a:gd name="T52" fmla="*/ 7 w 197"/>
              <a:gd name="T53" fmla="*/ 43 h 112"/>
              <a:gd name="T54" fmla="*/ 14 w 197"/>
              <a:gd name="T55" fmla="*/ 48 h 112"/>
              <a:gd name="T56" fmla="*/ 21 w 197"/>
              <a:gd name="T57" fmla="*/ 48 h 112"/>
              <a:gd name="T58" fmla="*/ 28 w 197"/>
              <a:gd name="T59" fmla="*/ 53 h 112"/>
              <a:gd name="T60" fmla="*/ 29 w 197"/>
              <a:gd name="T61" fmla="*/ 65 h 112"/>
              <a:gd name="T62" fmla="*/ 34 w 197"/>
              <a:gd name="T63" fmla="*/ 72 h 112"/>
              <a:gd name="T64" fmla="*/ 64 w 197"/>
              <a:gd name="T65" fmla="*/ 81 h 112"/>
              <a:gd name="T66" fmla="*/ 53 w 197"/>
              <a:gd name="T67" fmla="*/ 76 h 112"/>
              <a:gd name="T68" fmla="*/ 34 w 197"/>
              <a:gd name="T69" fmla="*/ 58 h 112"/>
              <a:gd name="T70" fmla="*/ 19 w 197"/>
              <a:gd name="T71" fmla="*/ 45 h 112"/>
              <a:gd name="T72" fmla="*/ 15 w 197"/>
              <a:gd name="T73" fmla="*/ 39 h 112"/>
              <a:gd name="T74" fmla="*/ 20 w 197"/>
              <a:gd name="T75" fmla="*/ 21 h 112"/>
              <a:gd name="T76" fmla="*/ 25 w 197"/>
              <a:gd name="T77" fmla="*/ 12 h 112"/>
              <a:gd name="T78" fmla="*/ 22 w 197"/>
              <a:gd name="T79" fmla="*/ 10 h 112"/>
              <a:gd name="T80" fmla="*/ 0 w 197"/>
              <a:gd name="T81" fmla="*/ 0 h 112"/>
              <a:gd name="T82" fmla="*/ 6 w 197"/>
              <a:gd name="T83" fmla="*/ 6 h 112"/>
              <a:gd name="T84" fmla="*/ 8 w 197"/>
              <a:gd name="T85" fmla="*/ 6 h 112"/>
              <a:gd name="T86" fmla="*/ 10 w 197"/>
              <a:gd name="T87" fmla="*/ 6 h 112"/>
              <a:gd name="T88" fmla="*/ 11 w 197"/>
              <a:gd name="T89" fmla="*/ 5 h 112"/>
              <a:gd name="T90" fmla="*/ 0 w 197"/>
              <a:gd name="T9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7" h="112">
                <a:moveTo>
                  <a:pt x="187" y="83"/>
                </a:moveTo>
                <a:cubicBezTo>
                  <a:pt x="187" y="83"/>
                  <a:pt x="187" y="83"/>
                  <a:pt x="187" y="83"/>
                </a:cubicBezTo>
                <a:cubicBezTo>
                  <a:pt x="191" y="89"/>
                  <a:pt x="187" y="94"/>
                  <a:pt x="178" y="97"/>
                </a:cubicBezTo>
                <a:cubicBezTo>
                  <a:pt x="168" y="100"/>
                  <a:pt x="166" y="102"/>
                  <a:pt x="170" y="108"/>
                </a:cubicBezTo>
                <a:cubicBezTo>
                  <a:pt x="170" y="109"/>
                  <a:pt x="170" y="109"/>
                  <a:pt x="171" y="110"/>
                </a:cubicBezTo>
                <a:cubicBezTo>
                  <a:pt x="177" y="112"/>
                  <a:pt x="177" y="112"/>
                  <a:pt x="177" y="112"/>
                </a:cubicBezTo>
                <a:cubicBezTo>
                  <a:pt x="177" y="111"/>
                  <a:pt x="177" y="110"/>
                  <a:pt x="176" y="109"/>
                </a:cubicBezTo>
                <a:cubicBezTo>
                  <a:pt x="171" y="102"/>
                  <a:pt x="171" y="102"/>
                  <a:pt x="184" y="100"/>
                </a:cubicBezTo>
                <a:cubicBezTo>
                  <a:pt x="184" y="99"/>
                  <a:pt x="185" y="99"/>
                  <a:pt x="186" y="99"/>
                </a:cubicBezTo>
                <a:cubicBezTo>
                  <a:pt x="192" y="98"/>
                  <a:pt x="197" y="89"/>
                  <a:pt x="193" y="86"/>
                </a:cubicBezTo>
                <a:cubicBezTo>
                  <a:pt x="192" y="86"/>
                  <a:pt x="192" y="85"/>
                  <a:pt x="191" y="85"/>
                </a:cubicBezTo>
                <a:cubicBezTo>
                  <a:pt x="187" y="83"/>
                  <a:pt x="187" y="83"/>
                  <a:pt x="187" y="83"/>
                </a:cubicBezTo>
                <a:moveTo>
                  <a:pt x="178" y="79"/>
                </a:moveTo>
                <a:cubicBezTo>
                  <a:pt x="178" y="79"/>
                  <a:pt x="178" y="80"/>
                  <a:pt x="178" y="80"/>
                </a:cubicBezTo>
                <a:cubicBezTo>
                  <a:pt x="178" y="82"/>
                  <a:pt x="180" y="83"/>
                  <a:pt x="183" y="83"/>
                </a:cubicBezTo>
                <a:cubicBezTo>
                  <a:pt x="184" y="83"/>
                  <a:pt x="184" y="83"/>
                  <a:pt x="184" y="83"/>
                </a:cubicBezTo>
                <a:cubicBezTo>
                  <a:pt x="185" y="83"/>
                  <a:pt x="185" y="83"/>
                  <a:pt x="186" y="83"/>
                </a:cubicBezTo>
                <a:cubicBezTo>
                  <a:pt x="183" y="81"/>
                  <a:pt x="183" y="81"/>
                  <a:pt x="183" y="81"/>
                </a:cubicBezTo>
                <a:cubicBezTo>
                  <a:pt x="182" y="81"/>
                  <a:pt x="182" y="81"/>
                  <a:pt x="181" y="82"/>
                </a:cubicBezTo>
                <a:cubicBezTo>
                  <a:pt x="181" y="81"/>
                  <a:pt x="181" y="81"/>
                  <a:pt x="182" y="81"/>
                </a:cubicBezTo>
                <a:cubicBezTo>
                  <a:pt x="178" y="79"/>
                  <a:pt x="178" y="79"/>
                  <a:pt x="178" y="79"/>
                </a:cubicBezTo>
                <a:moveTo>
                  <a:pt x="22" y="10"/>
                </a:moveTo>
                <a:cubicBezTo>
                  <a:pt x="21" y="10"/>
                  <a:pt x="20" y="11"/>
                  <a:pt x="19" y="11"/>
                </a:cubicBezTo>
                <a:cubicBezTo>
                  <a:pt x="14" y="13"/>
                  <a:pt x="13" y="16"/>
                  <a:pt x="14" y="20"/>
                </a:cubicBezTo>
                <a:cubicBezTo>
                  <a:pt x="15" y="23"/>
                  <a:pt x="16" y="26"/>
                  <a:pt x="17" y="29"/>
                </a:cubicBezTo>
                <a:cubicBezTo>
                  <a:pt x="18" y="31"/>
                  <a:pt x="17" y="33"/>
                  <a:pt x="14" y="34"/>
                </a:cubicBezTo>
                <a:cubicBezTo>
                  <a:pt x="8" y="36"/>
                  <a:pt x="8" y="40"/>
                  <a:pt x="7" y="43"/>
                </a:cubicBezTo>
                <a:cubicBezTo>
                  <a:pt x="6" y="46"/>
                  <a:pt x="9" y="48"/>
                  <a:pt x="14" y="48"/>
                </a:cubicBezTo>
                <a:cubicBezTo>
                  <a:pt x="16" y="48"/>
                  <a:pt x="18" y="48"/>
                  <a:pt x="21" y="48"/>
                </a:cubicBezTo>
                <a:cubicBezTo>
                  <a:pt x="26" y="49"/>
                  <a:pt x="29" y="50"/>
                  <a:pt x="28" y="53"/>
                </a:cubicBezTo>
                <a:cubicBezTo>
                  <a:pt x="28" y="57"/>
                  <a:pt x="29" y="61"/>
                  <a:pt x="29" y="65"/>
                </a:cubicBezTo>
                <a:cubicBezTo>
                  <a:pt x="29" y="68"/>
                  <a:pt x="31" y="70"/>
                  <a:pt x="34" y="72"/>
                </a:cubicBezTo>
                <a:cubicBezTo>
                  <a:pt x="64" y="81"/>
                  <a:pt x="64" y="81"/>
                  <a:pt x="64" y="81"/>
                </a:cubicBezTo>
                <a:cubicBezTo>
                  <a:pt x="61" y="79"/>
                  <a:pt x="58" y="77"/>
                  <a:pt x="53" y="76"/>
                </a:cubicBezTo>
                <a:cubicBezTo>
                  <a:pt x="38" y="73"/>
                  <a:pt x="33" y="66"/>
                  <a:pt x="34" y="58"/>
                </a:cubicBezTo>
                <a:cubicBezTo>
                  <a:pt x="35" y="51"/>
                  <a:pt x="31" y="46"/>
                  <a:pt x="19" y="45"/>
                </a:cubicBezTo>
                <a:cubicBezTo>
                  <a:pt x="13" y="44"/>
                  <a:pt x="11" y="41"/>
                  <a:pt x="15" y="39"/>
                </a:cubicBezTo>
                <a:cubicBezTo>
                  <a:pt x="24" y="34"/>
                  <a:pt x="22" y="28"/>
                  <a:pt x="20" y="21"/>
                </a:cubicBezTo>
                <a:cubicBezTo>
                  <a:pt x="19" y="17"/>
                  <a:pt x="20" y="14"/>
                  <a:pt x="25" y="12"/>
                </a:cubicBezTo>
                <a:cubicBezTo>
                  <a:pt x="22" y="10"/>
                  <a:pt x="22" y="10"/>
                  <a:pt x="22" y="10"/>
                </a:cubicBezTo>
                <a:moveTo>
                  <a:pt x="0" y="0"/>
                </a:moveTo>
                <a:cubicBezTo>
                  <a:pt x="1" y="2"/>
                  <a:pt x="4" y="4"/>
                  <a:pt x="6" y="6"/>
                </a:cubicBezTo>
                <a:cubicBezTo>
                  <a:pt x="6" y="6"/>
                  <a:pt x="7" y="6"/>
                  <a:pt x="8" y="6"/>
                </a:cubicBezTo>
                <a:cubicBezTo>
                  <a:pt x="9" y="6"/>
                  <a:pt x="9" y="6"/>
                  <a:pt x="10" y="6"/>
                </a:cubicBezTo>
                <a:cubicBezTo>
                  <a:pt x="10" y="6"/>
                  <a:pt x="11" y="6"/>
                  <a:pt x="11" y="5"/>
                </a:cubicBezTo>
                <a:cubicBezTo>
                  <a:pt x="0"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8" name="Freeform 104"/>
          <p:cNvSpPr>
            <a:spLocks noEditPoints="1"/>
          </p:cNvSpPr>
          <p:nvPr/>
        </p:nvSpPr>
        <p:spPr bwMode="auto">
          <a:xfrm>
            <a:off x="1509713" y="3603625"/>
            <a:ext cx="946150" cy="438150"/>
          </a:xfrm>
          <a:custGeom>
            <a:avLst/>
            <a:gdLst>
              <a:gd name="T0" fmla="*/ 49 w 67"/>
              <a:gd name="T1" fmla="*/ 7 h 31"/>
              <a:gd name="T2" fmla="*/ 54 w 67"/>
              <a:gd name="T3" fmla="*/ 9 h 31"/>
              <a:gd name="T4" fmla="*/ 59 w 67"/>
              <a:gd name="T5" fmla="*/ 17 h 31"/>
              <a:gd name="T6" fmla="*/ 47 w 67"/>
              <a:gd name="T7" fmla="*/ 26 h 31"/>
              <a:gd name="T8" fmla="*/ 44 w 67"/>
              <a:gd name="T9" fmla="*/ 28 h 31"/>
              <a:gd name="T10" fmla="*/ 42 w 67"/>
              <a:gd name="T11" fmla="*/ 28 h 31"/>
              <a:gd name="T12" fmla="*/ 35 w 67"/>
              <a:gd name="T13" fmla="*/ 26 h 31"/>
              <a:gd name="T14" fmla="*/ 27 w 67"/>
              <a:gd name="T15" fmla="*/ 24 h 31"/>
              <a:gd name="T16" fmla="*/ 22 w 67"/>
              <a:gd name="T17" fmla="*/ 29 h 31"/>
              <a:gd name="T18" fmla="*/ 20 w 67"/>
              <a:gd name="T19" fmla="*/ 31 h 31"/>
              <a:gd name="T20" fmla="*/ 20 w 67"/>
              <a:gd name="T21" fmla="*/ 31 h 31"/>
              <a:gd name="T22" fmla="*/ 24 w 67"/>
              <a:gd name="T23" fmla="*/ 31 h 31"/>
              <a:gd name="T24" fmla="*/ 31 w 67"/>
              <a:gd name="T25" fmla="*/ 29 h 31"/>
              <a:gd name="T26" fmla="*/ 34 w 67"/>
              <a:gd name="T27" fmla="*/ 29 h 31"/>
              <a:gd name="T28" fmla="*/ 42 w 67"/>
              <a:gd name="T29" fmla="*/ 31 h 31"/>
              <a:gd name="T30" fmla="*/ 55 w 67"/>
              <a:gd name="T31" fmla="*/ 25 h 31"/>
              <a:gd name="T32" fmla="*/ 61 w 67"/>
              <a:gd name="T33" fmla="*/ 20 h 31"/>
              <a:gd name="T34" fmla="*/ 64 w 67"/>
              <a:gd name="T35" fmla="*/ 9 h 31"/>
              <a:gd name="T36" fmla="*/ 49 w 67"/>
              <a:gd name="T37" fmla="*/ 7 h 31"/>
              <a:gd name="T38" fmla="*/ 16 w 67"/>
              <a:gd name="T39" fmla="*/ 2 h 31"/>
              <a:gd name="T40" fmla="*/ 22 w 67"/>
              <a:gd name="T41" fmla="*/ 4 h 31"/>
              <a:gd name="T42" fmla="*/ 24 w 67"/>
              <a:gd name="T43" fmla="*/ 4 h 31"/>
              <a:gd name="T44" fmla="*/ 25 w 67"/>
              <a:gd name="T45" fmla="*/ 4 h 31"/>
              <a:gd name="T46" fmla="*/ 16 w 67"/>
              <a:gd name="T47" fmla="*/ 2 h 31"/>
              <a:gd name="T48" fmla="*/ 0 w 67"/>
              <a:gd name="T49" fmla="*/ 0 h 31"/>
              <a:gd name="T50" fmla="*/ 1 w 67"/>
              <a:gd name="T51" fmla="*/ 0 h 31"/>
              <a:gd name="T52" fmla="*/ 4 w 67"/>
              <a:gd name="T53" fmla="*/ 2 h 31"/>
              <a:gd name="T54" fmla="*/ 7 w 67"/>
              <a:gd name="T55" fmla="*/ 1 h 31"/>
              <a:gd name="T56" fmla="*/ 0 w 67"/>
              <a:gd name="T5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7" h="31">
                <a:moveTo>
                  <a:pt x="49" y="7"/>
                </a:moveTo>
                <a:cubicBezTo>
                  <a:pt x="49" y="8"/>
                  <a:pt x="52" y="8"/>
                  <a:pt x="54" y="9"/>
                </a:cubicBezTo>
                <a:cubicBezTo>
                  <a:pt x="62" y="11"/>
                  <a:pt x="63" y="13"/>
                  <a:pt x="59" y="17"/>
                </a:cubicBezTo>
                <a:cubicBezTo>
                  <a:pt x="54" y="20"/>
                  <a:pt x="49" y="22"/>
                  <a:pt x="47" y="26"/>
                </a:cubicBezTo>
                <a:cubicBezTo>
                  <a:pt x="47" y="27"/>
                  <a:pt x="45" y="28"/>
                  <a:pt x="44" y="28"/>
                </a:cubicBezTo>
                <a:cubicBezTo>
                  <a:pt x="43" y="28"/>
                  <a:pt x="42" y="28"/>
                  <a:pt x="42" y="28"/>
                </a:cubicBezTo>
                <a:cubicBezTo>
                  <a:pt x="39" y="27"/>
                  <a:pt x="37" y="26"/>
                  <a:pt x="35" y="26"/>
                </a:cubicBezTo>
                <a:cubicBezTo>
                  <a:pt x="31" y="24"/>
                  <a:pt x="29" y="24"/>
                  <a:pt x="27" y="24"/>
                </a:cubicBezTo>
                <a:cubicBezTo>
                  <a:pt x="25" y="24"/>
                  <a:pt x="23" y="25"/>
                  <a:pt x="22" y="29"/>
                </a:cubicBezTo>
                <a:cubicBezTo>
                  <a:pt x="21" y="30"/>
                  <a:pt x="21" y="30"/>
                  <a:pt x="20" y="31"/>
                </a:cubicBezTo>
                <a:cubicBezTo>
                  <a:pt x="20" y="31"/>
                  <a:pt x="20" y="31"/>
                  <a:pt x="20" y="31"/>
                </a:cubicBezTo>
                <a:cubicBezTo>
                  <a:pt x="22" y="31"/>
                  <a:pt x="23" y="31"/>
                  <a:pt x="24" y="31"/>
                </a:cubicBezTo>
                <a:cubicBezTo>
                  <a:pt x="26" y="30"/>
                  <a:pt x="28" y="29"/>
                  <a:pt x="31" y="29"/>
                </a:cubicBezTo>
                <a:cubicBezTo>
                  <a:pt x="32" y="29"/>
                  <a:pt x="33" y="29"/>
                  <a:pt x="34" y="29"/>
                </a:cubicBezTo>
                <a:cubicBezTo>
                  <a:pt x="37" y="30"/>
                  <a:pt x="40" y="31"/>
                  <a:pt x="42" y="31"/>
                </a:cubicBezTo>
                <a:cubicBezTo>
                  <a:pt x="47" y="31"/>
                  <a:pt x="52" y="29"/>
                  <a:pt x="55" y="25"/>
                </a:cubicBezTo>
                <a:cubicBezTo>
                  <a:pt x="56" y="23"/>
                  <a:pt x="58" y="21"/>
                  <a:pt x="61" y="20"/>
                </a:cubicBezTo>
                <a:cubicBezTo>
                  <a:pt x="66" y="17"/>
                  <a:pt x="67" y="13"/>
                  <a:pt x="64" y="9"/>
                </a:cubicBezTo>
                <a:cubicBezTo>
                  <a:pt x="49" y="7"/>
                  <a:pt x="49" y="7"/>
                  <a:pt x="49" y="7"/>
                </a:cubicBezTo>
                <a:moveTo>
                  <a:pt x="16" y="2"/>
                </a:moveTo>
                <a:cubicBezTo>
                  <a:pt x="17" y="3"/>
                  <a:pt x="19" y="4"/>
                  <a:pt x="22" y="4"/>
                </a:cubicBezTo>
                <a:cubicBezTo>
                  <a:pt x="23" y="4"/>
                  <a:pt x="24" y="4"/>
                  <a:pt x="24" y="4"/>
                </a:cubicBezTo>
                <a:cubicBezTo>
                  <a:pt x="25" y="4"/>
                  <a:pt x="25" y="4"/>
                  <a:pt x="25" y="4"/>
                </a:cubicBezTo>
                <a:cubicBezTo>
                  <a:pt x="16" y="2"/>
                  <a:pt x="16" y="2"/>
                  <a:pt x="16" y="2"/>
                </a:cubicBezTo>
                <a:moveTo>
                  <a:pt x="0" y="0"/>
                </a:moveTo>
                <a:cubicBezTo>
                  <a:pt x="0" y="0"/>
                  <a:pt x="1" y="0"/>
                  <a:pt x="1" y="0"/>
                </a:cubicBezTo>
                <a:cubicBezTo>
                  <a:pt x="2" y="1"/>
                  <a:pt x="3" y="2"/>
                  <a:pt x="4" y="2"/>
                </a:cubicBezTo>
                <a:cubicBezTo>
                  <a:pt x="5" y="2"/>
                  <a:pt x="6" y="2"/>
                  <a:pt x="7" y="1"/>
                </a:cubicBezTo>
                <a:cubicBezTo>
                  <a:pt x="0" y="0"/>
                  <a:pt x="0" y="0"/>
                  <a:pt x="0" y="0"/>
                </a:cubicBezTo>
              </a:path>
            </a:pathLst>
          </a:custGeom>
          <a:solidFill>
            <a:srgbClr val="D642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1" name="Freeform 107"/>
          <p:cNvSpPr>
            <a:spLocks noEditPoints="1"/>
          </p:cNvSpPr>
          <p:nvPr/>
        </p:nvSpPr>
        <p:spPr bwMode="auto">
          <a:xfrm>
            <a:off x="7423150" y="1752600"/>
            <a:ext cx="3048000" cy="1638300"/>
          </a:xfrm>
          <a:custGeom>
            <a:avLst/>
            <a:gdLst>
              <a:gd name="T0" fmla="*/ 149 w 216"/>
              <a:gd name="T1" fmla="*/ 112 h 116"/>
              <a:gd name="T2" fmla="*/ 154 w 216"/>
              <a:gd name="T3" fmla="*/ 116 h 116"/>
              <a:gd name="T4" fmla="*/ 166 w 216"/>
              <a:gd name="T5" fmla="*/ 114 h 116"/>
              <a:gd name="T6" fmla="*/ 177 w 216"/>
              <a:gd name="T7" fmla="*/ 113 h 116"/>
              <a:gd name="T8" fmla="*/ 198 w 216"/>
              <a:gd name="T9" fmla="*/ 116 h 116"/>
              <a:gd name="T10" fmla="*/ 198 w 216"/>
              <a:gd name="T11" fmla="*/ 112 h 116"/>
              <a:gd name="T12" fmla="*/ 198 w 216"/>
              <a:gd name="T13" fmla="*/ 112 h 116"/>
              <a:gd name="T14" fmla="*/ 193 w 216"/>
              <a:gd name="T15" fmla="*/ 110 h 116"/>
              <a:gd name="T16" fmla="*/ 192 w 216"/>
              <a:gd name="T17" fmla="*/ 109 h 116"/>
              <a:gd name="T18" fmla="*/ 182 w 216"/>
              <a:gd name="T19" fmla="*/ 103 h 116"/>
              <a:gd name="T20" fmla="*/ 129 w 216"/>
              <a:gd name="T21" fmla="*/ 79 h 116"/>
              <a:gd name="T22" fmla="*/ 125 w 216"/>
              <a:gd name="T23" fmla="*/ 81 h 116"/>
              <a:gd name="T24" fmla="*/ 15 w 216"/>
              <a:gd name="T25" fmla="*/ 21 h 116"/>
              <a:gd name="T26" fmla="*/ 4 w 216"/>
              <a:gd name="T27" fmla="*/ 33 h 116"/>
              <a:gd name="T28" fmla="*/ 2 w 216"/>
              <a:gd name="T29" fmla="*/ 40 h 116"/>
              <a:gd name="T30" fmla="*/ 114 w 216"/>
              <a:gd name="T31" fmla="*/ 6 h 116"/>
              <a:gd name="T32" fmla="*/ 83 w 216"/>
              <a:gd name="T33" fmla="*/ 19 h 116"/>
              <a:gd name="T34" fmla="*/ 51 w 216"/>
              <a:gd name="T35" fmla="*/ 37 h 116"/>
              <a:gd name="T36" fmla="*/ 23 w 216"/>
              <a:gd name="T37" fmla="*/ 54 h 116"/>
              <a:gd name="T38" fmla="*/ 114 w 216"/>
              <a:gd name="T39" fmla="*/ 6 h 116"/>
              <a:gd name="T40" fmla="*/ 95 w 216"/>
              <a:gd name="T41" fmla="*/ 91 h 116"/>
              <a:gd name="T42" fmla="*/ 99 w 216"/>
              <a:gd name="T43" fmla="*/ 90 h 116"/>
              <a:gd name="T44" fmla="*/ 97 w 216"/>
              <a:gd name="T45" fmla="*/ 92 h 116"/>
              <a:gd name="T46" fmla="*/ 84 w 216"/>
              <a:gd name="T47" fmla="*/ 71 h 116"/>
              <a:gd name="T48" fmla="*/ 90 w 216"/>
              <a:gd name="T49" fmla="*/ 70 h 116"/>
              <a:gd name="T50" fmla="*/ 93 w 216"/>
              <a:gd name="T51" fmla="*/ 75 h 116"/>
              <a:gd name="T52" fmla="*/ 81 w 216"/>
              <a:gd name="T53" fmla="*/ 79 h 116"/>
              <a:gd name="T54" fmla="*/ 75 w 216"/>
              <a:gd name="T55" fmla="*/ 77 h 116"/>
              <a:gd name="T56" fmla="*/ 62 w 216"/>
              <a:gd name="T57" fmla="*/ 94 h 116"/>
              <a:gd name="T58" fmla="*/ 79 w 216"/>
              <a:gd name="T59" fmla="*/ 89 h 116"/>
              <a:gd name="T60" fmla="*/ 86 w 216"/>
              <a:gd name="T61" fmla="*/ 93 h 116"/>
              <a:gd name="T62" fmla="*/ 119 w 216"/>
              <a:gd name="T63" fmla="*/ 84 h 116"/>
              <a:gd name="T64" fmla="*/ 106 w 216"/>
              <a:gd name="T65" fmla="*/ 74 h 116"/>
              <a:gd name="T66" fmla="*/ 112 w 216"/>
              <a:gd name="T67" fmla="*/ 67 h 116"/>
              <a:gd name="T68" fmla="*/ 122 w 216"/>
              <a:gd name="T69" fmla="*/ 54 h 116"/>
              <a:gd name="T70" fmla="*/ 133 w 216"/>
              <a:gd name="T71" fmla="*/ 52 h 116"/>
              <a:gd name="T72" fmla="*/ 142 w 216"/>
              <a:gd name="T73" fmla="*/ 56 h 116"/>
              <a:gd name="T74" fmla="*/ 145 w 216"/>
              <a:gd name="T75" fmla="*/ 52 h 116"/>
              <a:gd name="T76" fmla="*/ 161 w 216"/>
              <a:gd name="T77" fmla="*/ 40 h 116"/>
              <a:gd name="T78" fmla="*/ 168 w 216"/>
              <a:gd name="T79" fmla="*/ 46 h 116"/>
              <a:gd name="T80" fmla="*/ 165 w 216"/>
              <a:gd name="T81" fmla="*/ 58 h 116"/>
              <a:gd name="T82" fmla="*/ 157 w 216"/>
              <a:gd name="T83" fmla="*/ 61 h 116"/>
              <a:gd name="T84" fmla="*/ 144 w 216"/>
              <a:gd name="T85" fmla="*/ 64 h 116"/>
              <a:gd name="T86" fmla="*/ 138 w 216"/>
              <a:gd name="T87" fmla="*/ 75 h 116"/>
              <a:gd name="T88" fmla="*/ 211 w 216"/>
              <a:gd name="T89" fmla="*/ 33 h 116"/>
              <a:gd name="T90" fmla="*/ 209 w 216"/>
              <a:gd name="T91" fmla="*/ 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6" h="116">
                <a:moveTo>
                  <a:pt x="182" y="103"/>
                </a:moveTo>
                <a:cubicBezTo>
                  <a:pt x="149" y="112"/>
                  <a:pt x="149" y="112"/>
                  <a:pt x="149" y="112"/>
                </a:cubicBezTo>
                <a:cubicBezTo>
                  <a:pt x="149" y="112"/>
                  <a:pt x="149" y="112"/>
                  <a:pt x="149" y="112"/>
                </a:cubicBezTo>
                <a:cubicBezTo>
                  <a:pt x="147" y="115"/>
                  <a:pt x="148" y="116"/>
                  <a:pt x="154" y="116"/>
                </a:cubicBezTo>
                <a:cubicBezTo>
                  <a:pt x="154" y="116"/>
                  <a:pt x="155" y="116"/>
                  <a:pt x="155" y="116"/>
                </a:cubicBezTo>
                <a:cubicBezTo>
                  <a:pt x="159" y="116"/>
                  <a:pt x="163" y="115"/>
                  <a:pt x="166" y="114"/>
                </a:cubicBezTo>
                <a:cubicBezTo>
                  <a:pt x="168" y="113"/>
                  <a:pt x="170" y="113"/>
                  <a:pt x="172" y="113"/>
                </a:cubicBezTo>
                <a:cubicBezTo>
                  <a:pt x="174" y="113"/>
                  <a:pt x="175" y="113"/>
                  <a:pt x="177" y="113"/>
                </a:cubicBezTo>
                <a:cubicBezTo>
                  <a:pt x="184" y="114"/>
                  <a:pt x="191" y="115"/>
                  <a:pt x="198" y="116"/>
                </a:cubicBezTo>
                <a:cubicBezTo>
                  <a:pt x="198" y="116"/>
                  <a:pt x="198" y="116"/>
                  <a:pt x="198" y="116"/>
                </a:cubicBezTo>
                <a:cubicBezTo>
                  <a:pt x="198" y="116"/>
                  <a:pt x="198" y="116"/>
                  <a:pt x="198" y="116"/>
                </a:cubicBezTo>
                <a:cubicBezTo>
                  <a:pt x="198" y="115"/>
                  <a:pt x="198" y="114"/>
                  <a:pt x="198" y="112"/>
                </a:cubicBezTo>
                <a:cubicBezTo>
                  <a:pt x="198" y="112"/>
                  <a:pt x="198" y="112"/>
                  <a:pt x="198" y="112"/>
                </a:cubicBezTo>
                <a:cubicBezTo>
                  <a:pt x="198" y="112"/>
                  <a:pt x="198" y="112"/>
                  <a:pt x="198" y="112"/>
                </a:cubicBezTo>
                <a:cubicBezTo>
                  <a:pt x="195" y="112"/>
                  <a:pt x="194" y="111"/>
                  <a:pt x="193" y="110"/>
                </a:cubicBezTo>
                <a:cubicBezTo>
                  <a:pt x="193" y="110"/>
                  <a:pt x="193" y="110"/>
                  <a:pt x="193" y="110"/>
                </a:cubicBezTo>
                <a:cubicBezTo>
                  <a:pt x="193" y="109"/>
                  <a:pt x="192" y="109"/>
                  <a:pt x="192" y="109"/>
                </a:cubicBezTo>
                <a:cubicBezTo>
                  <a:pt x="192" y="109"/>
                  <a:pt x="192" y="109"/>
                  <a:pt x="192" y="109"/>
                </a:cubicBezTo>
                <a:cubicBezTo>
                  <a:pt x="192" y="109"/>
                  <a:pt x="191" y="109"/>
                  <a:pt x="191" y="109"/>
                </a:cubicBezTo>
                <a:cubicBezTo>
                  <a:pt x="184" y="109"/>
                  <a:pt x="182" y="106"/>
                  <a:pt x="182" y="103"/>
                </a:cubicBezTo>
                <a:moveTo>
                  <a:pt x="130" y="79"/>
                </a:moveTo>
                <a:cubicBezTo>
                  <a:pt x="129" y="79"/>
                  <a:pt x="129" y="79"/>
                  <a:pt x="129" y="79"/>
                </a:cubicBezTo>
                <a:cubicBezTo>
                  <a:pt x="128" y="80"/>
                  <a:pt x="126" y="80"/>
                  <a:pt x="125" y="81"/>
                </a:cubicBezTo>
                <a:cubicBezTo>
                  <a:pt x="125" y="81"/>
                  <a:pt x="125" y="81"/>
                  <a:pt x="125" y="81"/>
                </a:cubicBezTo>
                <a:cubicBezTo>
                  <a:pt x="130" y="79"/>
                  <a:pt x="130" y="79"/>
                  <a:pt x="130" y="79"/>
                </a:cubicBezTo>
                <a:moveTo>
                  <a:pt x="15" y="21"/>
                </a:moveTo>
                <a:cubicBezTo>
                  <a:pt x="10" y="22"/>
                  <a:pt x="3" y="29"/>
                  <a:pt x="3" y="32"/>
                </a:cubicBezTo>
                <a:cubicBezTo>
                  <a:pt x="4" y="32"/>
                  <a:pt x="4" y="33"/>
                  <a:pt x="4" y="33"/>
                </a:cubicBezTo>
                <a:cubicBezTo>
                  <a:pt x="5" y="36"/>
                  <a:pt x="4" y="38"/>
                  <a:pt x="0" y="39"/>
                </a:cubicBezTo>
                <a:cubicBezTo>
                  <a:pt x="1" y="40"/>
                  <a:pt x="1" y="40"/>
                  <a:pt x="2" y="40"/>
                </a:cubicBezTo>
                <a:cubicBezTo>
                  <a:pt x="15" y="21"/>
                  <a:pt x="15" y="21"/>
                  <a:pt x="15" y="21"/>
                </a:cubicBezTo>
                <a:moveTo>
                  <a:pt x="114" y="6"/>
                </a:moveTo>
                <a:cubicBezTo>
                  <a:pt x="106" y="7"/>
                  <a:pt x="100" y="12"/>
                  <a:pt x="94" y="15"/>
                </a:cubicBezTo>
                <a:cubicBezTo>
                  <a:pt x="90" y="17"/>
                  <a:pt x="88" y="19"/>
                  <a:pt x="83" y="19"/>
                </a:cubicBezTo>
                <a:cubicBezTo>
                  <a:pt x="75" y="21"/>
                  <a:pt x="69" y="24"/>
                  <a:pt x="67" y="29"/>
                </a:cubicBezTo>
                <a:cubicBezTo>
                  <a:pt x="64" y="34"/>
                  <a:pt x="58" y="37"/>
                  <a:pt x="51" y="37"/>
                </a:cubicBezTo>
                <a:cubicBezTo>
                  <a:pt x="48" y="37"/>
                  <a:pt x="45" y="36"/>
                  <a:pt x="41" y="35"/>
                </a:cubicBezTo>
                <a:cubicBezTo>
                  <a:pt x="23" y="54"/>
                  <a:pt x="23" y="54"/>
                  <a:pt x="23" y="54"/>
                </a:cubicBezTo>
                <a:cubicBezTo>
                  <a:pt x="29" y="59"/>
                  <a:pt x="34" y="63"/>
                  <a:pt x="39" y="68"/>
                </a:cubicBezTo>
                <a:cubicBezTo>
                  <a:pt x="114" y="6"/>
                  <a:pt x="114" y="6"/>
                  <a:pt x="114" y="6"/>
                </a:cubicBezTo>
                <a:moveTo>
                  <a:pt x="97" y="92"/>
                </a:moveTo>
                <a:cubicBezTo>
                  <a:pt x="96" y="92"/>
                  <a:pt x="95" y="91"/>
                  <a:pt x="95" y="91"/>
                </a:cubicBezTo>
                <a:cubicBezTo>
                  <a:pt x="95" y="90"/>
                  <a:pt x="96" y="89"/>
                  <a:pt x="97" y="89"/>
                </a:cubicBezTo>
                <a:cubicBezTo>
                  <a:pt x="98" y="89"/>
                  <a:pt x="99" y="90"/>
                  <a:pt x="99" y="90"/>
                </a:cubicBezTo>
                <a:cubicBezTo>
                  <a:pt x="99" y="91"/>
                  <a:pt x="98" y="92"/>
                  <a:pt x="97" y="92"/>
                </a:cubicBezTo>
                <a:cubicBezTo>
                  <a:pt x="97" y="92"/>
                  <a:pt x="97" y="92"/>
                  <a:pt x="97" y="92"/>
                </a:cubicBezTo>
                <a:moveTo>
                  <a:pt x="203" y="0"/>
                </a:moveTo>
                <a:cubicBezTo>
                  <a:pt x="84" y="71"/>
                  <a:pt x="84" y="71"/>
                  <a:pt x="84" y="71"/>
                </a:cubicBezTo>
                <a:cubicBezTo>
                  <a:pt x="85" y="71"/>
                  <a:pt x="85" y="71"/>
                  <a:pt x="85" y="71"/>
                </a:cubicBezTo>
                <a:cubicBezTo>
                  <a:pt x="87" y="70"/>
                  <a:pt x="88" y="70"/>
                  <a:pt x="90" y="70"/>
                </a:cubicBezTo>
                <a:cubicBezTo>
                  <a:pt x="90" y="70"/>
                  <a:pt x="91" y="70"/>
                  <a:pt x="92" y="70"/>
                </a:cubicBezTo>
                <a:cubicBezTo>
                  <a:pt x="94" y="72"/>
                  <a:pt x="94" y="73"/>
                  <a:pt x="93" y="75"/>
                </a:cubicBezTo>
                <a:cubicBezTo>
                  <a:pt x="92" y="77"/>
                  <a:pt x="86" y="79"/>
                  <a:pt x="81" y="79"/>
                </a:cubicBezTo>
                <a:cubicBezTo>
                  <a:pt x="81" y="79"/>
                  <a:pt x="81" y="79"/>
                  <a:pt x="81" y="79"/>
                </a:cubicBezTo>
                <a:cubicBezTo>
                  <a:pt x="78" y="79"/>
                  <a:pt x="76" y="79"/>
                  <a:pt x="75" y="77"/>
                </a:cubicBezTo>
                <a:cubicBezTo>
                  <a:pt x="75" y="77"/>
                  <a:pt x="75" y="77"/>
                  <a:pt x="75" y="77"/>
                </a:cubicBezTo>
                <a:cubicBezTo>
                  <a:pt x="57" y="87"/>
                  <a:pt x="57" y="87"/>
                  <a:pt x="57" y="87"/>
                </a:cubicBezTo>
                <a:cubicBezTo>
                  <a:pt x="59" y="89"/>
                  <a:pt x="60" y="92"/>
                  <a:pt x="62" y="94"/>
                </a:cubicBezTo>
                <a:cubicBezTo>
                  <a:pt x="63" y="93"/>
                  <a:pt x="65" y="93"/>
                  <a:pt x="66" y="93"/>
                </a:cubicBezTo>
                <a:cubicBezTo>
                  <a:pt x="70" y="92"/>
                  <a:pt x="74" y="90"/>
                  <a:pt x="79" y="89"/>
                </a:cubicBezTo>
                <a:cubicBezTo>
                  <a:pt x="80" y="89"/>
                  <a:pt x="81" y="89"/>
                  <a:pt x="81" y="89"/>
                </a:cubicBezTo>
                <a:cubicBezTo>
                  <a:pt x="85" y="89"/>
                  <a:pt x="87" y="91"/>
                  <a:pt x="86" y="93"/>
                </a:cubicBezTo>
                <a:cubicBezTo>
                  <a:pt x="86" y="95"/>
                  <a:pt x="85" y="97"/>
                  <a:pt x="85" y="99"/>
                </a:cubicBezTo>
                <a:cubicBezTo>
                  <a:pt x="119" y="84"/>
                  <a:pt x="119" y="84"/>
                  <a:pt x="119" y="84"/>
                </a:cubicBezTo>
                <a:cubicBezTo>
                  <a:pt x="118" y="84"/>
                  <a:pt x="116" y="83"/>
                  <a:pt x="114" y="83"/>
                </a:cubicBezTo>
                <a:cubicBezTo>
                  <a:pt x="105" y="79"/>
                  <a:pt x="105" y="79"/>
                  <a:pt x="106" y="74"/>
                </a:cubicBezTo>
                <a:cubicBezTo>
                  <a:pt x="107" y="72"/>
                  <a:pt x="107" y="69"/>
                  <a:pt x="111" y="67"/>
                </a:cubicBezTo>
                <a:cubicBezTo>
                  <a:pt x="112" y="67"/>
                  <a:pt x="112" y="67"/>
                  <a:pt x="112" y="67"/>
                </a:cubicBezTo>
                <a:cubicBezTo>
                  <a:pt x="116" y="65"/>
                  <a:pt x="112" y="62"/>
                  <a:pt x="114" y="59"/>
                </a:cubicBezTo>
                <a:cubicBezTo>
                  <a:pt x="115" y="57"/>
                  <a:pt x="122" y="58"/>
                  <a:pt x="122" y="54"/>
                </a:cubicBezTo>
                <a:cubicBezTo>
                  <a:pt x="122" y="52"/>
                  <a:pt x="125" y="51"/>
                  <a:pt x="128" y="51"/>
                </a:cubicBezTo>
                <a:cubicBezTo>
                  <a:pt x="129" y="51"/>
                  <a:pt x="131" y="51"/>
                  <a:pt x="133" y="52"/>
                </a:cubicBezTo>
                <a:cubicBezTo>
                  <a:pt x="134" y="52"/>
                  <a:pt x="135" y="54"/>
                  <a:pt x="137" y="55"/>
                </a:cubicBezTo>
                <a:cubicBezTo>
                  <a:pt x="138" y="55"/>
                  <a:pt x="140" y="56"/>
                  <a:pt x="142" y="56"/>
                </a:cubicBezTo>
                <a:cubicBezTo>
                  <a:pt x="142" y="56"/>
                  <a:pt x="143" y="56"/>
                  <a:pt x="144" y="55"/>
                </a:cubicBezTo>
                <a:cubicBezTo>
                  <a:pt x="147" y="55"/>
                  <a:pt x="145" y="53"/>
                  <a:pt x="145" y="52"/>
                </a:cubicBezTo>
                <a:cubicBezTo>
                  <a:pt x="144" y="49"/>
                  <a:pt x="154" y="41"/>
                  <a:pt x="160" y="40"/>
                </a:cubicBezTo>
                <a:cubicBezTo>
                  <a:pt x="160" y="40"/>
                  <a:pt x="161" y="40"/>
                  <a:pt x="161" y="40"/>
                </a:cubicBezTo>
                <a:cubicBezTo>
                  <a:pt x="165" y="40"/>
                  <a:pt x="168" y="42"/>
                  <a:pt x="171" y="44"/>
                </a:cubicBezTo>
                <a:cubicBezTo>
                  <a:pt x="172" y="45"/>
                  <a:pt x="170" y="46"/>
                  <a:pt x="168" y="46"/>
                </a:cubicBezTo>
                <a:cubicBezTo>
                  <a:pt x="163" y="47"/>
                  <a:pt x="163" y="48"/>
                  <a:pt x="165" y="51"/>
                </a:cubicBezTo>
                <a:cubicBezTo>
                  <a:pt x="167" y="53"/>
                  <a:pt x="167" y="56"/>
                  <a:pt x="165" y="58"/>
                </a:cubicBezTo>
                <a:cubicBezTo>
                  <a:pt x="165" y="61"/>
                  <a:pt x="163" y="61"/>
                  <a:pt x="161" y="61"/>
                </a:cubicBezTo>
                <a:cubicBezTo>
                  <a:pt x="160" y="61"/>
                  <a:pt x="158" y="61"/>
                  <a:pt x="157" y="61"/>
                </a:cubicBezTo>
                <a:cubicBezTo>
                  <a:pt x="154" y="60"/>
                  <a:pt x="151" y="59"/>
                  <a:pt x="150" y="59"/>
                </a:cubicBezTo>
                <a:cubicBezTo>
                  <a:pt x="147" y="59"/>
                  <a:pt x="146" y="60"/>
                  <a:pt x="144" y="64"/>
                </a:cubicBezTo>
                <a:cubicBezTo>
                  <a:pt x="143" y="65"/>
                  <a:pt x="143" y="66"/>
                  <a:pt x="142" y="68"/>
                </a:cubicBezTo>
                <a:cubicBezTo>
                  <a:pt x="142" y="71"/>
                  <a:pt x="140" y="73"/>
                  <a:pt x="138" y="75"/>
                </a:cubicBezTo>
                <a:cubicBezTo>
                  <a:pt x="211" y="43"/>
                  <a:pt x="211" y="43"/>
                  <a:pt x="211" y="43"/>
                </a:cubicBezTo>
                <a:cubicBezTo>
                  <a:pt x="208" y="41"/>
                  <a:pt x="208" y="38"/>
                  <a:pt x="211" y="33"/>
                </a:cubicBezTo>
                <a:cubicBezTo>
                  <a:pt x="216" y="25"/>
                  <a:pt x="211" y="17"/>
                  <a:pt x="213" y="9"/>
                </a:cubicBezTo>
                <a:cubicBezTo>
                  <a:pt x="213" y="7"/>
                  <a:pt x="212" y="6"/>
                  <a:pt x="209" y="5"/>
                </a:cubicBezTo>
                <a:cubicBezTo>
                  <a:pt x="206" y="3"/>
                  <a:pt x="204" y="2"/>
                  <a:pt x="203" y="0"/>
                </a:cubicBezTo>
              </a:path>
            </a:pathLst>
          </a:custGeom>
          <a:solidFill>
            <a:srgbClr val="C7BB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2" name="Freeform 108"/>
          <p:cNvSpPr>
            <a:spLocks noEditPoints="1"/>
          </p:cNvSpPr>
          <p:nvPr/>
        </p:nvSpPr>
        <p:spPr bwMode="auto">
          <a:xfrm>
            <a:off x="8621713" y="2360613"/>
            <a:ext cx="2017713" cy="1003300"/>
          </a:xfrm>
          <a:custGeom>
            <a:avLst/>
            <a:gdLst>
              <a:gd name="T0" fmla="*/ 32 w 143"/>
              <a:gd name="T1" fmla="*/ 59 h 71"/>
              <a:gd name="T2" fmla="*/ 31 w 143"/>
              <a:gd name="T3" fmla="*/ 58 h 71"/>
              <a:gd name="T4" fmla="*/ 33 w 143"/>
              <a:gd name="T5" fmla="*/ 56 h 71"/>
              <a:gd name="T6" fmla="*/ 34 w 143"/>
              <a:gd name="T7" fmla="*/ 56 h 71"/>
              <a:gd name="T8" fmla="*/ 35 w 143"/>
              <a:gd name="T9" fmla="*/ 57 h 71"/>
              <a:gd name="T10" fmla="*/ 33 w 143"/>
              <a:gd name="T11" fmla="*/ 59 h 71"/>
              <a:gd name="T12" fmla="*/ 32 w 143"/>
              <a:gd name="T13" fmla="*/ 59 h 71"/>
              <a:gd name="T14" fmla="*/ 126 w 143"/>
              <a:gd name="T15" fmla="*/ 0 h 71"/>
              <a:gd name="T16" fmla="*/ 53 w 143"/>
              <a:gd name="T17" fmla="*/ 32 h 71"/>
              <a:gd name="T18" fmla="*/ 45 w 143"/>
              <a:gd name="T19" fmla="*/ 36 h 71"/>
              <a:gd name="T20" fmla="*/ 40 w 143"/>
              <a:gd name="T21" fmla="*/ 38 h 71"/>
              <a:gd name="T22" fmla="*/ 34 w 143"/>
              <a:gd name="T23" fmla="*/ 41 h 71"/>
              <a:gd name="T24" fmla="*/ 34 w 143"/>
              <a:gd name="T25" fmla="*/ 41 h 71"/>
              <a:gd name="T26" fmla="*/ 0 w 143"/>
              <a:gd name="T27" fmla="*/ 56 h 71"/>
              <a:gd name="T28" fmla="*/ 6 w 143"/>
              <a:gd name="T29" fmla="*/ 60 h 71"/>
              <a:gd name="T30" fmla="*/ 7 w 143"/>
              <a:gd name="T31" fmla="*/ 63 h 71"/>
              <a:gd name="T32" fmla="*/ 4 w 143"/>
              <a:gd name="T33" fmla="*/ 67 h 71"/>
              <a:gd name="T34" fmla="*/ 9 w 143"/>
              <a:gd name="T35" fmla="*/ 70 h 71"/>
              <a:gd name="T36" fmla="*/ 22 w 143"/>
              <a:gd name="T37" fmla="*/ 71 h 71"/>
              <a:gd name="T38" fmla="*/ 42 w 143"/>
              <a:gd name="T39" fmla="*/ 66 h 71"/>
              <a:gd name="T40" fmla="*/ 48 w 143"/>
              <a:gd name="T41" fmla="*/ 65 h 71"/>
              <a:gd name="T42" fmla="*/ 51 w 143"/>
              <a:gd name="T43" fmla="*/ 59 h 71"/>
              <a:gd name="T44" fmla="*/ 48 w 143"/>
              <a:gd name="T45" fmla="*/ 55 h 71"/>
              <a:gd name="T46" fmla="*/ 52 w 143"/>
              <a:gd name="T47" fmla="*/ 52 h 71"/>
              <a:gd name="T48" fmla="*/ 54 w 143"/>
              <a:gd name="T49" fmla="*/ 51 h 71"/>
              <a:gd name="T50" fmla="*/ 58 w 143"/>
              <a:gd name="T51" fmla="*/ 53 h 71"/>
              <a:gd name="T52" fmla="*/ 64 w 143"/>
              <a:gd name="T53" fmla="*/ 62 h 71"/>
              <a:gd name="T54" fmla="*/ 64 w 143"/>
              <a:gd name="T55" fmla="*/ 69 h 71"/>
              <a:gd name="T56" fmla="*/ 97 w 143"/>
              <a:gd name="T57" fmla="*/ 60 h 71"/>
              <a:gd name="T58" fmla="*/ 97 w 143"/>
              <a:gd name="T59" fmla="*/ 59 h 71"/>
              <a:gd name="T60" fmla="*/ 102 w 143"/>
              <a:gd name="T61" fmla="*/ 51 h 71"/>
              <a:gd name="T62" fmla="*/ 102 w 143"/>
              <a:gd name="T63" fmla="*/ 44 h 71"/>
              <a:gd name="T64" fmla="*/ 101 w 143"/>
              <a:gd name="T65" fmla="*/ 33 h 71"/>
              <a:gd name="T66" fmla="*/ 105 w 143"/>
              <a:gd name="T67" fmla="*/ 27 h 71"/>
              <a:gd name="T68" fmla="*/ 129 w 143"/>
              <a:gd name="T69" fmla="*/ 14 h 71"/>
              <a:gd name="T70" fmla="*/ 138 w 143"/>
              <a:gd name="T71" fmla="*/ 12 h 71"/>
              <a:gd name="T72" fmla="*/ 143 w 143"/>
              <a:gd name="T73" fmla="*/ 8 h 71"/>
              <a:gd name="T74" fmla="*/ 137 w 143"/>
              <a:gd name="T75" fmla="*/ 4 h 71"/>
              <a:gd name="T76" fmla="*/ 126 w 143"/>
              <a:gd name="T7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3" h="71">
                <a:moveTo>
                  <a:pt x="32" y="59"/>
                </a:moveTo>
                <a:cubicBezTo>
                  <a:pt x="31" y="59"/>
                  <a:pt x="30" y="59"/>
                  <a:pt x="31" y="58"/>
                </a:cubicBezTo>
                <a:cubicBezTo>
                  <a:pt x="31" y="57"/>
                  <a:pt x="31" y="56"/>
                  <a:pt x="33" y="56"/>
                </a:cubicBezTo>
                <a:cubicBezTo>
                  <a:pt x="33" y="56"/>
                  <a:pt x="33" y="56"/>
                  <a:pt x="34" y="56"/>
                </a:cubicBezTo>
                <a:cubicBezTo>
                  <a:pt x="35" y="56"/>
                  <a:pt x="35" y="57"/>
                  <a:pt x="35" y="57"/>
                </a:cubicBezTo>
                <a:cubicBezTo>
                  <a:pt x="35" y="58"/>
                  <a:pt x="34" y="59"/>
                  <a:pt x="33" y="59"/>
                </a:cubicBezTo>
                <a:cubicBezTo>
                  <a:pt x="32" y="59"/>
                  <a:pt x="32" y="59"/>
                  <a:pt x="32" y="59"/>
                </a:cubicBezTo>
                <a:moveTo>
                  <a:pt x="126" y="0"/>
                </a:moveTo>
                <a:cubicBezTo>
                  <a:pt x="53" y="32"/>
                  <a:pt x="53" y="32"/>
                  <a:pt x="53" y="32"/>
                </a:cubicBezTo>
                <a:cubicBezTo>
                  <a:pt x="51" y="34"/>
                  <a:pt x="48" y="35"/>
                  <a:pt x="45" y="36"/>
                </a:cubicBezTo>
                <a:cubicBezTo>
                  <a:pt x="40" y="38"/>
                  <a:pt x="40" y="38"/>
                  <a:pt x="40" y="38"/>
                </a:cubicBezTo>
                <a:cubicBezTo>
                  <a:pt x="38" y="40"/>
                  <a:pt x="37" y="41"/>
                  <a:pt x="34" y="41"/>
                </a:cubicBezTo>
                <a:cubicBezTo>
                  <a:pt x="34" y="41"/>
                  <a:pt x="34" y="41"/>
                  <a:pt x="34" y="41"/>
                </a:cubicBezTo>
                <a:cubicBezTo>
                  <a:pt x="0" y="56"/>
                  <a:pt x="0" y="56"/>
                  <a:pt x="0" y="56"/>
                </a:cubicBezTo>
                <a:cubicBezTo>
                  <a:pt x="1" y="57"/>
                  <a:pt x="2" y="59"/>
                  <a:pt x="6" y="60"/>
                </a:cubicBezTo>
                <a:cubicBezTo>
                  <a:pt x="8" y="60"/>
                  <a:pt x="7" y="62"/>
                  <a:pt x="7" y="63"/>
                </a:cubicBezTo>
                <a:cubicBezTo>
                  <a:pt x="6" y="64"/>
                  <a:pt x="5" y="65"/>
                  <a:pt x="4" y="67"/>
                </a:cubicBezTo>
                <a:cubicBezTo>
                  <a:pt x="3" y="69"/>
                  <a:pt x="5" y="70"/>
                  <a:pt x="9" y="70"/>
                </a:cubicBezTo>
                <a:cubicBezTo>
                  <a:pt x="13" y="71"/>
                  <a:pt x="18" y="71"/>
                  <a:pt x="22" y="71"/>
                </a:cubicBezTo>
                <a:cubicBezTo>
                  <a:pt x="29" y="71"/>
                  <a:pt x="36" y="70"/>
                  <a:pt x="42" y="66"/>
                </a:cubicBezTo>
                <a:cubicBezTo>
                  <a:pt x="43" y="65"/>
                  <a:pt x="46" y="65"/>
                  <a:pt x="48" y="65"/>
                </a:cubicBezTo>
                <a:cubicBezTo>
                  <a:pt x="53" y="63"/>
                  <a:pt x="54" y="62"/>
                  <a:pt x="51" y="59"/>
                </a:cubicBezTo>
                <a:cubicBezTo>
                  <a:pt x="50" y="57"/>
                  <a:pt x="49" y="56"/>
                  <a:pt x="48" y="55"/>
                </a:cubicBezTo>
                <a:cubicBezTo>
                  <a:pt x="48" y="53"/>
                  <a:pt x="49" y="52"/>
                  <a:pt x="52" y="52"/>
                </a:cubicBezTo>
                <a:cubicBezTo>
                  <a:pt x="53" y="51"/>
                  <a:pt x="53" y="51"/>
                  <a:pt x="54" y="51"/>
                </a:cubicBezTo>
                <a:cubicBezTo>
                  <a:pt x="56" y="51"/>
                  <a:pt x="58" y="52"/>
                  <a:pt x="58" y="53"/>
                </a:cubicBezTo>
                <a:cubicBezTo>
                  <a:pt x="58" y="57"/>
                  <a:pt x="60" y="60"/>
                  <a:pt x="64" y="62"/>
                </a:cubicBezTo>
                <a:cubicBezTo>
                  <a:pt x="66" y="64"/>
                  <a:pt x="65" y="67"/>
                  <a:pt x="64" y="69"/>
                </a:cubicBezTo>
                <a:cubicBezTo>
                  <a:pt x="97" y="60"/>
                  <a:pt x="97" y="60"/>
                  <a:pt x="97" y="60"/>
                </a:cubicBezTo>
                <a:cubicBezTo>
                  <a:pt x="97" y="59"/>
                  <a:pt x="97" y="59"/>
                  <a:pt x="97" y="59"/>
                </a:cubicBezTo>
                <a:cubicBezTo>
                  <a:pt x="97" y="56"/>
                  <a:pt x="99" y="53"/>
                  <a:pt x="102" y="51"/>
                </a:cubicBezTo>
                <a:cubicBezTo>
                  <a:pt x="105" y="48"/>
                  <a:pt x="106" y="47"/>
                  <a:pt x="102" y="44"/>
                </a:cubicBezTo>
                <a:cubicBezTo>
                  <a:pt x="96" y="41"/>
                  <a:pt x="96" y="37"/>
                  <a:pt x="101" y="33"/>
                </a:cubicBezTo>
                <a:cubicBezTo>
                  <a:pt x="104" y="31"/>
                  <a:pt x="105" y="29"/>
                  <a:pt x="105" y="27"/>
                </a:cubicBezTo>
                <a:cubicBezTo>
                  <a:pt x="108" y="19"/>
                  <a:pt x="115" y="15"/>
                  <a:pt x="129" y="14"/>
                </a:cubicBezTo>
                <a:cubicBezTo>
                  <a:pt x="132" y="14"/>
                  <a:pt x="135" y="13"/>
                  <a:pt x="138" y="12"/>
                </a:cubicBezTo>
                <a:cubicBezTo>
                  <a:pt x="140" y="11"/>
                  <a:pt x="143" y="10"/>
                  <a:pt x="143" y="8"/>
                </a:cubicBezTo>
                <a:cubicBezTo>
                  <a:pt x="142" y="6"/>
                  <a:pt x="140" y="5"/>
                  <a:pt x="137" y="4"/>
                </a:cubicBezTo>
                <a:cubicBezTo>
                  <a:pt x="132" y="3"/>
                  <a:pt x="128" y="1"/>
                  <a:pt x="126" y="0"/>
                </a:cubicBezTo>
              </a:path>
            </a:pathLst>
          </a:custGeom>
          <a:solidFill>
            <a:srgbClr val="6C92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3" name="Freeform 109"/>
          <p:cNvSpPr>
            <a:spLocks noEditPoints="1"/>
          </p:cNvSpPr>
          <p:nvPr/>
        </p:nvSpPr>
        <p:spPr bwMode="auto">
          <a:xfrm>
            <a:off x="7972425" y="1498600"/>
            <a:ext cx="2371725" cy="1482725"/>
          </a:xfrm>
          <a:custGeom>
            <a:avLst/>
            <a:gdLst>
              <a:gd name="T0" fmla="*/ 76 w 168"/>
              <a:gd name="T1" fmla="*/ 68 h 105"/>
              <a:gd name="T2" fmla="*/ 73 w 168"/>
              <a:gd name="T3" fmla="*/ 67 h 105"/>
              <a:gd name="T4" fmla="*/ 75 w 168"/>
              <a:gd name="T5" fmla="*/ 65 h 105"/>
              <a:gd name="T6" fmla="*/ 78 w 168"/>
              <a:gd name="T7" fmla="*/ 66 h 105"/>
              <a:gd name="T8" fmla="*/ 76 w 168"/>
              <a:gd name="T9" fmla="*/ 68 h 105"/>
              <a:gd name="T10" fmla="*/ 76 w 168"/>
              <a:gd name="T11" fmla="*/ 68 h 105"/>
              <a:gd name="T12" fmla="*/ 77 w 168"/>
              <a:gd name="T13" fmla="*/ 37 h 105"/>
              <a:gd name="T14" fmla="*/ 87 w 168"/>
              <a:gd name="T15" fmla="*/ 33 h 105"/>
              <a:gd name="T16" fmla="*/ 89 w 168"/>
              <a:gd name="T17" fmla="*/ 31 h 105"/>
              <a:gd name="T18" fmla="*/ 93 w 168"/>
              <a:gd name="T19" fmla="*/ 29 h 105"/>
              <a:gd name="T20" fmla="*/ 96 w 168"/>
              <a:gd name="T21" fmla="*/ 30 h 105"/>
              <a:gd name="T22" fmla="*/ 98 w 168"/>
              <a:gd name="T23" fmla="*/ 34 h 105"/>
              <a:gd name="T24" fmla="*/ 97 w 168"/>
              <a:gd name="T25" fmla="*/ 40 h 105"/>
              <a:gd name="T26" fmla="*/ 89 w 168"/>
              <a:gd name="T27" fmla="*/ 48 h 105"/>
              <a:gd name="T28" fmla="*/ 88 w 168"/>
              <a:gd name="T29" fmla="*/ 48 h 105"/>
              <a:gd name="T30" fmla="*/ 86 w 168"/>
              <a:gd name="T31" fmla="*/ 48 h 105"/>
              <a:gd name="T32" fmla="*/ 73 w 168"/>
              <a:gd name="T33" fmla="*/ 53 h 105"/>
              <a:gd name="T34" fmla="*/ 66 w 168"/>
              <a:gd name="T35" fmla="*/ 55 h 105"/>
              <a:gd name="T36" fmla="*/ 61 w 168"/>
              <a:gd name="T37" fmla="*/ 51 h 105"/>
              <a:gd name="T38" fmla="*/ 58 w 168"/>
              <a:gd name="T39" fmla="*/ 42 h 105"/>
              <a:gd name="T40" fmla="*/ 70 w 168"/>
              <a:gd name="T41" fmla="*/ 36 h 105"/>
              <a:gd name="T42" fmla="*/ 74 w 168"/>
              <a:gd name="T43" fmla="*/ 37 h 105"/>
              <a:gd name="T44" fmla="*/ 77 w 168"/>
              <a:gd name="T45" fmla="*/ 37 h 105"/>
              <a:gd name="T46" fmla="*/ 110 w 168"/>
              <a:gd name="T47" fmla="*/ 0 h 105"/>
              <a:gd name="T48" fmla="*/ 107 w 168"/>
              <a:gd name="T49" fmla="*/ 0 h 105"/>
              <a:gd name="T50" fmla="*/ 105 w 168"/>
              <a:gd name="T51" fmla="*/ 5 h 105"/>
              <a:gd name="T52" fmla="*/ 104 w 168"/>
              <a:gd name="T53" fmla="*/ 15 h 105"/>
              <a:gd name="T54" fmla="*/ 119 w 168"/>
              <a:gd name="T55" fmla="*/ 20 h 105"/>
              <a:gd name="T56" fmla="*/ 119 w 168"/>
              <a:gd name="T57" fmla="*/ 20 h 105"/>
              <a:gd name="T58" fmla="*/ 119 w 168"/>
              <a:gd name="T59" fmla="*/ 20 h 105"/>
              <a:gd name="T60" fmla="*/ 121 w 168"/>
              <a:gd name="T61" fmla="*/ 22 h 105"/>
              <a:gd name="T62" fmla="*/ 118 w 168"/>
              <a:gd name="T63" fmla="*/ 33 h 105"/>
              <a:gd name="T64" fmla="*/ 110 w 168"/>
              <a:gd name="T65" fmla="*/ 24 h 105"/>
              <a:gd name="T66" fmla="*/ 104 w 168"/>
              <a:gd name="T67" fmla="*/ 15 h 105"/>
              <a:gd name="T68" fmla="*/ 99 w 168"/>
              <a:gd name="T69" fmla="*/ 22 h 105"/>
              <a:gd name="T70" fmla="*/ 91 w 168"/>
              <a:gd name="T71" fmla="*/ 24 h 105"/>
              <a:gd name="T72" fmla="*/ 88 w 168"/>
              <a:gd name="T73" fmla="*/ 24 h 105"/>
              <a:gd name="T74" fmla="*/ 81 w 168"/>
              <a:gd name="T75" fmla="*/ 24 h 105"/>
              <a:gd name="T76" fmla="*/ 75 w 168"/>
              <a:gd name="T77" fmla="*/ 24 h 105"/>
              <a:gd name="T78" fmla="*/ 0 w 168"/>
              <a:gd name="T79" fmla="*/ 86 h 105"/>
              <a:gd name="T80" fmla="*/ 18 w 168"/>
              <a:gd name="T81" fmla="*/ 105 h 105"/>
              <a:gd name="T82" fmla="*/ 36 w 168"/>
              <a:gd name="T83" fmla="*/ 95 h 105"/>
              <a:gd name="T84" fmla="*/ 39 w 168"/>
              <a:gd name="T85" fmla="*/ 91 h 105"/>
              <a:gd name="T86" fmla="*/ 45 w 168"/>
              <a:gd name="T87" fmla="*/ 89 h 105"/>
              <a:gd name="T88" fmla="*/ 164 w 168"/>
              <a:gd name="T89" fmla="*/ 18 h 105"/>
              <a:gd name="T90" fmla="*/ 165 w 168"/>
              <a:gd name="T91" fmla="*/ 9 h 105"/>
              <a:gd name="T92" fmla="*/ 165 w 168"/>
              <a:gd name="T93" fmla="*/ 5 h 105"/>
              <a:gd name="T94" fmla="*/ 164 w 168"/>
              <a:gd name="T95" fmla="*/ 5 h 105"/>
              <a:gd name="T96" fmla="*/ 160 w 168"/>
              <a:gd name="T97" fmla="*/ 7 h 105"/>
              <a:gd name="T98" fmla="*/ 147 w 168"/>
              <a:gd name="T99" fmla="*/ 19 h 105"/>
              <a:gd name="T100" fmla="*/ 137 w 168"/>
              <a:gd name="T101" fmla="*/ 22 h 105"/>
              <a:gd name="T102" fmla="*/ 129 w 168"/>
              <a:gd name="T103" fmla="*/ 19 h 105"/>
              <a:gd name="T104" fmla="*/ 119 w 168"/>
              <a:gd name="T105" fmla="*/ 12 h 105"/>
              <a:gd name="T106" fmla="*/ 117 w 168"/>
              <a:gd name="T107" fmla="*/ 5 h 105"/>
              <a:gd name="T108" fmla="*/ 118 w 168"/>
              <a:gd name="T109" fmla="*/ 2 h 105"/>
              <a:gd name="T110" fmla="*/ 110 w 168"/>
              <a:gd name="T11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8" h="105">
                <a:moveTo>
                  <a:pt x="76" y="68"/>
                </a:moveTo>
                <a:cubicBezTo>
                  <a:pt x="74" y="68"/>
                  <a:pt x="73" y="68"/>
                  <a:pt x="73" y="67"/>
                </a:cubicBezTo>
                <a:cubicBezTo>
                  <a:pt x="72" y="66"/>
                  <a:pt x="74" y="65"/>
                  <a:pt x="75" y="65"/>
                </a:cubicBezTo>
                <a:cubicBezTo>
                  <a:pt x="77" y="65"/>
                  <a:pt x="78" y="65"/>
                  <a:pt x="78" y="66"/>
                </a:cubicBezTo>
                <a:cubicBezTo>
                  <a:pt x="79" y="67"/>
                  <a:pt x="77" y="68"/>
                  <a:pt x="76" y="68"/>
                </a:cubicBezTo>
                <a:cubicBezTo>
                  <a:pt x="76" y="68"/>
                  <a:pt x="76" y="68"/>
                  <a:pt x="76" y="68"/>
                </a:cubicBezTo>
                <a:moveTo>
                  <a:pt x="77" y="37"/>
                </a:moveTo>
                <a:cubicBezTo>
                  <a:pt x="81" y="37"/>
                  <a:pt x="85" y="36"/>
                  <a:pt x="87" y="33"/>
                </a:cubicBezTo>
                <a:cubicBezTo>
                  <a:pt x="87" y="32"/>
                  <a:pt x="88" y="32"/>
                  <a:pt x="89" y="31"/>
                </a:cubicBezTo>
                <a:cubicBezTo>
                  <a:pt x="90" y="30"/>
                  <a:pt x="92" y="29"/>
                  <a:pt x="93" y="29"/>
                </a:cubicBezTo>
                <a:cubicBezTo>
                  <a:pt x="94" y="29"/>
                  <a:pt x="95" y="30"/>
                  <a:pt x="96" y="30"/>
                </a:cubicBezTo>
                <a:cubicBezTo>
                  <a:pt x="99" y="31"/>
                  <a:pt x="99" y="32"/>
                  <a:pt x="98" y="34"/>
                </a:cubicBezTo>
                <a:cubicBezTo>
                  <a:pt x="96" y="36"/>
                  <a:pt x="96" y="38"/>
                  <a:pt x="97" y="40"/>
                </a:cubicBezTo>
                <a:cubicBezTo>
                  <a:pt x="99" y="44"/>
                  <a:pt x="96" y="48"/>
                  <a:pt x="89" y="48"/>
                </a:cubicBezTo>
                <a:cubicBezTo>
                  <a:pt x="88" y="48"/>
                  <a:pt x="88" y="48"/>
                  <a:pt x="88" y="48"/>
                </a:cubicBezTo>
                <a:cubicBezTo>
                  <a:pt x="87" y="48"/>
                  <a:pt x="86" y="48"/>
                  <a:pt x="86" y="48"/>
                </a:cubicBezTo>
                <a:cubicBezTo>
                  <a:pt x="80" y="48"/>
                  <a:pt x="77" y="50"/>
                  <a:pt x="73" y="53"/>
                </a:cubicBezTo>
                <a:cubicBezTo>
                  <a:pt x="72" y="54"/>
                  <a:pt x="70" y="55"/>
                  <a:pt x="66" y="55"/>
                </a:cubicBezTo>
                <a:cubicBezTo>
                  <a:pt x="63" y="55"/>
                  <a:pt x="63" y="52"/>
                  <a:pt x="61" y="51"/>
                </a:cubicBezTo>
                <a:cubicBezTo>
                  <a:pt x="55" y="47"/>
                  <a:pt x="55" y="46"/>
                  <a:pt x="58" y="42"/>
                </a:cubicBezTo>
                <a:cubicBezTo>
                  <a:pt x="61" y="38"/>
                  <a:pt x="65" y="36"/>
                  <a:pt x="70" y="36"/>
                </a:cubicBezTo>
                <a:cubicBezTo>
                  <a:pt x="71" y="36"/>
                  <a:pt x="72" y="36"/>
                  <a:pt x="74" y="37"/>
                </a:cubicBezTo>
                <a:cubicBezTo>
                  <a:pt x="75" y="37"/>
                  <a:pt x="76" y="37"/>
                  <a:pt x="77" y="37"/>
                </a:cubicBezTo>
                <a:moveTo>
                  <a:pt x="110" y="0"/>
                </a:moveTo>
                <a:cubicBezTo>
                  <a:pt x="109" y="0"/>
                  <a:pt x="108" y="0"/>
                  <a:pt x="107" y="0"/>
                </a:cubicBezTo>
                <a:cubicBezTo>
                  <a:pt x="104" y="1"/>
                  <a:pt x="104" y="3"/>
                  <a:pt x="105" y="5"/>
                </a:cubicBezTo>
                <a:cubicBezTo>
                  <a:pt x="108" y="9"/>
                  <a:pt x="106" y="12"/>
                  <a:pt x="104" y="15"/>
                </a:cubicBezTo>
                <a:cubicBezTo>
                  <a:pt x="109" y="17"/>
                  <a:pt x="112" y="20"/>
                  <a:pt x="119" y="20"/>
                </a:cubicBezTo>
                <a:cubicBezTo>
                  <a:pt x="119" y="20"/>
                  <a:pt x="119" y="20"/>
                  <a:pt x="119" y="20"/>
                </a:cubicBezTo>
                <a:cubicBezTo>
                  <a:pt x="119" y="20"/>
                  <a:pt x="119" y="20"/>
                  <a:pt x="119" y="20"/>
                </a:cubicBezTo>
                <a:cubicBezTo>
                  <a:pt x="120" y="20"/>
                  <a:pt x="121" y="22"/>
                  <a:pt x="121" y="22"/>
                </a:cubicBezTo>
                <a:cubicBezTo>
                  <a:pt x="122" y="26"/>
                  <a:pt x="123" y="30"/>
                  <a:pt x="118" y="33"/>
                </a:cubicBezTo>
                <a:cubicBezTo>
                  <a:pt x="112" y="31"/>
                  <a:pt x="117" y="26"/>
                  <a:pt x="110" y="24"/>
                </a:cubicBezTo>
                <a:cubicBezTo>
                  <a:pt x="106" y="23"/>
                  <a:pt x="103" y="20"/>
                  <a:pt x="104" y="15"/>
                </a:cubicBezTo>
                <a:cubicBezTo>
                  <a:pt x="102" y="17"/>
                  <a:pt x="100" y="20"/>
                  <a:pt x="99" y="22"/>
                </a:cubicBezTo>
                <a:cubicBezTo>
                  <a:pt x="97" y="23"/>
                  <a:pt x="94" y="24"/>
                  <a:pt x="91" y="24"/>
                </a:cubicBezTo>
                <a:cubicBezTo>
                  <a:pt x="90" y="24"/>
                  <a:pt x="89" y="24"/>
                  <a:pt x="88" y="24"/>
                </a:cubicBezTo>
                <a:cubicBezTo>
                  <a:pt x="85" y="24"/>
                  <a:pt x="83" y="24"/>
                  <a:pt x="81" y="24"/>
                </a:cubicBezTo>
                <a:cubicBezTo>
                  <a:pt x="79" y="24"/>
                  <a:pt x="77" y="24"/>
                  <a:pt x="75" y="24"/>
                </a:cubicBezTo>
                <a:cubicBezTo>
                  <a:pt x="0" y="86"/>
                  <a:pt x="0" y="86"/>
                  <a:pt x="0" y="86"/>
                </a:cubicBezTo>
                <a:cubicBezTo>
                  <a:pt x="7" y="92"/>
                  <a:pt x="13" y="99"/>
                  <a:pt x="18" y="105"/>
                </a:cubicBezTo>
                <a:cubicBezTo>
                  <a:pt x="36" y="95"/>
                  <a:pt x="36" y="95"/>
                  <a:pt x="36" y="95"/>
                </a:cubicBezTo>
                <a:cubicBezTo>
                  <a:pt x="35" y="93"/>
                  <a:pt x="36" y="92"/>
                  <a:pt x="39" y="91"/>
                </a:cubicBezTo>
                <a:cubicBezTo>
                  <a:pt x="41" y="91"/>
                  <a:pt x="43" y="90"/>
                  <a:pt x="45" y="89"/>
                </a:cubicBezTo>
                <a:cubicBezTo>
                  <a:pt x="164" y="18"/>
                  <a:pt x="164" y="18"/>
                  <a:pt x="164" y="18"/>
                </a:cubicBezTo>
                <a:cubicBezTo>
                  <a:pt x="162" y="15"/>
                  <a:pt x="163" y="12"/>
                  <a:pt x="165" y="9"/>
                </a:cubicBezTo>
                <a:cubicBezTo>
                  <a:pt x="166" y="7"/>
                  <a:pt x="168" y="6"/>
                  <a:pt x="165" y="5"/>
                </a:cubicBezTo>
                <a:cubicBezTo>
                  <a:pt x="164" y="5"/>
                  <a:pt x="164" y="5"/>
                  <a:pt x="164" y="5"/>
                </a:cubicBezTo>
                <a:cubicBezTo>
                  <a:pt x="162" y="5"/>
                  <a:pt x="160" y="6"/>
                  <a:pt x="160" y="7"/>
                </a:cubicBezTo>
                <a:cubicBezTo>
                  <a:pt x="157" y="12"/>
                  <a:pt x="152" y="16"/>
                  <a:pt x="147" y="19"/>
                </a:cubicBezTo>
                <a:cubicBezTo>
                  <a:pt x="144" y="21"/>
                  <a:pt x="141" y="22"/>
                  <a:pt x="137" y="22"/>
                </a:cubicBezTo>
                <a:cubicBezTo>
                  <a:pt x="134" y="22"/>
                  <a:pt x="131" y="21"/>
                  <a:pt x="129" y="19"/>
                </a:cubicBezTo>
                <a:cubicBezTo>
                  <a:pt x="126" y="16"/>
                  <a:pt x="123" y="14"/>
                  <a:pt x="119" y="12"/>
                </a:cubicBezTo>
                <a:cubicBezTo>
                  <a:pt x="115" y="10"/>
                  <a:pt x="115" y="8"/>
                  <a:pt x="117" y="5"/>
                </a:cubicBezTo>
                <a:cubicBezTo>
                  <a:pt x="118" y="4"/>
                  <a:pt x="122" y="3"/>
                  <a:pt x="118" y="2"/>
                </a:cubicBezTo>
                <a:cubicBezTo>
                  <a:pt x="116" y="1"/>
                  <a:pt x="113" y="0"/>
                  <a:pt x="110" y="0"/>
                </a:cubicBezTo>
              </a:path>
            </a:pathLst>
          </a:custGeom>
          <a:solidFill>
            <a:srgbClr val="C436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5" name="Freeform 111"/>
          <p:cNvSpPr>
            <a:spLocks noEditPoints="1"/>
          </p:cNvSpPr>
          <p:nvPr/>
        </p:nvSpPr>
        <p:spPr bwMode="auto">
          <a:xfrm>
            <a:off x="7181850" y="1427163"/>
            <a:ext cx="3373438" cy="1865313"/>
          </a:xfrm>
          <a:custGeom>
            <a:avLst/>
            <a:gdLst>
              <a:gd name="T0" fmla="*/ 199 w 239"/>
              <a:gd name="T1" fmla="*/ 126 h 132"/>
              <a:gd name="T2" fmla="*/ 209 w 239"/>
              <a:gd name="T3" fmla="*/ 132 h 132"/>
              <a:gd name="T4" fmla="*/ 208 w 239"/>
              <a:gd name="T5" fmla="*/ 131 h 132"/>
              <a:gd name="T6" fmla="*/ 204 w 239"/>
              <a:gd name="T7" fmla="*/ 124 h 132"/>
              <a:gd name="T8" fmla="*/ 1 w 239"/>
              <a:gd name="T9" fmla="*/ 52 h 132"/>
              <a:gd name="T10" fmla="*/ 5 w 239"/>
              <a:gd name="T11" fmla="*/ 56 h 132"/>
              <a:gd name="T12" fmla="*/ 4 w 239"/>
              <a:gd name="T13" fmla="*/ 52 h 132"/>
              <a:gd name="T14" fmla="*/ 37 w 239"/>
              <a:gd name="T15" fmla="*/ 37 h 132"/>
              <a:gd name="T16" fmla="*/ 23 w 239"/>
              <a:gd name="T17" fmla="*/ 45 h 132"/>
              <a:gd name="T18" fmla="*/ 16 w 239"/>
              <a:gd name="T19" fmla="*/ 61 h 132"/>
              <a:gd name="T20" fmla="*/ 17 w 239"/>
              <a:gd name="T21" fmla="*/ 62 h 132"/>
              <a:gd name="T22" fmla="*/ 20 w 239"/>
              <a:gd name="T23" fmla="*/ 55 h 132"/>
              <a:gd name="T24" fmla="*/ 37 w 239"/>
              <a:gd name="T25" fmla="*/ 37 h 132"/>
              <a:gd name="T26" fmla="*/ 123 w 239"/>
              <a:gd name="T27" fmla="*/ 28 h 132"/>
              <a:gd name="T28" fmla="*/ 106 w 239"/>
              <a:gd name="T29" fmla="*/ 36 h 132"/>
              <a:gd name="T30" fmla="*/ 79 w 239"/>
              <a:gd name="T31" fmla="*/ 51 h 132"/>
              <a:gd name="T32" fmla="*/ 65 w 239"/>
              <a:gd name="T33" fmla="*/ 57 h 132"/>
              <a:gd name="T34" fmla="*/ 58 w 239"/>
              <a:gd name="T35" fmla="*/ 58 h 132"/>
              <a:gd name="T36" fmla="*/ 84 w 239"/>
              <a:gd name="T37" fmla="*/ 52 h 132"/>
              <a:gd name="T38" fmla="*/ 111 w 239"/>
              <a:gd name="T39" fmla="*/ 38 h 132"/>
              <a:gd name="T40" fmla="*/ 136 w 239"/>
              <a:gd name="T41" fmla="*/ 25 h 132"/>
              <a:gd name="T42" fmla="*/ 224 w 239"/>
              <a:gd name="T43" fmla="*/ 21 h 132"/>
              <a:gd name="T44" fmla="*/ 226 w 239"/>
              <a:gd name="T45" fmla="*/ 28 h 132"/>
              <a:gd name="T46" fmla="*/ 228 w 239"/>
              <a:gd name="T47" fmla="*/ 56 h 132"/>
              <a:gd name="T48" fmla="*/ 232 w 239"/>
              <a:gd name="T49" fmla="*/ 64 h 132"/>
              <a:gd name="T50" fmla="*/ 236 w 239"/>
              <a:gd name="T51" fmla="*/ 54 h 132"/>
              <a:gd name="T52" fmla="*/ 235 w 239"/>
              <a:gd name="T53" fmla="*/ 29 h 132"/>
              <a:gd name="T54" fmla="*/ 228 w 239"/>
              <a:gd name="T55" fmla="*/ 24 h 132"/>
              <a:gd name="T56" fmla="*/ 224 w 239"/>
              <a:gd name="T57" fmla="*/ 21 h 132"/>
              <a:gd name="T58" fmla="*/ 165 w 239"/>
              <a:gd name="T59" fmla="*/ 0 h 132"/>
              <a:gd name="T60" fmla="*/ 154 w 239"/>
              <a:gd name="T61" fmla="*/ 9 h 132"/>
              <a:gd name="T62" fmla="*/ 167 w 239"/>
              <a:gd name="T6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132">
                <a:moveTo>
                  <a:pt x="204" y="124"/>
                </a:moveTo>
                <a:cubicBezTo>
                  <a:pt x="199" y="126"/>
                  <a:pt x="199" y="126"/>
                  <a:pt x="199" y="126"/>
                </a:cubicBezTo>
                <a:cubicBezTo>
                  <a:pt x="199" y="129"/>
                  <a:pt x="201" y="132"/>
                  <a:pt x="208" y="132"/>
                </a:cubicBezTo>
                <a:cubicBezTo>
                  <a:pt x="208" y="132"/>
                  <a:pt x="209" y="132"/>
                  <a:pt x="209" y="132"/>
                </a:cubicBezTo>
                <a:cubicBezTo>
                  <a:pt x="209" y="132"/>
                  <a:pt x="209" y="132"/>
                  <a:pt x="209" y="132"/>
                </a:cubicBezTo>
                <a:cubicBezTo>
                  <a:pt x="209" y="132"/>
                  <a:pt x="208" y="132"/>
                  <a:pt x="208" y="131"/>
                </a:cubicBezTo>
                <a:cubicBezTo>
                  <a:pt x="208" y="131"/>
                  <a:pt x="208" y="131"/>
                  <a:pt x="208" y="131"/>
                </a:cubicBezTo>
                <a:cubicBezTo>
                  <a:pt x="203" y="129"/>
                  <a:pt x="203" y="127"/>
                  <a:pt x="204" y="124"/>
                </a:cubicBezTo>
                <a:moveTo>
                  <a:pt x="3" y="52"/>
                </a:moveTo>
                <a:cubicBezTo>
                  <a:pt x="2" y="52"/>
                  <a:pt x="2" y="52"/>
                  <a:pt x="1" y="52"/>
                </a:cubicBezTo>
                <a:cubicBezTo>
                  <a:pt x="0" y="54"/>
                  <a:pt x="0" y="54"/>
                  <a:pt x="0" y="54"/>
                </a:cubicBezTo>
                <a:cubicBezTo>
                  <a:pt x="2" y="55"/>
                  <a:pt x="4" y="55"/>
                  <a:pt x="5" y="56"/>
                </a:cubicBezTo>
                <a:cubicBezTo>
                  <a:pt x="5" y="56"/>
                  <a:pt x="5" y="55"/>
                  <a:pt x="6" y="54"/>
                </a:cubicBezTo>
                <a:cubicBezTo>
                  <a:pt x="6" y="53"/>
                  <a:pt x="5" y="52"/>
                  <a:pt x="4" y="52"/>
                </a:cubicBezTo>
                <a:cubicBezTo>
                  <a:pt x="3" y="52"/>
                  <a:pt x="3" y="52"/>
                  <a:pt x="3" y="52"/>
                </a:cubicBezTo>
                <a:moveTo>
                  <a:pt x="37" y="37"/>
                </a:moveTo>
                <a:cubicBezTo>
                  <a:pt x="35" y="37"/>
                  <a:pt x="34" y="38"/>
                  <a:pt x="33" y="39"/>
                </a:cubicBezTo>
                <a:cubicBezTo>
                  <a:pt x="30" y="41"/>
                  <a:pt x="27" y="43"/>
                  <a:pt x="23" y="45"/>
                </a:cubicBezTo>
                <a:cubicBezTo>
                  <a:pt x="15" y="48"/>
                  <a:pt x="9" y="52"/>
                  <a:pt x="17" y="58"/>
                </a:cubicBezTo>
                <a:cubicBezTo>
                  <a:pt x="18" y="58"/>
                  <a:pt x="17" y="60"/>
                  <a:pt x="16" y="61"/>
                </a:cubicBezTo>
                <a:cubicBezTo>
                  <a:pt x="15" y="61"/>
                  <a:pt x="15" y="61"/>
                  <a:pt x="15" y="61"/>
                </a:cubicBezTo>
                <a:cubicBezTo>
                  <a:pt x="16" y="61"/>
                  <a:pt x="16" y="62"/>
                  <a:pt x="17" y="62"/>
                </a:cubicBezTo>
                <a:cubicBezTo>
                  <a:pt x="21" y="61"/>
                  <a:pt x="22" y="59"/>
                  <a:pt x="21" y="56"/>
                </a:cubicBezTo>
                <a:cubicBezTo>
                  <a:pt x="21" y="56"/>
                  <a:pt x="21" y="55"/>
                  <a:pt x="20" y="55"/>
                </a:cubicBezTo>
                <a:cubicBezTo>
                  <a:pt x="20" y="52"/>
                  <a:pt x="27" y="45"/>
                  <a:pt x="32" y="44"/>
                </a:cubicBezTo>
                <a:cubicBezTo>
                  <a:pt x="37" y="37"/>
                  <a:pt x="37" y="37"/>
                  <a:pt x="37" y="37"/>
                </a:cubicBezTo>
                <a:moveTo>
                  <a:pt x="131" y="24"/>
                </a:moveTo>
                <a:cubicBezTo>
                  <a:pt x="128" y="24"/>
                  <a:pt x="125" y="25"/>
                  <a:pt x="123" y="28"/>
                </a:cubicBezTo>
                <a:cubicBezTo>
                  <a:pt x="122" y="30"/>
                  <a:pt x="118" y="31"/>
                  <a:pt x="114" y="31"/>
                </a:cubicBezTo>
                <a:cubicBezTo>
                  <a:pt x="110" y="32"/>
                  <a:pt x="107" y="33"/>
                  <a:pt x="106" y="36"/>
                </a:cubicBezTo>
                <a:cubicBezTo>
                  <a:pt x="106" y="38"/>
                  <a:pt x="103" y="39"/>
                  <a:pt x="100" y="39"/>
                </a:cubicBezTo>
                <a:cubicBezTo>
                  <a:pt x="89" y="41"/>
                  <a:pt x="80" y="44"/>
                  <a:pt x="79" y="51"/>
                </a:cubicBezTo>
                <a:cubicBezTo>
                  <a:pt x="78" y="54"/>
                  <a:pt x="72" y="57"/>
                  <a:pt x="67" y="57"/>
                </a:cubicBezTo>
                <a:cubicBezTo>
                  <a:pt x="66" y="57"/>
                  <a:pt x="66" y="57"/>
                  <a:pt x="65" y="57"/>
                </a:cubicBezTo>
                <a:cubicBezTo>
                  <a:pt x="63" y="57"/>
                  <a:pt x="62" y="56"/>
                  <a:pt x="61" y="55"/>
                </a:cubicBezTo>
                <a:cubicBezTo>
                  <a:pt x="58" y="58"/>
                  <a:pt x="58" y="58"/>
                  <a:pt x="58" y="58"/>
                </a:cubicBezTo>
                <a:cubicBezTo>
                  <a:pt x="62" y="59"/>
                  <a:pt x="65" y="60"/>
                  <a:pt x="68" y="60"/>
                </a:cubicBezTo>
                <a:cubicBezTo>
                  <a:pt x="75" y="60"/>
                  <a:pt x="81" y="57"/>
                  <a:pt x="84" y="52"/>
                </a:cubicBezTo>
                <a:cubicBezTo>
                  <a:pt x="86" y="47"/>
                  <a:pt x="92" y="44"/>
                  <a:pt x="100" y="42"/>
                </a:cubicBezTo>
                <a:cubicBezTo>
                  <a:pt x="105" y="42"/>
                  <a:pt x="107" y="40"/>
                  <a:pt x="111" y="38"/>
                </a:cubicBezTo>
                <a:cubicBezTo>
                  <a:pt x="117" y="35"/>
                  <a:pt x="123" y="30"/>
                  <a:pt x="131" y="29"/>
                </a:cubicBezTo>
                <a:cubicBezTo>
                  <a:pt x="136" y="25"/>
                  <a:pt x="136" y="25"/>
                  <a:pt x="136" y="25"/>
                </a:cubicBezTo>
                <a:cubicBezTo>
                  <a:pt x="135" y="25"/>
                  <a:pt x="133" y="24"/>
                  <a:pt x="131" y="24"/>
                </a:cubicBezTo>
                <a:moveTo>
                  <a:pt x="224" y="21"/>
                </a:moveTo>
                <a:cubicBezTo>
                  <a:pt x="220" y="23"/>
                  <a:pt x="220" y="23"/>
                  <a:pt x="220" y="23"/>
                </a:cubicBezTo>
                <a:cubicBezTo>
                  <a:pt x="221" y="25"/>
                  <a:pt x="223" y="26"/>
                  <a:pt x="226" y="28"/>
                </a:cubicBezTo>
                <a:cubicBezTo>
                  <a:pt x="229" y="29"/>
                  <a:pt x="230" y="30"/>
                  <a:pt x="230" y="32"/>
                </a:cubicBezTo>
                <a:cubicBezTo>
                  <a:pt x="228" y="40"/>
                  <a:pt x="233" y="48"/>
                  <a:pt x="228" y="56"/>
                </a:cubicBezTo>
                <a:cubicBezTo>
                  <a:pt x="225" y="61"/>
                  <a:pt x="225" y="64"/>
                  <a:pt x="228" y="66"/>
                </a:cubicBezTo>
                <a:cubicBezTo>
                  <a:pt x="232" y="64"/>
                  <a:pt x="232" y="64"/>
                  <a:pt x="232" y="64"/>
                </a:cubicBezTo>
                <a:cubicBezTo>
                  <a:pt x="231" y="63"/>
                  <a:pt x="231" y="61"/>
                  <a:pt x="232" y="58"/>
                </a:cubicBezTo>
                <a:cubicBezTo>
                  <a:pt x="233" y="57"/>
                  <a:pt x="234" y="55"/>
                  <a:pt x="236" y="54"/>
                </a:cubicBezTo>
                <a:cubicBezTo>
                  <a:pt x="238" y="52"/>
                  <a:pt x="239" y="51"/>
                  <a:pt x="238" y="49"/>
                </a:cubicBezTo>
                <a:cubicBezTo>
                  <a:pt x="234" y="43"/>
                  <a:pt x="235" y="36"/>
                  <a:pt x="235" y="29"/>
                </a:cubicBezTo>
                <a:cubicBezTo>
                  <a:pt x="235" y="27"/>
                  <a:pt x="235" y="24"/>
                  <a:pt x="229" y="24"/>
                </a:cubicBezTo>
                <a:cubicBezTo>
                  <a:pt x="228" y="24"/>
                  <a:pt x="228" y="24"/>
                  <a:pt x="228" y="24"/>
                </a:cubicBezTo>
                <a:cubicBezTo>
                  <a:pt x="228" y="24"/>
                  <a:pt x="228" y="24"/>
                  <a:pt x="228" y="24"/>
                </a:cubicBezTo>
                <a:cubicBezTo>
                  <a:pt x="224" y="24"/>
                  <a:pt x="224" y="22"/>
                  <a:pt x="224" y="21"/>
                </a:cubicBezTo>
                <a:cubicBezTo>
                  <a:pt x="224" y="21"/>
                  <a:pt x="224" y="21"/>
                  <a:pt x="224" y="21"/>
                </a:cubicBezTo>
                <a:moveTo>
                  <a:pt x="165" y="0"/>
                </a:moveTo>
                <a:cubicBezTo>
                  <a:pt x="163" y="0"/>
                  <a:pt x="162" y="0"/>
                  <a:pt x="160" y="1"/>
                </a:cubicBezTo>
                <a:cubicBezTo>
                  <a:pt x="153" y="4"/>
                  <a:pt x="151" y="6"/>
                  <a:pt x="154" y="9"/>
                </a:cubicBezTo>
                <a:cubicBezTo>
                  <a:pt x="155" y="9"/>
                  <a:pt x="155" y="9"/>
                  <a:pt x="155" y="10"/>
                </a:cubicBezTo>
                <a:cubicBezTo>
                  <a:pt x="167" y="0"/>
                  <a:pt x="167" y="0"/>
                  <a:pt x="167" y="0"/>
                </a:cubicBezTo>
                <a:cubicBezTo>
                  <a:pt x="166" y="0"/>
                  <a:pt x="166" y="0"/>
                  <a:pt x="165"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6" name="Freeform 112"/>
          <p:cNvSpPr>
            <a:spLocks/>
          </p:cNvSpPr>
          <p:nvPr/>
        </p:nvSpPr>
        <p:spPr bwMode="auto">
          <a:xfrm>
            <a:off x="9975850" y="2332038"/>
            <a:ext cx="790575" cy="876300"/>
          </a:xfrm>
          <a:custGeom>
            <a:avLst/>
            <a:gdLst>
              <a:gd name="T0" fmla="*/ 34 w 56"/>
              <a:gd name="T1" fmla="*/ 0 h 62"/>
              <a:gd name="T2" fmla="*/ 30 w 56"/>
              <a:gd name="T3" fmla="*/ 2 h 62"/>
              <a:gd name="T4" fmla="*/ 41 w 56"/>
              <a:gd name="T5" fmla="*/ 6 h 62"/>
              <a:gd name="T6" fmla="*/ 47 w 56"/>
              <a:gd name="T7" fmla="*/ 10 h 62"/>
              <a:gd name="T8" fmla="*/ 42 w 56"/>
              <a:gd name="T9" fmla="*/ 14 h 62"/>
              <a:gd name="T10" fmla="*/ 33 w 56"/>
              <a:gd name="T11" fmla="*/ 16 h 62"/>
              <a:gd name="T12" fmla="*/ 9 w 56"/>
              <a:gd name="T13" fmla="*/ 29 h 62"/>
              <a:gd name="T14" fmla="*/ 5 w 56"/>
              <a:gd name="T15" fmla="*/ 35 h 62"/>
              <a:gd name="T16" fmla="*/ 6 w 56"/>
              <a:gd name="T17" fmla="*/ 46 h 62"/>
              <a:gd name="T18" fmla="*/ 6 w 56"/>
              <a:gd name="T19" fmla="*/ 53 h 62"/>
              <a:gd name="T20" fmla="*/ 1 w 56"/>
              <a:gd name="T21" fmla="*/ 61 h 62"/>
              <a:gd name="T22" fmla="*/ 1 w 56"/>
              <a:gd name="T23" fmla="*/ 62 h 62"/>
              <a:gd name="T24" fmla="*/ 6 w 56"/>
              <a:gd name="T25" fmla="*/ 60 h 62"/>
              <a:gd name="T26" fmla="*/ 7 w 56"/>
              <a:gd name="T27" fmla="*/ 59 h 62"/>
              <a:gd name="T28" fmla="*/ 16 w 56"/>
              <a:gd name="T29" fmla="*/ 53 h 62"/>
              <a:gd name="T30" fmla="*/ 18 w 56"/>
              <a:gd name="T31" fmla="*/ 48 h 62"/>
              <a:gd name="T32" fmla="*/ 10 w 56"/>
              <a:gd name="T33" fmla="*/ 44 h 62"/>
              <a:gd name="T34" fmla="*/ 9 w 56"/>
              <a:gd name="T35" fmla="*/ 38 h 62"/>
              <a:gd name="T36" fmla="*/ 15 w 56"/>
              <a:gd name="T37" fmla="*/ 30 h 62"/>
              <a:gd name="T38" fmla="*/ 33 w 56"/>
              <a:gd name="T39" fmla="*/ 19 h 62"/>
              <a:gd name="T40" fmla="*/ 56 w 56"/>
              <a:gd name="T41" fmla="*/ 11 h 62"/>
              <a:gd name="T42" fmla="*/ 56 w 56"/>
              <a:gd name="T43" fmla="*/ 10 h 62"/>
              <a:gd name="T44" fmla="*/ 50 w 56"/>
              <a:gd name="T45" fmla="*/ 4 h 62"/>
              <a:gd name="T46" fmla="*/ 44 w 56"/>
              <a:gd name="T47" fmla="*/ 3 h 62"/>
              <a:gd name="T48" fmla="*/ 34 w 56"/>
              <a:gd name="T4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62">
                <a:moveTo>
                  <a:pt x="34" y="0"/>
                </a:moveTo>
                <a:cubicBezTo>
                  <a:pt x="30" y="2"/>
                  <a:pt x="30" y="2"/>
                  <a:pt x="30" y="2"/>
                </a:cubicBezTo>
                <a:cubicBezTo>
                  <a:pt x="32" y="3"/>
                  <a:pt x="36" y="5"/>
                  <a:pt x="41" y="6"/>
                </a:cubicBezTo>
                <a:cubicBezTo>
                  <a:pt x="44" y="7"/>
                  <a:pt x="46" y="8"/>
                  <a:pt x="47" y="10"/>
                </a:cubicBezTo>
                <a:cubicBezTo>
                  <a:pt x="47" y="12"/>
                  <a:pt x="44" y="13"/>
                  <a:pt x="42" y="14"/>
                </a:cubicBezTo>
                <a:cubicBezTo>
                  <a:pt x="39" y="15"/>
                  <a:pt x="36" y="16"/>
                  <a:pt x="33" y="16"/>
                </a:cubicBezTo>
                <a:cubicBezTo>
                  <a:pt x="19" y="17"/>
                  <a:pt x="12" y="21"/>
                  <a:pt x="9" y="29"/>
                </a:cubicBezTo>
                <a:cubicBezTo>
                  <a:pt x="9" y="31"/>
                  <a:pt x="8" y="33"/>
                  <a:pt x="5" y="35"/>
                </a:cubicBezTo>
                <a:cubicBezTo>
                  <a:pt x="0" y="39"/>
                  <a:pt x="0" y="43"/>
                  <a:pt x="6" y="46"/>
                </a:cubicBezTo>
                <a:cubicBezTo>
                  <a:pt x="10" y="49"/>
                  <a:pt x="9" y="50"/>
                  <a:pt x="6" y="53"/>
                </a:cubicBezTo>
                <a:cubicBezTo>
                  <a:pt x="3" y="55"/>
                  <a:pt x="1" y="58"/>
                  <a:pt x="1" y="61"/>
                </a:cubicBezTo>
                <a:cubicBezTo>
                  <a:pt x="1" y="61"/>
                  <a:pt x="1" y="61"/>
                  <a:pt x="1" y="62"/>
                </a:cubicBezTo>
                <a:cubicBezTo>
                  <a:pt x="6" y="60"/>
                  <a:pt x="6" y="60"/>
                  <a:pt x="6" y="60"/>
                </a:cubicBezTo>
                <a:cubicBezTo>
                  <a:pt x="7" y="60"/>
                  <a:pt x="7" y="59"/>
                  <a:pt x="7" y="59"/>
                </a:cubicBezTo>
                <a:cubicBezTo>
                  <a:pt x="8" y="55"/>
                  <a:pt x="10" y="54"/>
                  <a:pt x="16" y="53"/>
                </a:cubicBezTo>
                <a:cubicBezTo>
                  <a:pt x="21" y="52"/>
                  <a:pt x="22" y="50"/>
                  <a:pt x="18" y="48"/>
                </a:cubicBezTo>
                <a:cubicBezTo>
                  <a:pt x="15" y="47"/>
                  <a:pt x="12" y="46"/>
                  <a:pt x="10" y="44"/>
                </a:cubicBezTo>
                <a:cubicBezTo>
                  <a:pt x="5" y="42"/>
                  <a:pt x="4" y="40"/>
                  <a:pt x="9" y="38"/>
                </a:cubicBezTo>
                <a:cubicBezTo>
                  <a:pt x="13" y="36"/>
                  <a:pt x="14" y="33"/>
                  <a:pt x="15" y="30"/>
                </a:cubicBezTo>
                <a:cubicBezTo>
                  <a:pt x="15" y="24"/>
                  <a:pt x="23" y="20"/>
                  <a:pt x="33" y="19"/>
                </a:cubicBezTo>
                <a:cubicBezTo>
                  <a:pt x="43" y="19"/>
                  <a:pt x="49" y="15"/>
                  <a:pt x="56" y="11"/>
                </a:cubicBezTo>
                <a:cubicBezTo>
                  <a:pt x="56" y="11"/>
                  <a:pt x="56" y="10"/>
                  <a:pt x="56" y="10"/>
                </a:cubicBezTo>
                <a:cubicBezTo>
                  <a:pt x="54" y="8"/>
                  <a:pt x="52" y="6"/>
                  <a:pt x="50" y="4"/>
                </a:cubicBezTo>
                <a:cubicBezTo>
                  <a:pt x="50" y="3"/>
                  <a:pt x="46" y="3"/>
                  <a:pt x="44" y="3"/>
                </a:cubicBezTo>
                <a:cubicBezTo>
                  <a:pt x="39" y="3"/>
                  <a:pt x="35" y="2"/>
                  <a:pt x="34" y="0"/>
                </a:cubicBezTo>
              </a:path>
            </a:pathLst>
          </a:custGeom>
          <a:solidFill>
            <a:srgbClr val="668A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7" name="Freeform 113"/>
          <p:cNvSpPr>
            <a:spLocks/>
          </p:cNvSpPr>
          <p:nvPr/>
        </p:nvSpPr>
        <p:spPr bwMode="auto">
          <a:xfrm>
            <a:off x="9031288" y="1427163"/>
            <a:ext cx="1439863" cy="409575"/>
          </a:xfrm>
          <a:custGeom>
            <a:avLst/>
            <a:gdLst>
              <a:gd name="T0" fmla="*/ 36 w 102"/>
              <a:gd name="T1" fmla="*/ 0 h 29"/>
              <a:gd name="T2" fmla="*/ 24 w 102"/>
              <a:gd name="T3" fmla="*/ 10 h 29"/>
              <a:gd name="T4" fmla="*/ 24 w 102"/>
              <a:gd name="T5" fmla="*/ 21 h 29"/>
              <a:gd name="T6" fmla="*/ 18 w 102"/>
              <a:gd name="T7" fmla="*/ 26 h 29"/>
              <a:gd name="T8" fmla="*/ 16 w 102"/>
              <a:gd name="T9" fmla="*/ 27 h 29"/>
              <a:gd name="T10" fmla="*/ 9 w 102"/>
              <a:gd name="T11" fmla="*/ 25 h 29"/>
              <a:gd name="T12" fmla="*/ 5 w 102"/>
              <a:gd name="T13" fmla="*/ 25 h 29"/>
              <a:gd name="T14" fmla="*/ 0 w 102"/>
              <a:gd name="T15" fmla="*/ 29 h 29"/>
              <a:gd name="T16" fmla="*/ 6 w 102"/>
              <a:gd name="T17" fmla="*/ 29 h 29"/>
              <a:gd name="T18" fmla="*/ 13 w 102"/>
              <a:gd name="T19" fmla="*/ 29 h 29"/>
              <a:gd name="T20" fmla="*/ 16 w 102"/>
              <a:gd name="T21" fmla="*/ 29 h 29"/>
              <a:gd name="T22" fmla="*/ 24 w 102"/>
              <a:gd name="T23" fmla="*/ 27 h 29"/>
              <a:gd name="T24" fmla="*/ 29 w 102"/>
              <a:gd name="T25" fmla="*/ 20 h 29"/>
              <a:gd name="T26" fmla="*/ 29 w 102"/>
              <a:gd name="T27" fmla="*/ 20 h 29"/>
              <a:gd name="T28" fmla="*/ 29 w 102"/>
              <a:gd name="T29" fmla="*/ 20 h 29"/>
              <a:gd name="T30" fmla="*/ 30 w 102"/>
              <a:gd name="T31" fmla="*/ 10 h 29"/>
              <a:gd name="T32" fmla="*/ 32 w 102"/>
              <a:gd name="T33" fmla="*/ 5 h 29"/>
              <a:gd name="T34" fmla="*/ 35 w 102"/>
              <a:gd name="T35" fmla="*/ 5 h 29"/>
              <a:gd name="T36" fmla="*/ 43 w 102"/>
              <a:gd name="T37" fmla="*/ 7 h 29"/>
              <a:gd name="T38" fmla="*/ 42 w 102"/>
              <a:gd name="T39" fmla="*/ 10 h 29"/>
              <a:gd name="T40" fmla="*/ 44 w 102"/>
              <a:gd name="T41" fmla="*/ 17 h 29"/>
              <a:gd name="T42" fmla="*/ 54 w 102"/>
              <a:gd name="T43" fmla="*/ 24 h 29"/>
              <a:gd name="T44" fmla="*/ 62 w 102"/>
              <a:gd name="T45" fmla="*/ 27 h 29"/>
              <a:gd name="T46" fmla="*/ 72 w 102"/>
              <a:gd name="T47" fmla="*/ 24 h 29"/>
              <a:gd name="T48" fmla="*/ 85 w 102"/>
              <a:gd name="T49" fmla="*/ 12 h 29"/>
              <a:gd name="T50" fmla="*/ 89 w 102"/>
              <a:gd name="T51" fmla="*/ 10 h 29"/>
              <a:gd name="T52" fmla="*/ 90 w 102"/>
              <a:gd name="T53" fmla="*/ 10 h 29"/>
              <a:gd name="T54" fmla="*/ 90 w 102"/>
              <a:gd name="T55" fmla="*/ 14 h 29"/>
              <a:gd name="T56" fmla="*/ 89 w 102"/>
              <a:gd name="T57" fmla="*/ 23 h 29"/>
              <a:gd name="T58" fmla="*/ 93 w 102"/>
              <a:gd name="T59" fmla="*/ 21 h 29"/>
              <a:gd name="T60" fmla="*/ 97 w 102"/>
              <a:gd name="T61" fmla="*/ 14 h 29"/>
              <a:gd name="T62" fmla="*/ 99 w 102"/>
              <a:gd name="T63" fmla="*/ 9 h 29"/>
              <a:gd name="T64" fmla="*/ 88 w 102"/>
              <a:gd name="T65" fmla="*/ 4 h 29"/>
              <a:gd name="T66" fmla="*/ 87 w 102"/>
              <a:gd name="T67" fmla="*/ 4 h 29"/>
              <a:gd name="T68" fmla="*/ 83 w 102"/>
              <a:gd name="T69" fmla="*/ 6 h 29"/>
              <a:gd name="T70" fmla="*/ 67 w 102"/>
              <a:gd name="T71" fmla="*/ 23 h 29"/>
              <a:gd name="T72" fmla="*/ 63 w 102"/>
              <a:gd name="T73" fmla="*/ 25 h 29"/>
              <a:gd name="T74" fmla="*/ 62 w 102"/>
              <a:gd name="T75" fmla="*/ 25 h 29"/>
              <a:gd name="T76" fmla="*/ 57 w 102"/>
              <a:gd name="T77" fmla="*/ 21 h 29"/>
              <a:gd name="T78" fmla="*/ 52 w 102"/>
              <a:gd name="T79" fmla="*/ 16 h 29"/>
              <a:gd name="T80" fmla="*/ 45 w 102"/>
              <a:gd name="T81" fmla="*/ 13 h 29"/>
              <a:gd name="T82" fmla="*/ 51 w 102"/>
              <a:gd name="T83" fmla="*/ 10 h 29"/>
              <a:gd name="T84" fmla="*/ 54 w 102"/>
              <a:gd name="T85" fmla="*/ 5 h 29"/>
              <a:gd name="T86" fmla="*/ 50 w 102"/>
              <a:gd name="T87" fmla="*/ 1 h 29"/>
              <a:gd name="T88" fmla="*/ 43 w 102"/>
              <a:gd name="T89" fmla="*/ 3 h 29"/>
              <a:gd name="T90" fmla="*/ 39 w 102"/>
              <a:gd name="T91" fmla="*/ 2 h 29"/>
              <a:gd name="T92" fmla="*/ 36 w 102"/>
              <a:gd name="T9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2" h="29">
                <a:moveTo>
                  <a:pt x="36" y="0"/>
                </a:moveTo>
                <a:cubicBezTo>
                  <a:pt x="24" y="10"/>
                  <a:pt x="24" y="10"/>
                  <a:pt x="24" y="10"/>
                </a:cubicBezTo>
                <a:cubicBezTo>
                  <a:pt x="28" y="13"/>
                  <a:pt x="26" y="17"/>
                  <a:pt x="24" y="21"/>
                </a:cubicBezTo>
                <a:cubicBezTo>
                  <a:pt x="23" y="23"/>
                  <a:pt x="21" y="25"/>
                  <a:pt x="18" y="26"/>
                </a:cubicBezTo>
                <a:cubicBezTo>
                  <a:pt x="17" y="27"/>
                  <a:pt x="16" y="27"/>
                  <a:pt x="16" y="27"/>
                </a:cubicBezTo>
                <a:cubicBezTo>
                  <a:pt x="13" y="27"/>
                  <a:pt x="11" y="26"/>
                  <a:pt x="9" y="25"/>
                </a:cubicBezTo>
                <a:cubicBezTo>
                  <a:pt x="8" y="25"/>
                  <a:pt x="6" y="25"/>
                  <a:pt x="5" y="25"/>
                </a:cubicBezTo>
                <a:cubicBezTo>
                  <a:pt x="0" y="29"/>
                  <a:pt x="0" y="29"/>
                  <a:pt x="0" y="29"/>
                </a:cubicBezTo>
                <a:cubicBezTo>
                  <a:pt x="2" y="29"/>
                  <a:pt x="4" y="29"/>
                  <a:pt x="6" y="29"/>
                </a:cubicBezTo>
                <a:cubicBezTo>
                  <a:pt x="8" y="29"/>
                  <a:pt x="10" y="29"/>
                  <a:pt x="13" y="29"/>
                </a:cubicBezTo>
                <a:cubicBezTo>
                  <a:pt x="14" y="29"/>
                  <a:pt x="15" y="29"/>
                  <a:pt x="16" y="29"/>
                </a:cubicBezTo>
                <a:cubicBezTo>
                  <a:pt x="19" y="29"/>
                  <a:pt x="22" y="28"/>
                  <a:pt x="24" y="27"/>
                </a:cubicBezTo>
                <a:cubicBezTo>
                  <a:pt x="25" y="25"/>
                  <a:pt x="27" y="22"/>
                  <a:pt x="29" y="20"/>
                </a:cubicBezTo>
                <a:cubicBezTo>
                  <a:pt x="29" y="20"/>
                  <a:pt x="29" y="20"/>
                  <a:pt x="29" y="20"/>
                </a:cubicBezTo>
                <a:cubicBezTo>
                  <a:pt x="29" y="20"/>
                  <a:pt x="29" y="20"/>
                  <a:pt x="29" y="20"/>
                </a:cubicBezTo>
                <a:cubicBezTo>
                  <a:pt x="31" y="17"/>
                  <a:pt x="33" y="14"/>
                  <a:pt x="30" y="10"/>
                </a:cubicBezTo>
                <a:cubicBezTo>
                  <a:pt x="29" y="8"/>
                  <a:pt x="29" y="6"/>
                  <a:pt x="32" y="5"/>
                </a:cubicBezTo>
                <a:cubicBezTo>
                  <a:pt x="33" y="5"/>
                  <a:pt x="34" y="5"/>
                  <a:pt x="35" y="5"/>
                </a:cubicBezTo>
                <a:cubicBezTo>
                  <a:pt x="38" y="5"/>
                  <a:pt x="41" y="6"/>
                  <a:pt x="43" y="7"/>
                </a:cubicBezTo>
                <a:cubicBezTo>
                  <a:pt x="47" y="8"/>
                  <a:pt x="43" y="9"/>
                  <a:pt x="42" y="10"/>
                </a:cubicBezTo>
                <a:cubicBezTo>
                  <a:pt x="40" y="13"/>
                  <a:pt x="40" y="15"/>
                  <a:pt x="44" y="17"/>
                </a:cubicBezTo>
                <a:cubicBezTo>
                  <a:pt x="48" y="19"/>
                  <a:pt x="51" y="21"/>
                  <a:pt x="54" y="24"/>
                </a:cubicBezTo>
                <a:cubicBezTo>
                  <a:pt x="56" y="26"/>
                  <a:pt x="59" y="27"/>
                  <a:pt x="62" y="27"/>
                </a:cubicBezTo>
                <a:cubicBezTo>
                  <a:pt x="66" y="27"/>
                  <a:pt x="69" y="26"/>
                  <a:pt x="72" y="24"/>
                </a:cubicBezTo>
                <a:cubicBezTo>
                  <a:pt x="77" y="21"/>
                  <a:pt x="82" y="17"/>
                  <a:pt x="85" y="12"/>
                </a:cubicBezTo>
                <a:cubicBezTo>
                  <a:pt x="85" y="11"/>
                  <a:pt x="87" y="10"/>
                  <a:pt x="89" y="10"/>
                </a:cubicBezTo>
                <a:cubicBezTo>
                  <a:pt x="89" y="10"/>
                  <a:pt x="89" y="10"/>
                  <a:pt x="90" y="10"/>
                </a:cubicBezTo>
                <a:cubicBezTo>
                  <a:pt x="93" y="11"/>
                  <a:pt x="91" y="12"/>
                  <a:pt x="90" y="14"/>
                </a:cubicBezTo>
                <a:cubicBezTo>
                  <a:pt x="88" y="17"/>
                  <a:pt x="87" y="20"/>
                  <a:pt x="89" y="23"/>
                </a:cubicBezTo>
                <a:cubicBezTo>
                  <a:pt x="93" y="21"/>
                  <a:pt x="93" y="21"/>
                  <a:pt x="93" y="21"/>
                </a:cubicBezTo>
                <a:cubicBezTo>
                  <a:pt x="93" y="18"/>
                  <a:pt x="94" y="16"/>
                  <a:pt x="97" y="14"/>
                </a:cubicBezTo>
                <a:cubicBezTo>
                  <a:pt x="99" y="13"/>
                  <a:pt x="102" y="11"/>
                  <a:pt x="99" y="9"/>
                </a:cubicBezTo>
                <a:cubicBezTo>
                  <a:pt x="96" y="7"/>
                  <a:pt x="93" y="5"/>
                  <a:pt x="88" y="4"/>
                </a:cubicBezTo>
                <a:cubicBezTo>
                  <a:pt x="87" y="4"/>
                  <a:pt x="87" y="4"/>
                  <a:pt x="87" y="4"/>
                </a:cubicBezTo>
                <a:cubicBezTo>
                  <a:pt x="85" y="4"/>
                  <a:pt x="84" y="5"/>
                  <a:pt x="83" y="6"/>
                </a:cubicBezTo>
                <a:cubicBezTo>
                  <a:pt x="79" y="12"/>
                  <a:pt x="75" y="18"/>
                  <a:pt x="67" y="23"/>
                </a:cubicBezTo>
                <a:cubicBezTo>
                  <a:pt x="66" y="23"/>
                  <a:pt x="65" y="25"/>
                  <a:pt x="63" y="25"/>
                </a:cubicBezTo>
                <a:cubicBezTo>
                  <a:pt x="63" y="25"/>
                  <a:pt x="62" y="25"/>
                  <a:pt x="62" y="25"/>
                </a:cubicBezTo>
                <a:cubicBezTo>
                  <a:pt x="59" y="24"/>
                  <a:pt x="57" y="23"/>
                  <a:pt x="57" y="21"/>
                </a:cubicBezTo>
                <a:cubicBezTo>
                  <a:pt x="58" y="19"/>
                  <a:pt x="57" y="17"/>
                  <a:pt x="52" y="16"/>
                </a:cubicBezTo>
                <a:cubicBezTo>
                  <a:pt x="49" y="15"/>
                  <a:pt x="45" y="15"/>
                  <a:pt x="45" y="13"/>
                </a:cubicBezTo>
                <a:cubicBezTo>
                  <a:pt x="45" y="11"/>
                  <a:pt x="49" y="11"/>
                  <a:pt x="51" y="10"/>
                </a:cubicBezTo>
                <a:cubicBezTo>
                  <a:pt x="55" y="9"/>
                  <a:pt x="56" y="7"/>
                  <a:pt x="54" y="5"/>
                </a:cubicBezTo>
                <a:cubicBezTo>
                  <a:pt x="53" y="4"/>
                  <a:pt x="53" y="2"/>
                  <a:pt x="50" y="1"/>
                </a:cubicBezTo>
                <a:cubicBezTo>
                  <a:pt x="48" y="2"/>
                  <a:pt x="46" y="3"/>
                  <a:pt x="43" y="3"/>
                </a:cubicBezTo>
                <a:cubicBezTo>
                  <a:pt x="42" y="3"/>
                  <a:pt x="41" y="3"/>
                  <a:pt x="39" y="2"/>
                </a:cubicBezTo>
                <a:cubicBezTo>
                  <a:pt x="38" y="1"/>
                  <a:pt x="37" y="0"/>
                  <a:pt x="36"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0" name="Freeform 116"/>
          <p:cNvSpPr>
            <a:spLocks noEditPoints="1"/>
          </p:cNvSpPr>
          <p:nvPr/>
        </p:nvSpPr>
        <p:spPr bwMode="auto">
          <a:xfrm>
            <a:off x="4614863" y="0"/>
            <a:ext cx="295275" cy="423863"/>
          </a:xfrm>
          <a:custGeom>
            <a:avLst/>
            <a:gdLst>
              <a:gd name="T0" fmla="*/ 6 w 21"/>
              <a:gd name="T1" fmla="*/ 18 h 30"/>
              <a:gd name="T2" fmla="*/ 10 w 21"/>
              <a:gd name="T3" fmla="*/ 30 h 30"/>
              <a:gd name="T4" fmla="*/ 20 w 21"/>
              <a:gd name="T5" fmla="*/ 22 h 30"/>
              <a:gd name="T6" fmla="*/ 13 w 21"/>
              <a:gd name="T7" fmla="*/ 19 h 30"/>
              <a:gd name="T8" fmla="*/ 6 w 21"/>
              <a:gd name="T9" fmla="*/ 18 h 30"/>
              <a:gd name="T10" fmla="*/ 13 w 21"/>
              <a:gd name="T11" fmla="*/ 0 h 30"/>
              <a:gd name="T12" fmla="*/ 0 w 21"/>
              <a:gd name="T13" fmla="*/ 0 h 30"/>
              <a:gd name="T14" fmla="*/ 3 w 21"/>
              <a:gd name="T15" fmla="*/ 8 h 30"/>
              <a:gd name="T16" fmla="*/ 13 w 2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0">
                <a:moveTo>
                  <a:pt x="6" y="18"/>
                </a:moveTo>
                <a:cubicBezTo>
                  <a:pt x="10" y="30"/>
                  <a:pt x="10" y="30"/>
                  <a:pt x="10" y="30"/>
                </a:cubicBezTo>
                <a:cubicBezTo>
                  <a:pt x="15" y="28"/>
                  <a:pt x="21" y="24"/>
                  <a:pt x="20" y="22"/>
                </a:cubicBezTo>
                <a:cubicBezTo>
                  <a:pt x="19" y="20"/>
                  <a:pt x="16" y="20"/>
                  <a:pt x="13" y="19"/>
                </a:cubicBezTo>
                <a:cubicBezTo>
                  <a:pt x="10" y="19"/>
                  <a:pt x="8" y="19"/>
                  <a:pt x="6" y="18"/>
                </a:cubicBezTo>
                <a:moveTo>
                  <a:pt x="13" y="0"/>
                </a:moveTo>
                <a:cubicBezTo>
                  <a:pt x="0" y="0"/>
                  <a:pt x="0" y="0"/>
                  <a:pt x="0" y="0"/>
                </a:cubicBezTo>
                <a:cubicBezTo>
                  <a:pt x="3" y="8"/>
                  <a:pt x="3" y="8"/>
                  <a:pt x="3" y="8"/>
                </a:cubicBezTo>
                <a:cubicBezTo>
                  <a:pt x="5" y="5"/>
                  <a:pt x="8" y="2"/>
                  <a:pt x="13" y="0"/>
                </a:cubicBezTo>
              </a:path>
            </a:pathLst>
          </a:custGeom>
          <a:solidFill>
            <a:srgbClr val="E2D6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1" name="Freeform 117"/>
          <p:cNvSpPr>
            <a:spLocks noEditPoints="1"/>
          </p:cNvSpPr>
          <p:nvPr/>
        </p:nvSpPr>
        <p:spPr bwMode="auto">
          <a:xfrm>
            <a:off x="3894138" y="0"/>
            <a:ext cx="862013" cy="536575"/>
          </a:xfrm>
          <a:custGeom>
            <a:avLst/>
            <a:gdLst>
              <a:gd name="T0" fmla="*/ 56 w 61"/>
              <a:gd name="T1" fmla="*/ 27 h 38"/>
              <a:gd name="T2" fmla="*/ 54 w 61"/>
              <a:gd name="T3" fmla="*/ 26 h 38"/>
              <a:gd name="T4" fmla="*/ 56 w 61"/>
              <a:gd name="T5" fmla="*/ 24 h 38"/>
              <a:gd name="T6" fmla="*/ 56 w 61"/>
              <a:gd name="T7" fmla="*/ 24 h 38"/>
              <a:gd name="T8" fmla="*/ 58 w 61"/>
              <a:gd name="T9" fmla="*/ 26 h 38"/>
              <a:gd name="T10" fmla="*/ 56 w 61"/>
              <a:gd name="T11" fmla="*/ 27 h 38"/>
              <a:gd name="T12" fmla="*/ 51 w 61"/>
              <a:gd name="T13" fmla="*/ 0 h 38"/>
              <a:gd name="T14" fmla="*/ 40 w 61"/>
              <a:gd name="T15" fmla="*/ 0 h 38"/>
              <a:gd name="T16" fmla="*/ 20 w 61"/>
              <a:gd name="T17" fmla="*/ 3 h 38"/>
              <a:gd name="T18" fmla="*/ 18 w 61"/>
              <a:gd name="T19" fmla="*/ 3 h 38"/>
              <a:gd name="T20" fmla="*/ 15 w 61"/>
              <a:gd name="T21" fmla="*/ 1 h 38"/>
              <a:gd name="T22" fmla="*/ 14 w 61"/>
              <a:gd name="T23" fmla="*/ 0 h 38"/>
              <a:gd name="T24" fmla="*/ 0 w 61"/>
              <a:gd name="T25" fmla="*/ 0 h 38"/>
              <a:gd name="T26" fmla="*/ 17 w 61"/>
              <a:gd name="T27" fmla="*/ 6 h 38"/>
              <a:gd name="T28" fmla="*/ 23 w 61"/>
              <a:gd name="T29" fmla="*/ 5 h 38"/>
              <a:gd name="T30" fmla="*/ 27 w 61"/>
              <a:gd name="T31" fmla="*/ 5 h 38"/>
              <a:gd name="T32" fmla="*/ 40 w 61"/>
              <a:gd name="T33" fmla="*/ 7 h 38"/>
              <a:gd name="T34" fmla="*/ 43 w 61"/>
              <a:gd name="T35" fmla="*/ 20 h 38"/>
              <a:gd name="T36" fmla="*/ 40 w 61"/>
              <a:gd name="T37" fmla="*/ 22 h 38"/>
              <a:gd name="T38" fmla="*/ 44 w 61"/>
              <a:gd name="T39" fmla="*/ 38 h 38"/>
              <a:gd name="T40" fmla="*/ 43 w 61"/>
              <a:gd name="T41" fmla="*/ 31 h 38"/>
              <a:gd name="T42" fmla="*/ 48 w 61"/>
              <a:gd name="T43" fmla="*/ 30 h 38"/>
              <a:gd name="T44" fmla="*/ 56 w 61"/>
              <a:gd name="T45" fmla="*/ 31 h 38"/>
              <a:gd name="T46" fmla="*/ 57 w 61"/>
              <a:gd name="T47" fmla="*/ 31 h 38"/>
              <a:gd name="T48" fmla="*/ 61 w 61"/>
              <a:gd name="T49" fmla="*/ 30 h 38"/>
              <a:gd name="T50" fmla="*/ 57 w 61"/>
              <a:gd name="T51" fmla="*/ 18 h 38"/>
              <a:gd name="T52" fmla="*/ 54 w 61"/>
              <a:gd name="T53" fmla="*/ 9 h 38"/>
              <a:gd name="T54" fmla="*/ 54 w 61"/>
              <a:gd name="T55" fmla="*/ 8 h 38"/>
              <a:gd name="T56" fmla="*/ 51 w 61"/>
              <a:gd name="T5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38">
                <a:moveTo>
                  <a:pt x="56" y="27"/>
                </a:moveTo>
                <a:cubicBezTo>
                  <a:pt x="55" y="27"/>
                  <a:pt x="54" y="26"/>
                  <a:pt x="54" y="26"/>
                </a:cubicBezTo>
                <a:cubicBezTo>
                  <a:pt x="54" y="25"/>
                  <a:pt x="55" y="24"/>
                  <a:pt x="56" y="24"/>
                </a:cubicBezTo>
                <a:cubicBezTo>
                  <a:pt x="56" y="24"/>
                  <a:pt x="56" y="24"/>
                  <a:pt x="56" y="24"/>
                </a:cubicBezTo>
                <a:cubicBezTo>
                  <a:pt x="58" y="24"/>
                  <a:pt x="58" y="25"/>
                  <a:pt x="58" y="26"/>
                </a:cubicBezTo>
                <a:cubicBezTo>
                  <a:pt x="58" y="26"/>
                  <a:pt x="57" y="27"/>
                  <a:pt x="56" y="27"/>
                </a:cubicBezTo>
                <a:moveTo>
                  <a:pt x="51" y="0"/>
                </a:moveTo>
                <a:cubicBezTo>
                  <a:pt x="40" y="0"/>
                  <a:pt x="40" y="0"/>
                  <a:pt x="40" y="0"/>
                </a:cubicBezTo>
                <a:cubicBezTo>
                  <a:pt x="34" y="1"/>
                  <a:pt x="26" y="1"/>
                  <a:pt x="20" y="3"/>
                </a:cubicBezTo>
                <a:cubicBezTo>
                  <a:pt x="19" y="3"/>
                  <a:pt x="19" y="3"/>
                  <a:pt x="18" y="3"/>
                </a:cubicBezTo>
                <a:cubicBezTo>
                  <a:pt x="17" y="3"/>
                  <a:pt x="15" y="2"/>
                  <a:pt x="15" y="1"/>
                </a:cubicBezTo>
                <a:cubicBezTo>
                  <a:pt x="14" y="0"/>
                  <a:pt x="14" y="0"/>
                  <a:pt x="14" y="0"/>
                </a:cubicBezTo>
                <a:cubicBezTo>
                  <a:pt x="0" y="0"/>
                  <a:pt x="0" y="0"/>
                  <a:pt x="0" y="0"/>
                </a:cubicBezTo>
                <a:cubicBezTo>
                  <a:pt x="4" y="3"/>
                  <a:pt x="9" y="6"/>
                  <a:pt x="17" y="6"/>
                </a:cubicBezTo>
                <a:cubicBezTo>
                  <a:pt x="19" y="6"/>
                  <a:pt x="21" y="6"/>
                  <a:pt x="23" y="5"/>
                </a:cubicBezTo>
                <a:cubicBezTo>
                  <a:pt x="24" y="5"/>
                  <a:pt x="25" y="5"/>
                  <a:pt x="27" y="5"/>
                </a:cubicBezTo>
                <a:cubicBezTo>
                  <a:pt x="31" y="5"/>
                  <a:pt x="36" y="6"/>
                  <a:pt x="40" y="7"/>
                </a:cubicBezTo>
                <a:cubicBezTo>
                  <a:pt x="48" y="9"/>
                  <a:pt x="50" y="16"/>
                  <a:pt x="43" y="20"/>
                </a:cubicBezTo>
                <a:cubicBezTo>
                  <a:pt x="42" y="21"/>
                  <a:pt x="41" y="21"/>
                  <a:pt x="40" y="22"/>
                </a:cubicBezTo>
                <a:cubicBezTo>
                  <a:pt x="23" y="30"/>
                  <a:pt x="23" y="33"/>
                  <a:pt x="44" y="38"/>
                </a:cubicBezTo>
                <a:cubicBezTo>
                  <a:pt x="43" y="36"/>
                  <a:pt x="39" y="33"/>
                  <a:pt x="43" y="31"/>
                </a:cubicBezTo>
                <a:cubicBezTo>
                  <a:pt x="45" y="30"/>
                  <a:pt x="47" y="30"/>
                  <a:pt x="48" y="30"/>
                </a:cubicBezTo>
                <a:cubicBezTo>
                  <a:pt x="51" y="30"/>
                  <a:pt x="53" y="30"/>
                  <a:pt x="56" y="31"/>
                </a:cubicBezTo>
                <a:cubicBezTo>
                  <a:pt x="56" y="31"/>
                  <a:pt x="56" y="31"/>
                  <a:pt x="57" y="31"/>
                </a:cubicBezTo>
                <a:cubicBezTo>
                  <a:pt x="58" y="31"/>
                  <a:pt x="60" y="30"/>
                  <a:pt x="61" y="30"/>
                </a:cubicBezTo>
                <a:cubicBezTo>
                  <a:pt x="57" y="18"/>
                  <a:pt x="57" y="18"/>
                  <a:pt x="57" y="18"/>
                </a:cubicBezTo>
                <a:cubicBezTo>
                  <a:pt x="51" y="17"/>
                  <a:pt x="51" y="14"/>
                  <a:pt x="54" y="9"/>
                </a:cubicBezTo>
                <a:cubicBezTo>
                  <a:pt x="54" y="8"/>
                  <a:pt x="54" y="8"/>
                  <a:pt x="54" y="8"/>
                </a:cubicBezTo>
                <a:cubicBezTo>
                  <a:pt x="51" y="0"/>
                  <a:pt x="51" y="0"/>
                  <a:pt x="51" y="0"/>
                </a:cubicBezTo>
              </a:path>
            </a:pathLst>
          </a:custGeom>
          <a:solidFill>
            <a:srgbClr val="DF3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2" name="Freeform 118"/>
          <p:cNvSpPr>
            <a:spLocks noEditPoints="1"/>
          </p:cNvSpPr>
          <p:nvPr/>
        </p:nvSpPr>
        <p:spPr bwMode="auto">
          <a:xfrm>
            <a:off x="3795713" y="0"/>
            <a:ext cx="1255713" cy="536575"/>
          </a:xfrm>
          <a:custGeom>
            <a:avLst/>
            <a:gdLst>
              <a:gd name="T0" fmla="*/ 4 w 89"/>
              <a:gd name="T1" fmla="*/ 0 h 38"/>
              <a:gd name="T2" fmla="*/ 0 w 89"/>
              <a:gd name="T3" fmla="*/ 0 h 38"/>
              <a:gd name="T4" fmla="*/ 7 w 89"/>
              <a:gd name="T5" fmla="*/ 5 h 38"/>
              <a:gd name="T6" fmla="*/ 4 w 89"/>
              <a:gd name="T7" fmla="*/ 0 h 38"/>
              <a:gd name="T8" fmla="*/ 76 w 89"/>
              <a:gd name="T9" fmla="*/ 0 h 38"/>
              <a:gd name="T10" fmla="*/ 71 w 89"/>
              <a:gd name="T11" fmla="*/ 0 h 38"/>
              <a:gd name="T12" fmla="*/ 61 w 89"/>
              <a:gd name="T13" fmla="*/ 8 h 38"/>
              <a:gd name="T14" fmla="*/ 64 w 89"/>
              <a:gd name="T15" fmla="*/ 18 h 38"/>
              <a:gd name="T16" fmla="*/ 71 w 89"/>
              <a:gd name="T17" fmla="*/ 19 h 38"/>
              <a:gd name="T18" fmla="*/ 78 w 89"/>
              <a:gd name="T19" fmla="*/ 22 h 38"/>
              <a:gd name="T20" fmla="*/ 68 w 89"/>
              <a:gd name="T21" fmla="*/ 30 h 38"/>
              <a:gd name="T22" fmla="*/ 71 w 89"/>
              <a:gd name="T23" fmla="*/ 37 h 38"/>
              <a:gd name="T24" fmla="*/ 71 w 89"/>
              <a:gd name="T25" fmla="*/ 37 h 38"/>
              <a:gd name="T26" fmla="*/ 74 w 89"/>
              <a:gd name="T27" fmla="*/ 38 h 38"/>
              <a:gd name="T28" fmla="*/ 79 w 89"/>
              <a:gd name="T29" fmla="*/ 36 h 38"/>
              <a:gd name="T30" fmla="*/ 79 w 89"/>
              <a:gd name="T31" fmla="*/ 33 h 38"/>
              <a:gd name="T32" fmla="*/ 81 w 89"/>
              <a:gd name="T33" fmla="*/ 27 h 38"/>
              <a:gd name="T34" fmla="*/ 84 w 89"/>
              <a:gd name="T35" fmla="*/ 27 h 38"/>
              <a:gd name="T36" fmla="*/ 86 w 89"/>
              <a:gd name="T37" fmla="*/ 21 h 38"/>
              <a:gd name="T38" fmla="*/ 83 w 89"/>
              <a:gd name="T39" fmla="*/ 19 h 38"/>
              <a:gd name="T40" fmla="*/ 77 w 89"/>
              <a:gd name="T41" fmla="*/ 15 h 38"/>
              <a:gd name="T42" fmla="*/ 72 w 89"/>
              <a:gd name="T43" fmla="*/ 16 h 38"/>
              <a:gd name="T44" fmla="*/ 68 w 89"/>
              <a:gd name="T45" fmla="*/ 17 h 38"/>
              <a:gd name="T46" fmla="*/ 64 w 89"/>
              <a:gd name="T47" fmla="*/ 15 h 38"/>
              <a:gd name="T48" fmla="*/ 65 w 89"/>
              <a:gd name="T49" fmla="*/ 11 h 38"/>
              <a:gd name="T50" fmla="*/ 76 w 89"/>
              <a:gd name="T5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 h="38">
                <a:moveTo>
                  <a:pt x="4" y="0"/>
                </a:moveTo>
                <a:cubicBezTo>
                  <a:pt x="0" y="0"/>
                  <a:pt x="0" y="0"/>
                  <a:pt x="0" y="0"/>
                </a:cubicBezTo>
                <a:cubicBezTo>
                  <a:pt x="2" y="2"/>
                  <a:pt x="4" y="3"/>
                  <a:pt x="7" y="5"/>
                </a:cubicBezTo>
                <a:cubicBezTo>
                  <a:pt x="4" y="0"/>
                  <a:pt x="4" y="0"/>
                  <a:pt x="4" y="0"/>
                </a:cubicBezTo>
                <a:moveTo>
                  <a:pt x="76" y="0"/>
                </a:moveTo>
                <a:cubicBezTo>
                  <a:pt x="71" y="0"/>
                  <a:pt x="71" y="0"/>
                  <a:pt x="71" y="0"/>
                </a:cubicBezTo>
                <a:cubicBezTo>
                  <a:pt x="66" y="2"/>
                  <a:pt x="63" y="5"/>
                  <a:pt x="61" y="8"/>
                </a:cubicBezTo>
                <a:cubicBezTo>
                  <a:pt x="64" y="18"/>
                  <a:pt x="64" y="18"/>
                  <a:pt x="64" y="18"/>
                </a:cubicBezTo>
                <a:cubicBezTo>
                  <a:pt x="66" y="19"/>
                  <a:pt x="68" y="19"/>
                  <a:pt x="71" y="19"/>
                </a:cubicBezTo>
                <a:cubicBezTo>
                  <a:pt x="74" y="20"/>
                  <a:pt x="77" y="20"/>
                  <a:pt x="78" y="22"/>
                </a:cubicBezTo>
                <a:cubicBezTo>
                  <a:pt x="79" y="24"/>
                  <a:pt x="73" y="28"/>
                  <a:pt x="68" y="30"/>
                </a:cubicBezTo>
                <a:cubicBezTo>
                  <a:pt x="71" y="37"/>
                  <a:pt x="71" y="37"/>
                  <a:pt x="71" y="37"/>
                </a:cubicBezTo>
                <a:cubicBezTo>
                  <a:pt x="71" y="37"/>
                  <a:pt x="71" y="37"/>
                  <a:pt x="71" y="37"/>
                </a:cubicBezTo>
                <a:cubicBezTo>
                  <a:pt x="72" y="37"/>
                  <a:pt x="73" y="38"/>
                  <a:pt x="74" y="38"/>
                </a:cubicBezTo>
                <a:cubicBezTo>
                  <a:pt x="76" y="38"/>
                  <a:pt x="78" y="37"/>
                  <a:pt x="79" y="36"/>
                </a:cubicBezTo>
                <a:cubicBezTo>
                  <a:pt x="81" y="35"/>
                  <a:pt x="81" y="34"/>
                  <a:pt x="79" y="33"/>
                </a:cubicBezTo>
                <a:cubicBezTo>
                  <a:pt x="74" y="29"/>
                  <a:pt x="74" y="29"/>
                  <a:pt x="81" y="27"/>
                </a:cubicBezTo>
                <a:cubicBezTo>
                  <a:pt x="82" y="27"/>
                  <a:pt x="83" y="27"/>
                  <a:pt x="84" y="27"/>
                </a:cubicBezTo>
                <a:cubicBezTo>
                  <a:pt x="89" y="25"/>
                  <a:pt x="89" y="24"/>
                  <a:pt x="86" y="21"/>
                </a:cubicBezTo>
                <a:cubicBezTo>
                  <a:pt x="85" y="20"/>
                  <a:pt x="83" y="20"/>
                  <a:pt x="83" y="19"/>
                </a:cubicBezTo>
                <a:cubicBezTo>
                  <a:pt x="82" y="16"/>
                  <a:pt x="80" y="15"/>
                  <a:pt x="77" y="15"/>
                </a:cubicBezTo>
                <a:cubicBezTo>
                  <a:pt x="76" y="15"/>
                  <a:pt x="74" y="15"/>
                  <a:pt x="72" y="16"/>
                </a:cubicBezTo>
                <a:cubicBezTo>
                  <a:pt x="71" y="16"/>
                  <a:pt x="69" y="17"/>
                  <a:pt x="68" y="17"/>
                </a:cubicBezTo>
                <a:cubicBezTo>
                  <a:pt x="67" y="17"/>
                  <a:pt x="65" y="16"/>
                  <a:pt x="64" y="15"/>
                </a:cubicBezTo>
                <a:cubicBezTo>
                  <a:pt x="62" y="14"/>
                  <a:pt x="64" y="12"/>
                  <a:pt x="65" y="11"/>
                </a:cubicBezTo>
                <a:cubicBezTo>
                  <a:pt x="67" y="6"/>
                  <a:pt x="72" y="4"/>
                  <a:pt x="76" y="0"/>
                </a:cubicBezTo>
              </a:path>
            </a:pathLst>
          </a:custGeom>
          <a:solidFill>
            <a:srgbClr val="D6CB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3" name="Freeform 119"/>
          <p:cNvSpPr>
            <a:spLocks noEditPoints="1"/>
          </p:cNvSpPr>
          <p:nvPr/>
        </p:nvSpPr>
        <p:spPr bwMode="auto">
          <a:xfrm>
            <a:off x="3852863" y="0"/>
            <a:ext cx="944563" cy="636588"/>
          </a:xfrm>
          <a:custGeom>
            <a:avLst/>
            <a:gdLst>
              <a:gd name="T0" fmla="*/ 57 w 67"/>
              <a:gd name="T1" fmla="*/ 8 h 45"/>
              <a:gd name="T2" fmla="*/ 57 w 67"/>
              <a:gd name="T3" fmla="*/ 9 h 45"/>
              <a:gd name="T4" fmla="*/ 60 w 67"/>
              <a:gd name="T5" fmla="*/ 18 h 45"/>
              <a:gd name="T6" fmla="*/ 57 w 67"/>
              <a:gd name="T7" fmla="*/ 8 h 45"/>
              <a:gd name="T8" fmla="*/ 3 w 67"/>
              <a:gd name="T9" fmla="*/ 0 h 45"/>
              <a:gd name="T10" fmla="*/ 0 w 67"/>
              <a:gd name="T11" fmla="*/ 0 h 45"/>
              <a:gd name="T12" fmla="*/ 3 w 67"/>
              <a:gd name="T13" fmla="*/ 5 h 45"/>
              <a:gd name="T14" fmla="*/ 6 w 67"/>
              <a:gd name="T15" fmla="*/ 7 h 45"/>
              <a:gd name="T16" fmla="*/ 13 w 67"/>
              <a:gd name="T17" fmla="*/ 9 h 45"/>
              <a:gd name="T18" fmla="*/ 16 w 67"/>
              <a:gd name="T19" fmla="*/ 8 h 45"/>
              <a:gd name="T20" fmla="*/ 22 w 67"/>
              <a:gd name="T21" fmla="*/ 8 h 45"/>
              <a:gd name="T22" fmla="*/ 31 w 67"/>
              <a:gd name="T23" fmla="*/ 9 h 45"/>
              <a:gd name="T24" fmla="*/ 40 w 67"/>
              <a:gd name="T25" fmla="*/ 10 h 45"/>
              <a:gd name="T26" fmla="*/ 41 w 67"/>
              <a:gd name="T27" fmla="*/ 10 h 45"/>
              <a:gd name="T28" fmla="*/ 41 w 67"/>
              <a:gd name="T29" fmla="*/ 10 h 45"/>
              <a:gd name="T30" fmla="*/ 45 w 67"/>
              <a:gd name="T31" fmla="*/ 13 h 45"/>
              <a:gd name="T32" fmla="*/ 38 w 67"/>
              <a:gd name="T33" fmla="*/ 19 h 45"/>
              <a:gd name="T34" fmla="*/ 31 w 67"/>
              <a:gd name="T35" fmla="*/ 24 h 45"/>
              <a:gd name="T36" fmla="*/ 27 w 67"/>
              <a:gd name="T37" fmla="*/ 27 h 45"/>
              <a:gd name="T38" fmla="*/ 27 w 67"/>
              <a:gd name="T39" fmla="*/ 36 h 45"/>
              <a:gd name="T40" fmla="*/ 51 w 67"/>
              <a:gd name="T41" fmla="*/ 45 h 45"/>
              <a:gd name="T42" fmla="*/ 53 w 67"/>
              <a:gd name="T43" fmla="*/ 45 h 45"/>
              <a:gd name="T44" fmla="*/ 57 w 67"/>
              <a:gd name="T45" fmla="*/ 42 h 45"/>
              <a:gd name="T46" fmla="*/ 52 w 67"/>
              <a:gd name="T47" fmla="*/ 36 h 45"/>
              <a:gd name="T48" fmla="*/ 49 w 67"/>
              <a:gd name="T49" fmla="*/ 32 h 45"/>
              <a:gd name="T50" fmla="*/ 67 w 67"/>
              <a:gd name="T51" fmla="*/ 37 h 45"/>
              <a:gd name="T52" fmla="*/ 64 w 67"/>
              <a:gd name="T53" fmla="*/ 30 h 45"/>
              <a:gd name="T54" fmla="*/ 60 w 67"/>
              <a:gd name="T55" fmla="*/ 31 h 45"/>
              <a:gd name="T56" fmla="*/ 59 w 67"/>
              <a:gd name="T57" fmla="*/ 31 h 45"/>
              <a:gd name="T58" fmla="*/ 51 w 67"/>
              <a:gd name="T59" fmla="*/ 30 h 45"/>
              <a:gd name="T60" fmla="*/ 46 w 67"/>
              <a:gd name="T61" fmla="*/ 31 h 45"/>
              <a:gd name="T62" fmla="*/ 47 w 67"/>
              <a:gd name="T63" fmla="*/ 38 h 45"/>
              <a:gd name="T64" fmla="*/ 43 w 67"/>
              <a:gd name="T65" fmla="*/ 22 h 45"/>
              <a:gd name="T66" fmla="*/ 46 w 67"/>
              <a:gd name="T67" fmla="*/ 20 h 45"/>
              <a:gd name="T68" fmla="*/ 43 w 67"/>
              <a:gd name="T69" fmla="*/ 7 h 45"/>
              <a:gd name="T70" fmla="*/ 30 w 67"/>
              <a:gd name="T71" fmla="*/ 5 h 45"/>
              <a:gd name="T72" fmla="*/ 26 w 67"/>
              <a:gd name="T73" fmla="*/ 5 h 45"/>
              <a:gd name="T74" fmla="*/ 20 w 67"/>
              <a:gd name="T75" fmla="*/ 6 h 45"/>
              <a:gd name="T76" fmla="*/ 3 w 67"/>
              <a:gd name="T7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7" h="45">
                <a:moveTo>
                  <a:pt x="57" y="8"/>
                </a:moveTo>
                <a:cubicBezTo>
                  <a:pt x="57" y="8"/>
                  <a:pt x="57" y="8"/>
                  <a:pt x="57" y="9"/>
                </a:cubicBezTo>
                <a:cubicBezTo>
                  <a:pt x="54" y="14"/>
                  <a:pt x="54" y="17"/>
                  <a:pt x="60" y="18"/>
                </a:cubicBezTo>
                <a:cubicBezTo>
                  <a:pt x="57" y="8"/>
                  <a:pt x="57" y="8"/>
                  <a:pt x="57" y="8"/>
                </a:cubicBezTo>
                <a:moveTo>
                  <a:pt x="3" y="0"/>
                </a:moveTo>
                <a:cubicBezTo>
                  <a:pt x="0" y="0"/>
                  <a:pt x="0" y="0"/>
                  <a:pt x="0" y="0"/>
                </a:cubicBezTo>
                <a:cubicBezTo>
                  <a:pt x="3" y="5"/>
                  <a:pt x="3" y="5"/>
                  <a:pt x="3" y="5"/>
                </a:cubicBezTo>
                <a:cubicBezTo>
                  <a:pt x="4" y="6"/>
                  <a:pt x="5" y="6"/>
                  <a:pt x="6" y="7"/>
                </a:cubicBezTo>
                <a:cubicBezTo>
                  <a:pt x="9" y="8"/>
                  <a:pt x="11" y="9"/>
                  <a:pt x="13" y="9"/>
                </a:cubicBezTo>
                <a:cubicBezTo>
                  <a:pt x="14" y="9"/>
                  <a:pt x="15" y="9"/>
                  <a:pt x="16" y="8"/>
                </a:cubicBezTo>
                <a:cubicBezTo>
                  <a:pt x="18" y="8"/>
                  <a:pt x="20" y="8"/>
                  <a:pt x="22" y="8"/>
                </a:cubicBezTo>
                <a:cubicBezTo>
                  <a:pt x="25" y="8"/>
                  <a:pt x="28" y="8"/>
                  <a:pt x="31" y="9"/>
                </a:cubicBezTo>
                <a:cubicBezTo>
                  <a:pt x="34" y="9"/>
                  <a:pt x="37" y="10"/>
                  <a:pt x="40" y="10"/>
                </a:cubicBezTo>
                <a:cubicBezTo>
                  <a:pt x="40" y="10"/>
                  <a:pt x="40" y="10"/>
                  <a:pt x="41" y="10"/>
                </a:cubicBezTo>
                <a:cubicBezTo>
                  <a:pt x="41" y="10"/>
                  <a:pt x="41" y="10"/>
                  <a:pt x="41" y="10"/>
                </a:cubicBezTo>
                <a:cubicBezTo>
                  <a:pt x="44" y="10"/>
                  <a:pt x="45" y="11"/>
                  <a:pt x="45" y="13"/>
                </a:cubicBezTo>
                <a:cubicBezTo>
                  <a:pt x="45" y="16"/>
                  <a:pt x="45" y="19"/>
                  <a:pt x="38" y="19"/>
                </a:cubicBezTo>
                <a:cubicBezTo>
                  <a:pt x="34" y="20"/>
                  <a:pt x="31" y="21"/>
                  <a:pt x="31" y="24"/>
                </a:cubicBezTo>
                <a:cubicBezTo>
                  <a:pt x="30" y="25"/>
                  <a:pt x="29" y="26"/>
                  <a:pt x="27" y="27"/>
                </a:cubicBezTo>
                <a:cubicBezTo>
                  <a:pt x="21" y="30"/>
                  <a:pt x="21" y="33"/>
                  <a:pt x="27" y="36"/>
                </a:cubicBezTo>
                <a:cubicBezTo>
                  <a:pt x="35" y="39"/>
                  <a:pt x="43" y="41"/>
                  <a:pt x="51" y="45"/>
                </a:cubicBezTo>
                <a:cubicBezTo>
                  <a:pt x="52" y="45"/>
                  <a:pt x="52" y="45"/>
                  <a:pt x="53" y="45"/>
                </a:cubicBezTo>
                <a:cubicBezTo>
                  <a:pt x="56" y="45"/>
                  <a:pt x="57" y="44"/>
                  <a:pt x="57" y="42"/>
                </a:cubicBezTo>
                <a:cubicBezTo>
                  <a:pt x="56" y="39"/>
                  <a:pt x="55" y="37"/>
                  <a:pt x="52" y="36"/>
                </a:cubicBezTo>
                <a:cubicBezTo>
                  <a:pt x="50" y="35"/>
                  <a:pt x="47" y="34"/>
                  <a:pt x="49" y="32"/>
                </a:cubicBezTo>
                <a:cubicBezTo>
                  <a:pt x="55" y="33"/>
                  <a:pt x="62" y="34"/>
                  <a:pt x="67" y="37"/>
                </a:cubicBezTo>
                <a:cubicBezTo>
                  <a:pt x="64" y="30"/>
                  <a:pt x="64" y="30"/>
                  <a:pt x="64" y="30"/>
                </a:cubicBezTo>
                <a:cubicBezTo>
                  <a:pt x="63" y="30"/>
                  <a:pt x="61" y="31"/>
                  <a:pt x="60" y="31"/>
                </a:cubicBezTo>
                <a:cubicBezTo>
                  <a:pt x="59" y="31"/>
                  <a:pt x="59" y="31"/>
                  <a:pt x="59" y="31"/>
                </a:cubicBezTo>
                <a:cubicBezTo>
                  <a:pt x="56" y="30"/>
                  <a:pt x="54" y="30"/>
                  <a:pt x="51" y="30"/>
                </a:cubicBezTo>
                <a:cubicBezTo>
                  <a:pt x="50" y="30"/>
                  <a:pt x="48" y="30"/>
                  <a:pt x="46" y="31"/>
                </a:cubicBezTo>
                <a:cubicBezTo>
                  <a:pt x="42" y="33"/>
                  <a:pt x="46" y="36"/>
                  <a:pt x="47" y="38"/>
                </a:cubicBezTo>
                <a:cubicBezTo>
                  <a:pt x="26" y="33"/>
                  <a:pt x="26" y="30"/>
                  <a:pt x="43" y="22"/>
                </a:cubicBezTo>
                <a:cubicBezTo>
                  <a:pt x="44" y="21"/>
                  <a:pt x="45" y="21"/>
                  <a:pt x="46" y="20"/>
                </a:cubicBezTo>
                <a:cubicBezTo>
                  <a:pt x="53" y="16"/>
                  <a:pt x="51" y="9"/>
                  <a:pt x="43" y="7"/>
                </a:cubicBezTo>
                <a:cubicBezTo>
                  <a:pt x="39" y="6"/>
                  <a:pt x="34" y="5"/>
                  <a:pt x="30" y="5"/>
                </a:cubicBezTo>
                <a:cubicBezTo>
                  <a:pt x="28" y="5"/>
                  <a:pt x="27" y="5"/>
                  <a:pt x="26" y="5"/>
                </a:cubicBezTo>
                <a:cubicBezTo>
                  <a:pt x="24" y="6"/>
                  <a:pt x="22" y="6"/>
                  <a:pt x="20" y="6"/>
                </a:cubicBezTo>
                <a:cubicBezTo>
                  <a:pt x="12" y="6"/>
                  <a:pt x="7" y="3"/>
                  <a:pt x="3" y="0"/>
                </a:cubicBezTo>
              </a:path>
            </a:pathLst>
          </a:custGeom>
          <a:solidFill>
            <a:srgbClr val="D33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4" name="Freeform 120"/>
          <p:cNvSpPr>
            <a:spLocks noEditPoints="1"/>
          </p:cNvSpPr>
          <p:nvPr/>
        </p:nvSpPr>
        <p:spPr bwMode="auto">
          <a:xfrm>
            <a:off x="4938713" y="0"/>
            <a:ext cx="1425575" cy="1046163"/>
          </a:xfrm>
          <a:custGeom>
            <a:avLst/>
            <a:gdLst>
              <a:gd name="T0" fmla="*/ 67 w 101"/>
              <a:gd name="T1" fmla="*/ 62 h 74"/>
              <a:gd name="T2" fmla="*/ 68 w 101"/>
              <a:gd name="T3" fmla="*/ 74 h 74"/>
              <a:gd name="T4" fmla="*/ 73 w 101"/>
              <a:gd name="T5" fmla="*/ 70 h 74"/>
              <a:gd name="T6" fmla="*/ 68 w 101"/>
              <a:gd name="T7" fmla="*/ 62 h 74"/>
              <a:gd name="T8" fmla="*/ 67 w 101"/>
              <a:gd name="T9" fmla="*/ 62 h 74"/>
              <a:gd name="T10" fmla="*/ 23 w 101"/>
              <a:gd name="T11" fmla="*/ 29 h 74"/>
              <a:gd name="T12" fmla="*/ 20 w 101"/>
              <a:gd name="T13" fmla="*/ 33 h 74"/>
              <a:gd name="T14" fmla="*/ 11 w 101"/>
              <a:gd name="T15" fmla="*/ 40 h 74"/>
              <a:gd name="T16" fmla="*/ 4 w 101"/>
              <a:gd name="T17" fmla="*/ 57 h 74"/>
              <a:gd name="T18" fmla="*/ 7 w 101"/>
              <a:gd name="T19" fmla="*/ 65 h 74"/>
              <a:gd name="T20" fmla="*/ 12 w 101"/>
              <a:gd name="T21" fmla="*/ 53 h 74"/>
              <a:gd name="T22" fmla="*/ 19 w 101"/>
              <a:gd name="T23" fmla="*/ 39 h 74"/>
              <a:gd name="T24" fmla="*/ 24 w 101"/>
              <a:gd name="T25" fmla="*/ 35 h 74"/>
              <a:gd name="T26" fmla="*/ 25 w 101"/>
              <a:gd name="T27" fmla="*/ 35 h 74"/>
              <a:gd name="T28" fmla="*/ 23 w 101"/>
              <a:gd name="T29" fmla="*/ 29 h 74"/>
              <a:gd name="T30" fmla="*/ 17 w 101"/>
              <a:gd name="T31" fmla="*/ 0 h 74"/>
              <a:gd name="T32" fmla="*/ 6 w 101"/>
              <a:gd name="T33" fmla="*/ 0 h 74"/>
              <a:gd name="T34" fmla="*/ 13 w 101"/>
              <a:gd name="T35" fmla="*/ 1 h 74"/>
              <a:gd name="T36" fmla="*/ 17 w 101"/>
              <a:gd name="T37" fmla="*/ 1 h 74"/>
              <a:gd name="T38" fmla="*/ 17 w 101"/>
              <a:gd name="T39" fmla="*/ 0 h 74"/>
              <a:gd name="T40" fmla="*/ 101 w 101"/>
              <a:gd name="T41" fmla="*/ 0 h 74"/>
              <a:gd name="T42" fmla="*/ 63 w 101"/>
              <a:gd name="T43" fmla="*/ 0 h 74"/>
              <a:gd name="T44" fmla="*/ 65 w 101"/>
              <a:gd name="T45" fmla="*/ 21 h 74"/>
              <a:gd name="T46" fmla="*/ 67 w 101"/>
              <a:gd name="T47" fmla="*/ 16 h 74"/>
              <a:gd name="T48" fmla="*/ 92 w 101"/>
              <a:gd name="T49" fmla="*/ 2 h 74"/>
              <a:gd name="T50" fmla="*/ 101 w 101"/>
              <a:gd name="T51" fmla="*/ 1 h 74"/>
              <a:gd name="T52" fmla="*/ 101 w 101"/>
              <a:gd name="T53"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1" h="74">
                <a:moveTo>
                  <a:pt x="67" y="62"/>
                </a:moveTo>
                <a:cubicBezTo>
                  <a:pt x="68" y="74"/>
                  <a:pt x="68" y="74"/>
                  <a:pt x="68" y="74"/>
                </a:cubicBezTo>
                <a:cubicBezTo>
                  <a:pt x="71" y="73"/>
                  <a:pt x="73" y="72"/>
                  <a:pt x="73" y="70"/>
                </a:cubicBezTo>
                <a:cubicBezTo>
                  <a:pt x="74" y="67"/>
                  <a:pt x="78" y="63"/>
                  <a:pt x="68" y="62"/>
                </a:cubicBezTo>
                <a:cubicBezTo>
                  <a:pt x="68" y="62"/>
                  <a:pt x="68" y="62"/>
                  <a:pt x="67" y="62"/>
                </a:cubicBezTo>
                <a:moveTo>
                  <a:pt x="23" y="29"/>
                </a:moveTo>
                <a:cubicBezTo>
                  <a:pt x="23" y="30"/>
                  <a:pt x="22" y="32"/>
                  <a:pt x="20" y="33"/>
                </a:cubicBezTo>
                <a:cubicBezTo>
                  <a:pt x="18" y="35"/>
                  <a:pt x="15" y="38"/>
                  <a:pt x="11" y="40"/>
                </a:cubicBezTo>
                <a:cubicBezTo>
                  <a:pt x="4" y="43"/>
                  <a:pt x="0" y="52"/>
                  <a:pt x="4" y="57"/>
                </a:cubicBezTo>
                <a:cubicBezTo>
                  <a:pt x="6" y="60"/>
                  <a:pt x="5" y="63"/>
                  <a:pt x="7" y="65"/>
                </a:cubicBezTo>
                <a:cubicBezTo>
                  <a:pt x="19" y="64"/>
                  <a:pt x="18" y="61"/>
                  <a:pt x="12" y="53"/>
                </a:cubicBezTo>
                <a:cubicBezTo>
                  <a:pt x="5" y="45"/>
                  <a:pt x="5" y="44"/>
                  <a:pt x="19" y="39"/>
                </a:cubicBezTo>
                <a:cubicBezTo>
                  <a:pt x="21" y="38"/>
                  <a:pt x="23" y="36"/>
                  <a:pt x="24" y="35"/>
                </a:cubicBezTo>
                <a:cubicBezTo>
                  <a:pt x="25" y="35"/>
                  <a:pt x="25" y="35"/>
                  <a:pt x="25" y="35"/>
                </a:cubicBezTo>
                <a:cubicBezTo>
                  <a:pt x="23" y="29"/>
                  <a:pt x="23" y="29"/>
                  <a:pt x="23" y="29"/>
                </a:cubicBezTo>
                <a:moveTo>
                  <a:pt x="17" y="0"/>
                </a:moveTo>
                <a:cubicBezTo>
                  <a:pt x="6" y="0"/>
                  <a:pt x="6" y="0"/>
                  <a:pt x="6" y="0"/>
                </a:cubicBezTo>
                <a:cubicBezTo>
                  <a:pt x="8" y="1"/>
                  <a:pt x="11" y="1"/>
                  <a:pt x="13" y="1"/>
                </a:cubicBezTo>
                <a:cubicBezTo>
                  <a:pt x="14" y="1"/>
                  <a:pt x="16" y="1"/>
                  <a:pt x="17" y="1"/>
                </a:cubicBezTo>
                <a:cubicBezTo>
                  <a:pt x="17" y="0"/>
                  <a:pt x="17" y="0"/>
                  <a:pt x="17" y="0"/>
                </a:cubicBezTo>
                <a:moveTo>
                  <a:pt x="101" y="0"/>
                </a:moveTo>
                <a:cubicBezTo>
                  <a:pt x="63" y="0"/>
                  <a:pt x="63" y="0"/>
                  <a:pt x="63" y="0"/>
                </a:cubicBezTo>
                <a:cubicBezTo>
                  <a:pt x="65" y="21"/>
                  <a:pt x="65" y="21"/>
                  <a:pt x="65" y="21"/>
                </a:cubicBezTo>
                <a:cubicBezTo>
                  <a:pt x="66" y="20"/>
                  <a:pt x="66" y="18"/>
                  <a:pt x="67" y="16"/>
                </a:cubicBezTo>
                <a:cubicBezTo>
                  <a:pt x="67" y="11"/>
                  <a:pt x="83" y="3"/>
                  <a:pt x="92" y="2"/>
                </a:cubicBezTo>
                <a:cubicBezTo>
                  <a:pt x="95" y="2"/>
                  <a:pt x="98" y="2"/>
                  <a:pt x="101" y="1"/>
                </a:cubicBezTo>
                <a:cubicBezTo>
                  <a:pt x="101" y="0"/>
                  <a:pt x="101" y="0"/>
                  <a:pt x="101" y="0"/>
                </a:cubicBezTo>
              </a:path>
            </a:pathLst>
          </a:custGeom>
          <a:solidFill>
            <a:srgbClr val="C7BB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5" name="Freeform 121"/>
          <p:cNvSpPr>
            <a:spLocks/>
          </p:cNvSpPr>
          <p:nvPr/>
        </p:nvSpPr>
        <p:spPr bwMode="auto">
          <a:xfrm>
            <a:off x="6364288" y="0"/>
            <a:ext cx="0" cy="14288"/>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path>
            </a:pathLst>
          </a:custGeom>
          <a:solidFill>
            <a:srgbClr val="6C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6" name="Freeform 122"/>
          <p:cNvSpPr>
            <a:spLocks noEditPoints="1"/>
          </p:cNvSpPr>
          <p:nvPr/>
        </p:nvSpPr>
        <p:spPr bwMode="auto">
          <a:xfrm>
            <a:off x="5178425" y="0"/>
            <a:ext cx="720725" cy="1060450"/>
          </a:xfrm>
          <a:custGeom>
            <a:avLst/>
            <a:gdLst>
              <a:gd name="T0" fmla="*/ 46 w 51"/>
              <a:gd name="T1" fmla="*/ 70 h 75"/>
              <a:gd name="T2" fmla="*/ 46 w 51"/>
              <a:gd name="T3" fmla="*/ 70 h 75"/>
              <a:gd name="T4" fmla="*/ 45 w 51"/>
              <a:gd name="T5" fmla="*/ 69 h 75"/>
              <a:gd name="T6" fmla="*/ 46 w 51"/>
              <a:gd name="T7" fmla="*/ 69 h 75"/>
              <a:gd name="T8" fmla="*/ 47 w 51"/>
              <a:gd name="T9" fmla="*/ 69 h 75"/>
              <a:gd name="T10" fmla="*/ 48 w 51"/>
              <a:gd name="T11" fmla="*/ 70 h 75"/>
              <a:gd name="T12" fmla="*/ 46 w 51"/>
              <a:gd name="T13" fmla="*/ 70 h 75"/>
              <a:gd name="T14" fmla="*/ 42 w 51"/>
              <a:gd name="T15" fmla="*/ 36 h 75"/>
              <a:gd name="T16" fmla="*/ 37 w 51"/>
              <a:gd name="T17" fmla="*/ 44 h 75"/>
              <a:gd name="T18" fmla="*/ 21 w 51"/>
              <a:gd name="T19" fmla="*/ 59 h 75"/>
              <a:gd name="T20" fmla="*/ 19 w 51"/>
              <a:gd name="T21" fmla="*/ 63 h 75"/>
              <a:gd name="T22" fmla="*/ 21 w 51"/>
              <a:gd name="T23" fmla="*/ 59 h 75"/>
              <a:gd name="T24" fmla="*/ 27 w 51"/>
              <a:gd name="T25" fmla="*/ 57 h 75"/>
              <a:gd name="T26" fmla="*/ 28 w 51"/>
              <a:gd name="T27" fmla="*/ 57 h 75"/>
              <a:gd name="T28" fmla="*/ 37 w 51"/>
              <a:gd name="T29" fmla="*/ 64 h 75"/>
              <a:gd name="T30" fmla="*/ 38 w 51"/>
              <a:gd name="T31" fmla="*/ 69 h 75"/>
              <a:gd name="T32" fmla="*/ 42 w 51"/>
              <a:gd name="T33" fmla="*/ 75 h 75"/>
              <a:gd name="T34" fmla="*/ 43 w 51"/>
              <a:gd name="T35" fmla="*/ 75 h 75"/>
              <a:gd name="T36" fmla="*/ 51 w 51"/>
              <a:gd name="T37" fmla="*/ 74 h 75"/>
              <a:gd name="T38" fmla="*/ 50 w 51"/>
              <a:gd name="T39" fmla="*/ 62 h 75"/>
              <a:gd name="T40" fmla="*/ 43 w 51"/>
              <a:gd name="T41" fmla="*/ 52 h 75"/>
              <a:gd name="T42" fmla="*/ 42 w 51"/>
              <a:gd name="T43" fmla="*/ 36 h 75"/>
              <a:gd name="T44" fmla="*/ 38 w 51"/>
              <a:gd name="T45" fmla="*/ 20 h 75"/>
              <a:gd name="T46" fmla="*/ 37 w 51"/>
              <a:gd name="T47" fmla="*/ 20 h 75"/>
              <a:gd name="T48" fmla="*/ 35 w 51"/>
              <a:gd name="T49" fmla="*/ 19 h 75"/>
              <a:gd name="T50" fmla="*/ 37 w 51"/>
              <a:gd name="T51" fmla="*/ 17 h 75"/>
              <a:gd name="T52" fmla="*/ 37 w 51"/>
              <a:gd name="T53" fmla="*/ 17 h 75"/>
              <a:gd name="T54" fmla="*/ 40 w 51"/>
              <a:gd name="T55" fmla="*/ 19 h 75"/>
              <a:gd name="T56" fmla="*/ 38 w 51"/>
              <a:gd name="T57" fmla="*/ 20 h 75"/>
              <a:gd name="T58" fmla="*/ 46 w 51"/>
              <a:gd name="T59" fmla="*/ 0 h 75"/>
              <a:gd name="T60" fmla="*/ 0 w 51"/>
              <a:gd name="T61" fmla="*/ 0 h 75"/>
              <a:gd name="T62" fmla="*/ 0 w 51"/>
              <a:gd name="T63" fmla="*/ 1 h 75"/>
              <a:gd name="T64" fmla="*/ 2 w 51"/>
              <a:gd name="T65" fmla="*/ 1 h 75"/>
              <a:gd name="T66" fmla="*/ 5 w 51"/>
              <a:gd name="T67" fmla="*/ 0 h 75"/>
              <a:gd name="T68" fmla="*/ 13 w 51"/>
              <a:gd name="T69" fmla="*/ 6 h 75"/>
              <a:gd name="T70" fmla="*/ 6 w 51"/>
              <a:gd name="T71" fmla="*/ 29 h 75"/>
              <a:gd name="T72" fmla="*/ 8 w 51"/>
              <a:gd name="T73" fmla="*/ 35 h 75"/>
              <a:gd name="T74" fmla="*/ 14 w 51"/>
              <a:gd name="T75" fmla="*/ 33 h 75"/>
              <a:gd name="T76" fmla="*/ 16 w 51"/>
              <a:gd name="T77" fmla="*/ 33 h 75"/>
              <a:gd name="T78" fmla="*/ 24 w 51"/>
              <a:gd name="T79" fmla="*/ 34 h 75"/>
              <a:gd name="T80" fmla="*/ 33 w 51"/>
              <a:gd name="T81" fmla="*/ 32 h 75"/>
              <a:gd name="T82" fmla="*/ 36 w 51"/>
              <a:gd name="T83" fmla="*/ 32 h 75"/>
              <a:gd name="T84" fmla="*/ 41 w 51"/>
              <a:gd name="T85" fmla="*/ 34 h 75"/>
              <a:gd name="T86" fmla="*/ 41 w 51"/>
              <a:gd name="T87" fmla="*/ 35 h 75"/>
              <a:gd name="T88" fmla="*/ 41 w 51"/>
              <a:gd name="T89" fmla="*/ 34 h 75"/>
              <a:gd name="T90" fmla="*/ 44 w 51"/>
              <a:gd name="T91" fmla="*/ 25 h 75"/>
              <a:gd name="T92" fmla="*/ 48 w 51"/>
              <a:gd name="T93" fmla="*/ 21 h 75"/>
              <a:gd name="T94" fmla="*/ 46 w 51"/>
              <a:gd name="T9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 h="75">
                <a:moveTo>
                  <a:pt x="46" y="70"/>
                </a:moveTo>
                <a:cubicBezTo>
                  <a:pt x="46" y="70"/>
                  <a:pt x="46" y="70"/>
                  <a:pt x="46" y="70"/>
                </a:cubicBezTo>
                <a:cubicBezTo>
                  <a:pt x="45" y="70"/>
                  <a:pt x="45" y="70"/>
                  <a:pt x="45" y="69"/>
                </a:cubicBezTo>
                <a:cubicBezTo>
                  <a:pt x="45" y="69"/>
                  <a:pt x="46" y="69"/>
                  <a:pt x="46" y="69"/>
                </a:cubicBezTo>
                <a:cubicBezTo>
                  <a:pt x="47" y="69"/>
                  <a:pt x="47" y="69"/>
                  <a:pt x="47" y="69"/>
                </a:cubicBezTo>
                <a:cubicBezTo>
                  <a:pt x="47" y="69"/>
                  <a:pt x="47" y="69"/>
                  <a:pt x="48" y="70"/>
                </a:cubicBezTo>
                <a:cubicBezTo>
                  <a:pt x="47" y="70"/>
                  <a:pt x="46" y="70"/>
                  <a:pt x="46" y="70"/>
                </a:cubicBezTo>
                <a:moveTo>
                  <a:pt x="42" y="36"/>
                </a:moveTo>
                <a:cubicBezTo>
                  <a:pt x="44" y="39"/>
                  <a:pt x="43" y="42"/>
                  <a:pt x="37" y="44"/>
                </a:cubicBezTo>
                <a:cubicBezTo>
                  <a:pt x="28" y="48"/>
                  <a:pt x="24" y="54"/>
                  <a:pt x="21" y="59"/>
                </a:cubicBezTo>
                <a:cubicBezTo>
                  <a:pt x="19" y="60"/>
                  <a:pt x="19" y="62"/>
                  <a:pt x="19" y="63"/>
                </a:cubicBezTo>
                <a:cubicBezTo>
                  <a:pt x="20" y="62"/>
                  <a:pt x="20" y="60"/>
                  <a:pt x="21" y="59"/>
                </a:cubicBezTo>
                <a:cubicBezTo>
                  <a:pt x="22" y="58"/>
                  <a:pt x="24" y="58"/>
                  <a:pt x="27" y="57"/>
                </a:cubicBezTo>
                <a:cubicBezTo>
                  <a:pt x="27" y="57"/>
                  <a:pt x="28" y="57"/>
                  <a:pt x="28" y="57"/>
                </a:cubicBezTo>
                <a:cubicBezTo>
                  <a:pt x="35" y="57"/>
                  <a:pt x="36" y="61"/>
                  <a:pt x="37" y="64"/>
                </a:cubicBezTo>
                <a:cubicBezTo>
                  <a:pt x="38" y="66"/>
                  <a:pt x="38" y="67"/>
                  <a:pt x="38" y="69"/>
                </a:cubicBezTo>
                <a:cubicBezTo>
                  <a:pt x="39" y="71"/>
                  <a:pt x="38" y="75"/>
                  <a:pt x="42" y="75"/>
                </a:cubicBezTo>
                <a:cubicBezTo>
                  <a:pt x="42" y="75"/>
                  <a:pt x="43" y="75"/>
                  <a:pt x="43" y="75"/>
                </a:cubicBezTo>
                <a:cubicBezTo>
                  <a:pt x="45" y="75"/>
                  <a:pt x="48" y="75"/>
                  <a:pt x="51" y="74"/>
                </a:cubicBezTo>
                <a:cubicBezTo>
                  <a:pt x="50" y="62"/>
                  <a:pt x="50" y="62"/>
                  <a:pt x="50" y="62"/>
                </a:cubicBezTo>
                <a:cubicBezTo>
                  <a:pt x="43" y="60"/>
                  <a:pt x="42" y="56"/>
                  <a:pt x="43" y="52"/>
                </a:cubicBezTo>
                <a:cubicBezTo>
                  <a:pt x="46" y="46"/>
                  <a:pt x="45" y="41"/>
                  <a:pt x="42" y="36"/>
                </a:cubicBezTo>
                <a:moveTo>
                  <a:pt x="38" y="20"/>
                </a:moveTo>
                <a:cubicBezTo>
                  <a:pt x="38" y="20"/>
                  <a:pt x="38" y="20"/>
                  <a:pt x="37" y="20"/>
                </a:cubicBezTo>
                <a:cubicBezTo>
                  <a:pt x="36" y="20"/>
                  <a:pt x="35" y="19"/>
                  <a:pt x="35" y="19"/>
                </a:cubicBezTo>
                <a:cubicBezTo>
                  <a:pt x="35" y="18"/>
                  <a:pt x="36" y="17"/>
                  <a:pt x="37" y="17"/>
                </a:cubicBezTo>
                <a:cubicBezTo>
                  <a:pt x="37" y="17"/>
                  <a:pt x="37" y="17"/>
                  <a:pt x="37" y="17"/>
                </a:cubicBezTo>
                <a:cubicBezTo>
                  <a:pt x="39" y="18"/>
                  <a:pt x="39" y="18"/>
                  <a:pt x="40" y="19"/>
                </a:cubicBezTo>
                <a:cubicBezTo>
                  <a:pt x="39" y="19"/>
                  <a:pt x="39" y="20"/>
                  <a:pt x="38" y="20"/>
                </a:cubicBezTo>
                <a:moveTo>
                  <a:pt x="46" y="0"/>
                </a:moveTo>
                <a:cubicBezTo>
                  <a:pt x="0" y="0"/>
                  <a:pt x="0" y="0"/>
                  <a:pt x="0" y="0"/>
                </a:cubicBezTo>
                <a:cubicBezTo>
                  <a:pt x="0" y="1"/>
                  <a:pt x="0" y="1"/>
                  <a:pt x="0" y="1"/>
                </a:cubicBezTo>
                <a:cubicBezTo>
                  <a:pt x="1" y="1"/>
                  <a:pt x="2" y="1"/>
                  <a:pt x="2" y="1"/>
                </a:cubicBezTo>
                <a:cubicBezTo>
                  <a:pt x="3" y="1"/>
                  <a:pt x="4" y="0"/>
                  <a:pt x="5" y="0"/>
                </a:cubicBezTo>
                <a:cubicBezTo>
                  <a:pt x="10" y="0"/>
                  <a:pt x="15" y="3"/>
                  <a:pt x="13" y="6"/>
                </a:cubicBezTo>
                <a:cubicBezTo>
                  <a:pt x="10" y="13"/>
                  <a:pt x="11" y="22"/>
                  <a:pt x="6" y="29"/>
                </a:cubicBezTo>
                <a:cubicBezTo>
                  <a:pt x="8" y="35"/>
                  <a:pt x="8" y="35"/>
                  <a:pt x="8" y="35"/>
                </a:cubicBezTo>
                <a:cubicBezTo>
                  <a:pt x="9" y="34"/>
                  <a:pt x="12" y="33"/>
                  <a:pt x="14" y="33"/>
                </a:cubicBezTo>
                <a:cubicBezTo>
                  <a:pt x="15" y="33"/>
                  <a:pt x="16" y="33"/>
                  <a:pt x="16" y="33"/>
                </a:cubicBezTo>
                <a:cubicBezTo>
                  <a:pt x="19" y="34"/>
                  <a:pt x="22" y="34"/>
                  <a:pt x="24" y="34"/>
                </a:cubicBezTo>
                <a:cubicBezTo>
                  <a:pt x="27" y="34"/>
                  <a:pt x="30" y="34"/>
                  <a:pt x="33" y="32"/>
                </a:cubicBezTo>
                <a:cubicBezTo>
                  <a:pt x="34" y="32"/>
                  <a:pt x="35" y="32"/>
                  <a:pt x="36" y="32"/>
                </a:cubicBezTo>
                <a:cubicBezTo>
                  <a:pt x="38" y="32"/>
                  <a:pt x="40" y="33"/>
                  <a:pt x="41" y="34"/>
                </a:cubicBezTo>
                <a:cubicBezTo>
                  <a:pt x="41" y="34"/>
                  <a:pt x="41" y="35"/>
                  <a:pt x="41" y="35"/>
                </a:cubicBezTo>
                <a:cubicBezTo>
                  <a:pt x="41" y="34"/>
                  <a:pt x="41" y="34"/>
                  <a:pt x="41" y="34"/>
                </a:cubicBezTo>
                <a:cubicBezTo>
                  <a:pt x="39" y="31"/>
                  <a:pt x="39" y="28"/>
                  <a:pt x="44" y="25"/>
                </a:cubicBezTo>
                <a:cubicBezTo>
                  <a:pt x="45" y="23"/>
                  <a:pt x="47" y="22"/>
                  <a:pt x="48" y="21"/>
                </a:cubicBezTo>
                <a:cubicBezTo>
                  <a:pt x="46" y="0"/>
                  <a:pt x="46" y="0"/>
                  <a:pt x="46" y="0"/>
                </a:cubicBezTo>
              </a:path>
            </a:pathLst>
          </a:custGeom>
          <a:solidFill>
            <a:srgbClr val="6C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7" name="Freeform 123"/>
          <p:cNvSpPr>
            <a:spLocks noEditPoints="1"/>
          </p:cNvSpPr>
          <p:nvPr/>
        </p:nvSpPr>
        <p:spPr bwMode="auto">
          <a:xfrm>
            <a:off x="4868863" y="0"/>
            <a:ext cx="1495425" cy="1087438"/>
          </a:xfrm>
          <a:custGeom>
            <a:avLst/>
            <a:gdLst>
              <a:gd name="T0" fmla="*/ 32 w 106"/>
              <a:gd name="T1" fmla="*/ 67 h 77"/>
              <a:gd name="T2" fmla="*/ 37 w 106"/>
              <a:gd name="T3" fmla="*/ 73 h 77"/>
              <a:gd name="T4" fmla="*/ 36 w 106"/>
              <a:gd name="T5" fmla="*/ 64 h 77"/>
              <a:gd name="T6" fmla="*/ 83 w 106"/>
              <a:gd name="T7" fmla="*/ 59 h 77"/>
              <a:gd name="T8" fmla="*/ 72 w 106"/>
              <a:gd name="T9" fmla="*/ 58 h 77"/>
              <a:gd name="T10" fmla="*/ 73 w 106"/>
              <a:gd name="T11" fmla="*/ 62 h 77"/>
              <a:gd name="T12" fmla="*/ 73 w 106"/>
              <a:gd name="T13" fmla="*/ 74 h 77"/>
              <a:gd name="T14" fmla="*/ 82 w 106"/>
              <a:gd name="T15" fmla="*/ 76 h 77"/>
              <a:gd name="T16" fmla="*/ 82 w 106"/>
              <a:gd name="T17" fmla="*/ 76 h 77"/>
              <a:gd name="T18" fmla="*/ 87 w 106"/>
              <a:gd name="T19" fmla="*/ 66 h 77"/>
              <a:gd name="T20" fmla="*/ 89 w 106"/>
              <a:gd name="T21" fmla="*/ 59 h 77"/>
              <a:gd name="T22" fmla="*/ 71 w 106"/>
              <a:gd name="T23" fmla="*/ 38 h 77"/>
              <a:gd name="T24" fmla="*/ 71 w 106"/>
              <a:gd name="T25" fmla="*/ 38 h 77"/>
              <a:gd name="T26" fmla="*/ 25 w 106"/>
              <a:gd name="T27" fmla="*/ 16 h 77"/>
              <a:gd name="T28" fmla="*/ 22 w 106"/>
              <a:gd name="T29" fmla="*/ 29 h 77"/>
              <a:gd name="T30" fmla="*/ 5 w 106"/>
              <a:gd name="T31" fmla="*/ 43 h 77"/>
              <a:gd name="T32" fmla="*/ 2 w 106"/>
              <a:gd name="T33" fmla="*/ 57 h 77"/>
              <a:gd name="T34" fmla="*/ 5 w 106"/>
              <a:gd name="T35" fmla="*/ 66 h 77"/>
              <a:gd name="T36" fmla="*/ 11 w 106"/>
              <a:gd name="T37" fmla="*/ 73 h 77"/>
              <a:gd name="T38" fmla="*/ 27 w 106"/>
              <a:gd name="T39" fmla="*/ 65 h 77"/>
              <a:gd name="T40" fmla="*/ 20 w 106"/>
              <a:gd name="T41" fmla="*/ 50 h 77"/>
              <a:gd name="T42" fmla="*/ 31 w 106"/>
              <a:gd name="T43" fmla="*/ 40 h 77"/>
              <a:gd name="T44" fmla="*/ 29 w 106"/>
              <a:gd name="T45" fmla="*/ 35 h 77"/>
              <a:gd name="T46" fmla="*/ 17 w 106"/>
              <a:gd name="T47" fmla="*/ 53 h 77"/>
              <a:gd name="T48" fmla="*/ 9 w 106"/>
              <a:gd name="T49" fmla="*/ 57 h 77"/>
              <a:gd name="T50" fmla="*/ 25 w 106"/>
              <a:gd name="T51" fmla="*/ 33 h 77"/>
              <a:gd name="T52" fmla="*/ 26 w 106"/>
              <a:gd name="T53" fmla="*/ 16 h 77"/>
              <a:gd name="T54" fmla="*/ 97 w 106"/>
              <a:gd name="T55" fmla="*/ 2 h 77"/>
              <a:gd name="T56" fmla="*/ 70 w 106"/>
              <a:gd name="T57" fmla="*/ 21 h 77"/>
              <a:gd name="T58" fmla="*/ 81 w 106"/>
              <a:gd name="T59" fmla="*/ 22 h 77"/>
              <a:gd name="T60" fmla="*/ 80 w 106"/>
              <a:gd name="T61" fmla="*/ 13 h 77"/>
              <a:gd name="T62" fmla="*/ 94 w 106"/>
              <a:gd name="T63" fmla="*/ 5 h 77"/>
              <a:gd name="T64" fmla="*/ 105 w 106"/>
              <a:gd name="T65" fmla="*/ 9 h 77"/>
              <a:gd name="T66" fmla="*/ 11 w 106"/>
              <a:gd name="T67" fmla="*/ 0 h 77"/>
              <a:gd name="T68" fmla="*/ 5 w 106"/>
              <a:gd name="T69" fmla="*/ 0 h 77"/>
              <a:gd name="T70" fmla="*/ 16 w 106"/>
              <a:gd name="T71" fmla="*/ 5 h 77"/>
              <a:gd name="T72" fmla="*/ 22 w 106"/>
              <a:gd name="T73" fmla="*/ 1 h 77"/>
              <a:gd name="T74" fmla="*/ 11 w 106"/>
              <a:gd name="T7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 h="77">
                <a:moveTo>
                  <a:pt x="36" y="64"/>
                </a:moveTo>
                <a:cubicBezTo>
                  <a:pt x="35" y="65"/>
                  <a:pt x="34" y="66"/>
                  <a:pt x="32" y="67"/>
                </a:cubicBezTo>
                <a:cubicBezTo>
                  <a:pt x="29" y="69"/>
                  <a:pt x="29" y="70"/>
                  <a:pt x="32" y="72"/>
                </a:cubicBezTo>
                <a:cubicBezTo>
                  <a:pt x="34" y="72"/>
                  <a:pt x="35" y="73"/>
                  <a:pt x="37" y="73"/>
                </a:cubicBezTo>
                <a:cubicBezTo>
                  <a:pt x="37" y="73"/>
                  <a:pt x="37" y="73"/>
                  <a:pt x="38" y="72"/>
                </a:cubicBezTo>
                <a:cubicBezTo>
                  <a:pt x="36" y="64"/>
                  <a:pt x="36" y="64"/>
                  <a:pt x="36" y="64"/>
                </a:cubicBezTo>
                <a:moveTo>
                  <a:pt x="88" y="58"/>
                </a:moveTo>
                <a:cubicBezTo>
                  <a:pt x="86" y="58"/>
                  <a:pt x="85" y="59"/>
                  <a:pt x="83" y="59"/>
                </a:cubicBezTo>
                <a:cubicBezTo>
                  <a:pt x="81" y="60"/>
                  <a:pt x="79" y="60"/>
                  <a:pt x="77" y="60"/>
                </a:cubicBezTo>
                <a:cubicBezTo>
                  <a:pt x="75" y="60"/>
                  <a:pt x="73" y="59"/>
                  <a:pt x="72" y="58"/>
                </a:cubicBezTo>
                <a:cubicBezTo>
                  <a:pt x="72" y="62"/>
                  <a:pt x="72" y="62"/>
                  <a:pt x="72" y="62"/>
                </a:cubicBezTo>
                <a:cubicBezTo>
                  <a:pt x="73" y="62"/>
                  <a:pt x="73" y="62"/>
                  <a:pt x="73" y="62"/>
                </a:cubicBezTo>
                <a:cubicBezTo>
                  <a:pt x="83" y="63"/>
                  <a:pt x="79" y="67"/>
                  <a:pt x="78" y="70"/>
                </a:cubicBezTo>
                <a:cubicBezTo>
                  <a:pt x="78" y="72"/>
                  <a:pt x="76" y="73"/>
                  <a:pt x="73" y="74"/>
                </a:cubicBezTo>
                <a:cubicBezTo>
                  <a:pt x="73" y="77"/>
                  <a:pt x="73" y="77"/>
                  <a:pt x="73" y="77"/>
                </a:cubicBezTo>
                <a:cubicBezTo>
                  <a:pt x="75" y="76"/>
                  <a:pt x="78" y="76"/>
                  <a:pt x="82" y="76"/>
                </a:cubicBezTo>
                <a:cubicBezTo>
                  <a:pt x="82" y="76"/>
                  <a:pt x="82" y="76"/>
                  <a:pt x="82" y="76"/>
                </a:cubicBezTo>
                <a:cubicBezTo>
                  <a:pt x="82" y="76"/>
                  <a:pt x="82" y="76"/>
                  <a:pt x="82" y="76"/>
                </a:cubicBezTo>
                <a:cubicBezTo>
                  <a:pt x="86" y="76"/>
                  <a:pt x="87" y="74"/>
                  <a:pt x="85" y="72"/>
                </a:cubicBezTo>
                <a:cubicBezTo>
                  <a:pt x="83" y="69"/>
                  <a:pt x="84" y="68"/>
                  <a:pt x="87" y="66"/>
                </a:cubicBezTo>
                <a:cubicBezTo>
                  <a:pt x="88" y="65"/>
                  <a:pt x="89" y="64"/>
                  <a:pt x="89" y="63"/>
                </a:cubicBezTo>
                <a:cubicBezTo>
                  <a:pt x="90" y="61"/>
                  <a:pt x="92" y="60"/>
                  <a:pt x="89" y="59"/>
                </a:cubicBezTo>
                <a:cubicBezTo>
                  <a:pt x="89" y="58"/>
                  <a:pt x="88" y="58"/>
                  <a:pt x="88" y="58"/>
                </a:cubicBezTo>
                <a:moveTo>
                  <a:pt x="71" y="38"/>
                </a:moveTo>
                <a:cubicBezTo>
                  <a:pt x="71" y="50"/>
                  <a:pt x="71" y="50"/>
                  <a:pt x="71" y="50"/>
                </a:cubicBezTo>
                <a:cubicBezTo>
                  <a:pt x="73" y="46"/>
                  <a:pt x="73" y="42"/>
                  <a:pt x="71" y="38"/>
                </a:cubicBezTo>
                <a:moveTo>
                  <a:pt x="26" y="16"/>
                </a:moveTo>
                <a:cubicBezTo>
                  <a:pt x="25" y="16"/>
                  <a:pt x="25" y="16"/>
                  <a:pt x="25" y="16"/>
                </a:cubicBezTo>
                <a:cubicBezTo>
                  <a:pt x="23" y="17"/>
                  <a:pt x="23" y="18"/>
                  <a:pt x="24" y="19"/>
                </a:cubicBezTo>
                <a:cubicBezTo>
                  <a:pt x="28" y="23"/>
                  <a:pt x="25" y="26"/>
                  <a:pt x="22" y="29"/>
                </a:cubicBezTo>
                <a:cubicBezTo>
                  <a:pt x="20" y="32"/>
                  <a:pt x="18" y="36"/>
                  <a:pt x="12" y="37"/>
                </a:cubicBezTo>
                <a:cubicBezTo>
                  <a:pt x="7" y="38"/>
                  <a:pt x="6" y="40"/>
                  <a:pt x="5" y="43"/>
                </a:cubicBezTo>
                <a:cubicBezTo>
                  <a:pt x="5" y="46"/>
                  <a:pt x="3" y="49"/>
                  <a:pt x="0" y="51"/>
                </a:cubicBezTo>
                <a:cubicBezTo>
                  <a:pt x="2" y="57"/>
                  <a:pt x="2" y="57"/>
                  <a:pt x="2" y="57"/>
                </a:cubicBezTo>
                <a:cubicBezTo>
                  <a:pt x="7" y="58"/>
                  <a:pt x="6" y="60"/>
                  <a:pt x="5" y="66"/>
                </a:cubicBezTo>
                <a:cubicBezTo>
                  <a:pt x="5" y="66"/>
                  <a:pt x="5" y="66"/>
                  <a:pt x="5" y="66"/>
                </a:cubicBezTo>
                <a:cubicBezTo>
                  <a:pt x="7" y="72"/>
                  <a:pt x="7" y="72"/>
                  <a:pt x="7" y="72"/>
                </a:cubicBezTo>
                <a:cubicBezTo>
                  <a:pt x="8" y="72"/>
                  <a:pt x="9" y="73"/>
                  <a:pt x="11" y="73"/>
                </a:cubicBezTo>
                <a:cubicBezTo>
                  <a:pt x="12" y="73"/>
                  <a:pt x="13" y="72"/>
                  <a:pt x="14" y="71"/>
                </a:cubicBezTo>
                <a:cubicBezTo>
                  <a:pt x="16" y="68"/>
                  <a:pt x="21" y="66"/>
                  <a:pt x="27" y="65"/>
                </a:cubicBezTo>
                <a:cubicBezTo>
                  <a:pt x="29" y="64"/>
                  <a:pt x="31" y="62"/>
                  <a:pt x="30" y="61"/>
                </a:cubicBezTo>
                <a:cubicBezTo>
                  <a:pt x="25" y="58"/>
                  <a:pt x="25" y="53"/>
                  <a:pt x="20" y="50"/>
                </a:cubicBezTo>
                <a:cubicBezTo>
                  <a:pt x="15" y="47"/>
                  <a:pt x="15" y="44"/>
                  <a:pt x="22" y="43"/>
                </a:cubicBezTo>
                <a:cubicBezTo>
                  <a:pt x="25" y="42"/>
                  <a:pt x="28" y="41"/>
                  <a:pt x="31" y="40"/>
                </a:cubicBezTo>
                <a:cubicBezTo>
                  <a:pt x="30" y="35"/>
                  <a:pt x="30" y="35"/>
                  <a:pt x="30" y="35"/>
                </a:cubicBezTo>
                <a:cubicBezTo>
                  <a:pt x="30" y="35"/>
                  <a:pt x="30" y="35"/>
                  <a:pt x="29" y="35"/>
                </a:cubicBezTo>
                <a:cubicBezTo>
                  <a:pt x="28" y="36"/>
                  <a:pt x="26" y="38"/>
                  <a:pt x="24" y="39"/>
                </a:cubicBezTo>
                <a:cubicBezTo>
                  <a:pt x="10" y="44"/>
                  <a:pt x="10" y="45"/>
                  <a:pt x="17" y="53"/>
                </a:cubicBezTo>
                <a:cubicBezTo>
                  <a:pt x="23" y="61"/>
                  <a:pt x="24" y="64"/>
                  <a:pt x="12" y="65"/>
                </a:cubicBezTo>
                <a:cubicBezTo>
                  <a:pt x="10" y="63"/>
                  <a:pt x="11" y="60"/>
                  <a:pt x="9" y="57"/>
                </a:cubicBezTo>
                <a:cubicBezTo>
                  <a:pt x="5" y="52"/>
                  <a:pt x="9" y="43"/>
                  <a:pt x="16" y="40"/>
                </a:cubicBezTo>
                <a:cubicBezTo>
                  <a:pt x="20" y="38"/>
                  <a:pt x="23" y="35"/>
                  <a:pt x="25" y="33"/>
                </a:cubicBezTo>
                <a:cubicBezTo>
                  <a:pt x="27" y="32"/>
                  <a:pt x="28" y="30"/>
                  <a:pt x="28" y="29"/>
                </a:cubicBezTo>
                <a:cubicBezTo>
                  <a:pt x="26" y="16"/>
                  <a:pt x="26" y="16"/>
                  <a:pt x="26" y="16"/>
                </a:cubicBezTo>
                <a:moveTo>
                  <a:pt x="106" y="1"/>
                </a:moveTo>
                <a:cubicBezTo>
                  <a:pt x="103" y="2"/>
                  <a:pt x="100" y="2"/>
                  <a:pt x="97" y="2"/>
                </a:cubicBezTo>
                <a:cubicBezTo>
                  <a:pt x="88" y="3"/>
                  <a:pt x="72" y="11"/>
                  <a:pt x="72" y="16"/>
                </a:cubicBezTo>
                <a:cubicBezTo>
                  <a:pt x="71" y="18"/>
                  <a:pt x="71" y="20"/>
                  <a:pt x="70" y="21"/>
                </a:cubicBezTo>
                <a:cubicBezTo>
                  <a:pt x="70" y="26"/>
                  <a:pt x="70" y="26"/>
                  <a:pt x="70" y="26"/>
                </a:cubicBezTo>
                <a:cubicBezTo>
                  <a:pt x="73" y="24"/>
                  <a:pt x="76" y="23"/>
                  <a:pt x="81" y="22"/>
                </a:cubicBezTo>
                <a:cubicBezTo>
                  <a:pt x="84" y="21"/>
                  <a:pt x="85" y="20"/>
                  <a:pt x="81" y="18"/>
                </a:cubicBezTo>
                <a:cubicBezTo>
                  <a:pt x="75" y="16"/>
                  <a:pt x="75" y="15"/>
                  <a:pt x="80" y="13"/>
                </a:cubicBezTo>
                <a:cubicBezTo>
                  <a:pt x="84" y="11"/>
                  <a:pt x="88" y="11"/>
                  <a:pt x="90" y="8"/>
                </a:cubicBezTo>
                <a:cubicBezTo>
                  <a:pt x="92" y="6"/>
                  <a:pt x="93" y="5"/>
                  <a:pt x="94" y="5"/>
                </a:cubicBezTo>
                <a:cubicBezTo>
                  <a:pt x="95" y="5"/>
                  <a:pt x="97" y="6"/>
                  <a:pt x="100" y="7"/>
                </a:cubicBezTo>
                <a:cubicBezTo>
                  <a:pt x="101" y="8"/>
                  <a:pt x="103" y="9"/>
                  <a:pt x="105" y="9"/>
                </a:cubicBezTo>
                <a:cubicBezTo>
                  <a:pt x="106" y="1"/>
                  <a:pt x="106" y="1"/>
                  <a:pt x="106" y="1"/>
                </a:cubicBezTo>
                <a:moveTo>
                  <a:pt x="11" y="0"/>
                </a:moveTo>
                <a:cubicBezTo>
                  <a:pt x="5" y="0"/>
                  <a:pt x="5" y="0"/>
                  <a:pt x="5" y="0"/>
                </a:cubicBezTo>
                <a:cubicBezTo>
                  <a:pt x="5" y="0"/>
                  <a:pt x="5" y="0"/>
                  <a:pt x="5" y="0"/>
                </a:cubicBezTo>
                <a:cubicBezTo>
                  <a:pt x="7" y="4"/>
                  <a:pt x="8" y="5"/>
                  <a:pt x="15" y="5"/>
                </a:cubicBezTo>
                <a:cubicBezTo>
                  <a:pt x="15" y="5"/>
                  <a:pt x="16" y="5"/>
                  <a:pt x="16" y="5"/>
                </a:cubicBezTo>
                <a:cubicBezTo>
                  <a:pt x="19" y="5"/>
                  <a:pt x="21" y="4"/>
                  <a:pt x="23" y="4"/>
                </a:cubicBezTo>
                <a:cubicBezTo>
                  <a:pt x="22" y="1"/>
                  <a:pt x="22" y="1"/>
                  <a:pt x="22" y="1"/>
                </a:cubicBezTo>
                <a:cubicBezTo>
                  <a:pt x="21" y="1"/>
                  <a:pt x="19" y="1"/>
                  <a:pt x="18" y="1"/>
                </a:cubicBezTo>
                <a:cubicBezTo>
                  <a:pt x="16" y="1"/>
                  <a:pt x="13" y="1"/>
                  <a:pt x="11"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8" name="Freeform 124"/>
          <p:cNvSpPr>
            <a:spLocks/>
          </p:cNvSpPr>
          <p:nvPr/>
        </p:nvSpPr>
        <p:spPr bwMode="auto">
          <a:xfrm>
            <a:off x="6350000" y="0"/>
            <a:ext cx="127000" cy="127000"/>
          </a:xfrm>
          <a:custGeom>
            <a:avLst/>
            <a:gdLst>
              <a:gd name="T0" fmla="*/ 9 w 9"/>
              <a:gd name="T1" fmla="*/ 0 h 9"/>
              <a:gd name="T2" fmla="*/ 1 w 9"/>
              <a:gd name="T3" fmla="*/ 0 h 9"/>
              <a:gd name="T4" fmla="*/ 1 w 9"/>
              <a:gd name="T5" fmla="*/ 1 h 9"/>
              <a:gd name="T6" fmla="*/ 0 w 9"/>
              <a:gd name="T7" fmla="*/ 9 h 9"/>
              <a:gd name="T8" fmla="*/ 0 w 9"/>
              <a:gd name="T9" fmla="*/ 9 h 9"/>
              <a:gd name="T10" fmla="*/ 3 w 9"/>
              <a:gd name="T11" fmla="*/ 8 h 9"/>
              <a:gd name="T12" fmla="*/ 9 w 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9" y="0"/>
                </a:moveTo>
                <a:cubicBezTo>
                  <a:pt x="1" y="0"/>
                  <a:pt x="1" y="0"/>
                  <a:pt x="1" y="0"/>
                </a:cubicBezTo>
                <a:cubicBezTo>
                  <a:pt x="1" y="0"/>
                  <a:pt x="1" y="0"/>
                  <a:pt x="1" y="1"/>
                </a:cubicBezTo>
                <a:cubicBezTo>
                  <a:pt x="0" y="9"/>
                  <a:pt x="0" y="9"/>
                  <a:pt x="0" y="9"/>
                </a:cubicBezTo>
                <a:cubicBezTo>
                  <a:pt x="0" y="9"/>
                  <a:pt x="0" y="9"/>
                  <a:pt x="0" y="9"/>
                </a:cubicBezTo>
                <a:cubicBezTo>
                  <a:pt x="2" y="9"/>
                  <a:pt x="3" y="8"/>
                  <a:pt x="3" y="8"/>
                </a:cubicBezTo>
                <a:cubicBezTo>
                  <a:pt x="2" y="4"/>
                  <a:pt x="6" y="2"/>
                  <a:pt x="9" y="0"/>
                </a:cubicBezTo>
              </a:path>
            </a:pathLst>
          </a:custGeom>
          <a:solidFill>
            <a:srgbClr val="6588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9" name="Freeform 125"/>
          <p:cNvSpPr>
            <a:spLocks noEditPoints="1"/>
          </p:cNvSpPr>
          <p:nvPr/>
        </p:nvSpPr>
        <p:spPr bwMode="auto">
          <a:xfrm>
            <a:off x="5178425" y="0"/>
            <a:ext cx="720725" cy="1173163"/>
          </a:xfrm>
          <a:custGeom>
            <a:avLst/>
            <a:gdLst>
              <a:gd name="T0" fmla="*/ 44 w 51"/>
              <a:gd name="T1" fmla="*/ 25 h 83"/>
              <a:gd name="T2" fmla="*/ 41 w 51"/>
              <a:gd name="T3" fmla="*/ 35 h 83"/>
              <a:gd name="T4" fmla="*/ 36 w 51"/>
              <a:gd name="T5" fmla="*/ 32 h 83"/>
              <a:gd name="T6" fmla="*/ 24 w 51"/>
              <a:gd name="T7" fmla="*/ 34 h 83"/>
              <a:gd name="T8" fmla="*/ 14 w 51"/>
              <a:gd name="T9" fmla="*/ 33 h 83"/>
              <a:gd name="T10" fmla="*/ 9 w 51"/>
              <a:gd name="T11" fmla="*/ 40 h 83"/>
              <a:gd name="T12" fmla="*/ 16 w 51"/>
              <a:gd name="T13" fmla="*/ 36 h 83"/>
              <a:gd name="T14" fmla="*/ 34 w 51"/>
              <a:gd name="T15" fmla="*/ 36 h 83"/>
              <a:gd name="T16" fmla="*/ 37 w 51"/>
              <a:gd name="T17" fmla="*/ 34 h 83"/>
              <a:gd name="T18" fmla="*/ 17 w 51"/>
              <a:gd name="T19" fmla="*/ 57 h 83"/>
              <a:gd name="T20" fmla="*/ 16 w 51"/>
              <a:gd name="T21" fmla="*/ 72 h 83"/>
              <a:gd name="T22" fmla="*/ 22 w 51"/>
              <a:gd name="T23" fmla="*/ 66 h 83"/>
              <a:gd name="T24" fmla="*/ 27 w 51"/>
              <a:gd name="T25" fmla="*/ 60 h 83"/>
              <a:gd name="T26" fmla="*/ 31 w 51"/>
              <a:gd name="T27" fmla="*/ 62 h 83"/>
              <a:gd name="T28" fmla="*/ 43 w 51"/>
              <a:gd name="T29" fmla="*/ 82 h 83"/>
              <a:gd name="T30" fmla="*/ 51 w 51"/>
              <a:gd name="T31" fmla="*/ 74 h 83"/>
              <a:gd name="T32" fmla="*/ 42 w 51"/>
              <a:gd name="T33" fmla="*/ 75 h 83"/>
              <a:gd name="T34" fmla="*/ 37 w 51"/>
              <a:gd name="T35" fmla="*/ 64 h 83"/>
              <a:gd name="T36" fmla="*/ 27 w 51"/>
              <a:gd name="T37" fmla="*/ 57 h 83"/>
              <a:gd name="T38" fmla="*/ 19 w 51"/>
              <a:gd name="T39" fmla="*/ 63 h 83"/>
              <a:gd name="T40" fmla="*/ 37 w 51"/>
              <a:gd name="T41" fmla="*/ 44 h 83"/>
              <a:gd name="T42" fmla="*/ 43 w 51"/>
              <a:gd name="T43" fmla="*/ 52 h 83"/>
              <a:gd name="T44" fmla="*/ 50 w 51"/>
              <a:gd name="T45" fmla="*/ 58 h 83"/>
              <a:gd name="T46" fmla="*/ 49 w 51"/>
              <a:gd name="T47" fmla="*/ 50 h 83"/>
              <a:gd name="T48" fmla="*/ 49 w 51"/>
              <a:gd name="T49" fmla="*/ 38 h 83"/>
              <a:gd name="T50" fmla="*/ 46 w 51"/>
              <a:gd name="T51" fmla="*/ 28 h 83"/>
              <a:gd name="T52" fmla="*/ 48 w 51"/>
              <a:gd name="T53" fmla="*/ 21 h 83"/>
              <a:gd name="T54" fmla="*/ 2 w 51"/>
              <a:gd name="T55" fmla="*/ 1 h 83"/>
              <a:gd name="T56" fmla="*/ 1 w 51"/>
              <a:gd name="T57" fmla="*/ 4 h 83"/>
              <a:gd name="T58" fmla="*/ 6 w 51"/>
              <a:gd name="T59" fmla="*/ 3 h 83"/>
              <a:gd name="T60" fmla="*/ 4 w 51"/>
              <a:gd name="T61" fmla="*/ 16 h 83"/>
              <a:gd name="T62" fmla="*/ 13 w 51"/>
              <a:gd name="T63" fmla="*/ 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 h="83">
                <a:moveTo>
                  <a:pt x="48" y="21"/>
                </a:moveTo>
                <a:cubicBezTo>
                  <a:pt x="47" y="22"/>
                  <a:pt x="45" y="23"/>
                  <a:pt x="44" y="25"/>
                </a:cubicBezTo>
                <a:cubicBezTo>
                  <a:pt x="39" y="28"/>
                  <a:pt x="39" y="31"/>
                  <a:pt x="41" y="34"/>
                </a:cubicBezTo>
                <a:cubicBezTo>
                  <a:pt x="41" y="35"/>
                  <a:pt x="41" y="35"/>
                  <a:pt x="41" y="35"/>
                </a:cubicBezTo>
                <a:cubicBezTo>
                  <a:pt x="41" y="35"/>
                  <a:pt x="41" y="34"/>
                  <a:pt x="41" y="34"/>
                </a:cubicBezTo>
                <a:cubicBezTo>
                  <a:pt x="40" y="33"/>
                  <a:pt x="38" y="32"/>
                  <a:pt x="36" y="32"/>
                </a:cubicBezTo>
                <a:cubicBezTo>
                  <a:pt x="35" y="32"/>
                  <a:pt x="34" y="32"/>
                  <a:pt x="33" y="32"/>
                </a:cubicBezTo>
                <a:cubicBezTo>
                  <a:pt x="30" y="34"/>
                  <a:pt x="27" y="34"/>
                  <a:pt x="24" y="34"/>
                </a:cubicBezTo>
                <a:cubicBezTo>
                  <a:pt x="22" y="34"/>
                  <a:pt x="19" y="34"/>
                  <a:pt x="16" y="33"/>
                </a:cubicBezTo>
                <a:cubicBezTo>
                  <a:pt x="16" y="33"/>
                  <a:pt x="15" y="33"/>
                  <a:pt x="14" y="33"/>
                </a:cubicBezTo>
                <a:cubicBezTo>
                  <a:pt x="12" y="33"/>
                  <a:pt x="9" y="34"/>
                  <a:pt x="8" y="35"/>
                </a:cubicBezTo>
                <a:cubicBezTo>
                  <a:pt x="9" y="40"/>
                  <a:pt x="9" y="40"/>
                  <a:pt x="9" y="40"/>
                </a:cubicBezTo>
                <a:cubicBezTo>
                  <a:pt x="11" y="38"/>
                  <a:pt x="12" y="37"/>
                  <a:pt x="13" y="35"/>
                </a:cubicBezTo>
                <a:cubicBezTo>
                  <a:pt x="15" y="35"/>
                  <a:pt x="16" y="35"/>
                  <a:pt x="16" y="36"/>
                </a:cubicBezTo>
                <a:cubicBezTo>
                  <a:pt x="20" y="38"/>
                  <a:pt x="22" y="40"/>
                  <a:pt x="25" y="40"/>
                </a:cubicBezTo>
                <a:cubicBezTo>
                  <a:pt x="27" y="40"/>
                  <a:pt x="30" y="39"/>
                  <a:pt x="34" y="36"/>
                </a:cubicBezTo>
                <a:cubicBezTo>
                  <a:pt x="35" y="35"/>
                  <a:pt x="34" y="34"/>
                  <a:pt x="37" y="34"/>
                </a:cubicBezTo>
                <a:cubicBezTo>
                  <a:pt x="37" y="34"/>
                  <a:pt x="37" y="34"/>
                  <a:pt x="37" y="34"/>
                </a:cubicBezTo>
                <a:cubicBezTo>
                  <a:pt x="38" y="37"/>
                  <a:pt x="40" y="40"/>
                  <a:pt x="34" y="42"/>
                </a:cubicBezTo>
                <a:cubicBezTo>
                  <a:pt x="25" y="45"/>
                  <a:pt x="20" y="51"/>
                  <a:pt x="17" y="57"/>
                </a:cubicBezTo>
                <a:cubicBezTo>
                  <a:pt x="17" y="60"/>
                  <a:pt x="16" y="62"/>
                  <a:pt x="14" y="64"/>
                </a:cubicBezTo>
                <a:cubicBezTo>
                  <a:pt x="16" y="72"/>
                  <a:pt x="16" y="72"/>
                  <a:pt x="16" y="72"/>
                </a:cubicBezTo>
                <a:cubicBezTo>
                  <a:pt x="17" y="72"/>
                  <a:pt x="18" y="72"/>
                  <a:pt x="19" y="71"/>
                </a:cubicBezTo>
                <a:cubicBezTo>
                  <a:pt x="21" y="70"/>
                  <a:pt x="22" y="68"/>
                  <a:pt x="22" y="66"/>
                </a:cubicBezTo>
                <a:cubicBezTo>
                  <a:pt x="22" y="65"/>
                  <a:pt x="23" y="64"/>
                  <a:pt x="23" y="62"/>
                </a:cubicBezTo>
                <a:cubicBezTo>
                  <a:pt x="24" y="61"/>
                  <a:pt x="25" y="60"/>
                  <a:pt x="27" y="60"/>
                </a:cubicBezTo>
                <a:cubicBezTo>
                  <a:pt x="27" y="60"/>
                  <a:pt x="27" y="60"/>
                  <a:pt x="27" y="60"/>
                </a:cubicBezTo>
                <a:cubicBezTo>
                  <a:pt x="30" y="60"/>
                  <a:pt x="31" y="61"/>
                  <a:pt x="31" y="62"/>
                </a:cubicBezTo>
                <a:cubicBezTo>
                  <a:pt x="33" y="69"/>
                  <a:pt x="36" y="76"/>
                  <a:pt x="36" y="83"/>
                </a:cubicBezTo>
                <a:cubicBezTo>
                  <a:pt x="39" y="83"/>
                  <a:pt x="42" y="83"/>
                  <a:pt x="43" y="82"/>
                </a:cubicBezTo>
                <a:cubicBezTo>
                  <a:pt x="46" y="79"/>
                  <a:pt x="48" y="78"/>
                  <a:pt x="51" y="77"/>
                </a:cubicBezTo>
                <a:cubicBezTo>
                  <a:pt x="51" y="74"/>
                  <a:pt x="51" y="74"/>
                  <a:pt x="51" y="74"/>
                </a:cubicBezTo>
                <a:cubicBezTo>
                  <a:pt x="48" y="75"/>
                  <a:pt x="45" y="75"/>
                  <a:pt x="43" y="75"/>
                </a:cubicBezTo>
                <a:cubicBezTo>
                  <a:pt x="43" y="75"/>
                  <a:pt x="42" y="75"/>
                  <a:pt x="42" y="75"/>
                </a:cubicBezTo>
                <a:cubicBezTo>
                  <a:pt x="38" y="75"/>
                  <a:pt x="39" y="71"/>
                  <a:pt x="38" y="69"/>
                </a:cubicBezTo>
                <a:cubicBezTo>
                  <a:pt x="38" y="67"/>
                  <a:pt x="38" y="66"/>
                  <a:pt x="37" y="64"/>
                </a:cubicBezTo>
                <a:cubicBezTo>
                  <a:pt x="36" y="61"/>
                  <a:pt x="35" y="57"/>
                  <a:pt x="28" y="57"/>
                </a:cubicBezTo>
                <a:cubicBezTo>
                  <a:pt x="28" y="57"/>
                  <a:pt x="27" y="57"/>
                  <a:pt x="27" y="57"/>
                </a:cubicBezTo>
                <a:cubicBezTo>
                  <a:pt x="24" y="58"/>
                  <a:pt x="22" y="58"/>
                  <a:pt x="21" y="59"/>
                </a:cubicBezTo>
                <a:cubicBezTo>
                  <a:pt x="20" y="60"/>
                  <a:pt x="20" y="62"/>
                  <a:pt x="19" y="63"/>
                </a:cubicBezTo>
                <a:cubicBezTo>
                  <a:pt x="19" y="62"/>
                  <a:pt x="19" y="60"/>
                  <a:pt x="21" y="59"/>
                </a:cubicBezTo>
                <a:cubicBezTo>
                  <a:pt x="24" y="54"/>
                  <a:pt x="28" y="48"/>
                  <a:pt x="37" y="44"/>
                </a:cubicBezTo>
                <a:cubicBezTo>
                  <a:pt x="43" y="42"/>
                  <a:pt x="44" y="39"/>
                  <a:pt x="42" y="36"/>
                </a:cubicBezTo>
                <a:cubicBezTo>
                  <a:pt x="45" y="41"/>
                  <a:pt x="46" y="46"/>
                  <a:pt x="43" y="52"/>
                </a:cubicBezTo>
                <a:cubicBezTo>
                  <a:pt x="42" y="56"/>
                  <a:pt x="43" y="60"/>
                  <a:pt x="50" y="62"/>
                </a:cubicBezTo>
                <a:cubicBezTo>
                  <a:pt x="50" y="58"/>
                  <a:pt x="50" y="58"/>
                  <a:pt x="50" y="58"/>
                </a:cubicBezTo>
                <a:cubicBezTo>
                  <a:pt x="48" y="57"/>
                  <a:pt x="48" y="56"/>
                  <a:pt x="48" y="53"/>
                </a:cubicBezTo>
                <a:cubicBezTo>
                  <a:pt x="48" y="52"/>
                  <a:pt x="49" y="51"/>
                  <a:pt x="49" y="50"/>
                </a:cubicBezTo>
                <a:cubicBezTo>
                  <a:pt x="49" y="50"/>
                  <a:pt x="49" y="50"/>
                  <a:pt x="49" y="50"/>
                </a:cubicBezTo>
                <a:cubicBezTo>
                  <a:pt x="49" y="38"/>
                  <a:pt x="49" y="38"/>
                  <a:pt x="49" y="38"/>
                </a:cubicBezTo>
                <a:cubicBezTo>
                  <a:pt x="48" y="37"/>
                  <a:pt x="47" y="36"/>
                  <a:pt x="46" y="35"/>
                </a:cubicBezTo>
                <a:cubicBezTo>
                  <a:pt x="42" y="33"/>
                  <a:pt x="44" y="30"/>
                  <a:pt x="46" y="28"/>
                </a:cubicBezTo>
                <a:cubicBezTo>
                  <a:pt x="47" y="27"/>
                  <a:pt x="47" y="27"/>
                  <a:pt x="48" y="26"/>
                </a:cubicBezTo>
                <a:cubicBezTo>
                  <a:pt x="48" y="21"/>
                  <a:pt x="48" y="21"/>
                  <a:pt x="48" y="21"/>
                </a:cubicBezTo>
                <a:moveTo>
                  <a:pt x="5" y="0"/>
                </a:moveTo>
                <a:cubicBezTo>
                  <a:pt x="4" y="0"/>
                  <a:pt x="3" y="1"/>
                  <a:pt x="2" y="1"/>
                </a:cubicBezTo>
                <a:cubicBezTo>
                  <a:pt x="2" y="1"/>
                  <a:pt x="1" y="1"/>
                  <a:pt x="0" y="1"/>
                </a:cubicBezTo>
                <a:cubicBezTo>
                  <a:pt x="1" y="4"/>
                  <a:pt x="1" y="4"/>
                  <a:pt x="1" y="4"/>
                </a:cubicBezTo>
                <a:cubicBezTo>
                  <a:pt x="2" y="4"/>
                  <a:pt x="3" y="3"/>
                  <a:pt x="5" y="3"/>
                </a:cubicBezTo>
                <a:cubicBezTo>
                  <a:pt x="5" y="3"/>
                  <a:pt x="6" y="3"/>
                  <a:pt x="6" y="3"/>
                </a:cubicBezTo>
                <a:cubicBezTo>
                  <a:pt x="9" y="3"/>
                  <a:pt x="11" y="5"/>
                  <a:pt x="9" y="6"/>
                </a:cubicBezTo>
                <a:cubicBezTo>
                  <a:pt x="5" y="9"/>
                  <a:pt x="7" y="13"/>
                  <a:pt x="4" y="16"/>
                </a:cubicBezTo>
                <a:cubicBezTo>
                  <a:pt x="6" y="29"/>
                  <a:pt x="6" y="29"/>
                  <a:pt x="6" y="29"/>
                </a:cubicBezTo>
                <a:cubicBezTo>
                  <a:pt x="11" y="22"/>
                  <a:pt x="10" y="13"/>
                  <a:pt x="13" y="6"/>
                </a:cubicBezTo>
                <a:cubicBezTo>
                  <a:pt x="15" y="3"/>
                  <a:pt x="10" y="0"/>
                  <a:pt x="5" y="0"/>
                </a:cubicBezTo>
              </a:path>
            </a:pathLst>
          </a:custGeom>
          <a:solidFill>
            <a:srgbClr val="6588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0" name="Freeform 126"/>
          <p:cNvSpPr>
            <a:spLocks noEditPoints="1"/>
          </p:cNvSpPr>
          <p:nvPr/>
        </p:nvSpPr>
        <p:spPr bwMode="auto">
          <a:xfrm>
            <a:off x="4783138" y="720725"/>
            <a:ext cx="184150" cy="296863"/>
          </a:xfrm>
          <a:custGeom>
            <a:avLst/>
            <a:gdLst>
              <a:gd name="T0" fmla="*/ 11 w 13"/>
              <a:gd name="T1" fmla="*/ 15 h 21"/>
              <a:gd name="T2" fmla="*/ 12 w 13"/>
              <a:gd name="T3" fmla="*/ 20 h 21"/>
              <a:gd name="T4" fmla="*/ 13 w 13"/>
              <a:gd name="T5" fmla="*/ 21 h 21"/>
              <a:gd name="T6" fmla="*/ 11 w 13"/>
              <a:gd name="T7" fmla="*/ 15 h 21"/>
              <a:gd name="T8" fmla="*/ 6 w 13"/>
              <a:gd name="T9" fmla="*/ 0 h 21"/>
              <a:gd name="T10" fmla="*/ 0 w 13"/>
              <a:gd name="T11" fmla="*/ 4 h 21"/>
              <a:gd name="T12" fmla="*/ 0 w 13"/>
              <a:gd name="T13" fmla="*/ 5 h 21"/>
              <a:gd name="T14" fmla="*/ 8 w 13"/>
              <a:gd name="T15" fmla="*/ 6 h 21"/>
              <a:gd name="T16" fmla="*/ 6 w 13"/>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1">
                <a:moveTo>
                  <a:pt x="11" y="15"/>
                </a:moveTo>
                <a:cubicBezTo>
                  <a:pt x="10" y="17"/>
                  <a:pt x="10" y="19"/>
                  <a:pt x="12" y="20"/>
                </a:cubicBezTo>
                <a:cubicBezTo>
                  <a:pt x="12" y="20"/>
                  <a:pt x="13" y="20"/>
                  <a:pt x="13" y="21"/>
                </a:cubicBezTo>
                <a:cubicBezTo>
                  <a:pt x="11" y="15"/>
                  <a:pt x="11" y="15"/>
                  <a:pt x="11" y="15"/>
                </a:cubicBezTo>
                <a:moveTo>
                  <a:pt x="6" y="0"/>
                </a:moveTo>
                <a:cubicBezTo>
                  <a:pt x="4" y="2"/>
                  <a:pt x="2" y="3"/>
                  <a:pt x="0" y="4"/>
                </a:cubicBezTo>
                <a:cubicBezTo>
                  <a:pt x="0" y="4"/>
                  <a:pt x="0" y="5"/>
                  <a:pt x="0" y="5"/>
                </a:cubicBezTo>
                <a:cubicBezTo>
                  <a:pt x="3" y="5"/>
                  <a:pt x="6" y="6"/>
                  <a:pt x="8" y="6"/>
                </a:cubicBezTo>
                <a:cubicBezTo>
                  <a:pt x="6" y="0"/>
                  <a:pt x="6" y="0"/>
                  <a:pt x="6"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1" name="Freeform 127"/>
          <p:cNvSpPr>
            <a:spLocks/>
          </p:cNvSpPr>
          <p:nvPr/>
        </p:nvSpPr>
        <p:spPr bwMode="auto">
          <a:xfrm>
            <a:off x="10047288" y="3222625"/>
            <a:ext cx="1044575" cy="465138"/>
          </a:xfrm>
          <a:custGeom>
            <a:avLst/>
            <a:gdLst>
              <a:gd name="T0" fmla="*/ 38 w 74"/>
              <a:gd name="T1" fmla="*/ 0 h 33"/>
              <a:gd name="T2" fmla="*/ 37 w 74"/>
              <a:gd name="T3" fmla="*/ 0 h 33"/>
              <a:gd name="T4" fmla="*/ 8 w 74"/>
              <a:gd name="T5" fmla="*/ 4 h 33"/>
              <a:gd name="T6" fmla="*/ 10 w 74"/>
              <a:gd name="T7" fmla="*/ 5 h 33"/>
              <a:gd name="T8" fmla="*/ 15 w 74"/>
              <a:gd name="T9" fmla="*/ 9 h 33"/>
              <a:gd name="T10" fmla="*/ 13 w 74"/>
              <a:gd name="T11" fmla="*/ 13 h 33"/>
              <a:gd name="T12" fmla="*/ 11 w 74"/>
              <a:gd name="T13" fmla="*/ 14 h 33"/>
              <a:gd name="T14" fmla="*/ 0 w 74"/>
              <a:gd name="T15" fmla="*/ 30 h 33"/>
              <a:gd name="T16" fmla="*/ 1 w 74"/>
              <a:gd name="T17" fmla="*/ 31 h 33"/>
              <a:gd name="T18" fmla="*/ 3 w 74"/>
              <a:gd name="T19" fmla="*/ 33 h 33"/>
              <a:gd name="T20" fmla="*/ 6 w 74"/>
              <a:gd name="T21" fmla="*/ 33 h 33"/>
              <a:gd name="T22" fmla="*/ 12 w 74"/>
              <a:gd name="T23" fmla="*/ 29 h 33"/>
              <a:gd name="T24" fmla="*/ 16 w 74"/>
              <a:gd name="T25" fmla="*/ 29 h 33"/>
              <a:gd name="T26" fmla="*/ 23 w 74"/>
              <a:gd name="T27" fmla="*/ 30 h 33"/>
              <a:gd name="T28" fmla="*/ 74 w 74"/>
              <a:gd name="T29" fmla="*/ 23 h 33"/>
              <a:gd name="T30" fmla="*/ 68 w 74"/>
              <a:gd name="T31" fmla="*/ 22 h 33"/>
              <a:gd name="T32" fmla="*/ 62 w 74"/>
              <a:gd name="T33" fmla="*/ 12 h 33"/>
              <a:gd name="T34" fmla="*/ 68 w 74"/>
              <a:gd name="T35" fmla="*/ 9 h 33"/>
              <a:gd name="T36" fmla="*/ 61 w 74"/>
              <a:gd name="T37" fmla="*/ 9 h 33"/>
              <a:gd name="T38" fmla="*/ 44 w 74"/>
              <a:gd name="T39" fmla="*/ 3 h 33"/>
              <a:gd name="T40" fmla="*/ 38 w 74"/>
              <a:gd name="T4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33">
                <a:moveTo>
                  <a:pt x="38" y="0"/>
                </a:moveTo>
                <a:cubicBezTo>
                  <a:pt x="38" y="0"/>
                  <a:pt x="37" y="0"/>
                  <a:pt x="37" y="0"/>
                </a:cubicBezTo>
                <a:cubicBezTo>
                  <a:pt x="27" y="1"/>
                  <a:pt x="17" y="2"/>
                  <a:pt x="8" y="4"/>
                </a:cubicBezTo>
                <a:cubicBezTo>
                  <a:pt x="9" y="4"/>
                  <a:pt x="9" y="5"/>
                  <a:pt x="10" y="5"/>
                </a:cubicBezTo>
                <a:cubicBezTo>
                  <a:pt x="11" y="6"/>
                  <a:pt x="14" y="7"/>
                  <a:pt x="15" y="9"/>
                </a:cubicBezTo>
                <a:cubicBezTo>
                  <a:pt x="15" y="10"/>
                  <a:pt x="15" y="11"/>
                  <a:pt x="13" y="13"/>
                </a:cubicBezTo>
                <a:cubicBezTo>
                  <a:pt x="13" y="13"/>
                  <a:pt x="12" y="13"/>
                  <a:pt x="11" y="14"/>
                </a:cubicBezTo>
                <a:cubicBezTo>
                  <a:pt x="10" y="20"/>
                  <a:pt x="5" y="25"/>
                  <a:pt x="0" y="30"/>
                </a:cubicBezTo>
                <a:cubicBezTo>
                  <a:pt x="0" y="31"/>
                  <a:pt x="0" y="31"/>
                  <a:pt x="1" y="31"/>
                </a:cubicBezTo>
                <a:cubicBezTo>
                  <a:pt x="2" y="32"/>
                  <a:pt x="2" y="32"/>
                  <a:pt x="3" y="33"/>
                </a:cubicBezTo>
                <a:cubicBezTo>
                  <a:pt x="6" y="33"/>
                  <a:pt x="6" y="33"/>
                  <a:pt x="6" y="33"/>
                </a:cubicBezTo>
                <a:cubicBezTo>
                  <a:pt x="7" y="31"/>
                  <a:pt x="9" y="30"/>
                  <a:pt x="12" y="29"/>
                </a:cubicBezTo>
                <a:cubicBezTo>
                  <a:pt x="14" y="29"/>
                  <a:pt x="15" y="29"/>
                  <a:pt x="16" y="29"/>
                </a:cubicBezTo>
                <a:cubicBezTo>
                  <a:pt x="19" y="29"/>
                  <a:pt x="21" y="29"/>
                  <a:pt x="23" y="30"/>
                </a:cubicBezTo>
                <a:cubicBezTo>
                  <a:pt x="74" y="23"/>
                  <a:pt x="74" y="23"/>
                  <a:pt x="74" y="23"/>
                </a:cubicBezTo>
                <a:cubicBezTo>
                  <a:pt x="73" y="22"/>
                  <a:pt x="71" y="22"/>
                  <a:pt x="68" y="22"/>
                </a:cubicBezTo>
                <a:cubicBezTo>
                  <a:pt x="58" y="21"/>
                  <a:pt x="56" y="17"/>
                  <a:pt x="62" y="12"/>
                </a:cubicBezTo>
                <a:cubicBezTo>
                  <a:pt x="63" y="11"/>
                  <a:pt x="66" y="10"/>
                  <a:pt x="68" y="9"/>
                </a:cubicBezTo>
                <a:cubicBezTo>
                  <a:pt x="65" y="9"/>
                  <a:pt x="63" y="9"/>
                  <a:pt x="61" y="9"/>
                </a:cubicBezTo>
                <a:cubicBezTo>
                  <a:pt x="54" y="9"/>
                  <a:pt x="49" y="7"/>
                  <a:pt x="44" y="3"/>
                </a:cubicBezTo>
                <a:cubicBezTo>
                  <a:pt x="42" y="1"/>
                  <a:pt x="41" y="0"/>
                  <a:pt x="38" y="0"/>
                </a:cubicBezTo>
              </a:path>
            </a:pathLst>
          </a:custGeom>
          <a:solidFill>
            <a:srgbClr val="E5DA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2" name="Freeform 128"/>
          <p:cNvSpPr>
            <a:spLocks noEditPoints="1"/>
          </p:cNvSpPr>
          <p:nvPr/>
        </p:nvSpPr>
        <p:spPr bwMode="auto">
          <a:xfrm>
            <a:off x="10090150" y="3546475"/>
            <a:ext cx="1579563" cy="296863"/>
          </a:xfrm>
          <a:custGeom>
            <a:avLst/>
            <a:gdLst>
              <a:gd name="T0" fmla="*/ 3 w 112"/>
              <a:gd name="T1" fmla="*/ 10 h 21"/>
              <a:gd name="T2" fmla="*/ 0 w 112"/>
              <a:gd name="T3" fmla="*/ 10 h 21"/>
              <a:gd name="T4" fmla="*/ 2 w 112"/>
              <a:gd name="T5" fmla="*/ 14 h 21"/>
              <a:gd name="T6" fmla="*/ 3 w 112"/>
              <a:gd name="T7" fmla="*/ 10 h 21"/>
              <a:gd name="T8" fmla="*/ 71 w 112"/>
              <a:gd name="T9" fmla="*/ 0 h 21"/>
              <a:gd name="T10" fmla="*/ 20 w 112"/>
              <a:gd name="T11" fmla="*/ 7 h 21"/>
              <a:gd name="T12" fmla="*/ 24 w 112"/>
              <a:gd name="T13" fmla="*/ 9 h 21"/>
              <a:gd name="T14" fmla="*/ 33 w 112"/>
              <a:gd name="T15" fmla="*/ 21 h 21"/>
              <a:gd name="T16" fmla="*/ 35 w 112"/>
              <a:gd name="T17" fmla="*/ 16 h 21"/>
              <a:gd name="T18" fmla="*/ 45 w 112"/>
              <a:gd name="T19" fmla="*/ 9 h 21"/>
              <a:gd name="T20" fmla="*/ 63 w 112"/>
              <a:gd name="T21" fmla="*/ 6 h 21"/>
              <a:gd name="T22" fmla="*/ 67 w 112"/>
              <a:gd name="T23" fmla="*/ 7 h 21"/>
              <a:gd name="T24" fmla="*/ 91 w 112"/>
              <a:gd name="T25" fmla="*/ 9 h 21"/>
              <a:gd name="T26" fmla="*/ 98 w 112"/>
              <a:gd name="T27" fmla="*/ 10 h 21"/>
              <a:gd name="T28" fmla="*/ 112 w 112"/>
              <a:gd name="T29" fmla="*/ 7 h 21"/>
              <a:gd name="T30" fmla="*/ 104 w 112"/>
              <a:gd name="T31" fmla="*/ 8 h 21"/>
              <a:gd name="T32" fmla="*/ 73 w 112"/>
              <a:gd name="T33" fmla="*/ 0 h 21"/>
              <a:gd name="T34" fmla="*/ 71 w 112"/>
              <a:gd name="T3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 h="21">
                <a:moveTo>
                  <a:pt x="3" y="10"/>
                </a:moveTo>
                <a:cubicBezTo>
                  <a:pt x="0" y="10"/>
                  <a:pt x="0" y="10"/>
                  <a:pt x="0" y="10"/>
                </a:cubicBezTo>
                <a:cubicBezTo>
                  <a:pt x="1" y="11"/>
                  <a:pt x="2" y="13"/>
                  <a:pt x="2" y="14"/>
                </a:cubicBezTo>
                <a:cubicBezTo>
                  <a:pt x="2" y="12"/>
                  <a:pt x="2" y="11"/>
                  <a:pt x="3" y="10"/>
                </a:cubicBezTo>
                <a:moveTo>
                  <a:pt x="71" y="0"/>
                </a:moveTo>
                <a:cubicBezTo>
                  <a:pt x="20" y="7"/>
                  <a:pt x="20" y="7"/>
                  <a:pt x="20" y="7"/>
                </a:cubicBezTo>
                <a:cubicBezTo>
                  <a:pt x="21" y="8"/>
                  <a:pt x="22" y="9"/>
                  <a:pt x="24" y="9"/>
                </a:cubicBezTo>
                <a:cubicBezTo>
                  <a:pt x="29" y="13"/>
                  <a:pt x="38" y="15"/>
                  <a:pt x="33" y="21"/>
                </a:cubicBezTo>
                <a:cubicBezTo>
                  <a:pt x="35" y="19"/>
                  <a:pt x="36" y="18"/>
                  <a:pt x="35" y="16"/>
                </a:cubicBezTo>
                <a:cubicBezTo>
                  <a:pt x="34" y="11"/>
                  <a:pt x="38" y="9"/>
                  <a:pt x="45" y="9"/>
                </a:cubicBezTo>
                <a:cubicBezTo>
                  <a:pt x="52" y="9"/>
                  <a:pt x="57" y="6"/>
                  <a:pt x="63" y="6"/>
                </a:cubicBezTo>
                <a:cubicBezTo>
                  <a:pt x="65" y="6"/>
                  <a:pt x="66" y="7"/>
                  <a:pt x="67" y="7"/>
                </a:cubicBezTo>
                <a:cubicBezTo>
                  <a:pt x="75" y="9"/>
                  <a:pt x="83" y="8"/>
                  <a:pt x="91" y="9"/>
                </a:cubicBezTo>
                <a:cubicBezTo>
                  <a:pt x="93" y="10"/>
                  <a:pt x="96" y="10"/>
                  <a:pt x="98" y="10"/>
                </a:cubicBezTo>
                <a:cubicBezTo>
                  <a:pt x="104" y="10"/>
                  <a:pt x="108" y="9"/>
                  <a:pt x="112" y="7"/>
                </a:cubicBezTo>
                <a:cubicBezTo>
                  <a:pt x="110" y="8"/>
                  <a:pt x="107" y="8"/>
                  <a:pt x="104" y="8"/>
                </a:cubicBezTo>
                <a:cubicBezTo>
                  <a:pt x="93" y="8"/>
                  <a:pt x="82" y="5"/>
                  <a:pt x="73" y="0"/>
                </a:cubicBezTo>
                <a:cubicBezTo>
                  <a:pt x="72" y="0"/>
                  <a:pt x="72" y="0"/>
                  <a:pt x="71" y="0"/>
                </a:cubicBezTo>
              </a:path>
            </a:pathLst>
          </a:custGeom>
          <a:solidFill>
            <a:srgbClr val="E24E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3" name="Freeform 129"/>
          <p:cNvSpPr>
            <a:spLocks/>
          </p:cNvSpPr>
          <p:nvPr/>
        </p:nvSpPr>
        <p:spPr bwMode="auto">
          <a:xfrm>
            <a:off x="10117138" y="3151188"/>
            <a:ext cx="917575" cy="198438"/>
          </a:xfrm>
          <a:custGeom>
            <a:avLst/>
            <a:gdLst>
              <a:gd name="T0" fmla="*/ 36 w 65"/>
              <a:gd name="T1" fmla="*/ 0 h 14"/>
              <a:gd name="T2" fmla="*/ 30 w 65"/>
              <a:gd name="T3" fmla="*/ 1 h 14"/>
              <a:gd name="T4" fmla="*/ 7 w 65"/>
              <a:gd name="T5" fmla="*/ 5 h 14"/>
              <a:gd name="T6" fmla="*/ 0 w 65"/>
              <a:gd name="T7" fmla="*/ 9 h 14"/>
              <a:gd name="T8" fmla="*/ 0 w 65"/>
              <a:gd name="T9" fmla="*/ 9 h 14"/>
              <a:gd name="T10" fmla="*/ 2 w 65"/>
              <a:gd name="T11" fmla="*/ 9 h 14"/>
              <a:gd name="T12" fmla="*/ 3 w 65"/>
              <a:gd name="T13" fmla="*/ 9 h 14"/>
              <a:gd name="T14" fmla="*/ 32 w 65"/>
              <a:gd name="T15" fmla="*/ 5 h 14"/>
              <a:gd name="T16" fmla="*/ 33 w 65"/>
              <a:gd name="T17" fmla="*/ 5 h 14"/>
              <a:gd name="T18" fmla="*/ 39 w 65"/>
              <a:gd name="T19" fmla="*/ 8 h 14"/>
              <a:gd name="T20" fmla="*/ 56 w 65"/>
              <a:gd name="T21" fmla="*/ 14 h 14"/>
              <a:gd name="T22" fmla="*/ 63 w 65"/>
              <a:gd name="T23" fmla="*/ 14 h 14"/>
              <a:gd name="T24" fmla="*/ 65 w 65"/>
              <a:gd name="T25" fmla="*/ 12 h 14"/>
              <a:gd name="T26" fmla="*/ 65 w 65"/>
              <a:gd name="T27" fmla="*/ 12 h 14"/>
              <a:gd name="T28" fmla="*/ 65 w 65"/>
              <a:gd name="T29" fmla="*/ 12 h 14"/>
              <a:gd name="T30" fmla="*/ 58 w 65"/>
              <a:gd name="T31" fmla="*/ 11 h 14"/>
              <a:gd name="T32" fmla="*/ 42 w 65"/>
              <a:gd name="T33" fmla="*/ 4 h 14"/>
              <a:gd name="T34" fmla="*/ 36 w 65"/>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14">
                <a:moveTo>
                  <a:pt x="36" y="0"/>
                </a:moveTo>
                <a:cubicBezTo>
                  <a:pt x="34" y="0"/>
                  <a:pt x="32" y="1"/>
                  <a:pt x="30" y="1"/>
                </a:cubicBezTo>
                <a:cubicBezTo>
                  <a:pt x="23" y="3"/>
                  <a:pt x="15" y="4"/>
                  <a:pt x="7" y="5"/>
                </a:cubicBezTo>
                <a:cubicBezTo>
                  <a:pt x="0" y="5"/>
                  <a:pt x="0" y="7"/>
                  <a:pt x="0" y="9"/>
                </a:cubicBezTo>
                <a:cubicBezTo>
                  <a:pt x="0" y="9"/>
                  <a:pt x="0" y="9"/>
                  <a:pt x="0" y="9"/>
                </a:cubicBezTo>
                <a:cubicBezTo>
                  <a:pt x="1" y="9"/>
                  <a:pt x="1" y="9"/>
                  <a:pt x="2" y="9"/>
                </a:cubicBezTo>
                <a:cubicBezTo>
                  <a:pt x="2" y="9"/>
                  <a:pt x="3" y="9"/>
                  <a:pt x="3" y="9"/>
                </a:cubicBezTo>
                <a:cubicBezTo>
                  <a:pt x="12" y="7"/>
                  <a:pt x="22" y="6"/>
                  <a:pt x="32" y="5"/>
                </a:cubicBezTo>
                <a:cubicBezTo>
                  <a:pt x="32" y="5"/>
                  <a:pt x="33" y="5"/>
                  <a:pt x="33" y="5"/>
                </a:cubicBezTo>
                <a:cubicBezTo>
                  <a:pt x="36" y="5"/>
                  <a:pt x="37" y="6"/>
                  <a:pt x="39" y="8"/>
                </a:cubicBezTo>
                <a:cubicBezTo>
                  <a:pt x="44" y="12"/>
                  <a:pt x="49" y="14"/>
                  <a:pt x="56" y="14"/>
                </a:cubicBezTo>
                <a:cubicBezTo>
                  <a:pt x="58" y="14"/>
                  <a:pt x="60" y="14"/>
                  <a:pt x="63" y="14"/>
                </a:cubicBezTo>
                <a:cubicBezTo>
                  <a:pt x="64" y="13"/>
                  <a:pt x="65" y="13"/>
                  <a:pt x="65" y="12"/>
                </a:cubicBezTo>
                <a:cubicBezTo>
                  <a:pt x="65" y="12"/>
                  <a:pt x="65" y="12"/>
                  <a:pt x="65" y="12"/>
                </a:cubicBezTo>
                <a:cubicBezTo>
                  <a:pt x="65" y="12"/>
                  <a:pt x="65" y="12"/>
                  <a:pt x="65" y="12"/>
                </a:cubicBezTo>
                <a:cubicBezTo>
                  <a:pt x="63" y="12"/>
                  <a:pt x="60" y="11"/>
                  <a:pt x="58" y="11"/>
                </a:cubicBezTo>
                <a:cubicBezTo>
                  <a:pt x="49" y="11"/>
                  <a:pt x="44" y="9"/>
                  <a:pt x="42" y="4"/>
                </a:cubicBezTo>
                <a:cubicBezTo>
                  <a:pt x="41" y="1"/>
                  <a:pt x="39" y="0"/>
                  <a:pt x="36" y="0"/>
                </a:cubicBezTo>
              </a:path>
            </a:pathLst>
          </a:custGeom>
          <a:solidFill>
            <a:srgbClr val="DAD0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4" name="Freeform 130"/>
          <p:cNvSpPr>
            <a:spLocks noEditPoints="1"/>
          </p:cNvSpPr>
          <p:nvPr/>
        </p:nvSpPr>
        <p:spPr bwMode="auto">
          <a:xfrm>
            <a:off x="10018713" y="3335338"/>
            <a:ext cx="1171575" cy="366713"/>
          </a:xfrm>
          <a:custGeom>
            <a:avLst/>
            <a:gdLst>
              <a:gd name="T0" fmla="*/ 2 w 83"/>
              <a:gd name="T1" fmla="*/ 22 h 26"/>
              <a:gd name="T2" fmla="*/ 0 w 83"/>
              <a:gd name="T3" fmla="*/ 24 h 26"/>
              <a:gd name="T4" fmla="*/ 0 w 83"/>
              <a:gd name="T5" fmla="*/ 24 h 26"/>
              <a:gd name="T6" fmla="*/ 0 w 83"/>
              <a:gd name="T7" fmla="*/ 24 h 26"/>
              <a:gd name="T8" fmla="*/ 0 w 83"/>
              <a:gd name="T9" fmla="*/ 26 h 26"/>
              <a:gd name="T10" fmla="*/ 5 w 83"/>
              <a:gd name="T11" fmla="*/ 25 h 26"/>
              <a:gd name="T12" fmla="*/ 3 w 83"/>
              <a:gd name="T13" fmla="*/ 23 h 26"/>
              <a:gd name="T14" fmla="*/ 2 w 83"/>
              <a:gd name="T15" fmla="*/ 22 h 26"/>
              <a:gd name="T16" fmla="*/ 18 w 83"/>
              <a:gd name="T17" fmla="*/ 21 h 26"/>
              <a:gd name="T18" fmla="*/ 14 w 83"/>
              <a:gd name="T19" fmla="*/ 21 h 26"/>
              <a:gd name="T20" fmla="*/ 8 w 83"/>
              <a:gd name="T21" fmla="*/ 25 h 26"/>
              <a:gd name="T22" fmla="*/ 16 w 83"/>
              <a:gd name="T23" fmla="*/ 24 h 26"/>
              <a:gd name="T24" fmla="*/ 18 w 83"/>
              <a:gd name="T25" fmla="*/ 23 h 26"/>
              <a:gd name="T26" fmla="*/ 19 w 83"/>
              <a:gd name="T27" fmla="*/ 23 h 26"/>
              <a:gd name="T28" fmla="*/ 25 w 83"/>
              <a:gd name="T29" fmla="*/ 22 h 26"/>
              <a:gd name="T30" fmla="*/ 18 w 83"/>
              <a:gd name="T31" fmla="*/ 21 h 26"/>
              <a:gd name="T32" fmla="*/ 72 w 83"/>
              <a:gd name="T33" fmla="*/ 0 h 26"/>
              <a:gd name="T34" fmla="*/ 70 w 83"/>
              <a:gd name="T35" fmla="*/ 1 h 26"/>
              <a:gd name="T36" fmla="*/ 64 w 83"/>
              <a:gd name="T37" fmla="*/ 4 h 26"/>
              <a:gd name="T38" fmla="*/ 70 w 83"/>
              <a:gd name="T39" fmla="*/ 14 h 26"/>
              <a:gd name="T40" fmla="*/ 76 w 83"/>
              <a:gd name="T41" fmla="*/ 15 h 26"/>
              <a:gd name="T42" fmla="*/ 83 w 83"/>
              <a:gd name="T43" fmla="*/ 14 h 26"/>
              <a:gd name="T44" fmla="*/ 82 w 83"/>
              <a:gd name="T45" fmla="*/ 13 h 26"/>
              <a:gd name="T46" fmla="*/ 75 w 83"/>
              <a:gd name="T47" fmla="*/ 10 h 26"/>
              <a:gd name="T48" fmla="*/ 67 w 83"/>
              <a:gd name="T49" fmla="*/ 11 h 26"/>
              <a:gd name="T50" fmla="*/ 67 w 83"/>
              <a:gd name="T51" fmla="*/ 11 h 26"/>
              <a:gd name="T52" fmla="*/ 65 w 83"/>
              <a:gd name="T53" fmla="*/ 11 h 26"/>
              <a:gd name="T54" fmla="*/ 68 w 83"/>
              <a:gd name="T55" fmla="*/ 6 h 26"/>
              <a:gd name="T56" fmla="*/ 72 w 83"/>
              <a:gd name="T5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2" y="22"/>
                </a:moveTo>
                <a:cubicBezTo>
                  <a:pt x="1" y="23"/>
                  <a:pt x="1" y="23"/>
                  <a:pt x="0" y="24"/>
                </a:cubicBezTo>
                <a:cubicBezTo>
                  <a:pt x="0" y="24"/>
                  <a:pt x="0" y="24"/>
                  <a:pt x="0" y="24"/>
                </a:cubicBezTo>
                <a:cubicBezTo>
                  <a:pt x="0" y="24"/>
                  <a:pt x="0" y="24"/>
                  <a:pt x="0" y="24"/>
                </a:cubicBezTo>
                <a:cubicBezTo>
                  <a:pt x="0" y="25"/>
                  <a:pt x="0" y="25"/>
                  <a:pt x="0" y="26"/>
                </a:cubicBezTo>
                <a:cubicBezTo>
                  <a:pt x="5" y="25"/>
                  <a:pt x="5" y="25"/>
                  <a:pt x="5" y="25"/>
                </a:cubicBezTo>
                <a:cubicBezTo>
                  <a:pt x="4" y="24"/>
                  <a:pt x="4" y="24"/>
                  <a:pt x="3" y="23"/>
                </a:cubicBezTo>
                <a:cubicBezTo>
                  <a:pt x="2" y="23"/>
                  <a:pt x="2" y="23"/>
                  <a:pt x="2" y="22"/>
                </a:cubicBezTo>
                <a:moveTo>
                  <a:pt x="18" y="21"/>
                </a:moveTo>
                <a:cubicBezTo>
                  <a:pt x="17" y="21"/>
                  <a:pt x="16" y="21"/>
                  <a:pt x="14" y="21"/>
                </a:cubicBezTo>
                <a:cubicBezTo>
                  <a:pt x="11" y="22"/>
                  <a:pt x="9" y="23"/>
                  <a:pt x="8" y="25"/>
                </a:cubicBezTo>
                <a:cubicBezTo>
                  <a:pt x="16" y="24"/>
                  <a:pt x="16" y="24"/>
                  <a:pt x="16" y="24"/>
                </a:cubicBezTo>
                <a:cubicBezTo>
                  <a:pt x="16" y="23"/>
                  <a:pt x="17" y="23"/>
                  <a:pt x="18" y="23"/>
                </a:cubicBezTo>
                <a:cubicBezTo>
                  <a:pt x="18" y="23"/>
                  <a:pt x="18" y="23"/>
                  <a:pt x="19" y="23"/>
                </a:cubicBezTo>
                <a:cubicBezTo>
                  <a:pt x="25" y="22"/>
                  <a:pt x="25" y="22"/>
                  <a:pt x="25" y="22"/>
                </a:cubicBezTo>
                <a:cubicBezTo>
                  <a:pt x="23" y="21"/>
                  <a:pt x="21" y="21"/>
                  <a:pt x="18" y="21"/>
                </a:cubicBezTo>
                <a:moveTo>
                  <a:pt x="72" y="0"/>
                </a:moveTo>
                <a:cubicBezTo>
                  <a:pt x="71" y="0"/>
                  <a:pt x="71" y="1"/>
                  <a:pt x="70" y="1"/>
                </a:cubicBezTo>
                <a:cubicBezTo>
                  <a:pt x="68" y="2"/>
                  <a:pt x="65" y="3"/>
                  <a:pt x="64" y="4"/>
                </a:cubicBezTo>
                <a:cubicBezTo>
                  <a:pt x="58" y="9"/>
                  <a:pt x="60" y="13"/>
                  <a:pt x="70" y="14"/>
                </a:cubicBezTo>
                <a:cubicBezTo>
                  <a:pt x="73" y="14"/>
                  <a:pt x="75" y="14"/>
                  <a:pt x="76" y="15"/>
                </a:cubicBezTo>
                <a:cubicBezTo>
                  <a:pt x="83" y="14"/>
                  <a:pt x="83" y="14"/>
                  <a:pt x="83" y="14"/>
                </a:cubicBezTo>
                <a:cubicBezTo>
                  <a:pt x="83" y="14"/>
                  <a:pt x="82" y="13"/>
                  <a:pt x="82" y="13"/>
                </a:cubicBezTo>
                <a:cubicBezTo>
                  <a:pt x="80" y="11"/>
                  <a:pt x="78" y="10"/>
                  <a:pt x="75" y="10"/>
                </a:cubicBezTo>
                <a:cubicBezTo>
                  <a:pt x="73" y="10"/>
                  <a:pt x="71" y="10"/>
                  <a:pt x="67" y="11"/>
                </a:cubicBezTo>
                <a:cubicBezTo>
                  <a:pt x="67" y="11"/>
                  <a:pt x="67" y="11"/>
                  <a:pt x="67" y="11"/>
                </a:cubicBezTo>
                <a:cubicBezTo>
                  <a:pt x="66" y="11"/>
                  <a:pt x="66" y="11"/>
                  <a:pt x="65" y="11"/>
                </a:cubicBezTo>
                <a:cubicBezTo>
                  <a:pt x="65" y="9"/>
                  <a:pt x="66" y="7"/>
                  <a:pt x="68" y="6"/>
                </a:cubicBezTo>
                <a:cubicBezTo>
                  <a:pt x="72" y="5"/>
                  <a:pt x="72" y="2"/>
                  <a:pt x="72" y="0"/>
                </a:cubicBezTo>
              </a:path>
            </a:pathLst>
          </a:custGeom>
          <a:solidFill>
            <a:srgbClr val="E6DC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5" name="Freeform 131"/>
          <p:cNvSpPr>
            <a:spLocks noEditPoints="1"/>
          </p:cNvSpPr>
          <p:nvPr/>
        </p:nvSpPr>
        <p:spPr bwMode="auto">
          <a:xfrm>
            <a:off x="10018713" y="3533775"/>
            <a:ext cx="1876425" cy="395288"/>
          </a:xfrm>
          <a:custGeom>
            <a:avLst/>
            <a:gdLst>
              <a:gd name="T0" fmla="*/ 16 w 133"/>
              <a:gd name="T1" fmla="*/ 10 h 28"/>
              <a:gd name="T2" fmla="*/ 8 w 133"/>
              <a:gd name="T3" fmla="*/ 11 h 28"/>
              <a:gd name="T4" fmla="*/ 7 w 133"/>
              <a:gd name="T5" fmla="*/ 15 h 28"/>
              <a:gd name="T6" fmla="*/ 5 w 133"/>
              <a:gd name="T7" fmla="*/ 11 h 28"/>
              <a:gd name="T8" fmla="*/ 0 w 133"/>
              <a:gd name="T9" fmla="*/ 12 h 28"/>
              <a:gd name="T10" fmla="*/ 1 w 133"/>
              <a:gd name="T11" fmla="*/ 14 h 28"/>
              <a:gd name="T12" fmla="*/ 2 w 133"/>
              <a:gd name="T13" fmla="*/ 21 h 28"/>
              <a:gd name="T14" fmla="*/ 3 w 133"/>
              <a:gd name="T15" fmla="*/ 25 h 28"/>
              <a:gd name="T16" fmla="*/ 4 w 133"/>
              <a:gd name="T17" fmla="*/ 25 h 28"/>
              <a:gd name="T18" fmla="*/ 8 w 133"/>
              <a:gd name="T19" fmla="*/ 22 h 28"/>
              <a:gd name="T20" fmla="*/ 11 w 133"/>
              <a:gd name="T21" fmla="*/ 15 h 28"/>
              <a:gd name="T22" fmla="*/ 14 w 133"/>
              <a:gd name="T23" fmla="*/ 11 h 28"/>
              <a:gd name="T24" fmla="*/ 16 w 133"/>
              <a:gd name="T25" fmla="*/ 10 h 28"/>
              <a:gd name="T26" fmla="*/ 83 w 133"/>
              <a:gd name="T27" fmla="*/ 0 h 28"/>
              <a:gd name="T28" fmla="*/ 76 w 133"/>
              <a:gd name="T29" fmla="*/ 1 h 28"/>
              <a:gd name="T30" fmla="*/ 78 w 133"/>
              <a:gd name="T31" fmla="*/ 1 h 28"/>
              <a:gd name="T32" fmla="*/ 109 w 133"/>
              <a:gd name="T33" fmla="*/ 9 h 28"/>
              <a:gd name="T34" fmla="*/ 117 w 133"/>
              <a:gd name="T35" fmla="*/ 8 h 28"/>
              <a:gd name="T36" fmla="*/ 103 w 133"/>
              <a:gd name="T37" fmla="*/ 11 h 28"/>
              <a:gd name="T38" fmla="*/ 96 w 133"/>
              <a:gd name="T39" fmla="*/ 10 h 28"/>
              <a:gd name="T40" fmla="*/ 72 w 133"/>
              <a:gd name="T41" fmla="*/ 8 h 28"/>
              <a:gd name="T42" fmla="*/ 68 w 133"/>
              <a:gd name="T43" fmla="*/ 7 h 28"/>
              <a:gd name="T44" fmla="*/ 50 w 133"/>
              <a:gd name="T45" fmla="*/ 10 h 28"/>
              <a:gd name="T46" fmla="*/ 40 w 133"/>
              <a:gd name="T47" fmla="*/ 17 h 28"/>
              <a:gd name="T48" fmla="*/ 38 w 133"/>
              <a:gd name="T49" fmla="*/ 22 h 28"/>
              <a:gd name="T50" fmla="*/ 29 w 133"/>
              <a:gd name="T51" fmla="*/ 10 h 28"/>
              <a:gd name="T52" fmla="*/ 25 w 133"/>
              <a:gd name="T53" fmla="*/ 8 h 28"/>
              <a:gd name="T54" fmla="*/ 19 w 133"/>
              <a:gd name="T55" fmla="*/ 9 h 28"/>
              <a:gd name="T56" fmla="*/ 22 w 133"/>
              <a:gd name="T57" fmla="*/ 11 h 28"/>
              <a:gd name="T58" fmla="*/ 32 w 133"/>
              <a:gd name="T59" fmla="*/ 16 h 28"/>
              <a:gd name="T60" fmla="*/ 33 w 133"/>
              <a:gd name="T61" fmla="*/ 21 h 28"/>
              <a:gd name="T62" fmla="*/ 29 w 133"/>
              <a:gd name="T63" fmla="*/ 23 h 28"/>
              <a:gd name="T64" fmla="*/ 25 w 133"/>
              <a:gd name="T65" fmla="*/ 27 h 28"/>
              <a:gd name="T66" fmla="*/ 29 w 133"/>
              <a:gd name="T67" fmla="*/ 28 h 28"/>
              <a:gd name="T68" fmla="*/ 35 w 133"/>
              <a:gd name="T69" fmla="*/ 28 h 28"/>
              <a:gd name="T70" fmla="*/ 40 w 133"/>
              <a:gd name="T71" fmla="*/ 25 h 28"/>
              <a:gd name="T72" fmla="*/ 44 w 133"/>
              <a:gd name="T73" fmla="*/ 16 h 28"/>
              <a:gd name="T74" fmla="*/ 48 w 133"/>
              <a:gd name="T75" fmla="*/ 13 h 28"/>
              <a:gd name="T76" fmla="*/ 49 w 133"/>
              <a:gd name="T77" fmla="*/ 13 h 28"/>
              <a:gd name="T78" fmla="*/ 54 w 133"/>
              <a:gd name="T79" fmla="*/ 13 h 28"/>
              <a:gd name="T80" fmla="*/ 63 w 133"/>
              <a:gd name="T81" fmla="*/ 12 h 28"/>
              <a:gd name="T82" fmla="*/ 69 w 133"/>
              <a:gd name="T83" fmla="*/ 10 h 28"/>
              <a:gd name="T84" fmla="*/ 75 w 133"/>
              <a:gd name="T85" fmla="*/ 12 h 28"/>
              <a:gd name="T86" fmla="*/ 84 w 133"/>
              <a:gd name="T87" fmla="*/ 14 h 28"/>
              <a:gd name="T88" fmla="*/ 88 w 133"/>
              <a:gd name="T89" fmla="*/ 14 h 28"/>
              <a:gd name="T90" fmla="*/ 94 w 133"/>
              <a:gd name="T91" fmla="*/ 13 h 28"/>
              <a:gd name="T92" fmla="*/ 103 w 133"/>
              <a:gd name="T93" fmla="*/ 15 h 28"/>
              <a:gd name="T94" fmla="*/ 107 w 133"/>
              <a:gd name="T95" fmla="*/ 16 h 28"/>
              <a:gd name="T96" fmla="*/ 113 w 133"/>
              <a:gd name="T97" fmla="*/ 14 h 28"/>
              <a:gd name="T98" fmla="*/ 125 w 133"/>
              <a:gd name="T99" fmla="*/ 9 h 28"/>
              <a:gd name="T100" fmla="*/ 132 w 133"/>
              <a:gd name="T101" fmla="*/ 5 h 28"/>
              <a:gd name="T102" fmla="*/ 132 w 133"/>
              <a:gd name="T103" fmla="*/ 2 h 28"/>
              <a:gd name="T104" fmla="*/ 129 w 133"/>
              <a:gd name="T105" fmla="*/ 1 h 28"/>
              <a:gd name="T106" fmla="*/ 127 w 133"/>
              <a:gd name="T107" fmla="*/ 2 h 28"/>
              <a:gd name="T108" fmla="*/ 110 w 133"/>
              <a:gd name="T109" fmla="*/ 6 h 28"/>
              <a:gd name="T110" fmla="*/ 106 w 133"/>
              <a:gd name="T111" fmla="*/ 6 h 28"/>
              <a:gd name="T112" fmla="*/ 101 w 133"/>
              <a:gd name="T113" fmla="*/ 4 h 28"/>
              <a:gd name="T114" fmla="*/ 97 w 133"/>
              <a:gd name="T115" fmla="*/ 1 h 28"/>
              <a:gd name="T116" fmla="*/ 93 w 133"/>
              <a:gd name="T117" fmla="*/ 2 h 28"/>
              <a:gd name="T118" fmla="*/ 89 w 133"/>
              <a:gd name="T119" fmla="*/ 3 h 28"/>
              <a:gd name="T120" fmla="*/ 83 w 133"/>
              <a:gd name="T12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28">
                <a:moveTo>
                  <a:pt x="16" y="10"/>
                </a:moveTo>
                <a:cubicBezTo>
                  <a:pt x="8" y="11"/>
                  <a:pt x="8" y="11"/>
                  <a:pt x="8" y="11"/>
                </a:cubicBezTo>
                <a:cubicBezTo>
                  <a:pt x="7" y="12"/>
                  <a:pt x="7" y="13"/>
                  <a:pt x="7" y="15"/>
                </a:cubicBezTo>
                <a:cubicBezTo>
                  <a:pt x="7" y="14"/>
                  <a:pt x="6" y="12"/>
                  <a:pt x="5" y="11"/>
                </a:cubicBezTo>
                <a:cubicBezTo>
                  <a:pt x="0" y="12"/>
                  <a:pt x="0" y="12"/>
                  <a:pt x="0" y="12"/>
                </a:cubicBezTo>
                <a:cubicBezTo>
                  <a:pt x="0" y="13"/>
                  <a:pt x="1" y="13"/>
                  <a:pt x="1" y="14"/>
                </a:cubicBezTo>
                <a:cubicBezTo>
                  <a:pt x="4" y="16"/>
                  <a:pt x="4" y="19"/>
                  <a:pt x="2" y="21"/>
                </a:cubicBezTo>
                <a:cubicBezTo>
                  <a:pt x="1" y="22"/>
                  <a:pt x="0" y="24"/>
                  <a:pt x="3" y="25"/>
                </a:cubicBezTo>
                <a:cubicBezTo>
                  <a:pt x="3" y="25"/>
                  <a:pt x="4" y="25"/>
                  <a:pt x="4" y="25"/>
                </a:cubicBezTo>
                <a:cubicBezTo>
                  <a:pt x="6" y="25"/>
                  <a:pt x="8" y="23"/>
                  <a:pt x="8" y="22"/>
                </a:cubicBezTo>
                <a:cubicBezTo>
                  <a:pt x="10" y="20"/>
                  <a:pt x="10" y="18"/>
                  <a:pt x="11" y="15"/>
                </a:cubicBezTo>
                <a:cubicBezTo>
                  <a:pt x="12" y="14"/>
                  <a:pt x="12" y="12"/>
                  <a:pt x="14" y="11"/>
                </a:cubicBezTo>
                <a:cubicBezTo>
                  <a:pt x="14" y="10"/>
                  <a:pt x="15" y="10"/>
                  <a:pt x="16" y="10"/>
                </a:cubicBezTo>
                <a:moveTo>
                  <a:pt x="83" y="0"/>
                </a:moveTo>
                <a:cubicBezTo>
                  <a:pt x="76" y="1"/>
                  <a:pt x="76" y="1"/>
                  <a:pt x="76" y="1"/>
                </a:cubicBezTo>
                <a:cubicBezTo>
                  <a:pt x="77" y="1"/>
                  <a:pt x="77" y="1"/>
                  <a:pt x="78" y="1"/>
                </a:cubicBezTo>
                <a:cubicBezTo>
                  <a:pt x="87" y="6"/>
                  <a:pt x="98" y="9"/>
                  <a:pt x="109" y="9"/>
                </a:cubicBezTo>
                <a:cubicBezTo>
                  <a:pt x="112" y="9"/>
                  <a:pt x="115" y="9"/>
                  <a:pt x="117" y="8"/>
                </a:cubicBezTo>
                <a:cubicBezTo>
                  <a:pt x="113" y="10"/>
                  <a:pt x="109" y="11"/>
                  <a:pt x="103" y="11"/>
                </a:cubicBezTo>
                <a:cubicBezTo>
                  <a:pt x="101" y="11"/>
                  <a:pt x="98" y="11"/>
                  <a:pt x="96" y="10"/>
                </a:cubicBezTo>
                <a:cubicBezTo>
                  <a:pt x="88" y="9"/>
                  <a:pt x="80" y="10"/>
                  <a:pt x="72" y="8"/>
                </a:cubicBezTo>
                <a:cubicBezTo>
                  <a:pt x="71" y="8"/>
                  <a:pt x="70" y="7"/>
                  <a:pt x="68" y="7"/>
                </a:cubicBezTo>
                <a:cubicBezTo>
                  <a:pt x="62" y="7"/>
                  <a:pt x="57" y="10"/>
                  <a:pt x="50" y="10"/>
                </a:cubicBezTo>
                <a:cubicBezTo>
                  <a:pt x="43" y="10"/>
                  <a:pt x="39" y="12"/>
                  <a:pt x="40" y="17"/>
                </a:cubicBezTo>
                <a:cubicBezTo>
                  <a:pt x="41" y="19"/>
                  <a:pt x="40" y="20"/>
                  <a:pt x="38" y="22"/>
                </a:cubicBezTo>
                <a:cubicBezTo>
                  <a:pt x="43" y="16"/>
                  <a:pt x="34" y="14"/>
                  <a:pt x="29" y="10"/>
                </a:cubicBezTo>
                <a:cubicBezTo>
                  <a:pt x="27" y="10"/>
                  <a:pt x="26" y="9"/>
                  <a:pt x="25" y="8"/>
                </a:cubicBezTo>
                <a:cubicBezTo>
                  <a:pt x="19" y="9"/>
                  <a:pt x="19" y="9"/>
                  <a:pt x="19" y="9"/>
                </a:cubicBezTo>
                <a:cubicBezTo>
                  <a:pt x="20" y="9"/>
                  <a:pt x="21" y="10"/>
                  <a:pt x="22" y="11"/>
                </a:cubicBezTo>
                <a:cubicBezTo>
                  <a:pt x="24" y="13"/>
                  <a:pt x="28" y="15"/>
                  <a:pt x="32" y="16"/>
                </a:cubicBezTo>
                <a:cubicBezTo>
                  <a:pt x="37" y="17"/>
                  <a:pt x="37" y="19"/>
                  <a:pt x="33" y="21"/>
                </a:cubicBezTo>
                <a:cubicBezTo>
                  <a:pt x="32" y="22"/>
                  <a:pt x="30" y="22"/>
                  <a:pt x="29" y="23"/>
                </a:cubicBezTo>
                <a:cubicBezTo>
                  <a:pt x="26" y="24"/>
                  <a:pt x="22" y="25"/>
                  <a:pt x="25" y="27"/>
                </a:cubicBezTo>
                <a:cubicBezTo>
                  <a:pt x="26" y="28"/>
                  <a:pt x="27" y="28"/>
                  <a:pt x="29" y="28"/>
                </a:cubicBezTo>
                <a:cubicBezTo>
                  <a:pt x="31" y="28"/>
                  <a:pt x="33" y="28"/>
                  <a:pt x="35" y="28"/>
                </a:cubicBezTo>
                <a:cubicBezTo>
                  <a:pt x="37" y="27"/>
                  <a:pt x="39" y="26"/>
                  <a:pt x="40" y="25"/>
                </a:cubicBezTo>
                <a:cubicBezTo>
                  <a:pt x="42" y="22"/>
                  <a:pt x="46" y="20"/>
                  <a:pt x="44" y="16"/>
                </a:cubicBezTo>
                <a:cubicBezTo>
                  <a:pt x="43" y="14"/>
                  <a:pt x="45" y="13"/>
                  <a:pt x="48" y="13"/>
                </a:cubicBezTo>
                <a:cubicBezTo>
                  <a:pt x="48" y="13"/>
                  <a:pt x="49" y="13"/>
                  <a:pt x="49" y="13"/>
                </a:cubicBezTo>
                <a:cubicBezTo>
                  <a:pt x="51" y="13"/>
                  <a:pt x="52" y="13"/>
                  <a:pt x="54" y="13"/>
                </a:cubicBezTo>
                <a:cubicBezTo>
                  <a:pt x="57" y="13"/>
                  <a:pt x="60" y="13"/>
                  <a:pt x="63" y="12"/>
                </a:cubicBezTo>
                <a:cubicBezTo>
                  <a:pt x="65" y="11"/>
                  <a:pt x="67" y="10"/>
                  <a:pt x="69" y="10"/>
                </a:cubicBezTo>
                <a:cubicBezTo>
                  <a:pt x="71" y="10"/>
                  <a:pt x="74" y="11"/>
                  <a:pt x="75" y="12"/>
                </a:cubicBezTo>
                <a:cubicBezTo>
                  <a:pt x="78" y="13"/>
                  <a:pt x="81" y="14"/>
                  <a:pt x="84" y="14"/>
                </a:cubicBezTo>
                <a:cubicBezTo>
                  <a:pt x="85" y="14"/>
                  <a:pt x="87" y="14"/>
                  <a:pt x="88" y="14"/>
                </a:cubicBezTo>
                <a:cubicBezTo>
                  <a:pt x="90" y="13"/>
                  <a:pt x="92" y="13"/>
                  <a:pt x="94" y="13"/>
                </a:cubicBezTo>
                <a:cubicBezTo>
                  <a:pt x="97" y="13"/>
                  <a:pt x="100" y="14"/>
                  <a:pt x="103" y="15"/>
                </a:cubicBezTo>
                <a:cubicBezTo>
                  <a:pt x="104" y="16"/>
                  <a:pt x="106" y="16"/>
                  <a:pt x="107" y="16"/>
                </a:cubicBezTo>
                <a:cubicBezTo>
                  <a:pt x="109" y="16"/>
                  <a:pt x="111" y="16"/>
                  <a:pt x="113" y="14"/>
                </a:cubicBezTo>
                <a:cubicBezTo>
                  <a:pt x="116" y="12"/>
                  <a:pt x="120" y="10"/>
                  <a:pt x="125" y="9"/>
                </a:cubicBezTo>
                <a:cubicBezTo>
                  <a:pt x="127" y="7"/>
                  <a:pt x="130" y="6"/>
                  <a:pt x="132" y="5"/>
                </a:cubicBezTo>
                <a:cubicBezTo>
                  <a:pt x="133" y="4"/>
                  <a:pt x="133" y="3"/>
                  <a:pt x="132" y="2"/>
                </a:cubicBezTo>
                <a:cubicBezTo>
                  <a:pt x="131" y="2"/>
                  <a:pt x="130" y="1"/>
                  <a:pt x="129" y="1"/>
                </a:cubicBezTo>
                <a:cubicBezTo>
                  <a:pt x="128" y="1"/>
                  <a:pt x="127" y="2"/>
                  <a:pt x="127" y="2"/>
                </a:cubicBezTo>
                <a:cubicBezTo>
                  <a:pt x="123" y="5"/>
                  <a:pt x="116" y="5"/>
                  <a:pt x="110" y="6"/>
                </a:cubicBezTo>
                <a:cubicBezTo>
                  <a:pt x="108" y="6"/>
                  <a:pt x="107" y="6"/>
                  <a:pt x="106" y="6"/>
                </a:cubicBezTo>
                <a:cubicBezTo>
                  <a:pt x="104" y="6"/>
                  <a:pt x="102" y="6"/>
                  <a:pt x="101" y="4"/>
                </a:cubicBezTo>
                <a:cubicBezTo>
                  <a:pt x="101" y="2"/>
                  <a:pt x="99" y="1"/>
                  <a:pt x="97" y="1"/>
                </a:cubicBezTo>
                <a:cubicBezTo>
                  <a:pt x="96" y="1"/>
                  <a:pt x="95" y="2"/>
                  <a:pt x="93" y="2"/>
                </a:cubicBezTo>
                <a:cubicBezTo>
                  <a:pt x="92" y="3"/>
                  <a:pt x="90" y="3"/>
                  <a:pt x="89" y="3"/>
                </a:cubicBezTo>
                <a:cubicBezTo>
                  <a:pt x="86" y="3"/>
                  <a:pt x="85" y="2"/>
                  <a:pt x="83" y="0"/>
                </a:cubicBezTo>
              </a:path>
            </a:pathLst>
          </a:custGeom>
          <a:solidFill>
            <a:srgbClr val="E353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6" name="Freeform 132"/>
          <p:cNvSpPr>
            <a:spLocks/>
          </p:cNvSpPr>
          <p:nvPr/>
        </p:nvSpPr>
        <p:spPr bwMode="auto">
          <a:xfrm>
            <a:off x="11006138" y="3321050"/>
            <a:ext cx="28575" cy="28575"/>
          </a:xfrm>
          <a:custGeom>
            <a:avLst/>
            <a:gdLst>
              <a:gd name="T0" fmla="*/ 2 w 2"/>
              <a:gd name="T1" fmla="*/ 0 h 2"/>
              <a:gd name="T2" fmla="*/ 2 w 2"/>
              <a:gd name="T3" fmla="*/ 0 h 2"/>
              <a:gd name="T4" fmla="*/ 0 w 2"/>
              <a:gd name="T5" fmla="*/ 2 h 2"/>
              <a:gd name="T6" fmla="*/ 2 w 2"/>
              <a:gd name="T7" fmla="*/ 1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2" y="0"/>
                  <a:pt x="2" y="0"/>
                  <a:pt x="2" y="0"/>
                </a:cubicBezTo>
                <a:cubicBezTo>
                  <a:pt x="2" y="1"/>
                  <a:pt x="1" y="1"/>
                  <a:pt x="0" y="2"/>
                </a:cubicBezTo>
                <a:cubicBezTo>
                  <a:pt x="1" y="2"/>
                  <a:pt x="1" y="1"/>
                  <a:pt x="2" y="1"/>
                </a:cubicBezTo>
                <a:cubicBezTo>
                  <a:pt x="2" y="1"/>
                  <a:pt x="2" y="0"/>
                  <a:pt x="2" y="0"/>
                </a:cubicBezTo>
              </a:path>
            </a:pathLst>
          </a:custGeom>
          <a:solidFill>
            <a:srgbClr val="DCD2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7" name="Freeform 133"/>
          <p:cNvSpPr>
            <a:spLocks/>
          </p:cNvSpPr>
          <p:nvPr/>
        </p:nvSpPr>
        <p:spPr bwMode="auto">
          <a:xfrm>
            <a:off x="10131425" y="3278188"/>
            <a:ext cx="127000" cy="141288"/>
          </a:xfrm>
          <a:custGeom>
            <a:avLst/>
            <a:gdLst>
              <a:gd name="T0" fmla="*/ 2 w 9"/>
              <a:gd name="T1" fmla="*/ 0 h 10"/>
              <a:gd name="T2" fmla="*/ 0 w 9"/>
              <a:gd name="T3" fmla="*/ 1 h 10"/>
              <a:gd name="T4" fmla="*/ 1 w 9"/>
              <a:gd name="T5" fmla="*/ 2 h 10"/>
              <a:gd name="T6" fmla="*/ 1 w 9"/>
              <a:gd name="T7" fmla="*/ 2 h 10"/>
              <a:gd name="T8" fmla="*/ 1 w 9"/>
              <a:gd name="T9" fmla="*/ 2 h 10"/>
              <a:gd name="T10" fmla="*/ 6 w 9"/>
              <a:gd name="T11" fmla="*/ 4 h 10"/>
              <a:gd name="T12" fmla="*/ 6 w 9"/>
              <a:gd name="T13" fmla="*/ 4 h 10"/>
              <a:gd name="T14" fmla="*/ 6 w 9"/>
              <a:gd name="T15" fmla="*/ 8 h 10"/>
              <a:gd name="T16" fmla="*/ 6 w 9"/>
              <a:gd name="T17" fmla="*/ 8 h 10"/>
              <a:gd name="T18" fmla="*/ 5 w 9"/>
              <a:gd name="T19" fmla="*/ 10 h 10"/>
              <a:gd name="T20" fmla="*/ 7 w 9"/>
              <a:gd name="T21" fmla="*/ 9 h 10"/>
              <a:gd name="T22" fmla="*/ 9 w 9"/>
              <a:gd name="T23" fmla="*/ 5 h 10"/>
              <a:gd name="T24" fmla="*/ 4 w 9"/>
              <a:gd name="T25" fmla="*/ 1 h 10"/>
              <a:gd name="T26" fmla="*/ 2 w 9"/>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
                <a:moveTo>
                  <a:pt x="2" y="0"/>
                </a:moveTo>
                <a:cubicBezTo>
                  <a:pt x="2" y="1"/>
                  <a:pt x="1" y="1"/>
                  <a:pt x="0" y="1"/>
                </a:cubicBezTo>
                <a:cubicBezTo>
                  <a:pt x="0" y="1"/>
                  <a:pt x="1" y="1"/>
                  <a:pt x="1" y="2"/>
                </a:cubicBezTo>
                <a:cubicBezTo>
                  <a:pt x="1" y="2"/>
                  <a:pt x="1" y="2"/>
                  <a:pt x="1" y="2"/>
                </a:cubicBezTo>
                <a:cubicBezTo>
                  <a:pt x="1" y="2"/>
                  <a:pt x="1" y="2"/>
                  <a:pt x="1" y="2"/>
                </a:cubicBezTo>
                <a:cubicBezTo>
                  <a:pt x="4" y="2"/>
                  <a:pt x="5" y="3"/>
                  <a:pt x="6" y="4"/>
                </a:cubicBezTo>
                <a:cubicBezTo>
                  <a:pt x="6" y="4"/>
                  <a:pt x="6" y="4"/>
                  <a:pt x="6" y="4"/>
                </a:cubicBezTo>
                <a:cubicBezTo>
                  <a:pt x="6" y="6"/>
                  <a:pt x="6" y="7"/>
                  <a:pt x="6" y="8"/>
                </a:cubicBezTo>
                <a:cubicBezTo>
                  <a:pt x="6" y="8"/>
                  <a:pt x="6" y="8"/>
                  <a:pt x="6" y="8"/>
                </a:cubicBezTo>
                <a:cubicBezTo>
                  <a:pt x="6" y="9"/>
                  <a:pt x="6" y="9"/>
                  <a:pt x="5" y="10"/>
                </a:cubicBezTo>
                <a:cubicBezTo>
                  <a:pt x="6" y="9"/>
                  <a:pt x="7" y="9"/>
                  <a:pt x="7" y="9"/>
                </a:cubicBezTo>
                <a:cubicBezTo>
                  <a:pt x="9" y="7"/>
                  <a:pt x="9" y="6"/>
                  <a:pt x="9" y="5"/>
                </a:cubicBezTo>
                <a:cubicBezTo>
                  <a:pt x="8" y="3"/>
                  <a:pt x="5" y="2"/>
                  <a:pt x="4" y="1"/>
                </a:cubicBezTo>
                <a:cubicBezTo>
                  <a:pt x="3" y="1"/>
                  <a:pt x="3" y="0"/>
                  <a:pt x="2" y="0"/>
                </a:cubicBezTo>
              </a:path>
            </a:pathLst>
          </a:custGeom>
          <a:solidFill>
            <a:srgbClr val="CBC1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8" name="Freeform 134"/>
          <p:cNvSpPr>
            <a:spLocks/>
          </p:cNvSpPr>
          <p:nvPr/>
        </p:nvSpPr>
        <p:spPr bwMode="auto">
          <a:xfrm>
            <a:off x="10117138" y="3278188"/>
            <a:ext cx="42863" cy="14288"/>
          </a:xfrm>
          <a:custGeom>
            <a:avLst/>
            <a:gdLst>
              <a:gd name="T0" fmla="*/ 2 w 3"/>
              <a:gd name="T1" fmla="*/ 0 h 1"/>
              <a:gd name="T2" fmla="*/ 0 w 3"/>
              <a:gd name="T3" fmla="*/ 0 h 1"/>
              <a:gd name="T4" fmla="*/ 1 w 3"/>
              <a:gd name="T5" fmla="*/ 1 h 1"/>
              <a:gd name="T6" fmla="*/ 3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1" y="0"/>
                  <a:pt x="1" y="0"/>
                  <a:pt x="0" y="0"/>
                </a:cubicBezTo>
                <a:cubicBezTo>
                  <a:pt x="0" y="1"/>
                  <a:pt x="1" y="1"/>
                  <a:pt x="1" y="1"/>
                </a:cubicBezTo>
                <a:cubicBezTo>
                  <a:pt x="2" y="1"/>
                  <a:pt x="3" y="1"/>
                  <a:pt x="3" y="0"/>
                </a:cubicBezTo>
                <a:cubicBezTo>
                  <a:pt x="3" y="0"/>
                  <a:pt x="2" y="0"/>
                  <a:pt x="2" y="0"/>
                </a:cubicBezTo>
              </a:path>
            </a:pathLst>
          </a:custGeom>
          <a:solidFill>
            <a:srgbClr val="C0B7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9" name="Freeform 135"/>
          <p:cNvSpPr>
            <a:spLocks/>
          </p:cNvSpPr>
          <p:nvPr/>
        </p:nvSpPr>
        <p:spPr bwMode="auto">
          <a:xfrm>
            <a:off x="5178425" y="1384300"/>
            <a:ext cx="438150" cy="679450"/>
          </a:xfrm>
          <a:custGeom>
            <a:avLst/>
            <a:gdLst>
              <a:gd name="T0" fmla="*/ 21 w 31"/>
              <a:gd name="T1" fmla="*/ 0 h 48"/>
              <a:gd name="T2" fmla="*/ 16 w 31"/>
              <a:gd name="T3" fmla="*/ 8 h 48"/>
              <a:gd name="T4" fmla="*/ 9 w 31"/>
              <a:gd name="T5" fmla="*/ 15 h 48"/>
              <a:gd name="T6" fmla="*/ 0 w 31"/>
              <a:gd name="T7" fmla="*/ 18 h 48"/>
              <a:gd name="T8" fmla="*/ 11 w 31"/>
              <a:gd name="T9" fmla="*/ 48 h 48"/>
              <a:gd name="T10" fmla="*/ 31 w 31"/>
              <a:gd name="T11" fmla="*/ 44 h 48"/>
              <a:gd name="T12" fmla="*/ 21 w 31"/>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31" h="48">
                <a:moveTo>
                  <a:pt x="21" y="0"/>
                </a:moveTo>
                <a:cubicBezTo>
                  <a:pt x="17" y="2"/>
                  <a:pt x="15" y="4"/>
                  <a:pt x="16" y="8"/>
                </a:cubicBezTo>
                <a:cubicBezTo>
                  <a:pt x="17" y="12"/>
                  <a:pt x="15" y="14"/>
                  <a:pt x="9" y="15"/>
                </a:cubicBezTo>
                <a:cubicBezTo>
                  <a:pt x="5" y="15"/>
                  <a:pt x="2" y="16"/>
                  <a:pt x="0" y="18"/>
                </a:cubicBezTo>
                <a:cubicBezTo>
                  <a:pt x="11" y="48"/>
                  <a:pt x="11" y="48"/>
                  <a:pt x="11" y="48"/>
                </a:cubicBezTo>
                <a:cubicBezTo>
                  <a:pt x="17" y="47"/>
                  <a:pt x="24" y="45"/>
                  <a:pt x="31" y="44"/>
                </a:cubicBezTo>
                <a:cubicBezTo>
                  <a:pt x="21" y="0"/>
                  <a:pt x="21" y="0"/>
                  <a:pt x="21" y="0"/>
                </a:cubicBezTo>
              </a:path>
            </a:pathLst>
          </a:custGeom>
          <a:solidFill>
            <a:srgbClr val="D9CE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0" name="Freeform 136"/>
          <p:cNvSpPr>
            <a:spLocks/>
          </p:cNvSpPr>
          <p:nvPr/>
        </p:nvSpPr>
        <p:spPr bwMode="auto">
          <a:xfrm>
            <a:off x="5475288" y="1384300"/>
            <a:ext cx="296863" cy="622300"/>
          </a:xfrm>
          <a:custGeom>
            <a:avLst/>
            <a:gdLst>
              <a:gd name="T0" fmla="*/ 4 w 21"/>
              <a:gd name="T1" fmla="*/ 0 h 44"/>
              <a:gd name="T2" fmla="*/ 2 w 21"/>
              <a:gd name="T3" fmla="*/ 0 h 44"/>
              <a:gd name="T4" fmla="*/ 0 w 21"/>
              <a:gd name="T5" fmla="*/ 0 h 44"/>
              <a:gd name="T6" fmla="*/ 10 w 21"/>
              <a:gd name="T7" fmla="*/ 44 h 44"/>
              <a:gd name="T8" fmla="*/ 11 w 21"/>
              <a:gd name="T9" fmla="*/ 44 h 44"/>
              <a:gd name="T10" fmla="*/ 16 w 21"/>
              <a:gd name="T11" fmla="*/ 39 h 44"/>
              <a:gd name="T12" fmla="*/ 20 w 21"/>
              <a:gd name="T13" fmla="*/ 33 h 44"/>
              <a:gd name="T14" fmla="*/ 20 w 21"/>
              <a:gd name="T15" fmla="*/ 31 h 44"/>
              <a:gd name="T16" fmla="*/ 15 w 21"/>
              <a:gd name="T17" fmla="*/ 18 h 44"/>
              <a:gd name="T18" fmla="*/ 14 w 21"/>
              <a:gd name="T19" fmla="*/ 13 h 44"/>
              <a:gd name="T20" fmla="*/ 12 w 21"/>
              <a:gd name="T21" fmla="*/ 7 h 44"/>
              <a:gd name="T22" fmla="*/ 7 w 21"/>
              <a:gd name="T23" fmla="*/ 1 h 44"/>
              <a:gd name="T24" fmla="*/ 4 w 21"/>
              <a:gd name="T2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44">
                <a:moveTo>
                  <a:pt x="4" y="0"/>
                </a:moveTo>
                <a:cubicBezTo>
                  <a:pt x="3" y="0"/>
                  <a:pt x="3" y="0"/>
                  <a:pt x="2" y="0"/>
                </a:cubicBezTo>
                <a:cubicBezTo>
                  <a:pt x="1" y="0"/>
                  <a:pt x="1" y="0"/>
                  <a:pt x="0" y="0"/>
                </a:cubicBezTo>
                <a:cubicBezTo>
                  <a:pt x="10" y="44"/>
                  <a:pt x="10" y="44"/>
                  <a:pt x="10" y="44"/>
                </a:cubicBezTo>
                <a:cubicBezTo>
                  <a:pt x="10" y="44"/>
                  <a:pt x="10" y="44"/>
                  <a:pt x="11" y="44"/>
                </a:cubicBezTo>
                <a:cubicBezTo>
                  <a:pt x="13" y="42"/>
                  <a:pt x="15" y="40"/>
                  <a:pt x="16" y="39"/>
                </a:cubicBezTo>
                <a:cubicBezTo>
                  <a:pt x="16" y="36"/>
                  <a:pt x="16" y="34"/>
                  <a:pt x="20" y="33"/>
                </a:cubicBezTo>
                <a:cubicBezTo>
                  <a:pt x="21" y="32"/>
                  <a:pt x="20" y="31"/>
                  <a:pt x="20" y="31"/>
                </a:cubicBezTo>
                <a:cubicBezTo>
                  <a:pt x="17" y="27"/>
                  <a:pt x="19" y="22"/>
                  <a:pt x="15" y="18"/>
                </a:cubicBezTo>
                <a:cubicBezTo>
                  <a:pt x="13" y="16"/>
                  <a:pt x="13" y="14"/>
                  <a:pt x="14" y="13"/>
                </a:cubicBezTo>
                <a:cubicBezTo>
                  <a:pt x="15" y="11"/>
                  <a:pt x="15" y="8"/>
                  <a:pt x="12" y="7"/>
                </a:cubicBezTo>
                <a:cubicBezTo>
                  <a:pt x="9" y="6"/>
                  <a:pt x="6" y="4"/>
                  <a:pt x="7" y="1"/>
                </a:cubicBezTo>
                <a:cubicBezTo>
                  <a:pt x="7" y="0"/>
                  <a:pt x="6" y="0"/>
                  <a:pt x="4" y="0"/>
                </a:cubicBezTo>
              </a:path>
            </a:pathLst>
          </a:custGeom>
          <a:solidFill>
            <a:srgbClr val="78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1" name="Freeform 137"/>
          <p:cNvSpPr>
            <a:spLocks/>
          </p:cNvSpPr>
          <p:nvPr/>
        </p:nvSpPr>
        <p:spPr bwMode="auto">
          <a:xfrm>
            <a:off x="5051425" y="1639888"/>
            <a:ext cx="282575" cy="479425"/>
          </a:xfrm>
          <a:custGeom>
            <a:avLst/>
            <a:gdLst>
              <a:gd name="T0" fmla="*/ 9 w 20"/>
              <a:gd name="T1" fmla="*/ 0 h 34"/>
              <a:gd name="T2" fmla="*/ 9 w 20"/>
              <a:gd name="T3" fmla="*/ 1 h 34"/>
              <a:gd name="T4" fmla="*/ 2 w 20"/>
              <a:gd name="T5" fmla="*/ 13 h 34"/>
              <a:gd name="T6" fmla="*/ 1 w 20"/>
              <a:gd name="T7" fmla="*/ 25 h 34"/>
              <a:gd name="T8" fmla="*/ 2 w 20"/>
              <a:gd name="T9" fmla="*/ 34 h 34"/>
              <a:gd name="T10" fmla="*/ 5 w 20"/>
              <a:gd name="T11" fmla="*/ 33 h 34"/>
              <a:gd name="T12" fmla="*/ 9 w 20"/>
              <a:gd name="T13" fmla="*/ 32 h 34"/>
              <a:gd name="T14" fmla="*/ 14 w 20"/>
              <a:gd name="T15" fmla="*/ 32 h 34"/>
              <a:gd name="T16" fmla="*/ 20 w 20"/>
              <a:gd name="T17" fmla="*/ 30 h 34"/>
              <a:gd name="T18" fmla="*/ 9 w 20"/>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34">
                <a:moveTo>
                  <a:pt x="9" y="0"/>
                </a:moveTo>
                <a:cubicBezTo>
                  <a:pt x="9" y="0"/>
                  <a:pt x="9" y="1"/>
                  <a:pt x="9" y="1"/>
                </a:cubicBezTo>
                <a:cubicBezTo>
                  <a:pt x="4" y="4"/>
                  <a:pt x="2" y="8"/>
                  <a:pt x="2" y="13"/>
                </a:cubicBezTo>
                <a:cubicBezTo>
                  <a:pt x="2" y="17"/>
                  <a:pt x="1" y="21"/>
                  <a:pt x="1" y="25"/>
                </a:cubicBezTo>
                <a:cubicBezTo>
                  <a:pt x="1" y="28"/>
                  <a:pt x="0" y="31"/>
                  <a:pt x="2" y="34"/>
                </a:cubicBezTo>
                <a:cubicBezTo>
                  <a:pt x="3" y="34"/>
                  <a:pt x="4" y="33"/>
                  <a:pt x="5" y="33"/>
                </a:cubicBezTo>
                <a:cubicBezTo>
                  <a:pt x="6" y="32"/>
                  <a:pt x="7" y="32"/>
                  <a:pt x="9" y="32"/>
                </a:cubicBezTo>
                <a:cubicBezTo>
                  <a:pt x="10" y="32"/>
                  <a:pt x="12" y="32"/>
                  <a:pt x="14" y="32"/>
                </a:cubicBezTo>
                <a:cubicBezTo>
                  <a:pt x="16" y="32"/>
                  <a:pt x="18" y="31"/>
                  <a:pt x="20" y="30"/>
                </a:cubicBezTo>
                <a:cubicBezTo>
                  <a:pt x="9" y="0"/>
                  <a:pt x="9" y="0"/>
                  <a:pt x="9" y="0"/>
                </a:cubicBezTo>
              </a:path>
            </a:pathLst>
          </a:custGeom>
          <a:solidFill>
            <a:srgbClr val="D64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2" name="Freeform 138"/>
          <p:cNvSpPr>
            <a:spLocks noEditPoints="1"/>
          </p:cNvSpPr>
          <p:nvPr/>
        </p:nvSpPr>
        <p:spPr bwMode="auto">
          <a:xfrm>
            <a:off x="5911850" y="1271588"/>
            <a:ext cx="1030288" cy="763588"/>
          </a:xfrm>
          <a:custGeom>
            <a:avLst/>
            <a:gdLst>
              <a:gd name="T0" fmla="*/ 71 w 73"/>
              <a:gd name="T1" fmla="*/ 39 h 54"/>
              <a:gd name="T2" fmla="*/ 65 w 73"/>
              <a:gd name="T3" fmla="*/ 42 h 54"/>
              <a:gd name="T4" fmla="*/ 59 w 73"/>
              <a:gd name="T5" fmla="*/ 45 h 54"/>
              <a:gd name="T6" fmla="*/ 57 w 73"/>
              <a:gd name="T7" fmla="*/ 45 h 54"/>
              <a:gd name="T8" fmla="*/ 50 w 73"/>
              <a:gd name="T9" fmla="*/ 41 h 54"/>
              <a:gd name="T10" fmla="*/ 47 w 73"/>
              <a:gd name="T11" fmla="*/ 52 h 54"/>
              <a:gd name="T12" fmla="*/ 59 w 73"/>
              <a:gd name="T13" fmla="*/ 54 h 54"/>
              <a:gd name="T14" fmla="*/ 67 w 73"/>
              <a:gd name="T15" fmla="*/ 49 h 54"/>
              <a:gd name="T16" fmla="*/ 70 w 73"/>
              <a:gd name="T17" fmla="*/ 48 h 54"/>
              <a:gd name="T18" fmla="*/ 73 w 73"/>
              <a:gd name="T19" fmla="*/ 39 h 54"/>
              <a:gd name="T20" fmla="*/ 71 w 73"/>
              <a:gd name="T21" fmla="*/ 39 h 54"/>
              <a:gd name="T22" fmla="*/ 57 w 73"/>
              <a:gd name="T23" fmla="*/ 10 h 54"/>
              <a:gd name="T24" fmla="*/ 56 w 73"/>
              <a:gd name="T25" fmla="*/ 10 h 54"/>
              <a:gd name="T26" fmla="*/ 52 w 73"/>
              <a:gd name="T27" fmla="*/ 30 h 54"/>
              <a:gd name="T28" fmla="*/ 57 w 73"/>
              <a:gd name="T29" fmla="*/ 27 h 54"/>
              <a:gd name="T30" fmla="*/ 60 w 73"/>
              <a:gd name="T31" fmla="*/ 22 h 54"/>
              <a:gd name="T32" fmla="*/ 61 w 73"/>
              <a:gd name="T33" fmla="*/ 13 h 54"/>
              <a:gd name="T34" fmla="*/ 57 w 73"/>
              <a:gd name="T35" fmla="*/ 10 h 54"/>
              <a:gd name="T36" fmla="*/ 4 w 73"/>
              <a:gd name="T37" fmla="*/ 0 h 54"/>
              <a:gd name="T38" fmla="*/ 0 w 73"/>
              <a:gd name="T39" fmla="*/ 0 h 54"/>
              <a:gd name="T40" fmla="*/ 2 w 73"/>
              <a:gd name="T41" fmla="*/ 31 h 54"/>
              <a:gd name="T42" fmla="*/ 2 w 73"/>
              <a:gd name="T43" fmla="*/ 31 h 54"/>
              <a:gd name="T44" fmla="*/ 4 w 73"/>
              <a:gd name="T45" fmla="*/ 31 h 54"/>
              <a:gd name="T46" fmla="*/ 7 w 73"/>
              <a:gd name="T47" fmla="*/ 31 h 54"/>
              <a:gd name="T48" fmla="*/ 15 w 73"/>
              <a:gd name="T49" fmla="*/ 34 h 54"/>
              <a:gd name="T50" fmla="*/ 20 w 73"/>
              <a:gd name="T51" fmla="*/ 35 h 54"/>
              <a:gd name="T52" fmla="*/ 23 w 73"/>
              <a:gd name="T53" fmla="*/ 35 h 54"/>
              <a:gd name="T54" fmla="*/ 24 w 73"/>
              <a:gd name="T55" fmla="*/ 35 h 54"/>
              <a:gd name="T56" fmla="*/ 25 w 73"/>
              <a:gd name="T57" fmla="*/ 14 h 54"/>
              <a:gd name="T58" fmla="*/ 20 w 73"/>
              <a:gd name="T59" fmla="*/ 7 h 54"/>
              <a:gd name="T60" fmla="*/ 13 w 73"/>
              <a:gd name="T61" fmla="*/ 2 h 54"/>
              <a:gd name="T62" fmla="*/ 4 w 73"/>
              <a:gd name="T6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54">
                <a:moveTo>
                  <a:pt x="71" y="39"/>
                </a:moveTo>
                <a:cubicBezTo>
                  <a:pt x="69" y="39"/>
                  <a:pt x="67" y="40"/>
                  <a:pt x="65" y="42"/>
                </a:cubicBezTo>
                <a:cubicBezTo>
                  <a:pt x="63" y="43"/>
                  <a:pt x="63" y="45"/>
                  <a:pt x="59" y="45"/>
                </a:cubicBezTo>
                <a:cubicBezTo>
                  <a:pt x="59" y="45"/>
                  <a:pt x="58" y="45"/>
                  <a:pt x="57" y="45"/>
                </a:cubicBezTo>
                <a:cubicBezTo>
                  <a:pt x="54" y="45"/>
                  <a:pt x="51" y="43"/>
                  <a:pt x="50" y="41"/>
                </a:cubicBezTo>
                <a:cubicBezTo>
                  <a:pt x="47" y="52"/>
                  <a:pt x="47" y="52"/>
                  <a:pt x="47" y="52"/>
                </a:cubicBezTo>
                <a:cubicBezTo>
                  <a:pt x="51" y="52"/>
                  <a:pt x="55" y="53"/>
                  <a:pt x="59" y="54"/>
                </a:cubicBezTo>
                <a:cubicBezTo>
                  <a:pt x="59" y="51"/>
                  <a:pt x="62" y="50"/>
                  <a:pt x="67" y="49"/>
                </a:cubicBezTo>
                <a:cubicBezTo>
                  <a:pt x="68" y="48"/>
                  <a:pt x="69" y="48"/>
                  <a:pt x="70" y="48"/>
                </a:cubicBezTo>
                <a:cubicBezTo>
                  <a:pt x="73" y="39"/>
                  <a:pt x="73" y="39"/>
                  <a:pt x="73" y="39"/>
                </a:cubicBezTo>
                <a:cubicBezTo>
                  <a:pt x="73" y="39"/>
                  <a:pt x="72" y="39"/>
                  <a:pt x="71" y="39"/>
                </a:cubicBezTo>
                <a:moveTo>
                  <a:pt x="57" y="10"/>
                </a:moveTo>
                <a:cubicBezTo>
                  <a:pt x="56" y="10"/>
                  <a:pt x="56" y="10"/>
                  <a:pt x="56" y="10"/>
                </a:cubicBezTo>
                <a:cubicBezTo>
                  <a:pt x="52" y="30"/>
                  <a:pt x="52" y="30"/>
                  <a:pt x="52" y="30"/>
                </a:cubicBezTo>
                <a:cubicBezTo>
                  <a:pt x="55" y="30"/>
                  <a:pt x="56" y="28"/>
                  <a:pt x="57" y="27"/>
                </a:cubicBezTo>
                <a:cubicBezTo>
                  <a:pt x="57" y="25"/>
                  <a:pt x="58" y="23"/>
                  <a:pt x="60" y="22"/>
                </a:cubicBezTo>
                <a:cubicBezTo>
                  <a:pt x="65" y="19"/>
                  <a:pt x="64" y="16"/>
                  <a:pt x="61" y="13"/>
                </a:cubicBezTo>
                <a:cubicBezTo>
                  <a:pt x="60" y="11"/>
                  <a:pt x="58" y="10"/>
                  <a:pt x="57" y="10"/>
                </a:cubicBezTo>
                <a:moveTo>
                  <a:pt x="4" y="0"/>
                </a:moveTo>
                <a:cubicBezTo>
                  <a:pt x="2" y="0"/>
                  <a:pt x="1" y="0"/>
                  <a:pt x="0" y="0"/>
                </a:cubicBezTo>
                <a:cubicBezTo>
                  <a:pt x="2" y="31"/>
                  <a:pt x="2" y="31"/>
                  <a:pt x="2" y="31"/>
                </a:cubicBezTo>
                <a:cubicBezTo>
                  <a:pt x="2" y="31"/>
                  <a:pt x="2" y="31"/>
                  <a:pt x="2" y="31"/>
                </a:cubicBezTo>
                <a:cubicBezTo>
                  <a:pt x="3" y="31"/>
                  <a:pt x="3" y="31"/>
                  <a:pt x="4" y="31"/>
                </a:cubicBezTo>
                <a:cubicBezTo>
                  <a:pt x="5" y="31"/>
                  <a:pt x="6" y="31"/>
                  <a:pt x="7" y="31"/>
                </a:cubicBezTo>
                <a:cubicBezTo>
                  <a:pt x="11" y="31"/>
                  <a:pt x="13" y="32"/>
                  <a:pt x="15" y="34"/>
                </a:cubicBezTo>
                <a:cubicBezTo>
                  <a:pt x="16" y="35"/>
                  <a:pt x="18" y="35"/>
                  <a:pt x="20" y="35"/>
                </a:cubicBezTo>
                <a:cubicBezTo>
                  <a:pt x="21" y="35"/>
                  <a:pt x="22" y="35"/>
                  <a:pt x="23" y="35"/>
                </a:cubicBezTo>
                <a:cubicBezTo>
                  <a:pt x="23" y="35"/>
                  <a:pt x="24" y="35"/>
                  <a:pt x="24" y="35"/>
                </a:cubicBezTo>
                <a:cubicBezTo>
                  <a:pt x="25" y="14"/>
                  <a:pt x="25" y="14"/>
                  <a:pt x="25" y="14"/>
                </a:cubicBezTo>
                <a:cubicBezTo>
                  <a:pt x="22" y="13"/>
                  <a:pt x="21" y="11"/>
                  <a:pt x="20" y="7"/>
                </a:cubicBezTo>
                <a:cubicBezTo>
                  <a:pt x="20" y="4"/>
                  <a:pt x="18" y="3"/>
                  <a:pt x="13" y="2"/>
                </a:cubicBezTo>
                <a:cubicBezTo>
                  <a:pt x="10" y="1"/>
                  <a:pt x="7" y="0"/>
                  <a:pt x="4" y="0"/>
                </a:cubicBezTo>
              </a:path>
            </a:pathLst>
          </a:custGeom>
          <a:solidFill>
            <a:srgbClr val="D9CE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3" name="Freeform 139"/>
          <p:cNvSpPr>
            <a:spLocks/>
          </p:cNvSpPr>
          <p:nvPr/>
        </p:nvSpPr>
        <p:spPr bwMode="auto">
          <a:xfrm>
            <a:off x="6900863" y="1822450"/>
            <a:ext cx="112713" cy="127000"/>
          </a:xfrm>
          <a:custGeom>
            <a:avLst/>
            <a:gdLst>
              <a:gd name="T0" fmla="*/ 3 w 8"/>
              <a:gd name="T1" fmla="*/ 0 h 9"/>
              <a:gd name="T2" fmla="*/ 0 w 8"/>
              <a:gd name="T3" fmla="*/ 9 h 9"/>
              <a:gd name="T4" fmla="*/ 4 w 8"/>
              <a:gd name="T5" fmla="*/ 8 h 9"/>
              <a:gd name="T6" fmla="*/ 8 w 8"/>
              <a:gd name="T7" fmla="*/ 4 h 9"/>
              <a:gd name="T8" fmla="*/ 3 w 8"/>
              <a:gd name="T9" fmla="*/ 0 h 9"/>
              <a:gd name="T10" fmla="*/ 3 w 8"/>
              <a:gd name="T11" fmla="*/ 0 h 9"/>
            </a:gdLst>
            <a:ahLst/>
            <a:cxnLst>
              <a:cxn ang="0">
                <a:pos x="T0" y="T1"/>
              </a:cxn>
              <a:cxn ang="0">
                <a:pos x="T2" y="T3"/>
              </a:cxn>
              <a:cxn ang="0">
                <a:pos x="T4" y="T5"/>
              </a:cxn>
              <a:cxn ang="0">
                <a:pos x="T6" y="T7"/>
              </a:cxn>
              <a:cxn ang="0">
                <a:pos x="T8" y="T9"/>
              </a:cxn>
              <a:cxn ang="0">
                <a:pos x="T10" y="T11"/>
              </a:cxn>
            </a:cxnLst>
            <a:rect l="0" t="0" r="r" b="b"/>
            <a:pathLst>
              <a:path w="8" h="9">
                <a:moveTo>
                  <a:pt x="3" y="0"/>
                </a:moveTo>
                <a:cubicBezTo>
                  <a:pt x="0" y="9"/>
                  <a:pt x="0" y="9"/>
                  <a:pt x="0" y="9"/>
                </a:cubicBezTo>
                <a:cubicBezTo>
                  <a:pt x="1" y="9"/>
                  <a:pt x="3" y="8"/>
                  <a:pt x="4" y="8"/>
                </a:cubicBezTo>
                <a:cubicBezTo>
                  <a:pt x="7" y="7"/>
                  <a:pt x="8" y="6"/>
                  <a:pt x="8" y="4"/>
                </a:cubicBezTo>
                <a:cubicBezTo>
                  <a:pt x="7" y="3"/>
                  <a:pt x="7" y="1"/>
                  <a:pt x="3" y="0"/>
                </a:cubicBezTo>
                <a:cubicBezTo>
                  <a:pt x="3" y="0"/>
                  <a:pt x="3" y="0"/>
                  <a:pt x="3" y="0"/>
                </a:cubicBezTo>
              </a:path>
            </a:pathLst>
          </a:custGeom>
          <a:solidFill>
            <a:srgbClr val="D64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4" name="Freeform 140"/>
          <p:cNvSpPr>
            <a:spLocks/>
          </p:cNvSpPr>
          <p:nvPr/>
        </p:nvSpPr>
        <p:spPr bwMode="auto">
          <a:xfrm>
            <a:off x="6251575" y="1412875"/>
            <a:ext cx="450850" cy="593725"/>
          </a:xfrm>
          <a:custGeom>
            <a:avLst/>
            <a:gdLst>
              <a:gd name="T0" fmla="*/ 32 w 32"/>
              <a:gd name="T1" fmla="*/ 0 h 42"/>
              <a:gd name="T2" fmla="*/ 28 w 32"/>
              <a:gd name="T3" fmla="*/ 1 h 42"/>
              <a:gd name="T4" fmla="*/ 14 w 32"/>
              <a:gd name="T5" fmla="*/ 5 h 42"/>
              <a:gd name="T6" fmla="*/ 8 w 32"/>
              <a:gd name="T7" fmla="*/ 5 h 42"/>
              <a:gd name="T8" fmla="*/ 1 w 32"/>
              <a:gd name="T9" fmla="*/ 4 h 42"/>
              <a:gd name="T10" fmla="*/ 0 w 32"/>
              <a:gd name="T11" fmla="*/ 25 h 42"/>
              <a:gd name="T12" fmla="*/ 9 w 32"/>
              <a:gd name="T13" fmla="*/ 22 h 42"/>
              <a:gd name="T14" fmla="*/ 11 w 32"/>
              <a:gd name="T15" fmla="*/ 23 h 42"/>
              <a:gd name="T16" fmla="*/ 17 w 32"/>
              <a:gd name="T17" fmla="*/ 30 h 42"/>
              <a:gd name="T18" fmla="*/ 18 w 32"/>
              <a:gd name="T19" fmla="*/ 31 h 42"/>
              <a:gd name="T20" fmla="*/ 18 w 32"/>
              <a:gd name="T21" fmla="*/ 38 h 42"/>
              <a:gd name="T22" fmla="*/ 22 w 32"/>
              <a:gd name="T23" fmla="*/ 42 h 42"/>
              <a:gd name="T24" fmla="*/ 23 w 32"/>
              <a:gd name="T25" fmla="*/ 42 h 42"/>
              <a:gd name="T26" fmla="*/ 26 w 32"/>
              <a:gd name="T27" fmla="*/ 31 h 42"/>
              <a:gd name="T28" fmla="*/ 26 w 32"/>
              <a:gd name="T29" fmla="*/ 31 h 42"/>
              <a:gd name="T30" fmla="*/ 23 w 32"/>
              <a:gd name="T31" fmla="*/ 26 h 42"/>
              <a:gd name="T32" fmla="*/ 27 w 32"/>
              <a:gd name="T33" fmla="*/ 21 h 42"/>
              <a:gd name="T34" fmla="*/ 28 w 32"/>
              <a:gd name="T35" fmla="*/ 20 h 42"/>
              <a:gd name="T36" fmla="*/ 32 w 32"/>
              <a:gd name="T3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42">
                <a:moveTo>
                  <a:pt x="32" y="0"/>
                </a:moveTo>
                <a:cubicBezTo>
                  <a:pt x="31" y="0"/>
                  <a:pt x="29" y="1"/>
                  <a:pt x="28" y="1"/>
                </a:cubicBezTo>
                <a:cubicBezTo>
                  <a:pt x="24" y="3"/>
                  <a:pt x="19" y="4"/>
                  <a:pt x="14" y="5"/>
                </a:cubicBezTo>
                <a:cubicBezTo>
                  <a:pt x="12" y="5"/>
                  <a:pt x="10" y="5"/>
                  <a:pt x="8" y="5"/>
                </a:cubicBezTo>
                <a:cubicBezTo>
                  <a:pt x="5" y="5"/>
                  <a:pt x="3" y="5"/>
                  <a:pt x="1" y="4"/>
                </a:cubicBezTo>
                <a:cubicBezTo>
                  <a:pt x="0" y="25"/>
                  <a:pt x="0" y="25"/>
                  <a:pt x="0" y="25"/>
                </a:cubicBezTo>
                <a:cubicBezTo>
                  <a:pt x="3" y="24"/>
                  <a:pt x="5" y="22"/>
                  <a:pt x="9" y="22"/>
                </a:cubicBezTo>
                <a:cubicBezTo>
                  <a:pt x="9" y="22"/>
                  <a:pt x="10" y="22"/>
                  <a:pt x="11" y="23"/>
                </a:cubicBezTo>
                <a:cubicBezTo>
                  <a:pt x="16" y="24"/>
                  <a:pt x="15" y="27"/>
                  <a:pt x="17" y="30"/>
                </a:cubicBezTo>
                <a:cubicBezTo>
                  <a:pt x="17" y="30"/>
                  <a:pt x="18" y="31"/>
                  <a:pt x="18" y="31"/>
                </a:cubicBezTo>
                <a:cubicBezTo>
                  <a:pt x="20" y="34"/>
                  <a:pt x="20" y="36"/>
                  <a:pt x="18" y="38"/>
                </a:cubicBezTo>
                <a:cubicBezTo>
                  <a:pt x="19" y="39"/>
                  <a:pt x="21" y="40"/>
                  <a:pt x="22" y="42"/>
                </a:cubicBezTo>
                <a:cubicBezTo>
                  <a:pt x="23" y="42"/>
                  <a:pt x="23" y="42"/>
                  <a:pt x="23" y="42"/>
                </a:cubicBezTo>
                <a:cubicBezTo>
                  <a:pt x="26" y="31"/>
                  <a:pt x="26" y="31"/>
                  <a:pt x="26" y="31"/>
                </a:cubicBezTo>
                <a:cubicBezTo>
                  <a:pt x="26" y="31"/>
                  <a:pt x="26" y="31"/>
                  <a:pt x="26" y="31"/>
                </a:cubicBezTo>
                <a:cubicBezTo>
                  <a:pt x="25" y="29"/>
                  <a:pt x="24" y="27"/>
                  <a:pt x="23" y="26"/>
                </a:cubicBezTo>
                <a:cubicBezTo>
                  <a:pt x="21" y="23"/>
                  <a:pt x="21" y="21"/>
                  <a:pt x="27" y="21"/>
                </a:cubicBezTo>
                <a:cubicBezTo>
                  <a:pt x="27" y="21"/>
                  <a:pt x="28" y="21"/>
                  <a:pt x="28" y="20"/>
                </a:cubicBezTo>
                <a:cubicBezTo>
                  <a:pt x="32" y="0"/>
                  <a:pt x="32" y="0"/>
                  <a:pt x="32" y="0"/>
                </a:cubicBezTo>
              </a:path>
            </a:pathLst>
          </a:custGeom>
          <a:solidFill>
            <a:srgbClr val="78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5" name="Freeform 141"/>
          <p:cNvSpPr>
            <a:spLocks/>
          </p:cNvSpPr>
          <p:nvPr/>
        </p:nvSpPr>
        <p:spPr bwMode="auto">
          <a:xfrm>
            <a:off x="5700713" y="1271588"/>
            <a:ext cx="239713" cy="438150"/>
          </a:xfrm>
          <a:custGeom>
            <a:avLst/>
            <a:gdLst>
              <a:gd name="T0" fmla="*/ 15 w 17"/>
              <a:gd name="T1" fmla="*/ 0 h 31"/>
              <a:gd name="T2" fmla="*/ 0 w 17"/>
              <a:gd name="T3" fmla="*/ 4 h 31"/>
              <a:gd name="T4" fmla="*/ 3 w 17"/>
              <a:gd name="T5" fmla="*/ 6 h 31"/>
              <a:gd name="T6" fmla="*/ 12 w 17"/>
              <a:gd name="T7" fmla="*/ 19 h 31"/>
              <a:gd name="T8" fmla="*/ 13 w 17"/>
              <a:gd name="T9" fmla="*/ 30 h 31"/>
              <a:gd name="T10" fmla="*/ 17 w 17"/>
              <a:gd name="T11" fmla="*/ 31 h 31"/>
              <a:gd name="T12" fmla="*/ 15 w 17"/>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5" y="0"/>
                </a:moveTo>
                <a:cubicBezTo>
                  <a:pt x="10" y="1"/>
                  <a:pt x="5" y="2"/>
                  <a:pt x="0" y="4"/>
                </a:cubicBezTo>
                <a:cubicBezTo>
                  <a:pt x="2" y="5"/>
                  <a:pt x="2" y="6"/>
                  <a:pt x="3" y="6"/>
                </a:cubicBezTo>
                <a:cubicBezTo>
                  <a:pt x="16" y="10"/>
                  <a:pt x="17" y="11"/>
                  <a:pt x="12" y="19"/>
                </a:cubicBezTo>
                <a:cubicBezTo>
                  <a:pt x="9" y="23"/>
                  <a:pt x="13" y="26"/>
                  <a:pt x="13" y="30"/>
                </a:cubicBezTo>
                <a:cubicBezTo>
                  <a:pt x="14" y="31"/>
                  <a:pt x="15" y="31"/>
                  <a:pt x="17" y="31"/>
                </a:cubicBezTo>
                <a:cubicBezTo>
                  <a:pt x="15" y="0"/>
                  <a:pt x="15" y="0"/>
                  <a:pt x="15" y="0"/>
                </a:cubicBezTo>
              </a:path>
            </a:pathLst>
          </a:custGeom>
          <a:solidFill>
            <a:srgbClr val="78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6" name="Freeform 142"/>
          <p:cNvSpPr>
            <a:spLocks/>
          </p:cNvSpPr>
          <p:nvPr/>
        </p:nvSpPr>
        <p:spPr bwMode="auto">
          <a:xfrm>
            <a:off x="11782425" y="876300"/>
            <a:ext cx="409575" cy="636588"/>
          </a:xfrm>
          <a:custGeom>
            <a:avLst/>
            <a:gdLst>
              <a:gd name="T0" fmla="*/ 29 w 29"/>
              <a:gd name="T1" fmla="*/ 0 h 45"/>
              <a:gd name="T2" fmla="*/ 22 w 29"/>
              <a:gd name="T3" fmla="*/ 2 h 45"/>
              <a:gd name="T4" fmla="*/ 18 w 29"/>
              <a:gd name="T5" fmla="*/ 7 h 45"/>
              <a:gd name="T6" fmla="*/ 17 w 29"/>
              <a:gd name="T7" fmla="*/ 13 h 45"/>
              <a:gd name="T8" fmla="*/ 3 w 29"/>
              <a:gd name="T9" fmla="*/ 23 h 45"/>
              <a:gd name="T10" fmla="*/ 1 w 29"/>
              <a:gd name="T11" fmla="*/ 25 h 45"/>
              <a:gd name="T12" fmla="*/ 4 w 29"/>
              <a:gd name="T13" fmla="*/ 27 h 45"/>
              <a:gd name="T14" fmla="*/ 4 w 29"/>
              <a:gd name="T15" fmla="*/ 27 h 45"/>
              <a:gd name="T16" fmla="*/ 5 w 29"/>
              <a:gd name="T17" fmla="*/ 27 h 45"/>
              <a:gd name="T18" fmla="*/ 26 w 29"/>
              <a:gd name="T19" fmla="*/ 36 h 45"/>
              <a:gd name="T20" fmla="*/ 27 w 29"/>
              <a:gd name="T21" fmla="*/ 39 h 45"/>
              <a:gd name="T22" fmla="*/ 29 w 29"/>
              <a:gd name="T23" fmla="*/ 45 h 45"/>
              <a:gd name="T24" fmla="*/ 29 w 29"/>
              <a:gd name="T2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5">
                <a:moveTo>
                  <a:pt x="29" y="0"/>
                </a:moveTo>
                <a:cubicBezTo>
                  <a:pt x="27" y="1"/>
                  <a:pt x="25" y="1"/>
                  <a:pt x="22" y="2"/>
                </a:cubicBezTo>
                <a:cubicBezTo>
                  <a:pt x="18" y="2"/>
                  <a:pt x="15" y="4"/>
                  <a:pt x="18" y="7"/>
                </a:cubicBezTo>
                <a:cubicBezTo>
                  <a:pt x="20" y="9"/>
                  <a:pt x="19" y="11"/>
                  <a:pt x="17" y="13"/>
                </a:cubicBezTo>
                <a:cubicBezTo>
                  <a:pt x="13" y="17"/>
                  <a:pt x="9" y="20"/>
                  <a:pt x="3" y="23"/>
                </a:cubicBezTo>
                <a:cubicBezTo>
                  <a:pt x="1" y="23"/>
                  <a:pt x="0" y="24"/>
                  <a:pt x="1" y="25"/>
                </a:cubicBezTo>
                <a:cubicBezTo>
                  <a:pt x="1" y="26"/>
                  <a:pt x="2" y="27"/>
                  <a:pt x="4" y="27"/>
                </a:cubicBezTo>
                <a:cubicBezTo>
                  <a:pt x="4" y="27"/>
                  <a:pt x="4" y="27"/>
                  <a:pt x="4" y="27"/>
                </a:cubicBezTo>
                <a:cubicBezTo>
                  <a:pt x="4" y="27"/>
                  <a:pt x="5" y="27"/>
                  <a:pt x="5" y="27"/>
                </a:cubicBezTo>
                <a:cubicBezTo>
                  <a:pt x="15" y="27"/>
                  <a:pt x="19" y="32"/>
                  <a:pt x="26" y="36"/>
                </a:cubicBezTo>
                <a:cubicBezTo>
                  <a:pt x="27" y="37"/>
                  <a:pt x="29" y="38"/>
                  <a:pt x="27" y="39"/>
                </a:cubicBezTo>
                <a:cubicBezTo>
                  <a:pt x="25" y="42"/>
                  <a:pt x="26" y="43"/>
                  <a:pt x="29" y="45"/>
                </a:cubicBezTo>
                <a:cubicBezTo>
                  <a:pt x="29" y="0"/>
                  <a:pt x="29" y="0"/>
                  <a:pt x="29"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9" name="Freeform 145"/>
          <p:cNvSpPr>
            <a:spLocks/>
          </p:cNvSpPr>
          <p:nvPr/>
        </p:nvSpPr>
        <p:spPr bwMode="auto">
          <a:xfrm>
            <a:off x="4854575" y="1654175"/>
            <a:ext cx="168275" cy="141288"/>
          </a:xfrm>
          <a:custGeom>
            <a:avLst/>
            <a:gdLst>
              <a:gd name="T0" fmla="*/ 7 w 12"/>
              <a:gd name="T1" fmla="*/ 0 h 10"/>
              <a:gd name="T2" fmla="*/ 1 w 12"/>
              <a:gd name="T3" fmla="*/ 5 h 10"/>
              <a:gd name="T4" fmla="*/ 5 w 12"/>
              <a:gd name="T5" fmla="*/ 10 h 10"/>
              <a:gd name="T6" fmla="*/ 5 w 12"/>
              <a:gd name="T7" fmla="*/ 10 h 10"/>
              <a:gd name="T8" fmla="*/ 12 w 12"/>
              <a:gd name="T9" fmla="*/ 6 h 10"/>
              <a:gd name="T10" fmla="*/ 7 w 12"/>
              <a:gd name="T11" fmla="*/ 0 h 10"/>
              <a:gd name="T12" fmla="*/ 7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7" y="0"/>
                </a:moveTo>
                <a:cubicBezTo>
                  <a:pt x="3" y="0"/>
                  <a:pt x="2" y="3"/>
                  <a:pt x="1" y="5"/>
                </a:cubicBezTo>
                <a:cubicBezTo>
                  <a:pt x="0" y="8"/>
                  <a:pt x="2" y="10"/>
                  <a:pt x="5" y="10"/>
                </a:cubicBezTo>
                <a:cubicBezTo>
                  <a:pt x="5" y="10"/>
                  <a:pt x="5" y="10"/>
                  <a:pt x="5" y="10"/>
                </a:cubicBezTo>
                <a:cubicBezTo>
                  <a:pt x="10" y="10"/>
                  <a:pt x="12" y="8"/>
                  <a:pt x="12" y="6"/>
                </a:cubicBezTo>
                <a:cubicBezTo>
                  <a:pt x="11" y="4"/>
                  <a:pt x="12" y="0"/>
                  <a:pt x="7" y="0"/>
                </a:cubicBezTo>
                <a:cubicBezTo>
                  <a:pt x="7" y="0"/>
                  <a:pt x="7" y="0"/>
                  <a:pt x="7" y="0"/>
                </a:cubicBezTo>
              </a:path>
            </a:pathLst>
          </a:custGeom>
          <a:solidFill>
            <a:srgbClr val="D64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0" name="Freeform 146"/>
          <p:cNvSpPr>
            <a:spLocks/>
          </p:cNvSpPr>
          <p:nvPr/>
        </p:nvSpPr>
        <p:spPr bwMode="auto">
          <a:xfrm>
            <a:off x="1905000" y="3716338"/>
            <a:ext cx="169863" cy="127000"/>
          </a:xfrm>
          <a:custGeom>
            <a:avLst/>
            <a:gdLst>
              <a:gd name="T0" fmla="*/ 8 w 12"/>
              <a:gd name="T1" fmla="*/ 0 h 9"/>
              <a:gd name="T2" fmla="*/ 5 w 12"/>
              <a:gd name="T3" fmla="*/ 1 h 9"/>
              <a:gd name="T4" fmla="*/ 0 w 12"/>
              <a:gd name="T5" fmla="*/ 8 h 9"/>
              <a:gd name="T6" fmla="*/ 3 w 12"/>
              <a:gd name="T7" fmla="*/ 9 h 9"/>
              <a:gd name="T8" fmla="*/ 4 w 12"/>
              <a:gd name="T9" fmla="*/ 9 h 9"/>
              <a:gd name="T10" fmla="*/ 12 w 12"/>
              <a:gd name="T11" fmla="*/ 3 h 9"/>
              <a:gd name="T12" fmla="*/ 10 w 12"/>
              <a:gd name="T13" fmla="*/ 1 h 9"/>
              <a:gd name="T14" fmla="*/ 8 w 12"/>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9">
                <a:moveTo>
                  <a:pt x="8" y="0"/>
                </a:moveTo>
                <a:cubicBezTo>
                  <a:pt x="7" y="0"/>
                  <a:pt x="6" y="1"/>
                  <a:pt x="5" y="1"/>
                </a:cubicBezTo>
                <a:cubicBezTo>
                  <a:pt x="2" y="3"/>
                  <a:pt x="0" y="5"/>
                  <a:pt x="0" y="8"/>
                </a:cubicBezTo>
                <a:cubicBezTo>
                  <a:pt x="0" y="9"/>
                  <a:pt x="1" y="9"/>
                  <a:pt x="3" y="9"/>
                </a:cubicBezTo>
                <a:cubicBezTo>
                  <a:pt x="3" y="9"/>
                  <a:pt x="4" y="9"/>
                  <a:pt x="4" y="9"/>
                </a:cubicBezTo>
                <a:cubicBezTo>
                  <a:pt x="8" y="9"/>
                  <a:pt x="12" y="5"/>
                  <a:pt x="12" y="3"/>
                </a:cubicBezTo>
                <a:cubicBezTo>
                  <a:pt x="12" y="2"/>
                  <a:pt x="11" y="1"/>
                  <a:pt x="10" y="1"/>
                </a:cubicBezTo>
                <a:cubicBezTo>
                  <a:pt x="9" y="1"/>
                  <a:pt x="9" y="0"/>
                  <a:pt x="8" y="0"/>
                </a:cubicBezTo>
              </a:path>
            </a:pathLst>
          </a:custGeom>
          <a:solidFill>
            <a:srgbClr val="D642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4" name="Freeform 150"/>
          <p:cNvSpPr>
            <a:spLocks/>
          </p:cNvSpPr>
          <p:nvPr/>
        </p:nvSpPr>
        <p:spPr bwMode="auto">
          <a:xfrm>
            <a:off x="10442575" y="2967038"/>
            <a:ext cx="141288" cy="85725"/>
          </a:xfrm>
          <a:custGeom>
            <a:avLst/>
            <a:gdLst>
              <a:gd name="T0" fmla="*/ 7 w 10"/>
              <a:gd name="T1" fmla="*/ 0 h 6"/>
              <a:gd name="T2" fmla="*/ 1 w 10"/>
              <a:gd name="T3" fmla="*/ 2 h 6"/>
              <a:gd name="T4" fmla="*/ 5 w 10"/>
              <a:gd name="T5" fmla="*/ 6 h 6"/>
              <a:gd name="T6" fmla="*/ 5 w 10"/>
              <a:gd name="T7" fmla="*/ 6 h 6"/>
              <a:gd name="T8" fmla="*/ 9 w 10"/>
              <a:gd name="T9" fmla="*/ 2 h 6"/>
              <a:gd name="T10" fmla="*/ 7 w 10"/>
              <a:gd name="T11" fmla="*/ 0 h 6"/>
            </a:gdLst>
            <a:ahLst/>
            <a:cxnLst>
              <a:cxn ang="0">
                <a:pos x="T0" y="T1"/>
              </a:cxn>
              <a:cxn ang="0">
                <a:pos x="T2" y="T3"/>
              </a:cxn>
              <a:cxn ang="0">
                <a:pos x="T4" y="T5"/>
              </a:cxn>
              <a:cxn ang="0">
                <a:pos x="T6" y="T7"/>
              </a:cxn>
              <a:cxn ang="0">
                <a:pos x="T8" y="T9"/>
              </a:cxn>
              <a:cxn ang="0">
                <a:pos x="T10" y="T11"/>
              </a:cxn>
            </a:cxnLst>
            <a:rect l="0" t="0" r="r" b="b"/>
            <a:pathLst>
              <a:path w="10" h="6">
                <a:moveTo>
                  <a:pt x="7" y="0"/>
                </a:moveTo>
                <a:cubicBezTo>
                  <a:pt x="4" y="0"/>
                  <a:pt x="1" y="0"/>
                  <a:pt x="1" y="2"/>
                </a:cubicBezTo>
                <a:cubicBezTo>
                  <a:pt x="0" y="4"/>
                  <a:pt x="2" y="6"/>
                  <a:pt x="5" y="6"/>
                </a:cubicBezTo>
                <a:cubicBezTo>
                  <a:pt x="5" y="6"/>
                  <a:pt x="5" y="6"/>
                  <a:pt x="5" y="6"/>
                </a:cubicBezTo>
                <a:cubicBezTo>
                  <a:pt x="9" y="6"/>
                  <a:pt x="8" y="4"/>
                  <a:pt x="9" y="2"/>
                </a:cubicBezTo>
                <a:cubicBezTo>
                  <a:pt x="10" y="1"/>
                  <a:pt x="10" y="0"/>
                  <a:pt x="7" y="0"/>
                </a:cubicBezTo>
              </a:path>
            </a:pathLst>
          </a:custGeom>
          <a:solidFill>
            <a:srgbClr val="7EA7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8" name="Freeform 154"/>
          <p:cNvSpPr>
            <a:spLocks/>
          </p:cNvSpPr>
          <p:nvPr/>
        </p:nvSpPr>
        <p:spPr bwMode="auto">
          <a:xfrm>
            <a:off x="6067425" y="1822450"/>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5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0"/>
                  <a:pt x="0" y="1"/>
                </a:cubicBezTo>
                <a:cubicBezTo>
                  <a:pt x="0" y="2"/>
                  <a:pt x="1" y="2"/>
                  <a:pt x="2" y="2"/>
                </a:cubicBezTo>
                <a:cubicBezTo>
                  <a:pt x="2" y="2"/>
                  <a:pt x="3" y="2"/>
                  <a:pt x="3" y="2"/>
                </a:cubicBezTo>
                <a:cubicBezTo>
                  <a:pt x="4" y="2"/>
                  <a:pt x="5" y="1"/>
                  <a:pt x="5" y="1"/>
                </a:cubicBezTo>
                <a:cubicBezTo>
                  <a:pt x="4" y="0"/>
                  <a:pt x="3" y="0"/>
                  <a:pt x="2" y="0"/>
                </a:cubicBezTo>
              </a:path>
            </a:pathLst>
          </a:custGeom>
          <a:solidFill>
            <a:srgbClr val="D9CE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3" name="Freeform 169"/>
          <p:cNvSpPr>
            <a:spLocks/>
          </p:cNvSpPr>
          <p:nvPr/>
        </p:nvSpPr>
        <p:spPr bwMode="auto">
          <a:xfrm>
            <a:off x="704850" y="3687763"/>
            <a:ext cx="141288" cy="57150"/>
          </a:xfrm>
          <a:custGeom>
            <a:avLst/>
            <a:gdLst>
              <a:gd name="T0" fmla="*/ 6 w 10"/>
              <a:gd name="T1" fmla="*/ 0 h 4"/>
              <a:gd name="T2" fmla="*/ 3 w 10"/>
              <a:gd name="T3" fmla="*/ 1 h 4"/>
              <a:gd name="T4" fmla="*/ 0 w 10"/>
              <a:gd name="T5" fmla="*/ 2 h 4"/>
              <a:gd name="T6" fmla="*/ 5 w 10"/>
              <a:gd name="T7" fmla="*/ 4 h 4"/>
              <a:gd name="T8" fmla="*/ 7 w 10"/>
              <a:gd name="T9" fmla="*/ 4 h 4"/>
              <a:gd name="T10" fmla="*/ 10 w 10"/>
              <a:gd name="T11" fmla="*/ 2 h 4"/>
              <a:gd name="T12" fmla="*/ 6 w 10"/>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6" y="0"/>
                </a:moveTo>
                <a:cubicBezTo>
                  <a:pt x="5" y="0"/>
                  <a:pt x="4" y="0"/>
                  <a:pt x="3" y="1"/>
                </a:cubicBezTo>
                <a:cubicBezTo>
                  <a:pt x="2" y="1"/>
                  <a:pt x="0" y="1"/>
                  <a:pt x="0" y="2"/>
                </a:cubicBezTo>
                <a:cubicBezTo>
                  <a:pt x="1" y="4"/>
                  <a:pt x="3" y="4"/>
                  <a:pt x="5" y="4"/>
                </a:cubicBezTo>
                <a:cubicBezTo>
                  <a:pt x="5" y="4"/>
                  <a:pt x="6" y="4"/>
                  <a:pt x="7" y="4"/>
                </a:cubicBezTo>
                <a:cubicBezTo>
                  <a:pt x="9" y="4"/>
                  <a:pt x="10" y="3"/>
                  <a:pt x="10" y="2"/>
                </a:cubicBezTo>
                <a:cubicBezTo>
                  <a:pt x="9" y="1"/>
                  <a:pt x="8" y="0"/>
                  <a:pt x="6" y="0"/>
                </a:cubicBezTo>
              </a:path>
            </a:pathLst>
          </a:custGeom>
          <a:solidFill>
            <a:srgbClr val="D642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4" name="Freeform 170"/>
          <p:cNvSpPr>
            <a:spLocks noEditPoints="1"/>
          </p:cNvSpPr>
          <p:nvPr/>
        </p:nvSpPr>
        <p:spPr bwMode="auto">
          <a:xfrm>
            <a:off x="11245850" y="3363913"/>
            <a:ext cx="762000" cy="98425"/>
          </a:xfrm>
          <a:custGeom>
            <a:avLst/>
            <a:gdLst>
              <a:gd name="T0" fmla="*/ 48 w 54"/>
              <a:gd name="T1" fmla="*/ 1 h 7"/>
              <a:gd name="T2" fmla="*/ 42 w 54"/>
              <a:gd name="T3" fmla="*/ 5 h 7"/>
              <a:gd name="T4" fmla="*/ 42 w 54"/>
              <a:gd name="T5" fmla="*/ 5 h 7"/>
              <a:gd name="T6" fmla="*/ 54 w 54"/>
              <a:gd name="T7" fmla="*/ 3 h 7"/>
              <a:gd name="T8" fmla="*/ 48 w 54"/>
              <a:gd name="T9" fmla="*/ 1 h 7"/>
              <a:gd name="T10" fmla="*/ 0 w 54"/>
              <a:gd name="T11" fmla="*/ 0 h 7"/>
              <a:gd name="T12" fmla="*/ 20 w 54"/>
              <a:gd name="T13" fmla="*/ 7 h 7"/>
              <a:gd name="T14" fmla="*/ 22 w 54"/>
              <a:gd name="T15" fmla="*/ 7 h 7"/>
              <a:gd name="T16" fmla="*/ 27 w 54"/>
              <a:gd name="T17" fmla="*/ 7 h 7"/>
              <a:gd name="T18" fmla="*/ 2 w 54"/>
              <a:gd name="T19" fmla="*/ 1 h 7"/>
              <a:gd name="T20" fmla="*/ 0 w 54"/>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7">
                <a:moveTo>
                  <a:pt x="48" y="1"/>
                </a:moveTo>
                <a:cubicBezTo>
                  <a:pt x="46" y="1"/>
                  <a:pt x="44" y="2"/>
                  <a:pt x="42" y="5"/>
                </a:cubicBezTo>
                <a:cubicBezTo>
                  <a:pt x="42" y="5"/>
                  <a:pt x="42" y="5"/>
                  <a:pt x="42" y="5"/>
                </a:cubicBezTo>
                <a:cubicBezTo>
                  <a:pt x="54" y="3"/>
                  <a:pt x="54" y="3"/>
                  <a:pt x="54" y="3"/>
                </a:cubicBezTo>
                <a:cubicBezTo>
                  <a:pt x="51" y="2"/>
                  <a:pt x="49" y="1"/>
                  <a:pt x="48" y="1"/>
                </a:cubicBezTo>
                <a:moveTo>
                  <a:pt x="0" y="0"/>
                </a:moveTo>
                <a:cubicBezTo>
                  <a:pt x="7" y="2"/>
                  <a:pt x="15" y="3"/>
                  <a:pt x="20" y="7"/>
                </a:cubicBezTo>
                <a:cubicBezTo>
                  <a:pt x="21" y="7"/>
                  <a:pt x="21" y="7"/>
                  <a:pt x="22" y="7"/>
                </a:cubicBezTo>
                <a:cubicBezTo>
                  <a:pt x="24" y="7"/>
                  <a:pt x="25" y="7"/>
                  <a:pt x="27" y="7"/>
                </a:cubicBezTo>
                <a:cubicBezTo>
                  <a:pt x="18" y="5"/>
                  <a:pt x="11" y="2"/>
                  <a:pt x="2" y="1"/>
                </a:cubicBezTo>
                <a:cubicBezTo>
                  <a:pt x="1" y="1"/>
                  <a:pt x="1" y="1"/>
                  <a:pt x="0" y="0"/>
                </a:cubicBezTo>
              </a:path>
            </a:pathLst>
          </a:custGeom>
          <a:solidFill>
            <a:srgbClr val="D7CC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5" name="Freeform 171"/>
          <p:cNvSpPr>
            <a:spLocks/>
          </p:cNvSpPr>
          <p:nvPr/>
        </p:nvSpPr>
        <p:spPr bwMode="auto">
          <a:xfrm>
            <a:off x="11796713" y="3405188"/>
            <a:ext cx="268288" cy="57150"/>
          </a:xfrm>
          <a:custGeom>
            <a:avLst/>
            <a:gdLst>
              <a:gd name="T0" fmla="*/ 15 w 19"/>
              <a:gd name="T1" fmla="*/ 0 h 4"/>
              <a:gd name="T2" fmla="*/ 3 w 19"/>
              <a:gd name="T3" fmla="*/ 2 h 4"/>
              <a:gd name="T4" fmla="*/ 0 w 19"/>
              <a:gd name="T5" fmla="*/ 4 h 4"/>
              <a:gd name="T6" fmla="*/ 7 w 19"/>
              <a:gd name="T7" fmla="*/ 3 h 4"/>
              <a:gd name="T8" fmla="*/ 13 w 19"/>
              <a:gd name="T9" fmla="*/ 2 h 4"/>
              <a:gd name="T10" fmla="*/ 19 w 19"/>
              <a:gd name="T11" fmla="*/ 3 h 4"/>
              <a:gd name="T12" fmla="*/ 15 w 19"/>
              <a:gd name="T13" fmla="*/ 0 h 4"/>
              <a:gd name="T14" fmla="*/ 15 w 19"/>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4">
                <a:moveTo>
                  <a:pt x="15" y="0"/>
                </a:moveTo>
                <a:cubicBezTo>
                  <a:pt x="3" y="2"/>
                  <a:pt x="3" y="2"/>
                  <a:pt x="3" y="2"/>
                </a:cubicBezTo>
                <a:cubicBezTo>
                  <a:pt x="2" y="3"/>
                  <a:pt x="1" y="4"/>
                  <a:pt x="0" y="4"/>
                </a:cubicBezTo>
                <a:cubicBezTo>
                  <a:pt x="3" y="4"/>
                  <a:pt x="5" y="3"/>
                  <a:pt x="7" y="3"/>
                </a:cubicBezTo>
                <a:cubicBezTo>
                  <a:pt x="9" y="2"/>
                  <a:pt x="11" y="2"/>
                  <a:pt x="13" y="2"/>
                </a:cubicBezTo>
                <a:cubicBezTo>
                  <a:pt x="15" y="2"/>
                  <a:pt x="17" y="2"/>
                  <a:pt x="19" y="3"/>
                </a:cubicBezTo>
                <a:cubicBezTo>
                  <a:pt x="18" y="2"/>
                  <a:pt x="17" y="1"/>
                  <a:pt x="15" y="0"/>
                </a:cubicBezTo>
                <a:cubicBezTo>
                  <a:pt x="15" y="0"/>
                  <a:pt x="15" y="0"/>
                  <a:pt x="15"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6" name="Freeform 172"/>
          <p:cNvSpPr>
            <a:spLocks/>
          </p:cNvSpPr>
          <p:nvPr/>
        </p:nvSpPr>
        <p:spPr bwMode="auto">
          <a:xfrm>
            <a:off x="11133138" y="3321050"/>
            <a:ext cx="960438" cy="141288"/>
          </a:xfrm>
          <a:custGeom>
            <a:avLst/>
            <a:gdLst>
              <a:gd name="T0" fmla="*/ 52 w 68"/>
              <a:gd name="T1" fmla="*/ 0 h 10"/>
              <a:gd name="T2" fmla="*/ 40 w 68"/>
              <a:gd name="T3" fmla="*/ 3 h 10"/>
              <a:gd name="T4" fmla="*/ 45 w 68"/>
              <a:gd name="T5" fmla="*/ 8 h 10"/>
              <a:gd name="T6" fmla="*/ 45 w 68"/>
              <a:gd name="T7" fmla="*/ 8 h 10"/>
              <a:gd name="T8" fmla="*/ 41 w 68"/>
              <a:gd name="T9" fmla="*/ 9 h 10"/>
              <a:gd name="T10" fmla="*/ 35 w 68"/>
              <a:gd name="T11" fmla="*/ 7 h 10"/>
              <a:gd name="T12" fmla="*/ 0 w 68"/>
              <a:gd name="T13" fmla="*/ 0 h 10"/>
              <a:gd name="T14" fmla="*/ 0 w 68"/>
              <a:gd name="T15" fmla="*/ 0 h 10"/>
              <a:gd name="T16" fmla="*/ 0 w 68"/>
              <a:gd name="T17" fmla="*/ 0 h 10"/>
              <a:gd name="T18" fmla="*/ 8 w 68"/>
              <a:gd name="T19" fmla="*/ 3 h 10"/>
              <a:gd name="T20" fmla="*/ 10 w 68"/>
              <a:gd name="T21" fmla="*/ 4 h 10"/>
              <a:gd name="T22" fmla="*/ 35 w 68"/>
              <a:gd name="T23" fmla="*/ 10 h 10"/>
              <a:gd name="T24" fmla="*/ 36 w 68"/>
              <a:gd name="T25" fmla="*/ 10 h 10"/>
              <a:gd name="T26" fmla="*/ 50 w 68"/>
              <a:gd name="T27" fmla="*/ 8 h 10"/>
              <a:gd name="T28" fmla="*/ 50 w 68"/>
              <a:gd name="T29" fmla="*/ 8 h 10"/>
              <a:gd name="T30" fmla="*/ 56 w 68"/>
              <a:gd name="T31" fmla="*/ 4 h 10"/>
              <a:gd name="T32" fmla="*/ 62 w 68"/>
              <a:gd name="T33" fmla="*/ 6 h 10"/>
              <a:gd name="T34" fmla="*/ 68 w 68"/>
              <a:gd name="T35" fmla="*/ 6 h 10"/>
              <a:gd name="T36" fmla="*/ 68 w 68"/>
              <a:gd name="T37" fmla="*/ 5 h 10"/>
              <a:gd name="T38" fmla="*/ 53 w 68"/>
              <a:gd name="T39" fmla="*/ 0 h 10"/>
              <a:gd name="T40" fmla="*/ 52 w 68"/>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0">
                <a:moveTo>
                  <a:pt x="52" y="0"/>
                </a:moveTo>
                <a:cubicBezTo>
                  <a:pt x="49" y="0"/>
                  <a:pt x="41" y="2"/>
                  <a:pt x="40" y="3"/>
                </a:cubicBezTo>
                <a:cubicBezTo>
                  <a:pt x="39" y="6"/>
                  <a:pt x="44" y="6"/>
                  <a:pt x="45" y="8"/>
                </a:cubicBezTo>
                <a:cubicBezTo>
                  <a:pt x="45" y="8"/>
                  <a:pt x="45" y="8"/>
                  <a:pt x="45" y="8"/>
                </a:cubicBezTo>
                <a:cubicBezTo>
                  <a:pt x="44" y="9"/>
                  <a:pt x="42" y="9"/>
                  <a:pt x="41" y="9"/>
                </a:cubicBezTo>
                <a:cubicBezTo>
                  <a:pt x="39" y="9"/>
                  <a:pt x="36" y="8"/>
                  <a:pt x="35" y="7"/>
                </a:cubicBezTo>
                <a:cubicBezTo>
                  <a:pt x="26" y="1"/>
                  <a:pt x="12" y="2"/>
                  <a:pt x="0" y="0"/>
                </a:cubicBezTo>
                <a:cubicBezTo>
                  <a:pt x="0" y="0"/>
                  <a:pt x="0" y="0"/>
                  <a:pt x="0" y="0"/>
                </a:cubicBezTo>
                <a:cubicBezTo>
                  <a:pt x="0" y="0"/>
                  <a:pt x="0" y="0"/>
                  <a:pt x="0" y="0"/>
                </a:cubicBezTo>
                <a:cubicBezTo>
                  <a:pt x="3" y="2"/>
                  <a:pt x="5" y="3"/>
                  <a:pt x="8" y="3"/>
                </a:cubicBezTo>
                <a:cubicBezTo>
                  <a:pt x="9" y="4"/>
                  <a:pt x="9" y="4"/>
                  <a:pt x="10" y="4"/>
                </a:cubicBezTo>
                <a:cubicBezTo>
                  <a:pt x="19" y="5"/>
                  <a:pt x="26" y="8"/>
                  <a:pt x="35" y="10"/>
                </a:cubicBezTo>
                <a:cubicBezTo>
                  <a:pt x="35" y="10"/>
                  <a:pt x="36" y="10"/>
                  <a:pt x="36" y="10"/>
                </a:cubicBezTo>
                <a:cubicBezTo>
                  <a:pt x="50" y="8"/>
                  <a:pt x="50" y="8"/>
                  <a:pt x="50" y="8"/>
                </a:cubicBezTo>
                <a:cubicBezTo>
                  <a:pt x="50" y="8"/>
                  <a:pt x="50" y="8"/>
                  <a:pt x="50" y="8"/>
                </a:cubicBezTo>
                <a:cubicBezTo>
                  <a:pt x="52" y="5"/>
                  <a:pt x="54" y="4"/>
                  <a:pt x="56" y="4"/>
                </a:cubicBezTo>
                <a:cubicBezTo>
                  <a:pt x="57" y="4"/>
                  <a:pt x="59" y="5"/>
                  <a:pt x="62" y="6"/>
                </a:cubicBezTo>
                <a:cubicBezTo>
                  <a:pt x="68" y="6"/>
                  <a:pt x="68" y="6"/>
                  <a:pt x="68" y="6"/>
                </a:cubicBezTo>
                <a:cubicBezTo>
                  <a:pt x="68" y="5"/>
                  <a:pt x="68" y="5"/>
                  <a:pt x="68" y="5"/>
                </a:cubicBezTo>
                <a:cubicBezTo>
                  <a:pt x="65" y="1"/>
                  <a:pt x="58" y="1"/>
                  <a:pt x="53" y="0"/>
                </a:cubicBezTo>
                <a:cubicBezTo>
                  <a:pt x="53" y="0"/>
                  <a:pt x="52" y="0"/>
                  <a:pt x="52"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7" name="Freeform 173"/>
          <p:cNvSpPr>
            <a:spLocks noEditPoints="1"/>
          </p:cNvSpPr>
          <p:nvPr/>
        </p:nvSpPr>
        <p:spPr bwMode="auto">
          <a:xfrm>
            <a:off x="11641138" y="3405188"/>
            <a:ext cx="550863" cy="85725"/>
          </a:xfrm>
          <a:custGeom>
            <a:avLst/>
            <a:gdLst>
              <a:gd name="T0" fmla="*/ 14 w 39"/>
              <a:gd name="T1" fmla="*/ 2 h 6"/>
              <a:gd name="T2" fmla="*/ 0 w 39"/>
              <a:gd name="T3" fmla="*/ 4 h 6"/>
              <a:gd name="T4" fmla="*/ 6 w 39"/>
              <a:gd name="T5" fmla="*/ 4 h 6"/>
              <a:gd name="T6" fmla="*/ 11 w 39"/>
              <a:gd name="T7" fmla="*/ 4 h 6"/>
              <a:gd name="T8" fmla="*/ 14 w 39"/>
              <a:gd name="T9" fmla="*/ 2 h 6"/>
              <a:gd name="T10" fmla="*/ 32 w 39"/>
              <a:gd name="T11" fmla="*/ 0 h 6"/>
              <a:gd name="T12" fmla="*/ 26 w 39"/>
              <a:gd name="T13" fmla="*/ 0 h 6"/>
              <a:gd name="T14" fmla="*/ 26 w 39"/>
              <a:gd name="T15" fmla="*/ 0 h 6"/>
              <a:gd name="T16" fmla="*/ 30 w 39"/>
              <a:gd name="T17" fmla="*/ 3 h 6"/>
              <a:gd name="T18" fmla="*/ 33 w 39"/>
              <a:gd name="T19" fmla="*/ 4 h 6"/>
              <a:gd name="T20" fmla="*/ 39 w 39"/>
              <a:gd name="T21" fmla="*/ 6 h 6"/>
              <a:gd name="T22" fmla="*/ 39 w 39"/>
              <a:gd name="T23" fmla="*/ 4 h 6"/>
              <a:gd name="T24" fmla="*/ 32 w 39"/>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6">
                <a:moveTo>
                  <a:pt x="14" y="2"/>
                </a:moveTo>
                <a:cubicBezTo>
                  <a:pt x="0" y="4"/>
                  <a:pt x="0" y="4"/>
                  <a:pt x="0" y="4"/>
                </a:cubicBezTo>
                <a:cubicBezTo>
                  <a:pt x="2" y="4"/>
                  <a:pt x="4" y="4"/>
                  <a:pt x="6" y="4"/>
                </a:cubicBezTo>
                <a:cubicBezTo>
                  <a:pt x="8" y="4"/>
                  <a:pt x="10" y="4"/>
                  <a:pt x="11" y="4"/>
                </a:cubicBezTo>
                <a:cubicBezTo>
                  <a:pt x="12" y="4"/>
                  <a:pt x="13" y="3"/>
                  <a:pt x="14" y="2"/>
                </a:cubicBezTo>
                <a:moveTo>
                  <a:pt x="32" y="0"/>
                </a:moveTo>
                <a:cubicBezTo>
                  <a:pt x="26" y="0"/>
                  <a:pt x="26" y="0"/>
                  <a:pt x="26" y="0"/>
                </a:cubicBezTo>
                <a:cubicBezTo>
                  <a:pt x="26" y="0"/>
                  <a:pt x="26" y="0"/>
                  <a:pt x="26" y="0"/>
                </a:cubicBezTo>
                <a:cubicBezTo>
                  <a:pt x="28" y="1"/>
                  <a:pt x="29" y="2"/>
                  <a:pt x="30" y="3"/>
                </a:cubicBezTo>
                <a:cubicBezTo>
                  <a:pt x="31" y="3"/>
                  <a:pt x="32" y="3"/>
                  <a:pt x="33" y="4"/>
                </a:cubicBezTo>
                <a:cubicBezTo>
                  <a:pt x="35" y="5"/>
                  <a:pt x="37" y="6"/>
                  <a:pt x="39" y="6"/>
                </a:cubicBezTo>
                <a:cubicBezTo>
                  <a:pt x="39" y="4"/>
                  <a:pt x="39" y="4"/>
                  <a:pt x="39" y="4"/>
                </a:cubicBezTo>
                <a:cubicBezTo>
                  <a:pt x="36" y="3"/>
                  <a:pt x="34" y="2"/>
                  <a:pt x="3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8" name="Freeform 174"/>
          <p:cNvSpPr>
            <a:spLocks/>
          </p:cNvSpPr>
          <p:nvPr/>
        </p:nvSpPr>
        <p:spPr bwMode="auto">
          <a:xfrm>
            <a:off x="11147425" y="3349625"/>
            <a:ext cx="479425" cy="141288"/>
          </a:xfrm>
          <a:custGeom>
            <a:avLst/>
            <a:gdLst>
              <a:gd name="T0" fmla="*/ 0 w 34"/>
              <a:gd name="T1" fmla="*/ 0 h 10"/>
              <a:gd name="T2" fmla="*/ 5 w 34"/>
              <a:gd name="T3" fmla="*/ 4 h 10"/>
              <a:gd name="T4" fmla="*/ 23 w 34"/>
              <a:gd name="T5" fmla="*/ 10 h 10"/>
              <a:gd name="T6" fmla="*/ 34 w 34"/>
              <a:gd name="T7" fmla="*/ 8 h 10"/>
              <a:gd name="T8" fmla="*/ 34 w 34"/>
              <a:gd name="T9" fmla="*/ 8 h 10"/>
              <a:gd name="T10" fmla="*/ 29 w 34"/>
              <a:gd name="T11" fmla="*/ 8 h 10"/>
              <a:gd name="T12" fmla="*/ 27 w 34"/>
              <a:gd name="T13" fmla="*/ 8 h 10"/>
              <a:gd name="T14" fmla="*/ 7 w 34"/>
              <a:gd name="T15" fmla="*/ 1 h 10"/>
              <a:gd name="T16" fmla="*/ 0 w 34"/>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0">
                <a:moveTo>
                  <a:pt x="0" y="0"/>
                </a:moveTo>
                <a:cubicBezTo>
                  <a:pt x="0" y="2"/>
                  <a:pt x="2" y="3"/>
                  <a:pt x="5" y="4"/>
                </a:cubicBezTo>
                <a:cubicBezTo>
                  <a:pt x="11" y="6"/>
                  <a:pt x="19" y="6"/>
                  <a:pt x="23" y="10"/>
                </a:cubicBezTo>
                <a:cubicBezTo>
                  <a:pt x="34" y="8"/>
                  <a:pt x="34" y="8"/>
                  <a:pt x="34" y="8"/>
                </a:cubicBezTo>
                <a:cubicBezTo>
                  <a:pt x="34" y="8"/>
                  <a:pt x="34" y="8"/>
                  <a:pt x="34" y="8"/>
                </a:cubicBezTo>
                <a:cubicBezTo>
                  <a:pt x="32" y="8"/>
                  <a:pt x="31" y="8"/>
                  <a:pt x="29" y="8"/>
                </a:cubicBezTo>
                <a:cubicBezTo>
                  <a:pt x="28" y="8"/>
                  <a:pt x="28" y="8"/>
                  <a:pt x="27" y="8"/>
                </a:cubicBezTo>
                <a:cubicBezTo>
                  <a:pt x="22" y="4"/>
                  <a:pt x="14" y="3"/>
                  <a:pt x="7" y="1"/>
                </a:cubicBezTo>
                <a:cubicBezTo>
                  <a:pt x="5" y="1"/>
                  <a:pt x="2" y="1"/>
                  <a:pt x="0" y="0"/>
                </a:cubicBezTo>
              </a:path>
            </a:pathLst>
          </a:custGeom>
          <a:solidFill>
            <a:srgbClr val="D8CD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9" name="Freeform 175"/>
          <p:cNvSpPr>
            <a:spLocks/>
          </p:cNvSpPr>
          <p:nvPr/>
        </p:nvSpPr>
        <p:spPr bwMode="auto">
          <a:xfrm>
            <a:off x="11472863" y="3433763"/>
            <a:ext cx="719138" cy="71438"/>
          </a:xfrm>
          <a:custGeom>
            <a:avLst/>
            <a:gdLst>
              <a:gd name="T0" fmla="*/ 36 w 51"/>
              <a:gd name="T1" fmla="*/ 0 h 5"/>
              <a:gd name="T2" fmla="*/ 30 w 51"/>
              <a:gd name="T3" fmla="*/ 1 h 5"/>
              <a:gd name="T4" fmla="*/ 23 w 51"/>
              <a:gd name="T5" fmla="*/ 2 h 5"/>
              <a:gd name="T6" fmla="*/ 18 w 51"/>
              <a:gd name="T7" fmla="*/ 3 h 5"/>
              <a:gd name="T8" fmla="*/ 13 w 51"/>
              <a:gd name="T9" fmla="*/ 3 h 5"/>
              <a:gd name="T10" fmla="*/ 11 w 51"/>
              <a:gd name="T11" fmla="*/ 2 h 5"/>
              <a:gd name="T12" fmla="*/ 0 w 51"/>
              <a:gd name="T13" fmla="*/ 4 h 5"/>
              <a:gd name="T14" fmla="*/ 1 w 51"/>
              <a:gd name="T15" fmla="*/ 5 h 5"/>
              <a:gd name="T16" fmla="*/ 1 w 51"/>
              <a:gd name="T17" fmla="*/ 5 h 5"/>
              <a:gd name="T18" fmla="*/ 1 w 51"/>
              <a:gd name="T19" fmla="*/ 5 h 5"/>
              <a:gd name="T20" fmla="*/ 6 w 51"/>
              <a:gd name="T21" fmla="*/ 5 h 5"/>
              <a:gd name="T22" fmla="*/ 6 w 51"/>
              <a:gd name="T23" fmla="*/ 5 h 5"/>
              <a:gd name="T24" fmla="*/ 34 w 51"/>
              <a:gd name="T25" fmla="*/ 3 h 5"/>
              <a:gd name="T26" fmla="*/ 39 w 51"/>
              <a:gd name="T27" fmla="*/ 3 h 5"/>
              <a:gd name="T28" fmla="*/ 47 w 51"/>
              <a:gd name="T29" fmla="*/ 4 h 5"/>
              <a:gd name="T30" fmla="*/ 51 w 51"/>
              <a:gd name="T31" fmla="*/ 5 h 5"/>
              <a:gd name="T32" fmla="*/ 51 w 51"/>
              <a:gd name="T33" fmla="*/ 5 h 5"/>
              <a:gd name="T34" fmla="*/ 42 w 51"/>
              <a:gd name="T35" fmla="*/ 1 h 5"/>
              <a:gd name="T36" fmla="*/ 36 w 51"/>
              <a:gd name="T3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 h="5">
                <a:moveTo>
                  <a:pt x="36" y="0"/>
                </a:moveTo>
                <a:cubicBezTo>
                  <a:pt x="34" y="0"/>
                  <a:pt x="32" y="0"/>
                  <a:pt x="30" y="1"/>
                </a:cubicBezTo>
                <a:cubicBezTo>
                  <a:pt x="28" y="1"/>
                  <a:pt x="26" y="2"/>
                  <a:pt x="23" y="2"/>
                </a:cubicBezTo>
                <a:cubicBezTo>
                  <a:pt x="22" y="3"/>
                  <a:pt x="20" y="3"/>
                  <a:pt x="18" y="3"/>
                </a:cubicBezTo>
                <a:cubicBezTo>
                  <a:pt x="17" y="3"/>
                  <a:pt x="15" y="3"/>
                  <a:pt x="13" y="3"/>
                </a:cubicBezTo>
                <a:cubicBezTo>
                  <a:pt x="13" y="3"/>
                  <a:pt x="12" y="2"/>
                  <a:pt x="11" y="2"/>
                </a:cubicBezTo>
                <a:cubicBezTo>
                  <a:pt x="0" y="4"/>
                  <a:pt x="0" y="4"/>
                  <a:pt x="0" y="4"/>
                </a:cubicBezTo>
                <a:cubicBezTo>
                  <a:pt x="0" y="4"/>
                  <a:pt x="1" y="5"/>
                  <a:pt x="1" y="5"/>
                </a:cubicBezTo>
                <a:cubicBezTo>
                  <a:pt x="1" y="5"/>
                  <a:pt x="1" y="5"/>
                  <a:pt x="1" y="5"/>
                </a:cubicBezTo>
                <a:cubicBezTo>
                  <a:pt x="1" y="5"/>
                  <a:pt x="1" y="5"/>
                  <a:pt x="1" y="5"/>
                </a:cubicBezTo>
                <a:cubicBezTo>
                  <a:pt x="3" y="5"/>
                  <a:pt x="4" y="5"/>
                  <a:pt x="6" y="5"/>
                </a:cubicBezTo>
                <a:cubicBezTo>
                  <a:pt x="6" y="5"/>
                  <a:pt x="6" y="5"/>
                  <a:pt x="6" y="5"/>
                </a:cubicBezTo>
                <a:cubicBezTo>
                  <a:pt x="15" y="5"/>
                  <a:pt x="24" y="4"/>
                  <a:pt x="34" y="3"/>
                </a:cubicBezTo>
                <a:cubicBezTo>
                  <a:pt x="36" y="3"/>
                  <a:pt x="37" y="3"/>
                  <a:pt x="39" y="3"/>
                </a:cubicBezTo>
                <a:cubicBezTo>
                  <a:pt x="42" y="3"/>
                  <a:pt x="44" y="3"/>
                  <a:pt x="47" y="4"/>
                </a:cubicBezTo>
                <a:cubicBezTo>
                  <a:pt x="48" y="5"/>
                  <a:pt x="50" y="5"/>
                  <a:pt x="51" y="5"/>
                </a:cubicBezTo>
                <a:cubicBezTo>
                  <a:pt x="51" y="5"/>
                  <a:pt x="51" y="5"/>
                  <a:pt x="51" y="5"/>
                </a:cubicBezTo>
                <a:cubicBezTo>
                  <a:pt x="48" y="4"/>
                  <a:pt x="45" y="2"/>
                  <a:pt x="42" y="1"/>
                </a:cubicBezTo>
                <a:cubicBezTo>
                  <a:pt x="40" y="0"/>
                  <a:pt x="38" y="0"/>
                  <a:pt x="36" y="0"/>
                </a:cubicBezTo>
              </a:path>
            </a:pathLst>
          </a:custGeom>
          <a:solidFill>
            <a:srgbClr val="D54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0" name="Freeform 176"/>
          <p:cNvSpPr>
            <a:spLocks/>
          </p:cNvSpPr>
          <p:nvPr/>
        </p:nvSpPr>
        <p:spPr bwMode="auto">
          <a:xfrm>
            <a:off x="11133138" y="3321050"/>
            <a:ext cx="112713" cy="42863"/>
          </a:xfrm>
          <a:custGeom>
            <a:avLst/>
            <a:gdLst>
              <a:gd name="T0" fmla="*/ 0 w 8"/>
              <a:gd name="T1" fmla="*/ 0 h 3"/>
              <a:gd name="T2" fmla="*/ 1 w 8"/>
              <a:gd name="T3" fmla="*/ 2 h 3"/>
              <a:gd name="T4" fmla="*/ 8 w 8"/>
              <a:gd name="T5" fmla="*/ 3 h 3"/>
              <a:gd name="T6" fmla="*/ 0 w 8"/>
              <a:gd name="T7" fmla="*/ 0 h 3"/>
              <a:gd name="T8" fmla="*/ 0 w 8"/>
              <a:gd name="T9" fmla="*/ 0 h 3"/>
            </a:gdLst>
            <a:ahLst/>
            <a:cxnLst>
              <a:cxn ang="0">
                <a:pos x="T0" y="T1"/>
              </a:cxn>
              <a:cxn ang="0">
                <a:pos x="T2" y="T3"/>
              </a:cxn>
              <a:cxn ang="0">
                <a:pos x="T4" y="T5"/>
              </a:cxn>
              <a:cxn ang="0">
                <a:pos x="T6" y="T7"/>
              </a:cxn>
              <a:cxn ang="0">
                <a:pos x="T8" y="T9"/>
              </a:cxn>
            </a:cxnLst>
            <a:rect l="0" t="0" r="r" b="b"/>
            <a:pathLst>
              <a:path w="8" h="3">
                <a:moveTo>
                  <a:pt x="0" y="0"/>
                </a:moveTo>
                <a:cubicBezTo>
                  <a:pt x="0" y="1"/>
                  <a:pt x="0" y="2"/>
                  <a:pt x="1" y="2"/>
                </a:cubicBezTo>
                <a:cubicBezTo>
                  <a:pt x="3" y="3"/>
                  <a:pt x="6" y="3"/>
                  <a:pt x="8" y="3"/>
                </a:cubicBezTo>
                <a:cubicBezTo>
                  <a:pt x="5" y="3"/>
                  <a:pt x="3" y="2"/>
                  <a:pt x="0" y="0"/>
                </a:cubicBezTo>
                <a:cubicBezTo>
                  <a:pt x="0" y="0"/>
                  <a:pt x="0" y="0"/>
                  <a:pt x="0" y="0"/>
                </a:cubicBezTo>
              </a:path>
            </a:pathLst>
          </a:custGeom>
          <a:solidFill>
            <a:srgbClr val="BEB3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1" name="Freeform 177"/>
          <p:cNvSpPr>
            <a:spLocks/>
          </p:cNvSpPr>
          <p:nvPr/>
        </p:nvSpPr>
        <p:spPr bwMode="auto">
          <a:xfrm>
            <a:off x="12065000" y="3448050"/>
            <a:ext cx="127000" cy="57150"/>
          </a:xfrm>
          <a:custGeom>
            <a:avLst/>
            <a:gdLst>
              <a:gd name="T0" fmla="*/ 0 w 9"/>
              <a:gd name="T1" fmla="*/ 0 h 4"/>
              <a:gd name="T2" fmla="*/ 9 w 9"/>
              <a:gd name="T3" fmla="*/ 4 h 4"/>
              <a:gd name="T4" fmla="*/ 9 w 9"/>
              <a:gd name="T5" fmla="*/ 3 h 4"/>
              <a:gd name="T6" fmla="*/ 3 w 9"/>
              <a:gd name="T7" fmla="*/ 1 h 4"/>
              <a:gd name="T8" fmla="*/ 0 w 9"/>
              <a:gd name="T9" fmla="*/ 0 h 4"/>
            </a:gdLst>
            <a:ahLst/>
            <a:cxnLst>
              <a:cxn ang="0">
                <a:pos x="T0" y="T1"/>
              </a:cxn>
              <a:cxn ang="0">
                <a:pos x="T2" y="T3"/>
              </a:cxn>
              <a:cxn ang="0">
                <a:pos x="T4" y="T5"/>
              </a:cxn>
              <a:cxn ang="0">
                <a:pos x="T6" y="T7"/>
              </a:cxn>
              <a:cxn ang="0">
                <a:pos x="T8" y="T9"/>
              </a:cxn>
            </a:cxnLst>
            <a:rect l="0" t="0" r="r" b="b"/>
            <a:pathLst>
              <a:path w="9" h="4">
                <a:moveTo>
                  <a:pt x="0" y="0"/>
                </a:moveTo>
                <a:cubicBezTo>
                  <a:pt x="3" y="1"/>
                  <a:pt x="6" y="3"/>
                  <a:pt x="9" y="4"/>
                </a:cubicBezTo>
                <a:cubicBezTo>
                  <a:pt x="9" y="3"/>
                  <a:pt x="9" y="3"/>
                  <a:pt x="9" y="3"/>
                </a:cubicBezTo>
                <a:cubicBezTo>
                  <a:pt x="7" y="3"/>
                  <a:pt x="5" y="2"/>
                  <a:pt x="3" y="1"/>
                </a:cubicBezTo>
                <a:cubicBezTo>
                  <a:pt x="2" y="0"/>
                  <a:pt x="1" y="0"/>
                  <a:pt x="0" y="0"/>
                </a:cubicBezTo>
              </a:path>
            </a:pathLst>
          </a:custGeom>
          <a:solidFill>
            <a:srgbClr val="BB3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2" name="Freeform 178"/>
          <p:cNvSpPr>
            <a:spLocks/>
          </p:cNvSpPr>
          <p:nvPr/>
        </p:nvSpPr>
        <p:spPr bwMode="auto">
          <a:xfrm>
            <a:off x="11626850" y="3462338"/>
            <a:ext cx="142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0" y="0"/>
                  <a:pt x="0" y="0"/>
                </a:cubicBezTo>
              </a:path>
            </a:pathLst>
          </a:custGeom>
          <a:solidFill>
            <a:srgbClr val="BEB3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3" name="Freeform 179"/>
          <p:cNvSpPr>
            <a:spLocks/>
          </p:cNvSpPr>
          <p:nvPr/>
        </p:nvSpPr>
        <p:spPr bwMode="auto">
          <a:xfrm>
            <a:off x="11626850" y="3462338"/>
            <a:ext cx="169863" cy="14288"/>
          </a:xfrm>
          <a:custGeom>
            <a:avLst/>
            <a:gdLst>
              <a:gd name="T0" fmla="*/ 12 w 12"/>
              <a:gd name="T1" fmla="*/ 0 h 1"/>
              <a:gd name="T2" fmla="*/ 7 w 12"/>
              <a:gd name="T3" fmla="*/ 0 h 1"/>
              <a:gd name="T4" fmla="*/ 1 w 12"/>
              <a:gd name="T5" fmla="*/ 0 h 1"/>
              <a:gd name="T6" fmla="*/ 0 w 12"/>
              <a:gd name="T7" fmla="*/ 0 h 1"/>
              <a:gd name="T8" fmla="*/ 2 w 12"/>
              <a:gd name="T9" fmla="*/ 1 h 1"/>
              <a:gd name="T10" fmla="*/ 7 w 12"/>
              <a:gd name="T11" fmla="*/ 1 h 1"/>
              <a:gd name="T12" fmla="*/ 12 w 1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2" h="1">
                <a:moveTo>
                  <a:pt x="12" y="0"/>
                </a:moveTo>
                <a:cubicBezTo>
                  <a:pt x="11" y="0"/>
                  <a:pt x="9" y="0"/>
                  <a:pt x="7" y="0"/>
                </a:cubicBezTo>
                <a:cubicBezTo>
                  <a:pt x="5" y="0"/>
                  <a:pt x="3" y="0"/>
                  <a:pt x="1" y="0"/>
                </a:cubicBezTo>
                <a:cubicBezTo>
                  <a:pt x="0" y="0"/>
                  <a:pt x="0" y="0"/>
                  <a:pt x="0" y="0"/>
                </a:cubicBezTo>
                <a:cubicBezTo>
                  <a:pt x="1" y="0"/>
                  <a:pt x="2" y="1"/>
                  <a:pt x="2" y="1"/>
                </a:cubicBezTo>
                <a:cubicBezTo>
                  <a:pt x="4" y="1"/>
                  <a:pt x="6" y="1"/>
                  <a:pt x="7" y="1"/>
                </a:cubicBezTo>
                <a:cubicBezTo>
                  <a:pt x="9" y="1"/>
                  <a:pt x="11" y="1"/>
                  <a:pt x="12" y="0"/>
                </a:cubicBezTo>
              </a:path>
            </a:pathLst>
          </a:custGeom>
          <a:solidFill>
            <a:srgbClr val="BB3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4" name="Freeform 180"/>
          <p:cNvSpPr>
            <a:spLocks/>
          </p:cNvSpPr>
          <p:nvPr/>
        </p:nvSpPr>
        <p:spPr bwMode="auto">
          <a:xfrm>
            <a:off x="11895138" y="3024188"/>
            <a:ext cx="227013" cy="184150"/>
          </a:xfrm>
          <a:custGeom>
            <a:avLst/>
            <a:gdLst>
              <a:gd name="T0" fmla="*/ 10 w 16"/>
              <a:gd name="T1" fmla="*/ 0 h 13"/>
              <a:gd name="T2" fmla="*/ 1 w 16"/>
              <a:gd name="T3" fmla="*/ 5 h 13"/>
              <a:gd name="T4" fmla="*/ 8 w 16"/>
              <a:gd name="T5" fmla="*/ 13 h 13"/>
              <a:gd name="T6" fmla="*/ 8 w 16"/>
              <a:gd name="T7" fmla="*/ 13 h 13"/>
              <a:gd name="T8" fmla="*/ 15 w 16"/>
              <a:gd name="T9" fmla="*/ 5 h 13"/>
              <a:gd name="T10" fmla="*/ 11 w 16"/>
              <a:gd name="T11" fmla="*/ 0 h 13"/>
              <a:gd name="T12" fmla="*/ 10 w 1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6" h="13">
                <a:moveTo>
                  <a:pt x="10" y="0"/>
                </a:moveTo>
                <a:cubicBezTo>
                  <a:pt x="5" y="0"/>
                  <a:pt x="2" y="2"/>
                  <a:pt x="1" y="5"/>
                </a:cubicBezTo>
                <a:cubicBezTo>
                  <a:pt x="0" y="8"/>
                  <a:pt x="4" y="12"/>
                  <a:pt x="8" y="13"/>
                </a:cubicBezTo>
                <a:cubicBezTo>
                  <a:pt x="8" y="13"/>
                  <a:pt x="8" y="13"/>
                  <a:pt x="8" y="13"/>
                </a:cubicBezTo>
                <a:cubicBezTo>
                  <a:pt x="12" y="13"/>
                  <a:pt x="14" y="10"/>
                  <a:pt x="15" y="5"/>
                </a:cubicBezTo>
                <a:cubicBezTo>
                  <a:pt x="16" y="2"/>
                  <a:pt x="16" y="1"/>
                  <a:pt x="11" y="0"/>
                </a:cubicBezTo>
                <a:cubicBezTo>
                  <a:pt x="11" y="0"/>
                  <a:pt x="10" y="0"/>
                  <a:pt x="10"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5" name="Freeform 181"/>
          <p:cNvSpPr>
            <a:spLocks/>
          </p:cNvSpPr>
          <p:nvPr/>
        </p:nvSpPr>
        <p:spPr bwMode="auto">
          <a:xfrm>
            <a:off x="10428288" y="0"/>
            <a:ext cx="733425" cy="155575"/>
          </a:xfrm>
          <a:custGeom>
            <a:avLst/>
            <a:gdLst>
              <a:gd name="T0" fmla="*/ 50 w 52"/>
              <a:gd name="T1" fmla="*/ 0 h 11"/>
              <a:gd name="T2" fmla="*/ 2 w 52"/>
              <a:gd name="T3" fmla="*/ 0 h 11"/>
              <a:gd name="T4" fmla="*/ 1 w 52"/>
              <a:gd name="T5" fmla="*/ 1 h 11"/>
              <a:gd name="T6" fmla="*/ 7 w 52"/>
              <a:gd name="T7" fmla="*/ 10 h 11"/>
              <a:gd name="T8" fmla="*/ 15 w 52"/>
              <a:gd name="T9" fmla="*/ 11 h 11"/>
              <a:gd name="T10" fmla="*/ 23 w 52"/>
              <a:gd name="T11" fmla="*/ 9 h 11"/>
              <a:gd name="T12" fmla="*/ 34 w 52"/>
              <a:gd name="T13" fmla="*/ 5 h 11"/>
              <a:gd name="T14" fmla="*/ 42 w 52"/>
              <a:gd name="T15" fmla="*/ 3 h 11"/>
              <a:gd name="T16" fmla="*/ 47 w 52"/>
              <a:gd name="T17" fmla="*/ 4 h 11"/>
              <a:gd name="T18" fmla="*/ 51 w 52"/>
              <a:gd name="T19" fmla="*/ 7 h 11"/>
              <a:gd name="T20" fmla="*/ 52 w 52"/>
              <a:gd name="T21" fmla="*/ 6 h 11"/>
              <a:gd name="T22" fmla="*/ 50 w 52"/>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11">
                <a:moveTo>
                  <a:pt x="50" y="0"/>
                </a:moveTo>
                <a:cubicBezTo>
                  <a:pt x="2" y="0"/>
                  <a:pt x="2" y="0"/>
                  <a:pt x="2" y="0"/>
                </a:cubicBezTo>
                <a:cubicBezTo>
                  <a:pt x="1" y="1"/>
                  <a:pt x="1" y="1"/>
                  <a:pt x="1" y="1"/>
                </a:cubicBezTo>
                <a:cubicBezTo>
                  <a:pt x="0" y="4"/>
                  <a:pt x="0" y="7"/>
                  <a:pt x="7" y="10"/>
                </a:cubicBezTo>
                <a:cubicBezTo>
                  <a:pt x="10" y="11"/>
                  <a:pt x="12" y="11"/>
                  <a:pt x="15" y="11"/>
                </a:cubicBezTo>
                <a:cubicBezTo>
                  <a:pt x="18" y="11"/>
                  <a:pt x="20" y="11"/>
                  <a:pt x="23" y="9"/>
                </a:cubicBezTo>
                <a:cubicBezTo>
                  <a:pt x="26" y="8"/>
                  <a:pt x="31" y="7"/>
                  <a:pt x="34" y="5"/>
                </a:cubicBezTo>
                <a:cubicBezTo>
                  <a:pt x="37" y="4"/>
                  <a:pt x="39" y="3"/>
                  <a:pt x="42" y="3"/>
                </a:cubicBezTo>
                <a:cubicBezTo>
                  <a:pt x="43" y="3"/>
                  <a:pt x="45" y="4"/>
                  <a:pt x="47" y="4"/>
                </a:cubicBezTo>
                <a:cubicBezTo>
                  <a:pt x="49" y="5"/>
                  <a:pt x="50" y="6"/>
                  <a:pt x="51" y="7"/>
                </a:cubicBezTo>
                <a:cubicBezTo>
                  <a:pt x="52" y="6"/>
                  <a:pt x="52" y="6"/>
                  <a:pt x="52" y="6"/>
                </a:cubicBezTo>
                <a:cubicBezTo>
                  <a:pt x="51" y="4"/>
                  <a:pt x="50" y="2"/>
                  <a:pt x="50" y="0"/>
                </a:cubicBezTo>
              </a:path>
            </a:pathLst>
          </a:custGeom>
          <a:solidFill>
            <a:srgbClr val="E4D9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6" name="Freeform 182"/>
          <p:cNvSpPr>
            <a:spLocks/>
          </p:cNvSpPr>
          <p:nvPr/>
        </p:nvSpPr>
        <p:spPr bwMode="auto">
          <a:xfrm>
            <a:off x="11133138" y="84138"/>
            <a:ext cx="169863" cy="141288"/>
          </a:xfrm>
          <a:custGeom>
            <a:avLst/>
            <a:gdLst>
              <a:gd name="T0" fmla="*/ 2 w 12"/>
              <a:gd name="T1" fmla="*/ 0 h 10"/>
              <a:gd name="T2" fmla="*/ 1 w 12"/>
              <a:gd name="T3" fmla="*/ 1 h 10"/>
              <a:gd name="T4" fmla="*/ 1 w 12"/>
              <a:gd name="T5" fmla="*/ 5 h 10"/>
              <a:gd name="T6" fmla="*/ 1 w 12"/>
              <a:gd name="T7" fmla="*/ 9 h 10"/>
              <a:gd name="T8" fmla="*/ 5 w 12"/>
              <a:gd name="T9" fmla="*/ 5 h 10"/>
              <a:gd name="T10" fmla="*/ 2 w 12"/>
              <a:gd name="T11" fmla="*/ 0 h 10"/>
            </a:gdLst>
            <a:ahLst/>
            <a:cxnLst>
              <a:cxn ang="0">
                <a:pos x="T0" y="T1"/>
              </a:cxn>
              <a:cxn ang="0">
                <a:pos x="T2" y="T3"/>
              </a:cxn>
              <a:cxn ang="0">
                <a:pos x="T4" y="T5"/>
              </a:cxn>
              <a:cxn ang="0">
                <a:pos x="T6" y="T7"/>
              </a:cxn>
              <a:cxn ang="0">
                <a:pos x="T8" y="T9"/>
              </a:cxn>
              <a:cxn ang="0">
                <a:pos x="T10" y="T11"/>
              </a:cxn>
            </a:cxnLst>
            <a:rect l="0" t="0" r="r" b="b"/>
            <a:pathLst>
              <a:path w="12" h="10">
                <a:moveTo>
                  <a:pt x="2" y="0"/>
                </a:moveTo>
                <a:cubicBezTo>
                  <a:pt x="1" y="1"/>
                  <a:pt x="1" y="1"/>
                  <a:pt x="1" y="1"/>
                </a:cubicBezTo>
                <a:cubicBezTo>
                  <a:pt x="2" y="2"/>
                  <a:pt x="2" y="4"/>
                  <a:pt x="1" y="5"/>
                </a:cubicBezTo>
                <a:cubicBezTo>
                  <a:pt x="1" y="7"/>
                  <a:pt x="0" y="7"/>
                  <a:pt x="1" y="9"/>
                </a:cubicBezTo>
                <a:cubicBezTo>
                  <a:pt x="4" y="8"/>
                  <a:pt x="12" y="10"/>
                  <a:pt x="5" y="5"/>
                </a:cubicBezTo>
                <a:cubicBezTo>
                  <a:pt x="4" y="4"/>
                  <a:pt x="3" y="2"/>
                  <a:pt x="2" y="0"/>
                </a:cubicBezTo>
              </a:path>
            </a:pathLst>
          </a:custGeom>
          <a:solidFill>
            <a:srgbClr val="E24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7" name="Freeform 183"/>
          <p:cNvSpPr>
            <a:spLocks noEditPoints="1"/>
          </p:cNvSpPr>
          <p:nvPr/>
        </p:nvSpPr>
        <p:spPr bwMode="auto">
          <a:xfrm>
            <a:off x="10344150" y="0"/>
            <a:ext cx="874713" cy="225425"/>
          </a:xfrm>
          <a:custGeom>
            <a:avLst/>
            <a:gdLst>
              <a:gd name="T0" fmla="*/ 8 w 62"/>
              <a:gd name="T1" fmla="*/ 0 h 16"/>
              <a:gd name="T2" fmla="*/ 1 w 62"/>
              <a:gd name="T3" fmla="*/ 0 h 16"/>
              <a:gd name="T4" fmla="*/ 1 w 62"/>
              <a:gd name="T5" fmla="*/ 7 h 16"/>
              <a:gd name="T6" fmla="*/ 5 w 62"/>
              <a:gd name="T7" fmla="*/ 12 h 16"/>
              <a:gd name="T8" fmla="*/ 12 w 62"/>
              <a:gd name="T9" fmla="*/ 14 h 16"/>
              <a:gd name="T10" fmla="*/ 18 w 62"/>
              <a:gd name="T11" fmla="*/ 16 h 16"/>
              <a:gd name="T12" fmla="*/ 23 w 62"/>
              <a:gd name="T13" fmla="*/ 15 h 16"/>
              <a:gd name="T14" fmla="*/ 45 w 62"/>
              <a:gd name="T15" fmla="*/ 7 h 16"/>
              <a:gd name="T16" fmla="*/ 49 w 62"/>
              <a:gd name="T17" fmla="*/ 6 h 16"/>
              <a:gd name="T18" fmla="*/ 51 w 62"/>
              <a:gd name="T19" fmla="*/ 6 h 16"/>
              <a:gd name="T20" fmla="*/ 53 w 62"/>
              <a:gd name="T21" fmla="*/ 10 h 16"/>
              <a:gd name="T22" fmla="*/ 57 w 62"/>
              <a:gd name="T23" fmla="*/ 7 h 16"/>
              <a:gd name="T24" fmla="*/ 53 w 62"/>
              <a:gd name="T25" fmla="*/ 4 h 16"/>
              <a:gd name="T26" fmla="*/ 48 w 62"/>
              <a:gd name="T27" fmla="*/ 3 h 16"/>
              <a:gd name="T28" fmla="*/ 40 w 62"/>
              <a:gd name="T29" fmla="*/ 5 h 16"/>
              <a:gd name="T30" fmla="*/ 29 w 62"/>
              <a:gd name="T31" fmla="*/ 9 h 16"/>
              <a:gd name="T32" fmla="*/ 21 w 62"/>
              <a:gd name="T33" fmla="*/ 11 h 16"/>
              <a:gd name="T34" fmla="*/ 13 w 62"/>
              <a:gd name="T35" fmla="*/ 10 h 16"/>
              <a:gd name="T36" fmla="*/ 7 w 62"/>
              <a:gd name="T37" fmla="*/ 1 h 16"/>
              <a:gd name="T38" fmla="*/ 8 w 62"/>
              <a:gd name="T39" fmla="*/ 0 h 16"/>
              <a:gd name="T40" fmla="*/ 61 w 62"/>
              <a:gd name="T41" fmla="*/ 0 h 16"/>
              <a:gd name="T42" fmla="*/ 56 w 62"/>
              <a:gd name="T43" fmla="*/ 0 h 16"/>
              <a:gd name="T44" fmla="*/ 58 w 62"/>
              <a:gd name="T45" fmla="*/ 6 h 16"/>
              <a:gd name="T46" fmla="*/ 62 w 62"/>
              <a:gd name="T47" fmla="*/ 3 h 16"/>
              <a:gd name="T48" fmla="*/ 61 w 62"/>
              <a:gd name="T4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16">
                <a:moveTo>
                  <a:pt x="8" y="0"/>
                </a:moveTo>
                <a:cubicBezTo>
                  <a:pt x="1" y="0"/>
                  <a:pt x="1" y="0"/>
                  <a:pt x="1" y="0"/>
                </a:cubicBezTo>
                <a:cubicBezTo>
                  <a:pt x="1" y="2"/>
                  <a:pt x="2" y="5"/>
                  <a:pt x="1" y="7"/>
                </a:cubicBezTo>
                <a:cubicBezTo>
                  <a:pt x="0" y="9"/>
                  <a:pt x="1" y="11"/>
                  <a:pt x="5" y="12"/>
                </a:cubicBezTo>
                <a:cubicBezTo>
                  <a:pt x="8" y="12"/>
                  <a:pt x="10" y="13"/>
                  <a:pt x="12" y="14"/>
                </a:cubicBezTo>
                <a:cubicBezTo>
                  <a:pt x="14" y="15"/>
                  <a:pt x="16" y="16"/>
                  <a:pt x="18" y="16"/>
                </a:cubicBezTo>
                <a:cubicBezTo>
                  <a:pt x="20" y="16"/>
                  <a:pt x="22" y="15"/>
                  <a:pt x="23" y="15"/>
                </a:cubicBezTo>
                <a:cubicBezTo>
                  <a:pt x="30" y="12"/>
                  <a:pt x="39" y="11"/>
                  <a:pt x="45" y="7"/>
                </a:cubicBezTo>
                <a:cubicBezTo>
                  <a:pt x="46" y="6"/>
                  <a:pt x="47" y="6"/>
                  <a:pt x="49" y="6"/>
                </a:cubicBezTo>
                <a:cubicBezTo>
                  <a:pt x="50" y="6"/>
                  <a:pt x="51" y="6"/>
                  <a:pt x="51" y="6"/>
                </a:cubicBezTo>
                <a:cubicBezTo>
                  <a:pt x="54" y="7"/>
                  <a:pt x="54" y="9"/>
                  <a:pt x="53" y="10"/>
                </a:cubicBezTo>
                <a:cubicBezTo>
                  <a:pt x="57" y="7"/>
                  <a:pt x="57" y="7"/>
                  <a:pt x="57" y="7"/>
                </a:cubicBezTo>
                <a:cubicBezTo>
                  <a:pt x="56" y="6"/>
                  <a:pt x="55" y="5"/>
                  <a:pt x="53" y="4"/>
                </a:cubicBezTo>
                <a:cubicBezTo>
                  <a:pt x="51" y="4"/>
                  <a:pt x="49" y="3"/>
                  <a:pt x="48" y="3"/>
                </a:cubicBezTo>
                <a:cubicBezTo>
                  <a:pt x="45" y="3"/>
                  <a:pt x="43" y="4"/>
                  <a:pt x="40" y="5"/>
                </a:cubicBezTo>
                <a:cubicBezTo>
                  <a:pt x="37" y="7"/>
                  <a:pt x="32" y="8"/>
                  <a:pt x="29" y="9"/>
                </a:cubicBezTo>
                <a:cubicBezTo>
                  <a:pt x="26" y="11"/>
                  <a:pt x="24" y="11"/>
                  <a:pt x="21" y="11"/>
                </a:cubicBezTo>
                <a:cubicBezTo>
                  <a:pt x="18" y="11"/>
                  <a:pt x="16" y="11"/>
                  <a:pt x="13" y="10"/>
                </a:cubicBezTo>
                <a:cubicBezTo>
                  <a:pt x="6" y="7"/>
                  <a:pt x="6" y="4"/>
                  <a:pt x="7" y="1"/>
                </a:cubicBezTo>
                <a:cubicBezTo>
                  <a:pt x="8" y="0"/>
                  <a:pt x="8" y="0"/>
                  <a:pt x="8" y="0"/>
                </a:cubicBezTo>
                <a:moveTo>
                  <a:pt x="61" y="0"/>
                </a:moveTo>
                <a:cubicBezTo>
                  <a:pt x="56" y="0"/>
                  <a:pt x="56" y="0"/>
                  <a:pt x="56" y="0"/>
                </a:cubicBezTo>
                <a:cubicBezTo>
                  <a:pt x="56" y="2"/>
                  <a:pt x="57" y="4"/>
                  <a:pt x="58" y="6"/>
                </a:cubicBezTo>
                <a:cubicBezTo>
                  <a:pt x="62" y="3"/>
                  <a:pt x="62" y="3"/>
                  <a:pt x="62" y="3"/>
                </a:cubicBezTo>
                <a:cubicBezTo>
                  <a:pt x="62" y="2"/>
                  <a:pt x="62" y="1"/>
                  <a:pt x="61" y="0"/>
                </a:cubicBezTo>
              </a:path>
            </a:pathLst>
          </a:custGeom>
          <a:solidFill>
            <a:srgbClr val="E4D8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8" name="Freeform 184"/>
          <p:cNvSpPr>
            <a:spLocks/>
          </p:cNvSpPr>
          <p:nvPr/>
        </p:nvSpPr>
        <p:spPr bwMode="auto">
          <a:xfrm>
            <a:off x="10991850" y="42863"/>
            <a:ext cx="452438" cy="254000"/>
          </a:xfrm>
          <a:custGeom>
            <a:avLst/>
            <a:gdLst>
              <a:gd name="T0" fmla="*/ 16 w 32"/>
              <a:gd name="T1" fmla="*/ 0 h 18"/>
              <a:gd name="T2" fmla="*/ 12 w 32"/>
              <a:gd name="T3" fmla="*/ 3 h 18"/>
              <a:gd name="T4" fmla="*/ 15 w 32"/>
              <a:gd name="T5" fmla="*/ 8 h 18"/>
              <a:gd name="T6" fmla="*/ 11 w 32"/>
              <a:gd name="T7" fmla="*/ 12 h 18"/>
              <a:gd name="T8" fmla="*/ 11 w 32"/>
              <a:gd name="T9" fmla="*/ 8 h 18"/>
              <a:gd name="T10" fmla="*/ 11 w 32"/>
              <a:gd name="T11" fmla="*/ 4 h 18"/>
              <a:gd name="T12" fmla="*/ 7 w 32"/>
              <a:gd name="T13" fmla="*/ 7 h 18"/>
              <a:gd name="T14" fmla="*/ 7 w 32"/>
              <a:gd name="T15" fmla="*/ 7 h 18"/>
              <a:gd name="T16" fmla="*/ 2 w 32"/>
              <a:gd name="T17" fmla="*/ 11 h 18"/>
              <a:gd name="T18" fmla="*/ 3 w 32"/>
              <a:gd name="T19" fmla="*/ 17 h 18"/>
              <a:gd name="T20" fmla="*/ 6 w 32"/>
              <a:gd name="T21" fmla="*/ 18 h 18"/>
              <a:gd name="T22" fmla="*/ 12 w 32"/>
              <a:gd name="T23" fmla="*/ 16 h 18"/>
              <a:gd name="T24" fmla="*/ 18 w 32"/>
              <a:gd name="T25" fmla="*/ 15 h 18"/>
              <a:gd name="T26" fmla="*/ 29 w 32"/>
              <a:gd name="T27" fmla="*/ 10 h 18"/>
              <a:gd name="T28" fmla="*/ 27 w 32"/>
              <a:gd name="T29" fmla="*/ 6 h 18"/>
              <a:gd name="T30" fmla="*/ 18 w 32"/>
              <a:gd name="T31" fmla="*/ 5 h 18"/>
              <a:gd name="T32" fmla="*/ 16 w 32"/>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8">
                <a:moveTo>
                  <a:pt x="16" y="0"/>
                </a:moveTo>
                <a:cubicBezTo>
                  <a:pt x="12" y="3"/>
                  <a:pt x="12" y="3"/>
                  <a:pt x="12" y="3"/>
                </a:cubicBezTo>
                <a:cubicBezTo>
                  <a:pt x="13" y="5"/>
                  <a:pt x="14" y="7"/>
                  <a:pt x="15" y="8"/>
                </a:cubicBezTo>
                <a:cubicBezTo>
                  <a:pt x="22" y="13"/>
                  <a:pt x="14" y="11"/>
                  <a:pt x="11" y="12"/>
                </a:cubicBezTo>
                <a:cubicBezTo>
                  <a:pt x="10" y="10"/>
                  <a:pt x="11" y="10"/>
                  <a:pt x="11" y="8"/>
                </a:cubicBezTo>
                <a:cubicBezTo>
                  <a:pt x="12" y="7"/>
                  <a:pt x="12" y="5"/>
                  <a:pt x="11" y="4"/>
                </a:cubicBezTo>
                <a:cubicBezTo>
                  <a:pt x="7" y="7"/>
                  <a:pt x="7" y="7"/>
                  <a:pt x="7" y="7"/>
                </a:cubicBezTo>
                <a:cubicBezTo>
                  <a:pt x="7" y="7"/>
                  <a:pt x="7" y="7"/>
                  <a:pt x="7" y="7"/>
                </a:cubicBezTo>
                <a:cubicBezTo>
                  <a:pt x="5" y="9"/>
                  <a:pt x="3" y="10"/>
                  <a:pt x="2" y="11"/>
                </a:cubicBezTo>
                <a:cubicBezTo>
                  <a:pt x="1" y="13"/>
                  <a:pt x="0" y="16"/>
                  <a:pt x="3" y="17"/>
                </a:cubicBezTo>
                <a:cubicBezTo>
                  <a:pt x="4" y="18"/>
                  <a:pt x="5" y="18"/>
                  <a:pt x="6" y="18"/>
                </a:cubicBezTo>
                <a:cubicBezTo>
                  <a:pt x="8" y="18"/>
                  <a:pt x="10" y="17"/>
                  <a:pt x="12" y="16"/>
                </a:cubicBezTo>
                <a:cubicBezTo>
                  <a:pt x="14" y="15"/>
                  <a:pt x="16" y="15"/>
                  <a:pt x="18" y="15"/>
                </a:cubicBezTo>
                <a:cubicBezTo>
                  <a:pt x="22" y="13"/>
                  <a:pt x="26" y="12"/>
                  <a:pt x="29" y="10"/>
                </a:cubicBezTo>
                <a:cubicBezTo>
                  <a:pt x="32" y="8"/>
                  <a:pt x="32" y="7"/>
                  <a:pt x="27" y="6"/>
                </a:cubicBezTo>
                <a:cubicBezTo>
                  <a:pt x="24" y="6"/>
                  <a:pt x="21" y="6"/>
                  <a:pt x="18" y="5"/>
                </a:cubicBezTo>
                <a:cubicBezTo>
                  <a:pt x="17" y="5"/>
                  <a:pt x="16" y="3"/>
                  <a:pt x="16" y="0"/>
                </a:cubicBezTo>
              </a:path>
            </a:pathLst>
          </a:custGeom>
          <a:solidFill>
            <a:srgbClr val="E145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9" name="Freeform 185"/>
          <p:cNvSpPr>
            <a:spLocks/>
          </p:cNvSpPr>
          <p:nvPr/>
        </p:nvSpPr>
        <p:spPr bwMode="auto">
          <a:xfrm>
            <a:off x="11557000" y="0"/>
            <a:ext cx="282575" cy="225425"/>
          </a:xfrm>
          <a:custGeom>
            <a:avLst/>
            <a:gdLst>
              <a:gd name="T0" fmla="*/ 14 w 20"/>
              <a:gd name="T1" fmla="*/ 0 h 16"/>
              <a:gd name="T2" fmla="*/ 3 w 20"/>
              <a:gd name="T3" fmla="*/ 0 h 16"/>
              <a:gd name="T4" fmla="*/ 7 w 20"/>
              <a:gd name="T5" fmla="*/ 15 h 16"/>
              <a:gd name="T6" fmla="*/ 8 w 20"/>
              <a:gd name="T7" fmla="*/ 16 h 16"/>
              <a:gd name="T8" fmla="*/ 8 w 20"/>
              <a:gd name="T9" fmla="*/ 16 h 16"/>
              <a:gd name="T10" fmla="*/ 8 w 20"/>
              <a:gd name="T11" fmla="*/ 16 h 16"/>
              <a:gd name="T12" fmla="*/ 15 w 20"/>
              <a:gd name="T13" fmla="*/ 8 h 16"/>
              <a:gd name="T14" fmla="*/ 17 w 20"/>
              <a:gd name="T15" fmla="*/ 2 h 16"/>
              <a:gd name="T16" fmla="*/ 14 w 20"/>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6">
                <a:moveTo>
                  <a:pt x="14" y="0"/>
                </a:moveTo>
                <a:cubicBezTo>
                  <a:pt x="3" y="0"/>
                  <a:pt x="3" y="0"/>
                  <a:pt x="3" y="0"/>
                </a:cubicBezTo>
                <a:cubicBezTo>
                  <a:pt x="0" y="5"/>
                  <a:pt x="1" y="9"/>
                  <a:pt x="7" y="15"/>
                </a:cubicBezTo>
                <a:cubicBezTo>
                  <a:pt x="8" y="16"/>
                  <a:pt x="8" y="16"/>
                  <a:pt x="8" y="16"/>
                </a:cubicBezTo>
                <a:cubicBezTo>
                  <a:pt x="8" y="16"/>
                  <a:pt x="8" y="16"/>
                  <a:pt x="8" y="16"/>
                </a:cubicBezTo>
                <a:cubicBezTo>
                  <a:pt x="8" y="16"/>
                  <a:pt x="8" y="16"/>
                  <a:pt x="8" y="16"/>
                </a:cubicBezTo>
                <a:cubicBezTo>
                  <a:pt x="5" y="11"/>
                  <a:pt x="11" y="10"/>
                  <a:pt x="15" y="8"/>
                </a:cubicBezTo>
                <a:cubicBezTo>
                  <a:pt x="20" y="6"/>
                  <a:pt x="20" y="5"/>
                  <a:pt x="17" y="2"/>
                </a:cubicBezTo>
                <a:cubicBezTo>
                  <a:pt x="16" y="1"/>
                  <a:pt x="15" y="1"/>
                  <a:pt x="14" y="0"/>
                </a:cubicBezTo>
              </a:path>
            </a:pathLst>
          </a:custGeom>
          <a:solidFill>
            <a:srgbClr val="E24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0" name="Freeform 186"/>
          <p:cNvSpPr>
            <a:spLocks noEditPoints="1"/>
          </p:cNvSpPr>
          <p:nvPr/>
        </p:nvSpPr>
        <p:spPr bwMode="auto">
          <a:xfrm>
            <a:off x="11458575" y="0"/>
            <a:ext cx="522288" cy="225425"/>
          </a:xfrm>
          <a:custGeom>
            <a:avLst/>
            <a:gdLst>
              <a:gd name="T0" fmla="*/ 10 w 37"/>
              <a:gd name="T1" fmla="*/ 0 h 16"/>
              <a:gd name="T2" fmla="*/ 4 w 37"/>
              <a:gd name="T3" fmla="*/ 0 h 16"/>
              <a:gd name="T4" fmla="*/ 3 w 37"/>
              <a:gd name="T5" fmla="*/ 3 h 16"/>
              <a:gd name="T6" fmla="*/ 6 w 37"/>
              <a:gd name="T7" fmla="*/ 13 h 16"/>
              <a:gd name="T8" fmla="*/ 13 w 37"/>
              <a:gd name="T9" fmla="*/ 16 h 16"/>
              <a:gd name="T10" fmla="*/ 13 w 37"/>
              <a:gd name="T11" fmla="*/ 16 h 16"/>
              <a:gd name="T12" fmla="*/ 15 w 37"/>
              <a:gd name="T13" fmla="*/ 16 h 16"/>
              <a:gd name="T14" fmla="*/ 14 w 37"/>
              <a:gd name="T15" fmla="*/ 15 h 16"/>
              <a:gd name="T16" fmla="*/ 10 w 37"/>
              <a:gd name="T17" fmla="*/ 0 h 16"/>
              <a:gd name="T18" fmla="*/ 28 w 37"/>
              <a:gd name="T19" fmla="*/ 0 h 16"/>
              <a:gd name="T20" fmla="*/ 21 w 37"/>
              <a:gd name="T21" fmla="*/ 0 h 16"/>
              <a:gd name="T22" fmla="*/ 24 w 37"/>
              <a:gd name="T23" fmla="*/ 2 h 16"/>
              <a:gd name="T24" fmla="*/ 22 w 37"/>
              <a:gd name="T25" fmla="*/ 8 h 16"/>
              <a:gd name="T26" fmla="*/ 15 w 37"/>
              <a:gd name="T27" fmla="*/ 16 h 16"/>
              <a:gd name="T28" fmla="*/ 15 w 37"/>
              <a:gd name="T29" fmla="*/ 16 h 16"/>
              <a:gd name="T30" fmla="*/ 16 w 37"/>
              <a:gd name="T31" fmla="*/ 16 h 16"/>
              <a:gd name="T32" fmla="*/ 16 w 37"/>
              <a:gd name="T33" fmla="*/ 16 h 16"/>
              <a:gd name="T34" fmla="*/ 29 w 37"/>
              <a:gd name="T35" fmla="*/ 10 h 16"/>
              <a:gd name="T36" fmla="*/ 32 w 37"/>
              <a:gd name="T37" fmla="*/ 2 h 16"/>
              <a:gd name="T38" fmla="*/ 28 w 37"/>
              <a:gd name="T3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 h="16">
                <a:moveTo>
                  <a:pt x="10" y="0"/>
                </a:moveTo>
                <a:cubicBezTo>
                  <a:pt x="4" y="0"/>
                  <a:pt x="4" y="0"/>
                  <a:pt x="4" y="0"/>
                </a:cubicBezTo>
                <a:cubicBezTo>
                  <a:pt x="4" y="1"/>
                  <a:pt x="3" y="2"/>
                  <a:pt x="3" y="3"/>
                </a:cubicBezTo>
                <a:cubicBezTo>
                  <a:pt x="0" y="7"/>
                  <a:pt x="5" y="10"/>
                  <a:pt x="6" y="13"/>
                </a:cubicBezTo>
                <a:cubicBezTo>
                  <a:pt x="6" y="15"/>
                  <a:pt x="10" y="15"/>
                  <a:pt x="13" y="16"/>
                </a:cubicBezTo>
                <a:cubicBezTo>
                  <a:pt x="13" y="16"/>
                  <a:pt x="13" y="16"/>
                  <a:pt x="13" y="16"/>
                </a:cubicBezTo>
                <a:cubicBezTo>
                  <a:pt x="14" y="16"/>
                  <a:pt x="14" y="16"/>
                  <a:pt x="15" y="16"/>
                </a:cubicBezTo>
                <a:cubicBezTo>
                  <a:pt x="14" y="15"/>
                  <a:pt x="14" y="15"/>
                  <a:pt x="14" y="15"/>
                </a:cubicBezTo>
                <a:cubicBezTo>
                  <a:pt x="8" y="9"/>
                  <a:pt x="7" y="5"/>
                  <a:pt x="10" y="0"/>
                </a:cubicBezTo>
                <a:moveTo>
                  <a:pt x="28" y="0"/>
                </a:moveTo>
                <a:cubicBezTo>
                  <a:pt x="21" y="0"/>
                  <a:pt x="21" y="0"/>
                  <a:pt x="21" y="0"/>
                </a:cubicBezTo>
                <a:cubicBezTo>
                  <a:pt x="22" y="1"/>
                  <a:pt x="23" y="1"/>
                  <a:pt x="24" y="2"/>
                </a:cubicBezTo>
                <a:cubicBezTo>
                  <a:pt x="27" y="5"/>
                  <a:pt x="27" y="6"/>
                  <a:pt x="22" y="8"/>
                </a:cubicBezTo>
                <a:cubicBezTo>
                  <a:pt x="18" y="10"/>
                  <a:pt x="12" y="11"/>
                  <a:pt x="15" y="16"/>
                </a:cubicBezTo>
                <a:cubicBezTo>
                  <a:pt x="15" y="16"/>
                  <a:pt x="15" y="16"/>
                  <a:pt x="15" y="16"/>
                </a:cubicBezTo>
                <a:cubicBezTo>
                  <a:pt x="15" y="16"/>
                  <a:pt x="15" y="16"/>
                  <a:pt x="16" y="16"/>
                </a:cubicBezTo>
                <a:cubicBezTo>
                  <a:pt x="16" y="16"/>
                  <a:pt x="16" y="16"/>
                  <a:pt x="16" y="16"/>
                </a:cubicBezTo>
                <a:cubicBezTo>
                  <a:pt x="18" y="12"/>
                  <a:pt x="24" y="11"/>
                  <a:pt x="29" y="10"/>
                </a:cubicBezTo>
                <a:cubicBezTo>
                  <a:pt x="37" y="8"/>
                  <a:pt x="37" y="6"/>
                  <a:pt x="32" y="2"/>
                </a:cubicBezTo>
                <a:cubicBezTo>
                  <a:pt x="31" y="1"/>
                  <a:pt x="29" y="1"/>
                  <a:pt x="28" y="0"/>
                </a:cubicBezTo>
              </a:path>
            </a:pathLst>
          </a:custGeom>
          <a:solidFill>
            <a:srgbClr val="E145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1" name="Freeform 187"/>
          <p:cNvSpPr>
            <a:spLocks/>
          </p:cNvSpPr>
          <p:nvPr/>
        </p:nvSpPr>
        <p:spPr bwMode="auto">
          <a:xfrm>
            <a:off x="10979150" y="366713"/>
            <a:ext cx="676275" cy="438150"/>
          </a:xfrm>
          <a:custGeom>
            <a:avLst/>
            <a:gdLst>
              <a:gd name="T0" fmla="*/ 9 w 48"/>
              <a:gd name="T1" fmla="*/ 0 h 31"/>
              <a:gd name="T2" fmla="*/ 3 w 48"/>
              <a:gd name="T3" fmla="*/ 3 h 31"/>
              <a:gd name="T4" fmla="*/ 5 w 48"/>
              <a:gd name="T5" fmla="*/ 7 h 31"/>
              <a:gd name="T6" fmla="*/ 22 w 48"/>
              <a:gd name="T7" fmla="*/ 12 h 31"/>
              <a:gd name="T8" fmla="*/ 27 w 48"/>
              <a:gd name="T9" fmla="*/ 18 h 31"/>
              <a:gd name="T10" fmla="*/ 24 w 48"/>
              <a:gd name="T11" fmla="*/ 25 h 31"/>
              <a:gd name="T12" fmla="*/ 28 w 48"/>
              <a:gd name="T13" fmla="*/ 31 h 31"/>
              <a:gd name="T14" fmla="*/ 30 w 48"/>
              <a:gd name="T15" fmla="*/ 31 h 31"/>
              <a:gd name="T16" fmla="*/ 31 w 48"/>
              <a:gd name="T17" fmla="*/ 31 h 31"/>
              <a:gd name="T18" fmla="*/ 32 w 48"/>
              <a:gd name="T19" fmla="*/ 31 h 31"/>
              <a:gd name="T20" fmla="*/ 36 w 48"/>
              <a:gd name="T21" fmla="*/ 28 h 31"/>
              <a:gd name="T22" fmla="*/ 43 w 48"/>
              <a:gd name="T23" fmla="*/ 22 h 31"/>
              <a:gd name="T24" fmla="*/ 41 w 48"/>
              <a:gd name="T25" fmla="*/ 15 h 31"/>
              <a:gd name="T26" fmla="*/ 33 w 48"/>
              <a:gd name="T27" fmla="*/ 6 h 31"/>
              <a:gd name="T28" fmla="*/ 25 w 48"/>
              <a:gd name="T29" fmla="*/ 8 h 31"/>
              <a:gd name="T30" fmla="*/ 16 w 48"/>
              <a:gd name="T31" fmla="*/ 4 h 31"/>
              <a:gd name="T32" fmla="*/ 15 w 48"/>
              <a:gd name="T33" fmla="*/ 3 h 31"/>
              <a:gd name="T34" fmla="*/ 9 w 48"/>
              <a:gd name="T3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31">
                <a:moveTo>
                  <a:pt x="9" y="0"/>
                </a:moveTo>
                <a:cubicBezTo>
                  <a:pt x="7" y="0"/>
                  <a:pt x="5" y="1"/>
                  <a:pt x="3" y="3"/>
                </a:cubicBezTo>
                <a:cubicBezTo>
                  <a:pt x="0" y="5"/>
                  <a:pt x="0" y="6"/>
                  <a:pt x="5" y="7"/>
                </a:cubicBezTo>
                <a:cubicBezTo>
                  <a:pt x="11" y="9"/>
                  <a:pt x="16" y="11"/>
                  <a:pt x="22" y="12"/>
                </a:cubicBezTo>
                <a:cubicBezTo>
                  <a:pt x="28" y="13"/>
                  <a:pt x="29" y="15"/>
                  <a:pt x="27" y="18"/>
                </a:cubicBezTo>
                <a:cubicBezTo>
                  <a:pt x="26" y="20"/>
                  <a:pt x="25" y="23"/>
                  <a:pt x="24" y="25"/>
                </a:cubicBezTo>
                <a:cubicBezTo>
                  <a:pt x="23" y="27"/>
                  <a:pt x="24" y="30"/>
                  <a:pt x="28" y="31"/>
                </a:cubicBezTo>
                <a:cubicBezTo>
                  <a:pt x="29" y="31"/>
                  <a:pt x="29" y="31"/>
                  <a:pt x="30" y="31"/>
                </a:cubicBezTo>
                <a:cubicBezTo>
                  <a:pt x="30" y="31"/>
                  <a:pt x="31" y="31"/>
                  <a:pt x="31" y="31"/>
                </a:cubicBezTo>
                <a:cubicBezTo>
                  <a:pt x="31" y="31"/>
                  <a:pt x="31" y="31"/>
                  <a:pt x="32" y="31"/>
                </a:cubicBezTo>
                <a:cubicBezTo>
                  <a:pt x="34" y="30"/>
                  <a:pt x="35" y="29"/>
                  <a:pt x="36" y="28"/>
                </a:cubicBezTo>
                <a:cubicBezTo>
                  <a:pt x="39" y="26"/>
                  <a:pt x="39" y="24"/>
                  <a:pt x="43" y="22"/>
                </a:cubicBezTo>
                <a:cubicBezTo>
                  <a:pt x="48" y="19"/>
                  <a:pt x="48" y="17"/>
                  <a:pt x="41" y="15"/>
                </a:cubicBezTo>
                <a:cubicBezTo>
                  <a:pt x="35" y="13"/>
                  <a:pt x="32" y="11"/>
                  <a:pt x="33" y="6"/>
                </a:cubicBezTo>
                <a:cubicBezTo>
                  <a:pt x="29" y="7"/>
                  <a:pt x="26" y="8"/>
                  <a:pt x="25" y="8"/>
                </a:cubicBezTo>
                <a:cubicBezTo>
                  <a:pt x="22" y="8"/>
                  <a:pt x="20" y="7"/>
                  <a:pt x="16" y="4"/>
                </a:cubicBezTo>
                <a:cubicBezTo>
                  <a:pt x="16" y="3"/>
                  <a:pt x="16" y="3"/>
                  <a:pt x="15" y="3"/>
                </a:cubicBezTo>
                <a:cubicBezTo>
                  <a:pt x="13" y="1"/>
                  <a:pt x="11" y="0"/>
                  <a:pt x="9" y="0"/>
                </a:cubicBezTo>
              </a:path>
            </a:pathLst>
          </a:custGeom>
          <a:solidFill>
            <a:srgbClr val="E145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2" name="Freeform 188"/>
          <p:cNvSpPr>
            <a:spLocks/>
          </p:cNvSpPr>
          <p:nvPr/>
        </p:nvSpPr>
        <p:spPr bwMode="auto">
          <a:xfrm>
            <a:off x="11415713" y="804863"/>
            <a:ext cx="142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path>
            </a:pathLst>
          </a:custGeom>
          <a:solidFill>
            <a:srgbClr val="D54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3" name="Freeform 189"/>
          <p:cNvSpPr>
            <a:spLocks noEditPoints="1"/>
          </p:cNvSpPr>
          <p:nvPr/>
        </p:nvSpPr>
        <p:spPr bwMode="auto">
          <a:xfrm>
            <a:off x="11669713" y="225425"/>
            <a:ext cx="198438" cy="198438"/>
          </a:xfrm>
          <a:custGeom>
            <a:avLst/>
            <a:gdLst>
              <a:gd name="T0" fmla="*/ 1 w 14"/>
              <a:gd name="T1" fmla="*/ 1 h 14"/>
              <a:gd name="T2" fmla="*/ 3 w 14"/>
              <a:gd name="T3" fmla="*/ 7 h 14"/>
              <a:gd name="T4" fmla="*/ 13 w 14"/>
              <a:gd name="T5" fmla="*/ 14 h 14"/>
              <a:gd name="T6" fmla="*/ 13 w 14"/>
              <a:gd name="T7" fmla="*/ 14 h 14"/>
              <a:gd name="T8" fmla="*/ 13 w 14"/>
              <a:gd name="T9" fmla="*/ 14 h 14"/>
              <a:gd name="T10" fmla="*/ 14 w 14"/>
              <a:gd name="T11" fmla="*/ 14 h 14"/>
              <a:gd name="T12" fmla="*/ 14 w 14"/>
              <a:gd name="T13" fmla="*/ 4 h 14"/>
              <a:gd name="T14" fmla="*/ 12 w 14"/>
              <a:gd name="T15" fmla="*/ 4 h 14"/>
              <a:gd name="T16" fmla="*/ 1 w 14"/>
              <a:gd name="T17" fmla="*/ 1 h 14"/>
              <a:gd name="T18" fmla="*/ 0 w 14"/>
              <a:gd name="T19" fmla="*/ 0 h 14"/>
              <a:gd name="T20" fmla="*/ 0 w 14"/>
              <a:gd name="T21" fmla="*/ 0 h 14"/>
              <a:gd name="T22" fmla="*/ 1 w 14"/>
              <a:gd name="T23" fmla="*/ 1 h 14"/>
              <a:gd name="T24" fmla="*/ 0 w 14"/>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4">
                <a:moveTo>
                  <a:pt x="1" y="1"/>
                </a:moveTo>
                <a:cubicBezTo>
                  <a:pt x="2" y="3"/>
                  <a:pt x="2" y="5"/>
                  <a:pt x="3" y="7"/>
                </a:cubicBezTo>
                <a:cubicBezTo>
                  <a:pt x="3" y="11"/>
                  <a:pt x="5" y="14"/>
                  <a:pt x="13" y="14"/>
                </a:cubicBezTo>
                <a:cubicBezTo>
                  <a:pt x="13" y="14"/>
                  <a:pt x="13" y="14"/>
                  <a:pt x="13" y="14"/>
                </a:cubicBezTo>
                <a:cubicBezTo>
                  <a:pt x="13" y="14"/>
                  <a:pt x="13" y="14"/>
                  <a:pt x="13" y="14"/>
                </a:cubicBezTo>
                <a:cubicBezTo>
                  <a:pt x="14" y="14"/>
                  <a:pt x="14" y="14"/>
                  <a:pt x="14" y="14"/>
                </a:cubicBezTo>
                <a:cubicBezTo>
                  <a:pt x="10" y="12"/>
                  <a:pt x="9" y="8"/>
                  <a:pt x="14" y="4"/>
                </a:cubicBezTo>
                <a:cubicBezTo>
                  <a:pt x="13" y="4"/>
                  <a:pt x="13" y="4"/>
                  <a:pt x="12" y="4"/>
                </a:cubicBezTo>
                <a:cubicBezTo>
                  <a:pt x="8" y="4"/>
                  <a:pt x="4" y="3"/>
                  <a:pt x="1" y="1"/>
                </a:cubicBezTo>
                <a:moveTo>
                  <a:pt x="0" y="0"/>
                </a:moveTo>
                <a:cubicBezTo>
                  <a:pt x="0" y="0"/>
                  <a:pt x="0" y="0"/>
                  <a:pt x="0" y="0"/>
                </a:cubicBezTo>
                <a:cubicBezTo>
                  <a:pt x="0" y="0"/>
                  <a:pt x="1" y="1"/>
                  <a:pt x="1" y="1"/>
                </a:cubicBezTo>
                <a:cubicBezTo>
                  <a:pt x="1" y="1"/>
                  <a:pt x="0" y="0"/>
                  <a:pt x="0"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4" name="Freeform 190"/>
          <p:cNvSpPr>
            <a:spLocks/>
          </p:cNvSpPr>
          <p:nvPr/>
        </p:nvSpPr>
        <p:spPr bwMode="auto">
          <a:xfrm>
            <a:off x="11599863" y="184150"/>
            <a:ext cx="522288" cy="325438"/>
          </a:xfrm>
          <a:custGeom>
            <a:avLst/>
            <a:gdLst>
              <a:gd name="T0" fmla="*/ 20 w 37"/>
              <a:gd name="T1" fmla="*/ 0 h 23"/>
              <a:gd name="T2" fmla="*/ 13 w 37"/>
              <a:gd name="T3" fmla="*/ 4 h 23"/>
              <a:gd name="T4" fmla="*/ 6 w 37"/>
              <a:gd name="T5" fmla="*/ 3 h 23"/>
              <a:gd name="T6" fmla="*/ 6 w 37"/>
              <a:gd name="T7" fmla="*/ 3 h 23"/>
              <a:gd name="T8" fmla="*/ 5 w 37"/>
              <a:gd name="T9" fmla="*/ 3 h 23"/>
              <a:gd name="T10" fmla="*/ 6 w 37"/>
              <a:gd name="T11" fmla="*/ 4 h 23"/>
              <a:gd name="T12" fmla="*/ 6 w 37"/>
              <a:gd name="T13" fmla="*/ 4 h 23"/>
              <a:gd name="T14" fmla="*/ 6 w 37"/>
              <a:gd name="T15" fmla="*/ 4 h 23"/>
              <a:gd name="T16" fmla="*/ 17 w 37"/>
              <a:gd name="T17" fmla="*/ 7 h 23"/>
              <a:gd name="T18" fmla="*/ 19 w 37"/>
              <a:gd name="T19" fmla="*/ 7 h 23"/>
              <a:gd name="T20" fmla="*/ 19 w 37"/>
              <a:gd name="T21" fmla="*/ 7 h 23"/>
              <a:gd name="T22" fmla="*/ 19 w 37"/>
              <a:gd name="T23" fmla="*/ 7 h 23"/>
              <a:gd name="T24" fmla="*/ 19 w 37"/>
              <a:gd name="T25" fmla="*/ 17 h 23"/>
              <a:gd name="T26" fmla="*/ 18 w 37"/>
              <a:gd name="T27" fmla="*/ 17 h 23"/>
              <a:gd name="T28" fmla="*/ 18 w 37"/>
              <a:gd name="T29" fmla="*/ 17 h 23"/>
              <a:gd name="T30" fmla="*/ 18 w 37"/>
              <a:gd name="T31" fmla="*/ 17 h 23"/>
              <a:gd name="T32" fmla="*/ 8 w 37"/>
              <a:gd name="T33" fmla="*/ 10 h 23"/>
              <a:gd name="T34" fmla="*/ 6 w 37"/>
              <a:gd name="T35" fmla="*/ 4 h 23"/>
              <a:gd name="T36" fmla="*/ 6 w 37"/>
              <a:gd name="T37" fmla="*/ 4 h 23"/>
              <a:gd name="T38" fmla="*/ 6 w 37"/>
              <a:gd name="T39" fmla="*/ 4 h 23"/>
              <a:gd name="T40" fmla="*/ 5 w 37"/>
              <a:gd name="T41" fmla="*/ 3 h 23"/>
              <a:gd name="T42" fmla="*/ 4 w 37"/>
              <a:gd name="T43" fmla="*/ 3 h 23"/>
              <a:gd name="T44" fmla="*/ 3 w 37"/>
              <a:gd name="T45" fmla="*/ 3 h 23"/>
              <a:gd name="T46" fmla="*/ 3 w 37"/>
              <a:gd name="T47" fmla="*/ 3 h 23"/>
              <a:gd name="T48" fmla="*/ 4 w 37"/>
              <a:gd name="T49" fmla="*/ 21 h 23"/>
              <a:gd name="T50" fmla="*/ 6 w 37"/>
              <a:gd name="T51" fmla="*/ 23 h 23"/>
              <a:gd name="T52" fmla="*/ 9 w 37"/>
              <a:gd name="T53" fmla="*/ 22 h 23"/>
              <a:gd name="T54" fmla="*/ 16 w 37"/>
              <a:gd name="T55" fmla="*/ 19 h 23"/>
              <a:gd name="T56" fmla="*/ 18 w 37"/>
              <a:gd name="T57" fmla="*/ 19 h 23"/>
              <a:gd name="T58" fmla="*/ 23 w 37"/>
              <a:gd name="T59" fmla="*/ 20 h 23"/>
              <a:gd name="T60" fmla="*/ 24 w 37"/>
              <a:gd name="T61" fmla="*/ 20 h 23"/>
              <a:gd name="T62" fmla="*/ 26 w 37"/>
              <a:gd name="T63" fmla="*/ 20 h 23"/>
              <a:gd name="T64" fmla="*/ 32 w 37"/>
              <a:gd name="T65" fmla="*/ 21 h 23"/>
              <a:gd name="T66" fmla="*/ 34 w 37"/>
              <a:gd name="T67" fmla="*/ 21 h 23"/>
              <a:gd name="T68" fmla="*/ 36 w 37"/>
              <a:gd name="T69" fmla="*/ 21 h 23"/>
              <a:gd name="T70" fmla="*/ 36 w 37"/>
              <a:gd name="T71" fmla="*/ 18 h 23"/>
              <a:gd name="T72" fmla="*/ 30 w 37"/>
              <a:gd name="T73" fmla="*/ 16 h 23"/>
              <a:gd name="T74" fmla="*/ 27 w 37"/>
              <a:gd name="T75" fmla="*/ 16 h 23"/>
              <a:gd name="T76" fmla="*/ 24 w 37"/>
              <a:gd name="T77" fmla="*/ 17 h 23"/>
              <a:gd name="T78" fmla="*/ 20 w 37"/>
              <a:gd name="T79" fmla="*/ 13 h 23"/>
              <a:gd name="T80" fmla="*/ 23 w 37"/>
              <a:gd name="T81" fmla="*/ 9 h 23"/>
              <a:gd name="T82" fmla="*/ 20 w 37"/>
              <a:gd name="T8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 h="23">
                <a:moveTo>
                  <a:pt x="20" y="0"/>
                </a:moveTo>
                <a:cubicBezTo>
                  <a:pt x="17" y="3"/>
                  <a:pt x="15" y="4"/>
                  <a:pt x="13" y="4"/>
                </a:cubicBezTo>
                <a:cubicBezTo>
                  <a:pt x="11" y="4"/>
                  <a:pt x="9" y="4"/>
                  <a:pt x="6" y="3"/>
                </a:cubicBezTo>
                <a:cubicBezTo>
                  <a:pt x="6" y="3"/>
                  <a:pt x="6" y="3"/>
                  <a:pt x="6" y="3"/>
                </a:cubicBezTo>
                <a:cubicBezTo>
                  <a:pt x="5" y="3"/>
                  <a:pt x="5" y="3"/>
                  <a:pt x="5" y="3"/>
                </a:cubicBezTo>
                <a:cubicBezTo>
                  <a:pt x="5" y="3"/>
                  <a:pt x="6" y="4"/>
                  <a:pt x="6" y="4"/>
                </a:cubicBezTo>
                <a:cubicBezTo>
                  <a:pt x="6" y="4"/>
                  <a:pt x="6" y="4"/>
                  <a:pt x="6" y="4"/>
                </a:cubicBezTo>
                <a:cubicBezTo>
                  <a:pt x="6" y="4"/>
                  <a:pt x="6" y="4"/>
                  <a:pt x="6" y="4"/>
                </a:cubicBezTo>
                <a:cubicBezTo>
                  <a:pt x="9" y="6"/>
                  <a:pt x="13" y="7"/>
                  <a:pt x="17" y="7"/>
                </a:cubicBezTo>
                <a:cubicBezTo>
                  <a:pt x="18" y="7"/>
                  <a:pt x="18" y="7"/>
                  <a:pt x="19" y="7"/>
                </a:cubicBezTo>
                <a:cubicBezTo>
                  <a:pt x="19" y="7"/>
                  <a:pt x="19" y="7"/>
                  <a:pt x="19" y="7"/>
                </a:cubicBezTo>
                <a:cubicBezTo>
                  <a:pt x="19" y="7"/>
                  <a:pt x="19" y="7"/>
                  <a:pt x="19" y="7"/>
                </a:cubicBezTo>
                <a:cubicBezTo>
                  <a:pt x="14" y="11"/>
                  <a:pt x="15" y="15"/>
                  <a:pt x="19" y="17"/>
                </a:cubicBezTo>
                <a:cubicBezTo>
                  <a:pt x="19" y="17"/>
                  <a:pt x="19" y="17"/>
                  <a:pt x="18" y="17"/>
                </a:cubicBezTo>
                <a:cubicBezTo>
                  <a:pt x="18" y="17"/>
                  <a:pt x="18" y="17"/>
                  <a:pt x="18" y="17"/>
                </a:cubicBezTo>
                <a:cubicBezTo>
                  <a:pt x="18" y="17"/>
                  <a:pt x="18" y="17"/>
                  <a:pt x="18" y="17"/>
                </a:cubicBezTo>
                <a:cubicBezTo>
                  <a:pt x="10" y="17"/>
                  <a:pt x="8" y="14"/>
                  <a:pt x="8" y="10"/>
                </a:cubicBezTo>
                <a:cubicBezTo>
                  <a:pt x="7" y="8"/>
                  <a:pt x="7" y="6"/>
                  <a:pt x="6" y="4"/>
                </a:cubicBezTo>
                <a:cubicBezTo>
                  <a:pt x="6" y="4"/>
                  <a:pt x="6" y="4"/>
                  <a:pt x="6" y="4"/>
                </a:cubicBezTo>
                <a:cubicBezTo>
                  <a:pt x="6" y="4"/>
                  <a:pt x="6" y="4"/>
                  <a:pt x="6" y="4"/>
                </a:cubicBezTo>
                <a:cubicBezTo>
                  <a:pt x="6" y="4"/>
                  <a:pt x="5" y="3"/>
                  <a:pt x="5" y="3"/>
                </a:cubicBezTo>
                <a:cubicBezTo>
                  <a:pt x="5" y="3"/>
                  <a:pt x="5" y="3"/>
                  <a:pt x="4" y="3"/>
                </a:cubicBezTo>
                <a:cubicBezTo>
                  <a:pt x="4" y="3"/>
                  <a:pt x="4" y="3"/>
                  <a:pt x="3" y="3"/>
                </a:cubicBezTo>
                <a:cubicBezTo>
                  <a:pt x="3" y="3"/>
                  <a:pt x="3" y="3"/>
                  <a:pt x="3" y="3"/>
                </a:cubicBezTo>
                <a:cubicBezTo>
                  <a:pt x="0" y="9"/>
                  <a:pt x="4" y="15"/>
                  <a:pt x="4" y="21"/>
                </a:cubicBezTo>
                <a:cubicBezTo>
                  <a:pt x="4" y="22"/>
                  <a:pt x="5" y="23"/>
                  <a:pt x="6" y="23"/>
                </a:cubicBezTo>
                <a:cubicBezTo>
                  <a:pt x="7" y="23"/>
                  <a:pt x="8" y="22"/>
                  <a:pt x="9" y="22"/>
                </a:cubicBezTo>
                <a:cubicBezTo>
                  <a:pt x="12" y="21"/>
                  <a:pt x="13" y="19"/>
                  <a:pt x="16" y="19"/>
                </a:cubicBezTo>
                <a:cubicBezTo>
                  <a:pt x="17" y="19"/>
                  <a:pt x="17" y="19"/>
                  <a:pt x="18" y="19"/>
                </a:cubicBezTo>
                <a:cubicBezTo>
                  <a:pt x="20" y="20"/>
                  <a:pt x="21" y="20"/>
                  <a:pt x="23" y="20"/>
                </a:cubicBezTo>
                <a:cubicBezTo>
                  <a:pt x="24" y="20"/>
                  <a:pt x="24" y="20"/>
                  <a:pt x="24" y="20"/>
                </a:cubicBezTo>
                <a:cubicBezTo>
                  <a:pt x="25" y="20"/>
                  <a:pt x="25" y="20"/>
                  <a:pt x="26" y="20"/>
                </a:cubicBezTo>
                <a:cubicBezTo>
                  <a:pt x="28" y="20"/>
                  <a:pt x="30" y="20"/>
                  <a:pt x="32" y="21"/>
                </a:cubicBezTo>
                <a:cubicBezTo>
                  <a:pt x="32" y="21"/>
                  <a:pt x="33" y="21"/>
                  <a:pt x="34" y="21"/>
                </a:cubicBezTo>
                <a:cubicBezTo>
                  <a:pt x="35" y="21"/>
                  <a:pt x="35" y="21"/>
                  <a:pt x="36" y="21"/>
                </a:cubicBezTo>
                <a:cubicBezTo>
                  <a:pt x="37" y="20"/>
                  <a:pt x="36" y="19"/>
                  <a:pt x="36" y="18"/>
                </a:cubicBezTo>
                <a:cubicBezTo>
                  <a:pt x="34" y="17"/>
                  <a:pt x="33" y="16"/>
                  <a:pt x="30" y="16"/>
                </a:cubicBezTo>
                <a:cubicBezTo>
                  <a:pt x="29" y="16"/>
                  <a:pt x="28" y="16"/>
                  <a:pt x="27" y="16"/>
                </a:cubicBezTo>
                <a:cubicBezTo>
                  <a:pt x="26" y="17"/>
                  <a:pt x="25" y="17"/>
                  <a:pt x="24" y="17"/>
                </a:cubicBezTo>
                <a:cubicBezTo>
                  <a:pt x="21" y="17"/>
                  <a:pt x="21" y="15"/>
                  <a:pt x="20" y="13"/>
                </a:cubicBezTo>
                <a:cubicBezTo>
                  <a:pt x="19" y="12"/>
                  <a:pt x="21" y="10"/>
                  <a:pt x="23" y="9"/>
                </a:cubicBezTo>
                <a:cubicBezTo>
                  <a:pt x="28" y="4"/>
                  <a:pt x="28" y="4"/>
                  <a:pt x="20" y="0"/>
                </a:cubicBezTo>
              </a:path>
            </a:pathLst>
          </a:custGeom>
          <a:solidFill>
            <a:srgbClr val="D33A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5" name="Freeform 191"/>
          <p:cNvSpPr>
            <a:spLocks noEditPoints="1"/>
          </p:cNvSpPr>
          <p:nvPr/>
        </p:nvSpPr>
        <p:spPr bwMode="auto">
          <a:xfrm>
            <a:off x="11669713" y="225425"/>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moveTo>
                  <a:pt x="0" y="0"/>
                </a:moveTo>
                <a:cubicBezTo>
                  <a:pt x="0" y="0"/>
                  <a:pt x="0" y="0"/>
                  <a:pt x="0" y="0"/>
                </a:cubicBezTo>
                <a:cubicBezTo>
                  <a:pt x="0" y="0"/>
                  <a:pt x="0" y="0"/>
                  <a:pt x="0" y="0"/>
                </a:cubicBezTo>
                <a:cubicBezTo>
                  <a:pt x="0" y="0"/>
                  <a:pt x="0" y="0"/>
                  <a:pt x="0" y="0"/>
                </a:cubicBezTo>
              </a:path>
            </a:pathLst>
          </a:custGeom>
          <a:solidFill>
            <a:srgbClr val="D642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6" name="Freeform 192"/>
          <p:cNvSpPr>
            <a:spLocks noEditPoints="1"/>
          </p:cNvSpPr>
          <p:nvPr/>
        </p:nvSpPr>
        <p:spPr bwMode="auto">
          <a:xfrm>
            <a:off x="11641138" y="225425"/>
            <a:ext cx="42863" cy="0"/>
          </a:xfrm>
          <a:custGeom>
            <a:avLst/>
            <a:gdLst>
              <a:gd name="T0" fmla="*/ 2 w 3"/>
              <a:gd name="T1" fmla="*/ 0 w 3"/>
              <a:gd name="T2" fmla="*/ 0 w 3"/>
              <a:gd name="T3" fmla="*/ 0 w 3"/>
              <a:gd name="T4" fmla="*/ 1 w 3"/>
              <a:gd name="T5" fmla="*/ 2 w 3"/>
              <a:gd name="T6" fmla="*/ 2 w 3"/>
              <a:gd name="T7" fmla="*/ 2 w 3"/>
              <a:gd name="T8" fmla="*/ 2 w 3"/>
              <a:gd name="T9" fmla="*/ 3 w 3"/>
              <a:gd name="T10" fmla="*/ 2 w 3"/>
              <a:gd name="T11" fmla="*/ 2 w 3"/>
              <a:gd name="T12" fmla="*/ 2 w 3"/>
              <a:gd name="T13" fmla="*/ 2 w 3"/>
              <a:gd name="T14" fmla="*/ 3 w 3"/>
              <a:gd name="T15" fmla="*/ 3 w 3"/>
              <a:gd name="T16" fmla="*/ 3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3">
                <a:moveTo>
                  <a:pt x="2" y="0"/>
                </a:moveTo>
                <a:cubicBezTo>
                  <a:pt x="1" y="0"/>
                  <a:pt x="1" y="0"/>
                  <a:pt x="0" y="0"/>
                </a:cubicBezTo>
                <a:cubicBezTo>
                  <a:pt x="0" y="0"/>
                  <a:pt x="0" y="0"/>
                  <a:pt x="0" y="0"/>
                </a:cubicBezTo>
                <a:cubicBezTo>
                  <a:pt x="0" y="0"/>
                  <a:pt x="0" y="0"/>
                  <a:pt x="0" y="0"/>
                </a:cubicBezTo>
                <a:cubicBezTo>
                  <a:pt x="1" y="0"/>
                  <a:pt x="1" y="0"/>
                  <a:pt x="1" y="0"/>
                </a:cubicBezTo>
                <a:cubicBezTo>
                  <a:pt x="2" y="0"/>
                  <a:pt x="2" y="0"/>
                  <a:pt x="2" y="0"/>
                </a:cubicBezTo>
                <a:cubicBezTo>
                  <a:pt x="2" y="0"/>
                  <a:pt x="2" y="0"/>
                  <a:pt x="2" y="0"/>
                </a:cubicBezTo>
                <a:cubicBezTo>
                  <a:pt x="2" y="0"/>
                  <a:pt x="2" y="0"/>
                  <a:pt x="2" y="0"/>
                </a:cubicBezTo>
                <a:cubicBezTo>
                  <a:pt x="2" y="0"/>
                  <a:pt x="2" y="0"/>
                  <a:pt x="2" y="0"/>
                </a:cubicBezTo>
                <a:moveTo>
                  <a:pt x="3" y="0"/>
                </a:moveTo>
                <a:cubicBezTo>
                  <a:pt x="2" y="0"/>
                  <a:pt x="2" y="0"/>
                  <a:pt x="2" y="0"/>
                </a:cubicBezTo>
                <a:cubicBezTo>
                  <a:pt x="2" y="0"/>
                  <a:pt x="2" y="0"/>
                  <a:pt x="2" y="0"/>
                </a:cubicBezTo>
                <a:cubicBezTo>
                  <a:pt x="2" y="0"/>
                  <a:pt x="2" y="0"/>
                  <a:pt x="2" y="0"/>
                </a:cubicBezTo>
                <a:cubicBezTo>
                  <a:pt x="2" y="0"/>
                  <a:pt x="2" y="0"/>
                  <a:pt x="2" y="0"/>
                </a:cubicBezTo>
                <a:cubicBezTo>
                  <a:pt x="2" y="0"/>
                  <a:pt x="2" y="0"/>
                  <a:pt x="3" y="0"/>
                </a:cubicBezTo>
                <a:cubicBezTo>
                  <a:pt x="3" y="0"/>
                  <a:pt x="3" y="0"/>
                  <a:pt x="3" y="0"/>
                </a:cubicBezTo>
                <a:cubicBezTo>
                  <a:pt x="3" y="0"/>
                  <a:pt x="3" y="0"/>
                  <a:pt x="3" y="0"/>
                </a:cubicBezTo>
              </a:path>
            </a:pathLst>
          </a:custGeom>
          <a:solidFill>
            <a:srgbClr val="D54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7" name="Freeform 193"/>
          <p:cNvSpPr>
            <a:spLocks/>
          </p:cNvSpPr>
          <p:nvPr/>
        </p:nvSpPr>
        <p:spPr bwMode="auto">
          <a:xfrm>
            <a:off x="9328150" y="57150"/>
            <a:ext cx="182563" cy="155575"/>
          </a:xfrm>
          <a:custGeom>
            <a:avLst/>
            <a:gdLst>
              <a:gd name="T0" fmla="*/ 8 w 13"/>
              <a:gd name="T1" fmla="*/ 0 h 11"/>
              <a:gd name="T2" fmla="*/ 6 w 13"/>
              <a:gd name="T3" fmla="*/ 1 h 11"/>
              <a:gd name="T4" fmla="*/ 1 w 13"/>
              <a:gd name="T5" fmla="*/ 8 h 11"/>
              <a:gd name="T6" fmla="*/ 6 w 13"/>
              <a:gd name="T7" fmla="*/ 11 h 11"/>
              <a:gd name="T8" fmla="*/ 12 w 13"/>
              <a:gd name="T9" fmla="*/ 6 h 11"/>
              <a:gd name="T10" fmla="*/ 10 w 13"/>
              <a:gd name="T11" fmla="*/ 1 h 11"/>
              <a:gd name="T12" fmla="*/ 8 w 13"/>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8" y="0"/>
                </a:moveTo>
                <a:cubicBezTo>
                  <a:pt x="7" y="0"/>
                  <a:pt x="7" y="1"/>
                  <a:pt x="6" y="1"/>
                </a:cubicBezTo>
                <a:cubicBezTo>
                  <a:pt x="4" y="1"/>
                  <a:pt x="0" y="7"/>
                  <a:pt x="1" y="8"/>
                </a:cubicBezTo>
                <a:cubicBezTo>
                  <a:pt x="1" y="9"/>
                  <a:pt x="3" y="10"/>
                  <a:pt x="6" y="11"/>
                </a:cubicBezTo>
                <a:cubicBezTo>
                  <a:pt x="10" y="10"/>
                  <a:pt x="11" y="8"/>
                  <a:pt x="12" y="6"/>
                </a:cubicBezTo>
                <a:cubicBezTo>
                  <a:pt x="13" y="4"/>
                  <a:pt x="13" y="2"/>
                  <a:pt x="10" y="1"/>
                </a:cubicBezTo>
                <a:cubicBezTo>
                  <a:pt x="9" y="1"/>
                  <a:pt x="9" y="0"/>
                  <a:pt x="8" y="0"/>
                </a:cubicBezTo>
              </a:path>
            </a:pathLst>
          </a:custGeom>
          <a:solidFill>
            <a:srgbClr val="739C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8" name="Freeform 194"/>
          <p:cNvSpPr>
            <a:spLocks/>
          </p:cNvSpPr>
          <p:nvPr/>
        </p:nvSpPr>
        <p:spPr bwMode="auto">
          <a:xfrm>
            <a:off x="9736138" y="71438"/>
            <a:ext cx="184150" cy="98425"/>
          </a:xfrm>
          <a:custGeom>
            <a:avLst/>
            <a:gdLst>
              <a:gd name="T0" fmla="*/ 5 w 13"/>
              <a:gd name="T1" fmla="*/ 0 h 7"/>
              <a:gd name="T2" fmla="*/ 5 w 13"/>
              <a:gd name="T3" fmla="*/ 0 h 7"/>
              <a:gd name="T4" fmla="*/ 0 w 13"/>
              <a:gd name="T5" fmla="*/ 3 h 7"/>
              <a:gd name="T6" fmla="*/ 6 w 13"/>
              <a:gd name="T7" fmla="*/ 7 h 7"/>
              <a:gd name="T8" fmla="*/ 6 w 13"/>
              <a:gd name="T9" fmla="*/ 7 h 7"/>
              <a:gd name="T10" fmla="*/ 12 w 13"/>
              <a:gd name="T11" fmla="*/ 5 h 7"/>
              <a:gd name="T12" fmla="*/ 5 w 1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5" y="0"/>
                </a:moveTo>
                <a:cubicBezTo>
                  <a:pt x="5" y="0"/>
                  <a:pt x="5" y="0"/>
                  <a:pt x="5" y="0"/>
                </a:cubicBezTo>
                <a:cubicBezTo>
                  <a:pt x="2" y="0"/>
                  <a:pt x="0" y="2"/>
                  <a:pt x="0" y="3"/>
                </a:cubicBezTo>
                <a:cubicBezTo>
                  <a:pt x="0" y="6"/>
                  <a:pt x="2" y="7"/>
                  <a:pt x="6" y="7"/>
                </a:cubicBezTo>
                <a:cubicBezTo>
                  <a:pt x="6" y="7"/>
                  <a:pt x="6" y="7"/>
                  <a:pt x="6" y="7"/>
                </a:cubicBezTo>
                <a:cubicBezTo>
                  <a:pt x="9" y="7"/>
                  <a:pt x="12" y="6"/>
                  <a:pt x="12" y="5"/>
                </a:cubicBezTo>
                <a:cubicBezTo>
                  <a:pt x="13" y="3"/>
                  <a:pt x="9" y="0"/>
                  <a:pt x="5" y="0"/>
                </a:cubicBezTo>
              </a:path>
            </a:pathLst>
          </a:custGeom>
          <a:solidFill>
            <a:srgbClr val="739C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9" name="Freeform 195"/>
          <p:cNvSpPr>
            <a:spLocks/>
          </p:cNvSpPr>
          <p:nvPr/>
        </p:nvSpPr>
        <p:spPr bwMode="auto">
          <a:xfrm>
            <a:off x="10047288" y="14288"/>
            <a:ext cx="182563" cy="69850"/>
          </a:xfrm>
          <a:custGeom>
            <a:avLst/>
            <a:gdLst>
              <a:gd name="T0" fmla="*/ 5 w 13"/>
              <a:gd name="T1" fmla="*/ 0 h 5"/>
              <a:gd name="T2" fmla="*/ 0 w 13"/>
              <a:gd name="T3" fmla="*/ 4 h 5"/>
              <a:gd name="T4" fmla="*/ 4 w 13"/>
              <a:gd name="T5" fmla="*/ 5 h 5"/>
              <a:gd name="T6" fmla="*/ 4 w 13"/>
              <a:gd name="T7" fmla="*/ 5 h 5"/>
              <a:gd name="T8" fmla="*/ 12 w 13"/>
              <a:gd name="T9" fmla="*/ 2 h 5"/>
              <a:gd name="T10" fmla="*/ 5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5" y="0"/>
                </a:moveTo>
                <a:cubicBezTo>
                  <a:pt x="0" y="4"/>
                  <a:pt x="0" y="4"/>
                  <a:pt x="0" y="4"/>
                </a:cubicBezTo>
                <a:cubicBezTo>
                  <a:pt x="1" y="5"/>
                  <a:pt x="3" y="5"/>
                  <a:pt x="4" y="5"/>
                </a:cubicBezTo>
                <a:cubicBezTo>
                  <a:pt x="4" y="5"/>
                  <a:pt x="4" y="5"/>
                  <a:pt x="4" y="5"/>
                </a:cubicBezTo>
                <a:cubicBezTo>
                  <a:pt x="9" y="5"/>
                  <a:pt x="13" y="3"/>
                  <a:pt x="12" y="2"/>
                </a:cubicBezTo>
                <a:cubicBezTo>
                  <a:pt x="11" y="0"/>
                  <a:pt x="7" y="0"/>
                  <a:pt x="5" y="0"/>
                </a:cubicBezTo>
              </a:path>
            </a:pathLst>
          </a:custGeom>
          <a:solidFill>
            <a:srgbClr val="D6CB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0" name="Freeform 196"/>
          <p:cNvSpPr>
            <a:spLocks/>
          </p:cNvSpPr>
          <p:nvPr/>
        </p:nvSpPr>
        <p:spPr bwMode="auto">
          <a:xfrm>
            <a:off x="10047288" y="14288"/>
            <a:ext cx="69850" cy="57150"/>
          </a:xfrm>
          <a:custGeom>
            <a:avLst/>
            <a:gdLst>
              <a:gd name="T0" fmla="*/ 5 w 5"/>
              <a:gd name="T1" fmla="*/ 0 h 4"/>
              <a:gd name="T2" fmla="*/ 0 w 5"/>
              <a:gd name="T3" fmla="*/ 3 h 4"/>
              <a:gd name="T4" fmla="*/ 0 w 5"/>
              <a:gd name="T5" fmla="*/ 4 h 4"/>
              <a:gd name="T6" fmla="*/ 5 w 5"/>
              <a:gd name="T7" fmla="*/ 0 h 4"/>
              <a:gd name="T8" fmla="*/ 5 w 5"/>
              <a:gd name="T9" fmla="*/ 0 h 4"/>
            </a:gdLst>
            <a:ahLst/>
            <a:cxnLst>
              <a:cxn ang="0">
                <a:pos x="T0" y="T1"/>
              </a:cxn>
              <a:cxn ang="0">
                <a:pos x="T2" y="T3"/>
              </a:cxn>
              <a:cxn ang="0">
                <a:pos x="T4" y="T5"/>
              </a:cxn>
              <a:cxn ang="0">
                <a:pos x="T6" y="T7"/>
              </a:cxn>
              <a:cxn ang="0">
                <a:pos x="T8" y="T9"/>
              </a:cxn>
            </a:cxnLst>
            <a:rect l="0" t="0" r="r" b="b"/>
            <a:pathLst>
              <a:path w="5" h="4">
                <a:moveTo>
                  <a:pt x="5" y="0"/>
                </a:moveTo>
                <a:cubicBezTo>
                  <a:pt x="2" y="0"/>
                  <a:pt x="0" y="1"/>
                  <a:pt x="0" y="3"/>
                </a:cubicBezTo>
                <a:cubicBezTo>
                  <a:pt x="0" y="4"/>
                  <a:pt x="0" y="4"/>
                  <a:pt x="0" y="4"/>
                </a:cubicBezTo>
                <a:cubicBezTo>
                  <a:pt x="5" y="0"/>
                  <a:pt x="5" y="0"/>
                  <a:pt x="5" y="0"/>
                </a:cubicBezTo>
                <a:cubicBezTo>
                  <a:pt x="5" y="0"/>
                  <a:pt x="5" y="0"/>
                  <a:pt x="5" y="0"/>
                </a:cubicBezTo>
              </a:path>
            </a:pathLst>
          </a:custGeom>
          <a:solidFill>
            <a:srgbClr val="739C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1" name="Freeform 197"/>
          <p:cNvSpPr>
            <a:spLocks noEditPoints="1"/>
          </p:cNvSpPr>
          <p:nvPr/>
        </p:nvSpPr>
        <p:spPr bwMode="auto">
          <a:xfrm>
            <a:off x="8324850" y="3081338"/>
            <a:ext cx="1849438" cy="1300163"/>
          </a:xfrm>
          <a:custGeom>
            <a:avLst/>
            <a:gdLst>
              <a:gd name="T0" fmla="*/ 87 w 131"/>
              <a:gd name="T1" fmla="*/ 85 h 92"/>
              <a:gd name="T2" fmla="*/ 94 w 131"/>
              <a:gd name="T3" fmla="*/ 92 h 92"/>
              <a:gd name="T4" fmla="*/ 94 w 131"/>
              <a:gd name="T5" fmla="*/ 86 h 92"/>
              <a:gd name="T6" fmla="*/ 87 w 131"/>
              <a:gd name="T7" fmla="*/ 85 h 92"/>
              <a:gd name="T8" fmla="*/ 80 w 131"/>
              <a:gd name="T9" fmla="*/ 19 h 92"/>
              <a:gd name="T10" fmla="*/ 19 w 131"/>
              <a:gd name="T11" fmla="*/ 36 h 92"/>
              <a:gd name="T12" fmla="*/ 27 w 131"/>
              <a:gd name="T13" fmla="*/ 57 h 92"/>
              <a:gd name="T14" fmla="*/ 96 w 131"/>
              <a:gd name="T15" fmla="*/ 47 h 92"/>
              <a:gd name="T16" fmla="*/ 96 w 131"/>
              <a:gd name="T17" fmla="*/ 38 h 92"/>
              <a:gd name="T18" fmla="*/ 103 w 131"/>
              <a:gd name="T19" fmla="*/ 33 h 92"/>
              <a:gd name="T20" fmla="*/ 110 w 131"/>
              <a:gd name="T21" fmla="*/ 34 h 92"/>
              <a:gd name="T22" fmla="*/ 120 w 131"/>
              <a:gd name="T23" fmla="*/ 39 h 92"/>
              <a:gd name="T24" fmla="*/ 131 w 131"/>
              <a:gd name="T25" fmla="*/ 24 h 92"/>
              <a:gd name="T26" fmla="*/ 128 w 131"/>
              <a:gd name="T27" fmla="*/ 25 h 92"/>
              <a:gd name="T28" fmla="*/ 118 w 131"/>
              <a:gd name="T29" fmla="*/ 23 h 92"/>
              <a:gd name="T30" fmla="*/ 111 w 131"/>
              <a:gd name="T31" fmla="*/ 23 h 92"/>
              <a:gd name="T32" fmla="*/ 100 w 131"/>
              <a:gd name="T33" fmla="*/ 24 h 92"/>
              <a:gd name="T34" fmla="*/ 90 w 131"/>
              <a:gd name="T35" fmla="*/ 25 h 92"/>
              <a:gd name="T36" fmla="*/ 80 w 131"/>
              <a:gd name="T37" fmla="*/ 19 h 92"/>
              <a:gd name="T38" fmla="*/ 11 w 131"/>
              <a:gd name="T39" fmla="*/ 0 h 92"/>
              <a:gd name="T40" fmla="*/ 7 w 131"/>
              <a:gd name="T41" fmla="*/ 1 h 92"/>
              <a:gd name="T42" fmla="*/ 0 w 131"/>
              <a:gd name="T43" fmla="*/ 3 h 92"/>
              <a:gd name="T44" fmla="*/ 6 w 131"/>
              <a:gd name="T45" fmla="*/ 11 h 92"/>
              <a:gd name="T46" fmla="*/ 17 w 131"/>
              <a:gd name="T47" fmla="*/ 7 h 92"/>
              <a:gd name="T48" fmla="*/ 16 w 131"/>
              <a:gd name="T49" fmla="*/ 4 h 92"/>
              <a:gd name="T50" fmla="*/ 11 w 131"/>
              <a:gd name="T5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1" h="92">
                <a:moveTo>
                  <a:pt x="87" y="85"/>
                </a:moveTo>
                <a:cubicBezTo>
                  <a:pt x="90" y="87"/>
                  <a:pt x="92" y="90"/>
                  <a:pt x="94" y="92"/>
                </a:cubicBezTo>
                <a:cubicBezTo>
                  <a:pt x="94" y="90"/>
                  <a:pt x="94" y="88"/>
                  <a:pt x="94" y="86"/>
                </a:cubicBezTo>
                <a:cubicBezTo>
                  <a:pt x="87" y="85"/>
                  <a:pt x="87" y="85"/>
                  <a:pt x="87" y="85"/>
                </a:cubicBezTo>
                <a:moveTo>
                  <a:pt x="80" y="19"/>
                </a:moveTo>
                <a:cubicBezTo>
                  <a:pt x="19" y="36"/>
                  <a:pt x="19" y="36"/>
                  <a:pt x="19" y="36"/>
                </a:cubicBezTo>
                <a:cubicBezTo>
                  <a:pt x="22" y="43"/>
                  <a:pt x="24" y="50"/>
                  <a:pt x="27" y="57"/>
                </a:cubicBezTo>
                <a:cubicBezTo>
                  <a:pt x="96" y="47"/>
                  <a:pt x="96" y="47"/>
                  <a:pt x="96" y="47"/>
                </a:cubicBezTo>
                <a:cubicBezTo>
                  <a:pt x="94" y="44"/>
                  <a:pt x="95" y="41"/>
                  <a:pt x="96" y="38"/>
                </a:cubicBezTo>
                <a:cubicBezTo>
                  <a:pt x="96" y="35"/>
                  <a:pt x="99" y="33"/>
                  <a:pt x="103" y="33"/>
                </a:cubicBezTo>
                <a:cubicBezTo>
                  <a:pt x="105" y="33"/>
                  <a:pt x="108" y="33"/>
                  <a:pt x="110" y="34"/>
                </a:cubicBezTo>
                <a:cubicBezTo>
                  <a:pt x="114" y="36"/>
                  <a:pt x="117" y="38"/>
                  <a:pt x="120" y="39"/>
                </a:cubicBezTo>
                <a:cubicBezTo>
                  <a:pt x="120" y="33"/>
                  <a:pt x="124" y="29"/>
                  <a:pt x="131" y="24"/>
                </a:cubicBezTo>
                <a:cubicBezTo>
                  <a:pt x="130" y="24"/>
                  <a:pt x="129" y="25"/>
                  <a:pt x="128" y="25"/>
                </a:cubicBezTo>
                <a:cubicBezTo>
                  <a:pt x="125" y="25"/>
                  <a:pt x="121" y="24"/>
                  <a:pt x="118" y="23"/>
                </a:cubicBezTo>
                <a:cubicBezTo>
                  <a:pt x="116" y="23"/>
                  <a:pt x="113" y="23"/>
                  <a:pt x="111" y="23"/>
                </a:cubicBezTo>
                <a:cubicBezTo>
                  <a:pt x="107" y="23"/>
                  <a:pt x="104" y="23"/>
                  <a:pt x="100" y="24"/>
                </a:cubicBezTo>
                <a:cubicBezTo>
                  <a:pt x="96" y="25"/>
                  <a:pt x="93" y="25"/>
                  <a:pt x="90" y="25"/>
                </a:cubicBezTo>
                <a:cubicBezTo>
                  <a:pt x="84" y="25"/>
                  <a:pt x="81" y="23"/>
                  <a:pt x="80" y="19"/>
                </a:cubicBezTo>
                <a:moveTo>
                  <a:pt x="11" y="0"/>
                </a:moveTo>
                <a:cubicBezTo>
                  <a:pt x="10" y="0"/>
                  <a:pt x="9" y="0"/>
                  <a:pt x="7" y="1"/>
                </a:cubicBezTo>
                <a:cubicBezTo>
                  <a:pt x="4" y="2"/>
                  <a:pt x="2" y="2"/>
                  <a:pt x="0" y="3"/>
                </a:cubicBezTo>
                <a:cubicBezTo>
                  <a:pt x="2" y="6"/>
                  <a:pt x="4" y="9"/>
                  <a:pt x="6" y="11"/>
                </a:cubicBezTo>
                <a:cubicBezTo>
                  <a:pt x="17" y="7"/>
                  <a:pt x="17" y="7"/>
                  <a:pt x="17" y="7"/>
                </a:cubicBezTo>
                <a:cubicBezTo>
                  <a:pt x="16" y="6"/>
                  <a:pt x="16" y="5"/>
                  <a:pt x="16" y="4"/>
                </a:cubicBezTo>
                <a:cubicBezTo>
                  <a:pt x="16" y="1"/>
                  <a:pt x="14" y="0"/>
                  <a:pt x="11" y="0"/>
                </a:cubicBezTo>
              </a:path>
            </a:pathLst>
          </a:custGeom>
          <a:solidFill>
            <a:srgbClr val="D7CC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2" name="Freeform 198"/>
          <p:cNvSpPr>
            <a:spLocks/>
          </p:cNvSpPr>
          <p:nvPr/>
        </p:nvSpPr>
        <p:spPr bwMode="auto">
          <a:xfrm>
            <a:off x="8705850" y="3744913"/>
            <a:ext cx="1130300" cy="550863"/>
          </a:xfrm>
          <a:custGeom>
            <a:avLst/>
            <a:gdLst>
              <a:gd name="T0" fmla="*/ 69 w 80"/>
              <a:gd name="T1" fmla="*/ 0 h 39"/>
              <a:gd name="T2" fmla="*/ 0 w 80"/>
              <a:gd name="T3" fmla="*/ 10 h 39"/>
              <a:gd name="T4" fmla="*/ 1 w 80"/>
              <a:gd name="T5" fmla="*/ 14 h 39"/>
              <a:gd name="T6" fmla="*/ 14 w 80"/>
              <a:gd name="T7" fmla="*/ 20 h 39"/>
              <a:gd name="T8" fmla="*/ 4 w 80"/>
              <a:gd name="T9" fmla="*/ 26 h 39"/>
              <a:gd name="T10" fmla="*/ 5 w 80"/>
              <a:gd name="T11" fmla="*/ 32 h 39"/>
              <a:gd name="T12" fmla="*/ 9 w 80"/>
              <a:gd name="T13" fmla="*/ 36 h 39"/>
              <a:gd name="T14" fmla="*/ 12 w 80"/>
              <a:gd name="T15" fmla="*/ 34 h 39"/>
              <a:gd name="T16" fmla="*/ 19 w 80"/>
              <a:gd name="T17" fmla="*/ 33 h 39"/>
              <a:gd name="T18" fmla="*/ 17 w 80"/>
              <a:gd name="T19" fmla="*/ 20 h 39"/>
              <a:gd name="T20" fmla="*/ 33 w 80"/>
              <a:gd name="T21" fmla="*/ 12 h 39"/>
              <a:gd name="T22" fmla="*/ 37 w 80"/>
              <a:gd name="T23" fmla="*/ 11 h 39"/>
              <a:gd name="T24" fmla="*/ 45 w 80"/>
              <a:gd name="T25" fmla="*/ 15 h 39"/>
              <a:gd name="T26" fmla="*/ 50 w 80"/>
              <a:gd name="T27" fmla="*/ 26 h 39"/>
              <a:gd name="T28" fmla="*/ 53 w 80"/>
              <a:gd name="T29" fmla="*/ 34 h 39"/>
              <a:gd name="T30" fmla="*/ 60 w 80"/>
              <a:gd name="T31" fmla="*/ 38 h 39"/>
              <a:gd name="T32" fmla="*/ 67 w 80"/>
              <a:gd name="T33" fmla="*/ 39 h 39"/>
              <a:gd name="T34" fmla="*/ 62 w 80"/>
              <a:gd name="T35" fmla="*/ 29 h 39"/>
              <a:gd name="T36" fmla="*/ 67 w 80"/>
              <a:gd name="T37" fmla="*/ 17 h 39"/>
              <a:gd name="T38" fmla="*/ 78 w 80"/>
              <a:gd name="T39" fmla="*/ 8 h 39"/>
              <a:gd name="T40" fmla="*/ 76 w 80"/>
              <a:gd name="T41" fmla="*/ 4 h 39"/>
              <a:gd name="T42" fmla="*/ 69 w 80"/>
              <a:gd name="T4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0" h="39">
                <a:moveTo>
                  <a:pt x="69" y="0"/>
                </a:moveTo>
                <a:cubicBezTo>
                  <a:pt x="0" y="10"/>
                  <a:pt x="0" y="10"/>
                  <a:pt x="0" y="10"/>
                </a:cubicBezTo>
                <a:cubicBezTo>
                  <a:pt x="0" y="11"/>
                  <a:pt x="0" y="12"/>
                  <a:pt x="1" y="14"/>
                </a:cubicBezTo>
                <a:cubicBezTo>
                  <a:pt x="10" y="14"/>
                  <a:pt x="15" y="17"/>
                  <a:pt x="14" y="20"/>
                </a:cubicBezTo>
                <a:cubicBezTo>
                  <a:pt x="13" y="23"/>
                  <a:pt x="9" y="25"/>
                  <a:pt x="4" y="26"/>
                </a:cubicBezTo>
                <a:cubicBezTo>
                  <a:pt x="4" y="28"/>
                  <a:pt x="5" y="30"/>
                  <a:pt x="5" y="32"/>
                </a:cubicBezTo>
                <a:cubicBezTo>
                  <a:pt x="7" y="33"/>
                  <a:pt x="8" y="34"/>
                  <a:pt x="9" y="36"/>
                </a:cubicBezTo>
                <a:cubicBezTo>
                  <a:pt x="10" y="35"/>
                  <a:pt x="11" y="35"/>
                  <a:pt x="12" y="34"/>
                </a:cubicBezTo>
                <a:cubicBezTo>
                  <a:pt x="15" y="34"/>
                  <a:pt x="17" y="33"/>
                  <a:pt x="19" y="33"/>
                </a:cubicBezTo>
                <a:cubicBezTo>
                  <a:pt x="17" y="29"/>
                  <a:pt x="18" y="24"/>
                  <a:pt x="17" y="20"/>
                </a:cubicBezTo>
                <a:cubicBezTo>
                  <a:pt x="16" y="14"/>
                  <a:pt x="27" y="14"/>
                  <a:pt x="33" y="12"/>
                </a:cubicBezTo>
                <a:cubicBezTo>
                  <a:pt x="35" y="11"/>
                  <a:pt x="36" y="11"/>
                  <a:pt x="37" y="11"/>
                </a:cubicBezTo>
                <a:cubicBezTo>
                  <a:pt x="40" y="11"/>
                  <a:pt x="42" y="13"/>
                  <a:pt x="45" y="15"/>
                </a:cubicBezTo>
                <a:cubicBezTo>
                  <a:pt x="49" y="18"/>
                  <a:pt x="53" y="22"/>
                  <a:pt x="50" y="26"/>
                </a:cubicBezTo>
                <a:cubicBezTo>
                  <a:pt x="48" y="29"/>
                  <a:pt x="50" y="32"/>
                  <a:pt x="53" y="34"/>
                </a:cubicBezTo>
                <a:cubicBezTo>
                  <a:pt x="56" y="35"/>
                  <a:pt x="58" y="37"/>
                  <a:pt x="60" y="38"/>
                </a:cubicBezTo>
                <a:cubicBezTo>
                  <a:pt x="67" y="39"/>
                  <a:pt x="67" y="39"/>
                  <a:pt x="67" y="39"/>
                </a:cubicBezTo>
                <a:cubicBezTo>
                  <a:pt x="66" y="35"/>
                  <a:pt x="65" y="32"/>
                  <a:pt x="62" y="29"/>
                </a:cubicBezTo>
                <a:cubicBezTo>
                  <a:pt x="56" y="23"/>
                  <a:pt x="56" y="20"/>
                  <a:pt x="67" y="17"/>
                </a:cubicBezTo>
                <a:cubicBezTo>
                  <a:pt x="73" y="15"/>
                  <a:pt x="75" y="11"/>
                  <a:pt x="78" y="8"/>
                </a:cubicBezTo>
                <a:cubicBezTo>
                  <a:pt x="80" y="7"/>
                  <a:pt x="78" y="5"/>
                  <a:pt x="76" y="4"/>
                </a:cubicBezTo>
                <a:cubicBezTo>
                  <a:pt x="72" y="3"/>
                  <a:pt x="70" y="2"/>
                  <a:pt x="69" y="0"/>
                </a:cubicBezTo>
              </a:path>
            </a:pathLst>
          </a:custGeom>
          <a:solidFill>
            <a:srgbClr val="D4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3" name="Freeform 199"/>
          <p:cNvSpPr>
            <a:spLocks/>
          </p:cNvSpPr>
          <p:nvPr/>
        </p:nvSpPr>
        <p:spPr bwMode="auto">
          <a:xfrm>
            <a:off x="8410575" y="3179763"/>
            <a:ext cx="1044575" cy="409575"/>
          </a:xfrm>
          <a:custGeom>
            <a:avLst/>
            <a:gdLst>
              <a:gd name="T0" fmla="*/ 11 w 74"/>
              <a:gd name="T1" fmla="*/ 0 h 29"/>
              <a:gd name="T2" fmla="*/ 0 w 74"/>
              <a:gd name="T3" fmla="*/ 4 h 29"/>
              <a:gd name="T4" fmla="*/ 13 w 74"/>
              <a:gd name="T5" fmla="*/ 29 h 29"/>
              <a:gd name="T6" fmla="*/ 74 w 74"/>
              <a:gd name="T7" fmla="*/ 12 h 29"/>
              <a:gd name="T8" fmla="*/ 74 w 74"/>
              <a:gd name="T9" fmla="*/ 8 h 29"/>
              <a:gd name="T10" fmla="*/ 72 w 74"/>
              <a:gd name="T11" fmla="*/ 3 h 29"/>
              <a:gd name="T12" fmla="*/ 68 w 74"/>
              <a:gd name="T13" fmla="*/ 8 h 29"/>
              <a:gd name="T14" fmla="*/ 35 w 74"/>
              <a:gd name="T15" fmla="*/ 17 h 29"/>
              <a:gd name="T16" fmla="*/ 22 w 74"/>
              <a:gd name="T17" fmla="*/ 15 h 29"/>
              <a:gd name="T18" fmla="*/ 14 w 74"/>
              <a:gd name="T19" fmla="*/ 10 h 29"/>
              <a:gd name="T20" fmla="*/ 11 w 74"/>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29">
                <a:moveTo>
                  <a:pt x="11" y="0"/>
                </a:moveTo>
                <a:cubicBezTo>
                  <a:pt x="0" y="4"/>
                  <a:pt x="0" y="4"/>
                  <a:pt x="0" y="4"/>
                </a:cubicBezTo>
                <a:cubicBezTo>
                  <a:pt x="5" y="12"/>
                  <a:pt x="9" y="20"/>
                  <a:pt x="13" y="29"/>
                </a:cubicBezTo>
                <a:cubicBezTo>
                  <a:pt x="74" y="12"/>
                  <a:pt x="74" y="12"/>
                  <a:pt x="74" y="12"/>
                </a:cubicBezTo>
                <a:cubicBezTo>
                  <a:pt x="74" y="11"/>
                  <a:pt x="74" y="10"/>
                  <a:pt x="74" y="8"/>
                </a:cubicBezTo>
                <a:cubicBezTo>
                  <a:pt x="74" y="6"/>
                  <a:pt x="73" y="4"/>
                  <a:pt x="72" y="3"/>
                </a:cubicBezTo>
                <a:cubicBezTo>
                  <a:pt x="72" y="5"/>
                  <a:pt x="71" y="7"/>
                  <a:pt x="68" y="8"/>
                </a:cubicBezTo>
                <a:cubicBezTo>
                  <a:pt x="58" y="13"/>
                  <a:pt x="47" y="17"/>
                  <a:pt x="35" y="17"/>
                </a:cubicBezTo>
                <a:cubicBezTo>
                  <a:pt x="31" y="17"/>
                  <a:pt x="26" y="16"/>
                  <a:pt x="22" y="15"/>
                </a:cubicBezTo>
                <a:cubicBezTo>
                  <a:pt x="17" y="14"/>
                  <a:pt x="13" y="13"/>
                  <a:pt x="14" y="10"/>
                </a:cubicBezTo>
                <a:cubicBezTo>
                  <a:pt x="16" y="6"/>
                  <a:pt x="13" y="3"/>
                  <a:pt x="11" y="0"/>
                </a:cubicBezTo>
              </a:path>
            </a:pathLst>
          </a:custGeom>
          <a:solidFill>
            <a:srgbClr val="759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4" name="Freeform 200"/>
          <p:cNvSpPr>
            <a:spLocks noEditPoints="1"/>
          </p:cNvSpPr>
          <p:nvPr/>
        </p:nvSpPr>
        <p:spPr bwMode="auto">
          <a:xfrm>
            <a:off x="9455150" y="3546475"/>
            <a:ext cx="563563" cy="835025"/>
          </a:xfrm>
          <a:custGeom>
            <a:avLst/>
            <a:gdLst>
              <a:gd name="T0" fmla="*/ 0 w 40"/>
              <a:gd name="T1" fmla="*/ 52 h 59"/>
              <a:gd name="T2" fmla="*/ 5 w 40"/>
              <a:gd name="T3" fmla="*/ 59 h 59"/>
              <a:gd name="T4" fmla="*/ 23 w 40"/>
              <a:gd name="T5" fmla="*/ 59 h 59"/>
              <a:gd name="T6" fmla="*/ 22 w 40"/>
              <a:gd name="T7" fmla="*/ 56 h 59"/>
              <a:gd name="T8" fmla="*/ 19 w 40"/>
              <a:gd name="T9" fmla="*/ 53 h 59"/>
              <a:gd name="T10" fmla="*/ 14 w 40"/>
              <a:gd name="T11" fmla="*/ 53 h 59"/>
              <a:gd name="T12" fmla="*/ 14 w 40"/>
              <a:gd name="T13" fmla="*/ 59 h 59"/>
              <a:gd name="T14" fmla="*/ 7 w 40"/>
              <a:gd name="T15" fmla="*/ 52 h 59"/>
              <a:gd name="T16" fmla="*/ 0 w 40"/>
              <a:gd name="T17" fmla="*/ 52 h 59"/>
              <a:gd name="T18" fmla="*/ 23 w 40"/>
              <a:gd name="T19" fmla="*/ 0 h 59"/>
              <a:gd name="T20" fmla="*/ 16 w 40"/>
              <a:gd name="T21" fmla="*/ 5 h 59"/>
              <a:gd name="T22" fmla="*/ 16 w 40"/>
              <a:gd name="T23" fmla="*/ 14 h 59"/>
              <a:gd name="T24" fmla="*/ 21 w 40"/>
              <a:gd name="T25" fmla="*/ 14 h 59"/>
              <a:gd name="T26" fmla="*/ 21 w 40"/>
              <a:gd name="T27" fmla="*/ 10 h 59"/>
              <a:gd name="T28" fmla="*/ 21 w 40"/>
              <a:gd name="T29" fmla="*/ 5 h 59"/>
              <a:gd name="T30" fmla="*/ 22 w 40"/>
              <a:gd name="T31" fmla="*/ 2 h 59"/>
              <a:gd name="T32" fmla="*/ 23 w 40"/>
              <a:gd name="T33" fmla="*/ 2 h 59"/>
              <a:gd name="T34" fmla="*/ 27 w 40"/>
              <a:gd name="T35" fmla="*/ 3 h 59"/>
              <a:gd name="T36" fmla="*/ 40 w 40"/>
              <a:gd name="T37" fmla="*/ 9 h 59"/>
              <a:gd name="T38" fmla="*/ 40 w 40"/>
              <a:gd name="T39" fmla="*/ 6 h 59"/>
              <a:gd name="T40" fmla="*/ 30 w 40"/>
              <a:gd name="T41" fmla="*/ 1 h 59"/>
              <a:gd name="T42" fmla="*/ 23 w 40"/>
              <a:gd name="T4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 h="59">
                <a:moveTo>
                  <a:pt x="0" y="52"/>
                </a:moveTo>
                <a:cubicBezTo>
                  <a:pt x="4" y="54"/>
                  <a:pt x="6" y="56"/>
                  <a:pt x="5" y="59"/>
                </a:cubicBezTo>
                <a:cubicBezTo>
                  <a:pt x="23" y="59"/>
                  <a:pt x="23" y="59"/>
                  <a:pt x="23" y="59"/>
                </a:cubicBezTo>
                <a:cubicBezTo>
                  <a:pt x="23" y="58"/>
                  <a:pt x="23" y="57"/>
                  <a:pt x="22" y="56"/>
                </a:cubicBezTo>
                <a:cubicBezTo>
                  <a:pt x="21" y="55"/>
                  <a:pt x="20" y="54"/>
                  <a:pt x="19" y="53"/>
                </a:cubicBezTo>
                <a:cubicBezTo>
                  <a:pt x="14" y="53"/>
                  <a:pt x="14" y="53"/>
                  <a:pt x="14" y="53"/>
                </a:cubicBezTo>
                <a:cubicBezTo>
                  <a:pt x="14" y="55"/>
                  <a:pt x="14" y="57"/>
                  <a:pt x="14" y="59"/>
                </a:cubicBezTo>
                <a:cubicBezTo>
                  <a:pt x="12" y="57"/>
                  <a:pt x="10" y="54"/>
                  <a:pt x="7" y="52"/>
                </a:cubicBezTo>
                <a:cubicBezTo>
                  <a:pt x="0" y="52"/>
                  <a:pt x="0" y="52"/>
                  <a:pt x="0" y="52"/>
                </a:cubicBezTo>
                <a:moveTo>
                  <a:pt x="23" y="0"/>
                </a:moveTo>
                <a:cubicBezTo>
                  <a:pt x="19" y="0"/>
                  <a:pt x="16" y="2"/>
                  <a:pt x="16" y="5"/>
                </a:cubicBezTo>
                <a:cubicBezTo>
                  <a:pt x="15" y="8"/>
                  <a:pt x="14" y="11"/>
                  <a:pt x="16" y="14"/>
                </a:cubicBezTo>
                <a:cubicBezTo>
                  <a:pt x="21" y="14"/>
                  <a:pt x="21" y="14"/>
                  <a:pt x="21" y="14"/>
                </a:cubicBezTo>
                <a:cubicBezTo>
                  <a:pt x="20" y="13"/>
                  <a:pt x="20" y="11"/>
                  <a:pt x="21" y="10"/>
                </a:cubicBezTo>
                <a:cubicBezTo>
                  <a:pt x="22" y="8"/>
                  <a:pt x="21" y="7"/>
                  <a:pt x="21" y="5"/>
                </a:cubicBezTo>
                <a:cubicBezTo>
                  <a:pt x="20" y="4"/>
                  <a:pt x="20" y="3"/>
                  <a:pt x="22" y="2"/>
                </a:cubicBezTo>
                <a:cubicBezTo>
                  <a:pt x="22" y="2"/>
                  <a:pt x="23" y="2"/>
                  <a:pt x="23" y="2"/>
                </a:cubicBezTo>
                <a:cubicBezTo>
                  <a:pt x="25" y="2"/>
                  <a:pt x="26" y="3"/>
                  <a:pt x="27" y="3"/>
                </a:cubicBezTo>
                <a:cubicBezTo>
                  <a:pt x="31" y="5"/>
                  <a:pt x="34" y="8"/>
                  <a:pt x="40" y="9"/>
                </a:cubicBezTo>
                <a:cubicBezTo>
                  <a:pt x="40" y="8"/>
                  <a:pt x="40" y="7"/>
                  <a:pt x="40" y="6"/>
                </a:cubicBezTo>
                <a:cubicBezTo>
                  <a:pt x="37" y="5"/>
                  <a:pt x="34" y="3"/>
                  <a:pt x="30" y="1"/>
                </a:cubicBezTo>
                <a:cubicBezTo>
                  <a:pt x="28" y="0"/>
                  <a:pt x="25" y="0"/>
                  <a:pt x="23" y="0"/>
                </a:cubicBezTo>
              </a:path>
            </a:pathLst>
          </a:custGeom>
          <a:solidFill>
            <a:srgbClr val="D8CD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5" name="Freeform 201"/>
          <p:cNvSpPr>
            <a:spLocks noEditPoints="1"/>
          </p:cNvSpPr>
          <p:nvPr/>
        </p:nvSpPr>
        <p:spPr bwMode="auto">
          <a:xfrm>
            <a:off x="8932863" y="3744913"/>
            <a:ext cx="1001713" cy="550863"/>
          </a:xfrm>
          <a:custGeom>
            <a:avLst/>
            <a:gdLst>
              <a:gd name="T0" fmla="*/ 21 w 71"/>
              <a:gd name="T1" fmla="*/ 11 h 39"/>
              <a:gd name="T2" fmla="*/ 17 w 71"/>
              <a:gd name="T3" fmla="*/ 12 h 39"/>
              <a:gd name="T4" fmla="*/ 1 w 71"/>
              <a:gd name="T5" fmla="*/ 20 h 39"/>
              <a:gd name="T6" fmla="*/ 3 w 71"/>
              <a:gd name="T7" fmla="*/ 33 h 39"/>
              <a:gd name="T8" fmla="*/ 4 w 71"/>
              <a:gd name="T9" fmla="*/ 33 h 39"/>
              <a:gd name="T10" fmla="*/ 5 w 71"/>
              <a:gd name="T11" fmla="*/ 33 h 39"/>
              <a:gd name="T12" fmla="*/ 5 w 71"/>
              <a:gd name="T13" fmla="*/ 33 h 39"/>
              <a:gd name="T14" fmla="*/ 8 w 71"/>
              <a:gd name="T15" fmla="*/ 28 h 39"/>
              <a:gd name="T16" fmla="*/ 6 w 71"/>
              <a:gd name="T17" fmla="*/ 21 h 39"/>
              <a:gd name="T18" fmla="*/ 8 w 71"/>
              <a:gd name="T19" fmla="*/ 18 h 39"/>
              <a:gd name="T20" fmla="*/ 21 w 71"/>
              <a:gd name="T21" fmla="*/ 13 h 39"/>
              <a:gd name="T22" fmla="*/ 27 w 71"/>
              <a:gd name="T23" fmla="*/ 19 h 39"/>
              <a:gd name="T24" fmla="*/ 29 w 71"/>
              <a:gd name="T25" fmla="*/ 25 h 39"/>
              <a:gd name="T26" fmla="*/ 35 w 71"/>
              <a:gd name="T27" fmla="*/ 37 h 39"/>
              <a:gd name="T28" fmla="*/ 37 w 71"/>
              <a:gd name="T29" fmla="*/ 38 h 39"/>
              <a:gd name="T30" fmla="*/ 44 w 71"/>
              <a:gd name="T31" fmla="*/ 38 h 39"/>
              <a:gd name="T32" fmla="*/ 37 w 71"/>
              <a:gd name="T33" fmla="*/ 34 h 39"/>
              <a:gd name="T34" fmla="*/ 34 w 71"/>
              <a:gd name="T35" fmla="*/ 26 h 39"/>
              <a:gd name="T36" fmla="*/ 29 w 71"/>
              <a:gd name="T37" fmla="*/ 15 h 39"/>
              <a:gd name="T38" fmla="*/ 21 w 71"/>
              <a:gd name="T39" fmla="*/ 11 h 39"/>
              <a:gd name="T40" fmla="*/ 58 w 71"/>
              <a:gd name="T41" fmla="*/ 0 h 39"/>
              <a:gd name="T42" fmla="*/ 53 w 71"/>
              <a:gd name="T43" fmla="*/ 0 h 39"/>
              <a:gd name="T44" fmla="*/ 60 w 71"/>
              <a:gd name="T45" fmla="*/ 4 h 39"/>
              <a:gd name="T46" fmla="*/ 62 w 71"/>
              <a:gd name="T47" fmla="*/ 8 h 39"/>
              <a:gd name="T48" fmla="*/ 51 w 71"/>
              <a:gd name="T49" fmla="*/ 17 h 39"/>
              <a:gd name="T50" fmla="*/ 46 w 71"/>
              <a:gd name="T51" fmla="*/ 29 h 39"/>
              <a:gd name="T52" fmla="*/ 51 w 71"/>
              <a:gd name="T53" fmla="*/ 39 h 39"/>
              <a:gd name="T54" fmla="*/ 56 w 71"/>
              <a:gd name="T55" fmla="*/ 39 h 39"/>
              <a:gd name="T56" fmla="*/ 55 w 71"/>
              <a:gd name="T57" fmla="*/ 35 h 39"/>
              <a:gd name="T58" fmla="*/ 48 w 71"/>
              <a:gd name="T59" fmla="*/ 25 h 39"/>
              <a:gd name="T60" fmla="*/ 52 w 71"/>
              <a:gd name="T61" fmla="*/ 20 h 39"/>
              <a:gd name="T62" fmla="*/ 60 w 71"/>
              <a:gd name="T63" fmla="*/ 18 h 39"/>
              <a:gd name="T64" fmla="*/ 69 w 71"/>
              <a:gd name="T65" fmla="*/ 8 h 39"/>
              <a:gd name="T66" fmla="*/ 65 w 71"/>
              <a:gd name="T67" fmla="*/ 2 h 39"/>
              <a:gd name="T68" fmla="*/ 58 w 71"/>
              <a:gd name="T6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 h="39">
                <a:moveTo>
                  <a:pt x="21" y="11"/>
                </a:moveTo>
                <a:cubicBezTo>
                  <a:pt x="20" y="11"/>
                  <a:pt x="19" y="11"/>
                  <a:pt x="17" y="12"/>
                </a:cubicBezTo>
                <a:cubicBezTo>
                  <a:pt x="11" y="14"/>
                  <a:pt x="0" y="14"/>
                  <a:pt x="1" y="20"/>
                </a:cubicBezTo>
                <a:cubicBezTo>
                  <a:pt x="2" y="24"/>
                  <a:pt x="1" y="29"/>
                  <a:pt x="3" y="33"/>
                </a:cubicBezTo>
                <a:cubicBezTo>
                  <a:pt x="3" y="33"/>
                  <a:pt x="3" y="33"/>
                  <a:pt x="4" y="33"/>
                </a:cubicBezTo>
                <a:cubicBezTo>
                  <a:pt x="4" y="33"/>
                  <a:pt x="4" y="33"/>
                  <a:pt x="5" y="33"/>
                </a:cubicBezTo>
                <a:cubicBezTo>
                  <a:pt x="5" y="33"/>
                  <a:pt x="5" y="33"/>
                  <a:pt x="5" y="33"/>
                </a:cubicBezTo>
                <a:cubicBezTo>
                  <a:pt x="6" y="32"/>
                  <a:pt x="7" y="30"/>
                  <a:pt x="8" y="28"/>
                </a:cubicBezTo>
                <a:cubicBezTo>
                  <a:pt x="11" y="26"/>
                  <a:pt x="12" y="23"/>
                  <a:pt x="6" y="21"/>
                </a:cubicBezTo>
                <a:cubicBezTo>
                  <a:pt x="2" y="20"/>
                  <a:pt x="5" y="18"/>
                  <a:pt x="8" y="18"/>
                </a:cubicBezTo>
                <a:cubicBezTo>
                  <a:pt x="14" y="17"/>
                  <a:pt x="18" y="16"/>
                  <a:pt x="21" y="13"/>
                </a:cubicBezTo>
                <a:cubicBezTo>
                  <a:pt x="24" y="15"/>
                  <a:pt x="23" y="18"/>
                  <a:pt x="27" y="19"/>
                </a:cubicBezTo>
                <a:cubicBezTo>
                  <a:pt x="31" y="20"/>
                  <a:pt x="30" y="22"/>
                  <a:pt x="29" y="25"/>
                </a:cubicBezTo>
                <a:cubicBezTo>
                  <a:pt x="26" y="30"/>
                  <a:pt x="28" y="34"/>
                  <a:pt x="35" y="37"/>
                </a:cubicBezTo>
                <a:cubicBezTo>
                  <a:pt x="36" y="38"/>
                  <a:pt x="37" y="38"/>
                  <a:pt x="37" y="38"/>
                </a:cubicBezTo>
                <a:cubicBezTo>
                  <a:pt x="44" y="38"/>
                  <a:pt x="44" y="38"/>
                  <a:pt x="44" y="38"/>
                </a:cubicBezTo>
                <a:cubicBezTo>
                  <a:pt x="42" y="37"/>
                  <a:pt x="40" y="35"/>
                  <a:pt x="37" y="34"/>
                </a:cubicBezTo>
                <a:cubicBezTo>
                  <a:pt x="34" y="32"/>
                  <a:pt x="32" y="29"/>
                  <a:pt x="34" y="26"/>
                </a:cubicBezTo>
                <a:cubicBezTo>
                  <a:pt x="37" y="22"/>
                  <a:pt x="33" y="18"/>
                  <a:pt x="29" y="15"/>
                </a:cubicBezTo>
                <a:cubicBezTo>
                  <a:pt x="26" y="13"/>
                  <a:pt x="24" y="11"/>
                  <a:pt x="21" y="11"/>
                </a:cubicBezTo>
                <a:moveTo>
                  <a:pt x="58" y="0"/>
                </a:moveTo>
                <a:cubicBezTo>
                  <a:pt x="53" y="0"/>
                  <a:pt x="53" y="0"/>
                  <a:pt x="53" y="0"/>
                </a:cubicBezTo>
                <a:cubicBezTo>
                  <a:pt x="54" y="2"/>
                  <a:pt x="56" y="3"/>
                  <a:pt x="60" y="4"/>
                </a:cubicBezTo>
                <a:cubicBezTo>
                  <a:pt x="62" y="5"/>
                  <a:pt x="64" y="7"/>
                  <a:pt x="62" y="8"/>
                </a:cubicBezTo>
                <a:cubicBezTo>
                  <a:pt x="59" y="11"/>
                  <a:pt x="57" y="15"/>
                  <a:pt x="51" y="17"/>
                </a:cubicBezTo>
                <a:cubicBezTo>
                  <a:pt x="40" y="20"/>
                  <a:pt x="40" y="23"/>
                  <a:pt x="46" y="29"/>
                </a:cubicBezTo>
                <a:cubicBezTo>
                  <a:pt x="49" y="32"/>
                  <a:pt x="50" y="35"/>
                  <a:pt x="51" y="39"/>
                </a:cubicBezTo>
                <a:cubicBezTo>
                  <a:pt x="56" y="39"/>
                  <a:pt x="56" y="39"/>
                  <a:pt x="56" y="39"/>
                </a:cubicBezTo>
                <a:cubicBezTo>
                  <a:pt x="56" y="37"/>
                  <a:pt x="55" y="36"/>
                  <a:pt x="55" y="35"/>
                </a:cubicBezTo>
                <a:cubicBezTo>
                  <a:pt x="56" y="31"/>
                  <a:pt x="54" y="28"/>
                  <a:pt x="48" y="25"/>
                </a:cubicBezTo>
                <a:cubicBezTo>
                  <a:pt x="44" y="23"/>
                  <a:pt x="46" y="21"/>
                  <a:pt x="52" y="20"/>
                </a:cubicBezTo>
                <a:cubicBezTo>
                  <a:pt x="55" y="20"/>
                  <a:pt x="59" y="20"/>
                  <a:pt x="60" y="18"/>
                </a:cubicBezTo>
                <a:cubicBezTo>
                  <a:pt x="62" y="14"/>
                  <a:pt x="67" y="11"/>
                  <a:pt x="69" y="8"/>
                </a:cubicBezTo>
                <a:cubicBezTo>
                  <a:pt x="71" y="4"/>
                  <a:pt x="70" y="2"/>
                  <a:pt x="65" y="2"/>
                </a:cubicBezTo>
                <a:cubicBezTo>
                  <a:pt x="61" y="1"/>
                  <a:pt x="59" y="1"/>
                  <a:pt x="58" y="0"/>
                </a:cubicBezTo>
              </a:path>
            </a:pathLst>
          </a:custGeom>
          <a:solidFill>
            <a:srgbClr val="D54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6" name="Freeform 202"/>
          <p:cNvSpPr>
            <a:spLocks noEditPoints="1"/>
          </p:cNvSpPr>
          <p:nvPr/>
        </p:nvSpPr>
        <p:spPr bwMode="auto">
          <a:xfrm>
            <a:off x="8297863" y="3009900"/>
            <a:ext cx="1919288" cy="423863"/>
          </a:xfrm>
          <a:custGeom>
            <a:avLst/>
            <a:gdLst>
              <a:gd name="T0" fmla="*/ 87 w 136"/>
              <a:gd name="T1" fmla="*/ 23 h 30"/>
              <a:gd name="T2" fmla="*/ 82 w 136"/>
              <a:gd name="T3" fmla="*/ 24 h 30"/>
              <a:gd name="T4" fmla="*/ 92 w 136"/>
              <a:gd name="T5" fmla="*/ 30 h 30"/>
              <a:gd name="T6" fmla="*/ 102 w 136"/>
              <a:gd name="T7" fmla="*/ 29 h 30"/>
              <a:gd name="T8" fmla="*/ 113 w 136"/>
              <a:gd name="T9" fmla="*/ 28 h 30"/>
              <a:gd name="T10" fmla="*/ 120 w 136"/>
              <a:gd name="T11" fmla="*/ 28 h 30"/>
              <a:gd name="T12" fmla="*/ 130 w 136"/>
              <a:gd name="T13" fmla="*/ 30 h 30"/>
              <a:gd name="T14" fmla="*/ 133 w 136"/>
              <a:gd name="T15" fmla="*/ 29 h 30"/>
              <a:gd name="T16" fmla="*/ 136 w 136"/>
              <a:gd name="T17" fmla="*/ 27 h 30"/>
              <a:gd name="T18" fmla="*/ 136 w 136"/>
              <a:gd name="T19" fmla="*/ 27 h 30"/>
              <a:gd name="T20" fmla="*/ 115 w 136"/>
              <a:gd name="T21" fmla="*/ 24 h 30"/>
              <a:gd name="T22" fmla="*/ 110 w 136"/>
              <a:gd name="T23" fmla="*/ 24 h 30"/>
              <a:gd name="T24" fmla="*/ 104 w 136"/>
              <a:gd name="T25" fmla="*/ 25 h 30"/>
              <a:gd name="T26" fmla="*/ 93 w 136"/>
              <a:gd name="T27" fmla="*/ 27 h 30"/>
              <a:gd name="T28" fmla="*/ 92 w 136"/>
              <a:gd name="T29" fmla="*/ 27 h 30"/>
              <a:gd name="T30" fmla="*/ 87 w 136"/>
              <a:gd name="T31" fmla="*/ 23 h 30"/>
              <a:gd name="T32" fmla="*/ 87 w 136"/>
              <a:gd name="T33" fmla="*/ 23 h 30"/>
              <a:gd name="T34" fmla="*/ 19 w 136"/>
              <a:gd name="T35" fmla="*/ 0 h 30"/>
              <a:gd name="T36" fmla="*/ 17 w 136"/>
              <a:gd name="T37" fmla="*/ 0 h 30"/>
              <a:gd name="T38" fmla="*/ 4 w 136"/>
              <a:gd name="T39" fmla="*/ 4 h 30"/>
              <a:gd name="T40" fmla="*/ 0 w 136"/>
              <a:gd name="T41" fmla="*/ 5 h 30"/>
              <a:gd name="T42" fmla="*/ 2 w 136"/>
              <a:gd name="T43" fmla="*/ 8 h 30"/>
              <a:gd name="T44" fmla="*/ 9 w 136"/>
              <a:gd name="T45" fmla="*/ 6 h 30"/>
              <a:gd name="T46" fmla="*/ 13 w 136"/>
              <a:gd name="T47" fmla="*/ 5 h 30"/>
              <a:gd name="T48" fmla="*/ 18 w 136"/>
              <a:gd name="T49" fmla="*/ 9 h 30"/>
              <a:gd name="T50" fmla="*/ 19 w 136"/>
              <a:gd name="T51" fmla="*/ 12 h 30"/>
              <a:gd name="T52" fmla="*/ 23 w 136"/>
              <a:gd name="T53" fmla="*/ 10 h 30"/>
              <a:gd name="T54" fmla="*/ 24 w 136"/>
              <a:gd name="T55" fmla="*/ 4 h 30"/>
              <a:gd name="T56" fmla="*/ 19 w 136"/>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6" h="30">
                <a:moveTo>
                  <a:pt x="87" y="23"/>
                </a:moveTo>
                <a:cubicBezTo>
                  <a:pt x="82" y="24"/>
                  <a:pt x="82" y="24"/>
                  <a:pt x="82" y="24"/>
                </a:cubicBezTo>
                <a:cubicBezTo>
                  <a:pt x="83" y="28"/>
                  <a:pt x="86" y="30"/>
                  <a:pt x="92" y="30"/>
                </a:cubicBezTo>
                <a:cubicBezTo>
                  <a:pt x="95" y="30"/>
                  <a:pt x="98" y="30"/>
                  <a:pt x="102" y="29"/>
                </a:cubicBezTo>
                <a:cubicBezTo>
                  <a:pt x="106" y="28"/>
                  <a:pt x="109" y="28"/>
                  <a:pt x="113" y="28"/>
                </a:cubicBezTo>
                <a:cubicBezTo>
                  <a:pt x="115" y="28"/>
                  <a:pt x="118" y="28"/>
                  <a:pt x="120" y="28"/>
                </a:cubicBezTo>
                <a:cubicBezTo>
                  <a:pt x="123" y="29"/>
                  <a:pt x="127" y="30"/>
                  <a:pt x="130" y="30"/>
                </a:cubicBezTo>
                <a:cubicBezTo>
                  <a:pt x="131" y="30"/>
                  <a:pt x="132" y="29"/>
                  <a:pt x="133" y="29"/>
                </a:cubicBezTo>
                <a:cubicBezTo>
                  <a:pt x="134" y="29"/>
                  <a:pt x="135" y="28"/>
                  <a:pt x="136" y="27"/>
                </a:cubicBezTo>
                <a:cubicBezTo>
                  <a:pt x="136" y="27"/>
                  <a:pt x="136" y="27"/>
                  <a:pt x="136" y="27"/>
                </a:cubicBezTo>
                <a:cubicBezTo>
                  <a:pt x="129" y="26"/>
                  <a:pt x="122" y="25"/>
                  <a:pt x="115" y="24"/>
                </a:cubicBezTo>
                <a:cubicBezTo>
                  <a:pt x="113" y="24"/>
                  <a:pt x="112" y="24"/>
                  <a:pt x="110" y="24"/>
                </a:cubicBezTo>
                <a:cubicBezTo>
                  <a:pt x="108" y="24"/>
                  <a:pt x="106" y="24"/>
                  <a:pt x="104" y="25"/>
                </a:cubicBezTo>
                <a:cubicBezTo>
                  <a:pt x="101" y="26"/>
                  <a:pt x="97" y="27"/>
                  <a:pt x="93" y="27"/>
                </a:cubicBezTo>
                <a:cubicBezTo>
                  <a:pt x="93" y="27"/>
                  <a:pt x="92" y="27"/>
                  <a:pt x="92" y="27"/>
                </a:cubicBezTo>
                <a:cubicBezTo>
                  <a:pt x="86" y="27"/>
                  <a:pt x="85" y="26"/>
                  <a:pt x="87" y="23"/>
                </a:cubicBezTo>
                <a:cubicBezTo>
                  <a:pt x="87" y="23"/>
                  <a:pt x="87" y="23"/>
                  <a:pt x="87" y="23"/>
                </a:cubicBezTo>
                <a:moveTo>
                  <a:pt x="19" y="0"/>
                </a:moveTo>
                <a:cubicBezTo>
                  <a:pt x="19" y="0"/>
                  <a:pt x="18" y="0"/>
                  <a:pt x="17" y="0"/>
                </a:cubicBezTo>
                <a:cubicBezTo>
                  <a:pt x="12" y="1"/>
                  <a:pt x="8" y="3"/>
                  <a:pt x="4" y="4"/>
                </a:cubicBezTo>
                <a:cubicBezTo>
                  <a:pt x="3" y="4"/>
                  <a:pt x="1" y="4"/>
                  <a:pt x="0" y="5"/>
                </a:cubicBezTo>
                <a:cubicBezTo>
                  <a:pt x="1" y="6"/>
                  <a:pt x="1" y="7"/>
                  <a:pt x="2" y="8"/>
                </a:cubicBezTo>
                <a:cubicBezTo>
                  <a:pt x="4" y="7"/>
                  <a:pt x="6" y="7"/>
                  <a:pt x="9" y="6"/>
                </a:cubicBezTo>
                <a:cubicBezTo>
                  <a:pt x="11" y="5"/>
                  <a:pt x="12" y="5"/>
                  <a:pt x="13" y="5"/>
                </a:cubicBezTo>
                <a:cubicBezTo>
                  <a:pt x="16" y="5"/>
                  <a:pt x="18" y="6"/>
                  <a:pt x="18" y="9"/>
                </a:cubicBezTo>
                <a:cubicBezTo>
                  <a:pt x="18" y="10"/>
                  <a:pt x="18" y="11"/>
                  <a:pt x="19" y="12"/>
                </a:cubicBezTo>
                <a:cubicBezTo>
                  <a:pt x="23" y="10"/>
                  <a:pt x="23" y="10"/>
                  <a:pt x="23" y="10"/>
                </a:cubicBezTo>
                <a:cubicBezTo>
                  <a:pt x="23" y="8"/>
                  <a:pt x="24" y="6"/>
                  <a:pt x="24" y="4"/>
                </a:cubicBezTo>
                <a:cubicBezTo>
                  <a:pt x="25" y="2"/>
                  <a:pt x="23" y="0"/>
                  <a:pt x="19"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7" name="Freeform 203"/>
          <p:cNvSpPr>
            <a:spLocks/>
          </p:cNvSpPr>
          <p:nvPr/>
        </p:nvSpPr>
        <p:spPr bwMode="auto">
          <a:xfrm>
            <a:off x="8566150" y="3081338"/>
            <a:ext cx="987425" cy="338138"/>
          </a:xfrm>
          <a:custGeom>
            <a:avLst/>
            <a:gdLst>
              <a:gd name="T0" fmla="*/ 58 w 70"/>
              <a:gd name="T1" fmla="*/ 0 h 24"/>
              <a:gd name="T2" fmla="*/ 56 w 70"/>
              <a:gd name="T3" fmla="*/ 1 h 24"/>
              <a:gd name="T4" fmla="*/ 52 w 70"/>
              <a:gd name="T5" fmla="*/ 4 h 24"/>
              <a:gd name="T6" fmla="*/ 55 w 70"/>
              <a:gd name="T7" fmla="*/ 8 h 24"/>
              <a:gd name="T8" fmla="*/ 52 w 70"/>
              <a:gd name="T9" fmla="*/ 14 h 24"/>
              <a:gd name="T10" fmla="*/ 46 w 70"/>
              <a:gd name="T11" fmla="*/ 15 h 24"/>
              <a:gd name="T12" fmla="*/ 26 w 70"/>
              <a:gd name="T13" fmla="*/ 20 h 24"/>
              <a:gd name="T14" fmla="*/ 13 w 70"/>
              <a:gd name="T15" fmla="*/ 19 h 24"/>
              <a:gd name="T16" fmla="*/ 8 w 70"/>
              <a:gd name="T17" fmla="*/ 16 h 24"/>
              <a:gd name="T18" fmla="*/ 11 w 70"/>
              <a:gd name="T19" fmla="*/ 12 h 24"/>
              <a:gd name="T20" fmla="*/ 10 w 70"/>
              <a:gd name="T21" fmla="*/ 9 h 24"/>
              <a:gd name="T22" fmla="*/ 4 w 70"/>
              <a:gd name="T23" fmla="*/ 5 h 24"/>
              <a:gd name="T24" fmla="*/ 0 w 70"/>
              <a:gd name="T25" fmla="*/ 7 h 24"/>
              <a:gd name="T26" fmla="*/ 3 w 70"/>
              <a:gd name="T27" fmla="*/ 17 h 24"/>
              <a:gd name="T28" fmla="*/ 11 w 70"/>
              <a:gd name="T29" fmla="*/ 22 h 24"/>
              <a:gd name="T30" fmla="*/ 24 w 70"/>
              <a:gd name="T31" fmla="*/ 24 h 24"/>
              <a:gd name="T32" fmla="*/ 57 w 70"/>
              <a:gd name="T33" fmla="*/ 15 h 24"/>
              <a:gd name="T34" fmla="*/ 61 w 70"/>
              <a:gd name="T35" fmla="*/ 10 h 24"/>
              <a:gd name="T36" fmla="*/ 63 w 70"/>
              <a:gd name="T37" fmla="*/ 15 h 24"/>
              <a:gd name="T38" fmla="*/ 63 w 70"/>
              <a:gd name="T39" fmla="*/ 19 h 24"/>
              <a:gd name="T40" fmla="*/ 68 w 70"/>
              <a:gd name="T41" fmla="*/ 18 h 24"/>
              <a:gd name="T42" fmla="*/ 68 w 70"/>
              <a:gd name="T43" fmla="*/ 11 h 24"/>
              <a:gd name="T44" fmla="*/ 62 w 70"/>
              <a:gd name="T45" fmla="*/ 2 h 24"/>
              <a:gd name="T46" fmla="*/ 58 w 70"/>
              <a:gd name="T4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0" h="24">
                <a:moveTo>
                  <a:pt x="58" y="0"/>
                </a:moveTo>
                <a:cubicBezTo>
                  <a:pt x="57" y="0"/>
                  <a:pt x="57" y="0"/>
                  <a:pt x="56" y="1"/>
                </a:cubicBezTo>
                <a:cubicBezTo>
                  <a:pt x="53" y="1"/>
                  <a:pt x="52" y="2"/>
                  <a:pt x="52" y="4"/>
                </a:cubicBezTo>
                <a:cubicBezTo>
                  <a:pt x="53" y="5"/>
                  <a:pt x="54" y="6"/>
                  <a:pt x="55" y="8"/>
                </a:cubicBezTo>
                <a:cubicBezTo>
                  <a:pt x="58" y="11"/>
                  <a:pt x="57" y="12"/>
                  <a:pt x="52" y="14"/>
                </a:cubicBezTo>
                <a:cubicBezTo>
                  <a:pt x="50" y="14"/>
                  <a:pt x="47" y="14"/>
                  <a:pt x="46" y="15"/>
                </a:cubicBezTo>
                <a:cubicBezTo>
                  <a:pt x="40" y="19"/>
                  <a:pt x="33" y="20"/>
                  <a:pt x="26" y="20"/>
                </a:cubicBezTo>
                <a:cubicBezTo>
                  <a:pt x="22" y="20"/>
                  <a:pt x="17" y="20"/>
                  <a:pt x="13" y="19"/>
                </a:cubicBezTo>
                <a:cubicBezTo>
                  <a:pt x="9" y="19"/>
                  <a:pt x="7" y="18"/>
                  <a:pt x="8" y="16"/>
                </a:cubicBezTo>
                <a:cubicBezTo>
                  <a:pt x="9" y="14"/>
                  <a:pt x="10" y="13"/>
                  <a:pt x="11" y="12"/>
                </a:cubicBezTo>
                <a:cubicBezTo>
                  <a:pt x="11" y="11"/>
                  <a:pt x="12" y="9"/>
                  <a:pt x="10" y="9"/>
                </a:cubicBezTo>
                <a:cubicBezTo>
                  <a:pt x="6" y="8"/>
                  <a:pt x="5" y="6"/>
                  <a:pt x="4" y="5"/>
                </a:cubicBezTo>
                <a:cubicBezTo>
                  <a:pt x="0" y="7"/>
                  <a:pt x="0" y="7"/>
                  <a:pt x="0" y="7"/>
                </a:cubicBezTo>
                <a:cubicBezTo>
                  <a:pt x="2" y="10"/>
                  <a:pt x="5" y="13"/>
                  <a:pt x="3" y="17"/>
                </a:cubicBezTo>
                <a:cubicBezTo>
                  <a:pt x="2" y="20"/>
                  <a:pt x="6" y="21"/>
                  <a:pt x="11" y="22"/>
                </a:cubicBezTo>
                <a:cubicBezTo>
                  <a:pt x="15" y="23"/>
                  <a:pt x="20" y="24"/>
                  <a:pt x="24" y="24"/>
                </a:cubicBezTo>
                <a:cubicBezTo>
                  <a:pt x="36" y="24"/>
                  <a:pt x="47" y="20"/>
                  <a:pt x="57" y="15"/>
                </a:cubicBezTo>
                <a:cubicBezTo>
                  <a:pt x="60" y="14"/>
                  <a:pt x="61" y="12"/>
                  <a:pt x="61" y="10"/>
                </a:cubicBezTo>
                <a:cubicBezTo>
                  <a:pt x="62" y="11"/>
                  <a:pt x="63" y="13"/>
                  <a:pt x="63" y="15"/>
                </a:cubicBezTo>
                <a:cubicBezTo>
                  <a:pt x="63" y="17"/>
                  <a:pt x="63" y="18"/>
                  <a:pt x="63" y="19"/>
                </a:cubicBezTo>
                <a:cubicBezTo>
                  <a:pt x="68" y="18"/>
                  <a:pt x="68" y="18"/>
                  <a:pt x="68" y="18"/>
                </a:cubicBezTo>
                <a:cubicBezTo>
                  <a:pt x="69" y="16"/>
                  <a:pt x="70" y="13"/>
                  <a:pt x="68" y="11"/>
                </a:cubicBezTo>
                <a:cubicBezTo>
                  <a:pt x="64" y="9"/>
                  <a:pt x="62" y="6"/>
                  <a:pt x="62" y="2"/>
                </a:cubicBezTo>
                <a:cubicBezTo>
                  <a:pt x="62" y="1"/>
                  <a:pt x="60" y="0"/>
                  <a:pt x="58" y="0"/>
                </a:cubicBezTo>
              </a:path>
            </a:pathLst>
          </a:custGeom>
          <a:solidFill>
            <a:srgbClr val="668A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8" name="Freeform 204"/>
          <p:cNvSpPr>
            <a:spLocks/>
          </p:cNvSpPr>
          <p:nvPr/>
        </p:nvSpPr>
        <p:spPr bwMode="auto">
          <a:xfrm>
            <a:off x="10018713" y="3419475"/>
            <a:ext cx="184150" cy="227013"/>
          </a:xfrm>
          <a:custGeom>
            <a:avLst/>
            <a:gdLst>
              <a:gd name="T0" fmla="*/ 13 w 13"/>
              <a:gd name="T1" fmla="*/ 0 h 16"/>
              <a:gd name="T2" fmla="*/ 11 w 13"/>
              <a:gd name="T3" fmla="*/ 0 h 16"/>
              <a:gd name="T4" fmla="*/ 0 w 13"/>
              <a:gd name="T5" fmla="*/ 15 h 16"/>
              <a:gd name="T6" fmla="*/ 2 w 13"/>
              <a:gd name="T7" fmla="*/ 16 h 16"/>
              <a:gd name="T8" fmla="*/ 13 w 13"/>
              <a:gd name="T9" fmla="*/ 0 h 16"/>
            </a:gdLst>
            <a:ahLst/>
            <a:cxnLst>
              <a:cxn ang="0">
                <a:pos x="T0" y="T1"/>
              </a:cxn>
              <a:cxn ang="0">
                <a:pos x="T2" y="T3"/>
              </a:cxn>
              <a:cxn ang="0">
                <a:pos x="T4" y="T5"/>
              </a:cxn>
              <a:cxn ang="0">
                <a:pos x="T6" y="T7"/>
              </a:cxn>
              <a:cxn ang="0">
                <a:pos x="T8" y="T9"/>
              </a:cxn>
            </a:cxnLst>
            <a:rect l="0" t="0" r="r" b="b"/>
            <a:pathLst>
              <a:path w="13" h="16">
                <a:moveTo>
                  <a:pt x="13" y="0"/>
                </a:moveTo>
                <a:cubicBezTo>
                  <a:pt x="13" y="0"/>
                  <a:pt x="12" y="0"/>
                  <a:pt x="11" y="0"/>
                </a:cubicBezTo>
                <a:cubicBezTo>
                  <a:pt x="4" y="5"/>
                  <a:pt x="0" y="9"/>
                  <a:pt x="0" y="15"/>
                </a:cubicBezTo>
                <a:cubicBezTo>
                  <a:pt x="0" y="16"/>
                  <a:pt x="1" y="16"/>
                  <a:pt x="2" y="16"/>
                </a:cubicBezTo>
                <a:cubicBezTo>
                  <a:pt x="7" y="11"/>
                  <a:pt x="12" y="6"/>
                  <a:pt x="13" y="0"/>
                </a:cubicBezTo>
              </a:path>
            </a:pathLst>
          </a:custGeom>
          <a:solidFill>
            <a:srgbClr val="D9CE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7" name="Freeform 206"/>
          <p:cNvSpPr>
            <a:spLocks/>
          </p:cNvSpPr>
          <p:nvPr/>
        </p:nvSpPr>
        <p:spPr bwMode="auto">
          <a:xfrm>
            <a:off x="10018713" y="3632200"/>
            <a:ext cx="28575" cy="42863"/>
          </a:xfrm>
          <a:custGeom>
            <a:avLst/>
            <a:gdLst>
              <a:gd name="T0" fmla="*/ 0 w 2"/>
              <a:gd name="T1" fmla="*/ 0 h 3"/>
              <a:gd name="T2" fmla="*/ 0 w 2"/>
              <a:gd name="T3" fmla="*/ 3 h 3"/>
              <a:gd name="T4" fmla="*/ 0 w 2"/>
              <a:gd name="T5" fmla="*/ 3 h 3"/>
              <a:gd name="T6" fmla="*/ 2 w 2"/>
              <a:gd name="T7" fmla="*/ 1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2"/>
                  <a:pt x="0" y="3"/>
                </a:cubicBezTo>
                <a:cubicBezTo>
                  <a:pt x="0" y="3"/>
                  <a:pt x="0" y="3"/>
                  <a:pt x="0" y="3"/>
                </a:cubicBezTo>
                <a:cubicBezTo>
                  <a:pt x="1" y="2"/>
                  <a:pt x="1" y="2"/>
                  <a:pt x="2" y="1"/>
                </a:cubicBezTo>
                <a:cubicBezTo>
                  <a:pt x="1" y="1"/>
                  <a:pt x="0" y="1"/>
                  <a:pt x="0" y="0"/>
                </a:cubicBezTo>
              </a:path>
            </a:pathLst>
          </a:custGeom>
          <a:solidFill>
            <a:srgbClr val="DAD0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8" name="Freeform 207"/>
          <p:cNvSpPr>
            <a:spLocks/>
          </p:cNvSpPr>
          <p:nvPr/>
        </p:nvSpPr>
        <p:spPr bwMode="auto">
          <a:xfrm>
            <a:off x="10174288" y="3390900"/>
            <a:ext cx="42863" cy="28575"/>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1"/>
                  <a:pt x="1" y="2"/>
                  <a:pt x="0" y="2"/>
                </a:cubicBezTo>
                <a:cubicBezTo>
                  <a:pt x="1" y="2"/>
                  <a:pt x="2" y="2"/>
                  <a:pt x="2" y="2"/>
                </a:cubicBezTo>
                <a:cubicBezTo>
                  <a:pt x="3" y="1"/>
                  <a:pt x="3" y="1"/>
                  <a:pt x="3" y="0"/>
                </a:cubicBezTo>
              </a:path>
            </a:pathLst>
          </a:custGeom>
          <a:solidFill>
            <a:srgbClr val="C0B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4" name="Freeform 212"/>
          <p:cNvSpPr>
            <a:spLocks/>
          </p:cNvSpPr>
          <p:nvPr/>
        </p:nvSpPr>
        <p:spPr bwMode="auto">
          <a:xfrm>
            <a:off x="11487150" y="3505200"/>
            <a:ext cx="98425" cy="55563"/>
          </a:xfrm>
          <a:custGeom>
            <a:avLst/>
            <a:gdLst>
              <a:gd name="T0" fmla="*/ 0 w 7"/>
              <a:gd name="T1" fmla="*/ 0 h 4"/>
              <a:gd name="T2" fmla="*/ 1 w 7"/>
              <a:gd name="T3" fmla="*/ 3 h 4"/>
              <a:gd name="T4" fmla="*/ 4 w 7"/>
              <a:gd name="T5" fmla="*/ 4 h 4"/>
              <a:gd name="T6" fmla="*/ 5 w 7"/>
              <a:gd name="T7" fmla="*/ 4 h 4"/>
              <a:gd name="T8" fmla="*/ 5 w 7"/>
              <a:gd name="T9" fmla="*/ 1 h 4"/>
              <a:gd name="T10" fmla="*/ 5 w 7"/>
              <a:gd name="T11" fmla="*/ 0 h 4"/>
              <a:gd name="T12" fmla="*/ 5 w 7"/>
              <a:gd name="T13" fmla="*/ 0 h 4"/>
              <a:gd name="T14" fmla="*/ 2 w 7"/>
              <a:gd name="T15" fmla="*/ 1 h 4"/>
              <a:gd name="T16" fmla="*/ 0 w 7"/>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0" y="0"/>
                </a:moveTo>
                <a:cubicBezTo>
                  <a:pt x="0" y="1"/>
                  <a:pt x="0" y="2"/>
                  <a:pt x="1" y="3"/>
                </a:cubicBezTo>
                <a:cubicBezTo>
                  <a:pt x="1" y="4"/>
                  <a:pt x="2" y="4"/>
                  <a:pt x="4" y="4"/>
                </a:cubicBezTo>
                <a:cubicBezTo>
                  <a:pt x="4" y="4"/>
                  <a:pt x="4" y="4"/>
                  <a:pt x="5" y="4"/>
                </a:cubicBezTo>
                <a:cubicBezTo>
                  <a:pt x="7" y="4"/>
                  <a:pt x="6" y="2"/>
                  <a:pt x="5" y="1"/>
                </a:cubicBezTo>
                <a:cubicBezTo>
                  <a:pt x="5" y="1"/>
                  <a:pt x="5" y="1"/>
                  <a:pt x="5" y="0"/>
                </a:cubicBezTo>
                <a:cubicBezTo>
                  <a:pt x="5" y="0"/>
                  <a:pt x="5" y="0"/>
                  <a:pt x="5" y="0"/>
                </a:cubicBezTo>
                <a:cubicBezTo>
                  <a:pt x="4" y="1"/>
                  <a:pt x="3" y="1"/>
                  <a:pt x="2" y="1"/>
                </a:cubicBezTo>
                <a:cubicBezTo>
                  <a:pt x="2" y="1"/>
                  <a:pt x="1" y="1"/>
                  <a:pt x="0" y="0"/>
                </a:cubicBezTo>
              </a:path>
            </a:pathLst>
          </a:custGeom>
          <a:solidFill>
            <a:srgbClr val="E353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5" name="Freeform 213"/>
          <p:cNvSpPr>
            <a:spLocks/>
          </p:cNvSpPr>
          <p:nvPr/>
        </p:nvSpPr>
        <p:spPr bwMode="auto">
          <a:xfrm>
            <a:off x="11487150" y="3505200"/>
            <a:ext cx="69850" cy="14288"/>
          </a:xfrm>
          <a:custGeom>
            <a:avLst/>
            <a:gdLst>
              <a:gd name="T0" fmla="*/ 0 w 5"/>
              <a:gd name="T1" fmla="*/ 0 h 1"/>
              <a:gd name="T2" fmla="*/ 0 w 5"/>
              <a:gd name="T3" fmla="*/ 0 h 1"/>
              <a:gd name="T4" fmla="*/ 2 w 5"/>
              <a:gd name="T5" fmla="*/ 1 h 1"/>
              <a:gd name="T6" fmla="*/ 5 w 5"/>
              <a:gd name="T7" fmla="*/ 0 h 1"/>
              <a:gd name="T8" fmla="*/ 5 w 5"/>
              <a:gd name="T9" fmla="*/ 0 h 1"/>
              <a:gd name="T10" fmla="*/ 5 w 5"/>
              <a:gd name="T11" fmla="*/ 0 h 1"/>
              <a:gd name="T12" fmla="*/ 0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0" y="0"/>
                </a:moveTo>
                <a:cubicBezTo>
                  <a:pt x="0" y="0"/>
                  <a:pt x="0" y="0"/>
                  <a:pt x="0" y="0"/>
                </a:cubicBezTo>
                <a:cubicBezTo>
                  <a:pt x="1" y="1"/>
                  <a:pt x="2" y="1"/>
                  <a:pt x="2" y="1"/>
                </a:cubicBezTo>
                <a:cubicBezTo>
                  <a:pt x="3" y="1"/>
                  <a:pt x="4" y="1"/>
                  <a:pt x="5" y="0"/>
                </a:cubicBezTo>
                <a:cubicBezTo>
                  <a:pt x="5" y="0"/>
                  <a:pt x="5" y="0"/>
                  <a:pt x="5" y="0"/>
                </a:cubicBezTo>
                <a:cubicBezTo>
                  <a:pt x="5" y="0"/>
                  <a:pt x="5" y="0"/>
                  <a:pt x="5" y="0"/>
                </a:cubicBezTo>
                <a:cubicBezTo>
                  <a:pt x="3" y="0"/>
                  <a:pt x="2" y="0"/>
                  <a:pt x="0" y="0"/>
                </a:cubicBezTo>
              </a:path>
            </a:pathLst>
          </a:custGeom>
          <a:solidFill>
            <a:srgbClr val="D85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6" name="Freeform 214"/>
          <p:cNvSpPr>
            <a:spLocks/>
          </p:cNvSpPr>
          <p:nvPr/>
        </p:nvSpPr>
        <p:spPr bwMode="auto">
          <a:xfrm>
            <a:off x="1143000" y="1498600"/>
            <a:ext cx="831850" cy="677863"/>
          </a:xfrm>
          <a:custGeom>
            <a:avLst/>
            <a:gdLst>
              <a:gd name="T0" fmla="*/ 25 w 59"/>
              <a:gd name="T1" fmla="*/ 0 h 48"/>
              <a:gd name="T2" fmla="*/ 22 w 59"/>
              <a:gd name="T3" fmla="*/ 1 h 48"/>
              <a:gd name="T4" fmla="*/ 15 w 59"/>
              <a:gd name="T5" fmla="*/ 2 h 48"/>
              <a:gd name="T6" fmla="*/ 16 w 59"/>
              <a:gd name="T7" fmla="*/ 7 h 48"/>
              <a:gd name="T8" fmla="*/ 9 w 59"/>
              <a:gd name="T9" fmla="*/ 11 h 48"/>
              <a:gd name="T10" fmla="*/ 7 w 59"/>
              <a:gd name="T11" fmla="*/ 11 h 48"/>
              <a:gd name="T12" fmla="*/ 0 w 59"/>
              <a:gd name="T13" fmla="*/ 14 h 48"/>
              <a:gd name="T14" fmla="*/ 9 w 59"/>
              <a:gd name="T15" fmla="*/ 19 h 48"/>
              <a:gd name="T16" fmla="*/ 21 w 59"/>
              <a:gd name="T17" fmla="*/ 21 h 48"/>
              <a:gd name="T18" fmla="*/ 16 w 59"/>
              <a:gd name="T19" fmla="*/ 39 h 48"/>
              <a:gd name="T20" fmla="*/ 12 w 59"/>
              <a:gd name="T21" fmla="*/ 44 h 48"/>
              <a:gd name="T22" fmla="*/ 9 w 59"/>
              <a:gd name="T23" fmla="*/ 44 h 48"/>
              <a:gd name="T24" fmla="*/ 17 w 59"/>
              <a:gd name="T25" fmla="*/ 48 h 48"/>
              <a:gd name="T26" fmla="*/ 20 w 59"/>
              <a:gd name="T27" fmla="*/ 45 h 48"/>
              <a:gd name="T28" fmla="*/ 29 w 59"/>
              <a:gd name="T29" fmla="*/ 40 h 48"/>
              <a:gd name="T30" fmla="*/ 39 w 59"/>
              <a:gd name="T31" fmla="*/ 34 h 48"/>
              <a:gd name="T32" fmla="*/ 51 w 59"/>
              <a:gd name="T33" fmla="*/ 25 h 48"/>
              <a:gd name="T34" fmla="*/ 58 w 59"/>
              <a:gd name="T35" fmla="*/ 21 h 48"/>
              <a:gd name="T36" fmla="*/ 59 w 59"/>
              <a:gd name="T37" fmla="*/ 21 h 48"/>
              <a:gd name="T38" fmla="*/ 25 w 59"/>
              <a:gd name="T3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8">
                <a:moveTo>
                  <a:pt x="25" y="0"/>
                </a:moveTo>
                <a:cubicBezTo>
                  <a:pt x="24" y="1"/>
                  <a:pt x="23" y="1"/>
                  <a:pt x="22" y="1"/>
                </a:cubicBezTo>
                <a:cubicBezTo>
                  <a:pt x="20" y="1"/>
                  <a:pt x="17" y="1"/>
                  <a:pt x="15" y="2"/>
                </a:cubicBezTo>
                <a:cubicBezTo>
                  <a:pt x="13" y="4"/>
                  <a:pt x="16" y="5"/>
                  <a:pt x="16" y="7"/>
                </a:cubicBezTo>
                <a:cubicBezTo>
                  <a:pt x="18" y="10"/>
                  <a:pt x="17" y="11"/>
                  <a:pt x="9" y="11"/>
                </a:cubicBezTo>
                <a:cubicBezTo>
                  <a:pt x="9" y="11"/>
                  <a:pt x="8" y="11"/>
                  <a:pt x="7" y="11"/>
                </a:cubicBezTo>
                <a:cubicBezTo>
                  <a:pt x="4" y="11"/>
                  <a:pt x="1" y="11"/>
                  <a:pt x="0" y="14"/>
                </a:cubicBezTo>
                <a:cubicBezTo>
                  <a:pt x="0" y="16"/>
                  <a:pt x="3" y="18"/>
                  <a:pt x="9" y="19"/>
                </a:cubicBezTo>
                <a:cubicBezTo>
                  <a:pt x="13" y="19"/>
                  <a:pt x="18" y="19"/>
                  <a:pt x="21" y="21"/>
                </a:cubicBezTo>
                <a:cubicBezTo>
                  <a:pt x="19" y="27"/>
                  <a:pt x="15" y="33"/>
                  <a:pt x="16" y="39"/>
                </a:cubicBezTo>
                <a:cubicBezTo>
                  <a:pt x="17" y="41"/>
                  <a:pt x="15" y="43"/>
                  <a:pt x="12" y="44"/>
                </a:cubicBezTo>
                <a:cubicBezTo>
                  <a:pt x="10" y="44"/>
                  <a:pt x="9" y="44"/>
                  <a:pt x="9" y="44"/>
                </a:cubicBezTo>
                <a:cubicBezTo>
                  <a:pt x="17" y="48"/>
                  <a:pt x="17" y="48"/>
                  <a:pt x="17" y="48"/>
                </a:cubicBezTo>
                <a:cubicBezTo>
                  <a:pt x="19" y="47"/>
                  <a:pt x="20" y="46"/>
                  <a:pt x="20" y="45"/>
                </a:cubicBezTo>
                <a:cubicBezTo>
                  <a:pt x="21" y="42"/>
                  <a:pt x="25" y="41"/>
                  <a:pt x="29" y="40"/>
                </a:cubicBezTo>
                <a:cubicBezTo>
                  <a:pt x="35" y="39"/>
                  <a:pt x="38" y="37"/>
                  <a:pt x="39" y="34"/>
                </a:cubicBezTo>
                <a:cubicBezTo>
                  <a:pt x="40" y="29"/>
                  <a:pt x="44" y="27"/>
                  <a:pt x="51" y="25"/>
                </a:cubicBezTo>
                <a:cubicBezTo>
                  <a:pt x="54" y="24"/>
                  <a:pt x="57" y="23"/>
                  <a:pt x="58" y="21"/>
                </a:cubicBezTo>
                <a:cubicBezTo>
                  <a:pt x="58" y="21"/>
                  <a:pt x="59" y="21"/>
                  <a:pt x="59" y="21"/>
                </a:cubicBezTo>
                <a:cubicBezTo>
                  <a:pt x="25" y="0"/>
                  <a:pt x="25" y="0"/>
                  <a:pt x="25" y="0"/>
                </a:cubicBezTo>
              </a:path>
            </a:pathLst>
          </a:custGeom>
          <a:solidFill>
            <a:srgbClr val="E6DC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7" name="Freeform 215"/>
          <p:cNvSpPr>
            <a:spLocks/>
          </p:cNvSpPr>
          <p:nvPr/>
        </p:nvSpPr>
        <p:spPr bwMode="auto">
          <a:xfrm>
            <a:off x="1439863" y="1314450"/>
            <a:ext cx="719138" cy="481013"/>
          </a:xfrm>
          <a:custGeom>
            <a:avLst/>
            <a:gdLst>
              <a:gd name="T0" fmla="*/ 13 w 51"/>
              <a:gd name="T1" fmla="*/ 0 h 34"/>
              <a:gd name="T2" fmla="*/ 12 w 51"/>
              <a:gd name="T3" fmla="*/ 0 h 34"/>
              <a:gd name="T4" fmla="*/ 2 w 51"/>
              <a:gd name="T5" fmla="*/ 5 h 34"/>
              <a:gd name="T6" fmla="*/ 6 w 51"/>
              <a:gd name="T7" fmla="*/ 11 h 34"/>
              <a:gd name="T8" fmla="*/ 7 w 51"/>
              <a:gd name="T9" fmla="*/ 12 h 34"/>
              <a:gd name="T10" fmla="*/ 4 w 51"/>
              <a:gd name="T11" fmla="*/ 13 h 34"/>
              <a:gd name="T12" fmla="*/ 38 w 51"/>
              <a:gd name="T13" fmla="*/ 34 h 34"/>
              <a:gd name="T14" fmla="*/ 39 w 51"/>
              <a:gd name="T15" fmla="*/ 27 h 34"/>
              <a:gd name="T16" fmla="*/ 41 w 51"/>
              <a:gd name="T17" fmla="*/ 22 h 34"/>
              <a:gd name="T18" fmla="*/ 50 w 51"/>
              <a:gd name="T19" fmla="*/ 12 h 34"/>
              <a:gd name="T20" fmla="*/ 45 w 51"/>
              <a:gd name="T21" fmla="*/ 3 h 34"/>
              <a:gd name="T22" fmla="*/ 40 w 51"/>
              <a:gd name="T23" fmla="*/ 1 h 34"/>
              <a:gd name="T24" fmla="*/ 37 w 51"/>
              <a:gd name="T25" fmla="*/ 1 h 34"/>
              <a:gd name="T26" fmla="*/ 30 w 51"/>
              <a:gd name="T27" fmla="*/ 2 h 34"/>
              <a:gd name="T28" fmla="*/ 20 w 51"/>
              <a:gd name="T29" fmla="*/ 1 h 34"/>
              <a:gd name="T30" fmla="*/ 13 w 51"/>
              <a:gd name="T3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 h="34">
                <a:moveTo>
                  <a:pt x="13" y="0"/>
                </a:moveTo>
                <a:cubicBezTo>
                  <a:pt x="13" y="0"/>
                  <a:pt x="12" y="0"/>
                  <a:pt x="12" y="0"/>
                </a:cubicBezTo>
                <a:cubicBezTo>
                  <a:pt x="7" y="1"/>
                  <a:pt x="3" y="2"/>
                  <a:pt x="2" y="5"/>
                </a:cubicBezTo>
                <a:cubicBezTo>
                  <a:pt x="0" y="7"/>
                  <a:pt x="2" y="9"/>
                  <a:pt x="6" y="11"/>
                </a:cubicBezTo>
                <a:cubicBezTo>
                  <a:pt x="7" y="11"/>
                  <a:pt x="8" y="11"/>
                  <a:pt x="7" y="12"/>
                </a:cubicBezTo>
                <a:cubicBezTo>
                  <a:pt x="6" y="13"/>
                  <a:pt x="5" y="13"/>
                  <a:pt x="4" y="13"/>
                </a:cubicBezTo>
                <a:cubicBezTo>
                  <a:pt x="38" y="34"/>
                  <a:pt x="38" y="34"/>
                  <a:pt x="38" y="34"/>
                </a:cubicBezTo>
                <a:cubicBezTo>
                  <a:pt x="40" y="32"/>
                  <a:pt x="43" y="29"/>
                  <a:pt x="39" y="27"/>
                </a:cubicBezTo>
                <a:cubicBezTo>
                  <a:pt x="34" y="24"/>
                  <a:pt x="37" y="22"/>
                  <a:pt x="41" y="22"/>
                </a:cubicBezTo>
                <a:cubicBezTo>
                  <a:pt x="51" y="20"/>
                  <a:pt x="50" y="16"/>
                  <a:pt x="50" y="12"/>
                </a:cubicBezTo>
                <a:cubicBezTo>
                  <a:pt x="50" y="9"/>
                  <a:pt x="47" y="6"/>
                  <a:pt x="45" y="3"/>
                </a:cubicBezTo>
                <a:cubicBezTo>
                  <a:pt x="44" y="2"/>
                  <a:pt x="42" y="1"/>
                  <a:pt x="40" y="1"/>
                </a:cubicBezTo>
                <a:cubicBezTo>
                  <a:pt x="39" y="1"/>
                  <a:pt x="38" y="1"/>
                  <a:pt x="37" y="1"/>
                </a:cubicBezTo>
                <a:cubicBezTo>
                  <a:pt x="35" y="2"/>
                  <a:pt x="32" y="2"/>
                  <a:pt x="30" y="2"/>
                </a:cubicBezTo>
                <a:cubicBezTo>
                  <a:pt x="27" y="2"/>
                  <a:pt x="23" y="2"/>
                  <a:pt x="20" y="1"/>
                </a:cubicBezTo>
                <a:cubicBezTo>
                  <a:pt x="18" y="1"/>
                  <a:pt x="15" y="0"/>
                  <a:pt x="13" y="0"/>
                </a:cubicBezTo>
              </a:path>
            </a:pathLst>
          </a:custGeom>
          <a:solidFill>
            <a:srgbClr val="E4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8" name="Freeform 216"/>
          <p:cNvSpPr>
            <a:spLocks/>
          </p:cNvSpPr>
          <p:nvPr/>
        </p:nvSpPr>
        <p:spPr bwMode="auto">
          <a:xfrm>
            <a:off x="1185863" y="2119313"/>
            <a:ext cx="196850" cy="114300"/>
          </a:xfrm>
          <a:custGeom>
            <a:avLst/>
            <a:gdLst>
              <a:gd name="T0" fmla="*/ 6 w 14"/>
              <a:gd name="T1" fmla="*/ 0 h 8"/>
              <a:gd name="T2" fmla="*/ 2 w 14"/>
              <a:gd name="T3" fmla="*/ 3 h 8"/>
              <a:gd name="T4" fmla="*/ 3 w 14"/>
              <a:gd name="T5" fmla="*/ 7 h 8"/>
              <a:gd name="T6" fmla="*/ 5 w 14"/>
              <a:gd name="T7" fmla="*/ 8 h 8"/>
              <a:gd name="T8" fmla="*/ 9 w 14"/>
              <a:gd name="T9" fmla="*/ 7 h 8"/>
              <a:gd name="T10" fmla="*/ 14 w 14"/>
              <a:gd name="T11" fmla="*/ 4 h 8"/>
              <a:gd name="T12" fmla="*/ 6 w 14"/>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4" h="8">
                <a:moveTo>
                  <a:pt x="6" y="0"/>
                </a:moveTo>
                <a:cubicBezTo>
                  <a:pt x="4" y="1"/>
                  <a:pt x="3" y="2"/>
                  <a:pt x="2" y="3"/>
                </a:cubicBezTo>
                <a:cubicBezTo>
                  <a:pt x="1" y="4"/>
                  <a:pt x="0" y="6"/>
                  <a:pt x="3" y="7"/>
                </a:cubicBezTo>
                <a:cubicBezTo>
                  <a:pt x="3" y="8"/>
                  <a:pt x="4" y="8"/>
                  <a:pt x="5" y="8"/>
                </a:cubicBezTo>
                <a:cubicBezTo>
                  <a:pt x="6" y="8"/>
                  <a:pt x="8" y="7"/>
                  <a:pt x="9" y="7"/>
                </a:cubicBezTo>
                <a:cubicBezTo>
                  <a:pt x="11" y="6"/>
                  <a:pt x="13" y="5"/>
                  <a:pt x="14" y="4"/>
                </a:cubicBezTo>
                <a:cubicBezTo>
                  <a:pt x="6" y="0"/>
                  <a:pt x="6" y="0"/>
                  <a:pt x="6" y="0"/>
                </a:cubicBezTo>
              </a:path>
            </a:pathLst>
          </a:custGeom>
          <a:solidFill>
            <a:srgbClr val="88B1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9" name="Freeform 217"/>
          <p:cNvSpPr>
            <a:spLocks/>
          </p:cNvSpPr>
          <p:nvPr/>
        </p:nvSpPr>
        <p:spPr bwMode="auto">
          <a:xfrm>
            <a:off x="1185863" y="2459038"/>
            <a:ext cx="295275" cy="198438"/>
          </a:xfrm>
          <a:custGeom>
            <a:avLst/>
            <a:gdLst>
              <a:gd name="T0" fmla="*/ 13 w 21"/>
              <a:gd name="T1" fmla="*/ 0 h 14"/>
              <a:gd name="T2" fmla="*/ 5 w 21"/>
              <a:gd name="T3" fmla="*/ 3 h 14"/>
              <a:gd name="T4" fmla="*/ 6 w 21"/>
              <a:gd name="T5" fmla="*/ 9 h 14"/>
              <a:gd name="T6" fmla="*/ 18 w 21"/>
              <a:gd name="T7" fmla="*/ 14 h 14"/>
              <a:gd name="T8" fmla="*/ 21 w 21"/>
              <a:gd name="T9" fmla="*/ 11 h 14"/>
              <a:gd name="T10" fmla="*/ 21 w 21"/>
              <a:gd name="T11" fmla="*/ 6 h 14"/>
              <a:gd name="T12" fmla="*/ 15 w 21"/>
              <a:gd name="T13" fmla="*/ 0 h 14"/>
              <a:gd name="T14" fmla="*/ 13 w 21"/>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4">
                <a:moveTo>
                  <a:pt x="13" y="0"/>
                </a:moveTo>
                <a:cubicBezTo>
                  <a:pt x="10" y="0"/>
                  <a:pt x="8" y="2"/>
                  <a:pt x="5" y="3"/>
                </a:cubicBezTo>
                <a:cubicBezTo>
                  <a:pt x="1" y="5"/>
                  <a:pt x="0" y="7"/>
                  <a:pt x="6" y="9"/>
                </a:cubicBezTo>
                <a:cubicBezTo>
                  <a:pt x="11" y="10"/>
                  <a:pt x="14" y="12"/>
                  <a:pt x="18" y="14"/>
                </a:cubicBezTo>
                <a:cubicBezTo>
                  <a:pt x="21" y="13"/>
                  <a:pt x="21" y="12"/>
                  <a:pt x="21" y="11"/>
                </a:cubicBezTo>
                <a:cubicBezTo>
                  <a:pt x="21" y="9"/>
                  <a:pt x="21" y="8"/>
                  <a:pt x="21" y="6"/>
                </a:cubicBezTo>
                <a:cubicBezTo>
                  <a:pt x="20" y="4"/>
                  <a:pt x="19" y="1"/>
                  <a:pt x="15" y="0"/>
                </a:cubicBezTo>
                <a:cubicBezTo>
                  <a:pt x="14" y="0"/>
                  <a:pt x="14" y="0"/>
                  <a:pt x="13"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0" name="Freeform 218"/>
          <p:cNvSpPr>
            <a:spLocks/>
          </p:cNvSpPr>
          <p:nvPr/>
        </p:nvSpPr>
        <p:spPr bwMode="auto">
          <a:xfrm>
            <a:off x="1581150" y="2755900"/>
            <a:ext cx="295275" cy="239713"/>
          </a:xfrm>
          <a:custGeom>
            <a:avLst/>
            <a:gdLst>
              <a:gd name="T0" fmla="*/ 13 w 21"/>
              <a:gd name="T1" fmla="*/ 0 h 17"/>
              <a:gd name="T2" fmla="*/ 8 w 21"/>
              <a:gd name="T3" fmla="*/ 3 h 17"/>
              <a:gd name="T4" fmla="*/ 2 w 21"/>
              <a:gd name="T5" fmla="*/ 12 h 17"/>
              <a:gd name="T6" fmla="*/ 6 w 21"/>
              <a:gd name="T7" fmla="*/ 17 h 17"/>
              <a:gd name="T8" fmla="*/ 6 w 21"/>
              <a:gd name="T9" fmla="*/ 17 h 17"/>
              <a:gd name="T10" fmla="*/ 10 w 21"/>
              <a:gd name="T11" fmla="*/ 16 h 17"/>
              <a:gd name="T12" fmla="*/ 18 w 21"/>
              <a:gd name="T13" fmla="*/ 5 h 17"/>
              <a:gd name="T14" fmla="*/ 16 w 21"/>
              <a:gd name="T15" fmla="*/ 0 h 17"/>
              <a:gd name="T16" fmla="*/ 13 w 21"/>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7">
                <a:moveTo>
                  <a:pt x="13" y="0"/>
                </a:moveTo>
                <a:cubicBezTo>
                  <a:pt x="11" y="0"/>
                  <a:pt x="9" y="1"/>
                  <a:pt x="8" y="3"/>
                </a:cubicBezTo>
                <a:cubicBezTo>
                  <a:pt x="6" y="6"/>
                  <a:pt x="5" y="9"/>
                  <a:pt x="2" y="12"/>
                </a:cubicBezTo>
                <a:cubicBezTo>
                  <a:pt x="0" y="15"/>
                  <a:pt x="3" y="16"/>
                  <a:pt x="6" y="17"/>
                </a:cubicBezTo>
                <a:cubicBezTo>
                  <a:pt x="6" y="17"/>
                  <a:pt x="6" y="17"/>
                  <a:pt x="6" y="17"/>
                </a:cubicBezTo>
                <a:cubicBezTo>
                  <a:pt x="8" y="17"/>
                  <a:pt x="10" y="16"/>
                  <a:pt x="10" y="16"/>
                </a:cubicBezTo>
                <a:cubicBezTo>
                  <a:pt x="11" y="11"/>
                  <a:pt x="15" y="8"/>
                  <a:pt x="18" y="5"/>
                </a:cubicBezTo>
                <a:cubicBezTo>
                  <a:pt x="21" y="3"/>
                  <a:pt x="19" y="1"/>
                  <a:pt x="16" y="0"/>
                </a:cubicBezTo>
                <a:cubicBezTo>
                  <a:pt x="15" y="0"/>
                  <a:pt x="14" y="0"/>
                  <a:pt x="13"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3" name="Freeform 219"/>
          <p:cNvSpPr>
            <a:spLocks/>
          </p:cNvSpPr>
          <p:nvPr/>
        </p:nvSpPr>
        <p:spPr bwMode="auto">
          <a:xfrm>
            <a:off x="1001713" y="1525588"/>
            <a:ext cx="141288" cy="85725"/>
          </a:xfrm>
          <a:custGeom>
            <a:avLst/>
            <a:gdLst>
              <a:gd name="T0" fmla="*/ 3 w 10"/>
              <a:gd name="T1" fmla="*/ 0 h 6"/>
              <a:gd name="T2" fmla="*/ 1 w 10"/>
              <a:gd name="T3" fmla="*/ 2 h 6"/>
              <a:gd name="T4" fmla="*/ 6 w 10"/>
              <a:gd name="T5" fmla="*/ 6 h 6"/>
              <a:gd name="T6" fmla="*/ 6 w 10"/>
              <a:gd name="T7" fmla="*/ 6 h 6"/>
              <a:gd name="T8" fmla="*/ 10 w 10"/>
              <a:gd name="T9" fmla="*/ 3 h 6"/>
              <a:gd name="T10" fmla="*/ 4 w 10"/>
              <a:gd name="T11" fmla="*/ 0 h 6"/>
              <a:gd name="T12" fmla="*/ 3 w 10"/>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3" y="0"/>
                </a:moveTo>
                <a:cubicBezTo>
                  <a:pt x="2" y="0"/>
                  <a:pt x="1" y="1"/>
                  <a:pt x="1" y="2"/>
                </a:cubicBezTo>
                <a:cubicBezTo>
                  <a:pt x="0" y="4"/>
                  <a:pt x="2" y="6"/>
                  <a:pt x="6" y="6"/>
                </a:cubicBezTo>
                <a:cubicBezTo>
                  <a:pt x="6" y="6"/>
                  <a:pt x="6" y="6"/>
                  <a:pt x="6" y="6"/>
                </a:cubicBezTo>
                <a:cubicBezTo>
                  <a:pt x="9" y="6"/>
                  <a:pt x="10" y="5"/>
                  <a:pt x="10" y="3"/>
                </a:cubicBezTo>
                <a:cubicBezTo>
                  <a:pt x="10" y="1"/>
                  <a:pt x="7" y="0"/>
                  <a:pt x="4" y="0"/>
                </a:cubicBezTo>
                <a:cubicBezTo>
                  <a:pt x="4" y="0"/>
                  <a:pt x="4" y="0"/>
                  <a:pt x="3" y="0"/>
                </a:cubicBezTo>
              </a:path>
            </a:pathLst>
          </a:custGeom>
          <a:solidFill>
            <a:srgbClr val="D8CD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4" name="Freeform 220"/>
          <p:cNvSpPr>
            <a:spLocks/>
          </p:cNvSpPr>
          <p:nvPr/>
        </p:nvSpPr>
        <p:spPr bwMode="auto">
          <a:xfrm>
            <a:off x="1720850" y="1243013"/>
            <a:ext cx="71438" cy="42863"/>
          </a:xfrm>
          <a:custGeom>
            <a:avLst/>
            <a:gdLst>
              <a:gd name="T0" fmla="*/ 3 w 5"/>
              <a:gd name="T1" fmla="*/ 0 h 3"/>
              <a:gd name="T2" fmla="*/ 3 w 5"/>
              <a:gd name="T3" fmla="*/ 0 h 3"/>
              <a:gd name="T4" fmla="*/ 0 w 5"/>
              <a:gd name="T5" fmla="*/ 2 h 3"/>
              <a:gd name="T6" fmla="*/ 2 w 5"/>
              <a:gd name="T7" fmla="*/ 3 h 3"/>
              <a:gd name="T8" fmla="*/ 2 w 5"/>
              <a:gd name="T9" fmla="*/ 3 h 3"/>
              <a:gd name="T10" fmla="*/ 5 w 5"/>
              <a:gd name="T11" fmla="*/ 1 h 3"/>
              <a:gd name="T12" fmla="*/ 3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0"/>
                </a:moveTo>
                <a:cubicBezTo>
                  <a:pt x="3" y="0"/>
                  <a:pt x="3" y="0"/>
                  <a:pt x="3" y="0"/>
                </a:cubicBezTo>
                <a:cubicBezTo>
                  <a:pt x="1" y="0"/>
                  <a:pt x="0" y="1"/>
                  <a:pt x="0" y="2"/>
                </a:cubicBezTo>
                <a:cubicBezTo>
                  <a:pt x="0" y="2"/>
                  <a:pt x="1" y="3"/>
                  <a:pt x="2" y="3"/>
                </a:cubicBezTo>
                <a:cubicBezTo>
                  <a:pt x="2" y="3"/>
                  <a:pt x="2" y="3"/>
                  <a:pt x="2" y="3"/>
                </a:cubicBezTo>
                <a:cubicBezTo>
                  <a:pt x="4" y="3"/>
                  <a:pt x="5" y="2"/>
                  <a:pt x="5" y="1"/>
                </a:cubicBezTo>
                <a:cubicBezTo>
                  <a:pt x="5" y="0"/>
                  <a:pt x="4" y="0"/>
                  <a:pt x="3" y="0"/>
                </a:cubicBezTo>
              </a:path>
            </a:pathLst>
          </a:custGeom>
          <a:solidFill>
            <a:srgbClr val="D642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5" name="Freeform 221"/>
          <p:cNvSpPr>
            <a:spLocks/>
          </p:cNvSpPr>
          <p:nvPr/>
        </p:nvSpPr>
        <p:spPr bwMode="auto">
          <a:xfrm>
            <a:off x="1044575" y="1441450"/>
            <a:ext cx="41275" cy="28575"/>
          </a:xfrm>
          <a:custGeom>
            <a:avLst/>
            <a:gdLst>
              <a:gd name="T0" fmla="*/ 1 w 3"/>
              <a:gd name="T1" fmla="*/ 0 h 2"/>
              <a:gd name="T2" fmla="*/ 0 w 3"/>
              <a:gd name="T3" fmla="*/ 1 h 2"/>
              <a:gd name="T4" fmla="*/ 2 w 3"/>
              <a:gd name="T5" fmla="*/ 2 h 2"/>
              <a:gd name="T6" fmla="*/ 3 w 3"/>
              <a:gd name="T7" fmla="*/ 1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0" y="1"/>
                  <a:pt x="0" y="1"/>
                  <a:pt x="0" y="1"/>
                </a:cubicBezTo>
                <a:cubicBezTo>
                  <a:pt x="0" y="1"/>
                  <a:pt x="1" y="2"/>
                  <a:pt x="2" y="2"/>
                </a:cubicBezTo>
                <a:cubicBezTo>
                  <a:pt x="3" y="1"/>
                  <a:pt x="3" y="1"/>
                  <a:pt x="3" y="1"/>
                </a:cubicBezTo>
                <a:cubicBezTo>
                  <a:pt x="2" y="1"/>
                  <a:pt x="2" y="0"/>
                  <a:pt x="1" y="0"/>
                </a:cubicBezTo>
              </a:path>
            </a:pathLst>
          </a:custGeom>
          <a:solidFill>
            <a:srgbClr val="D8CD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6" name="Freeform 222"/>
          <p:cNvSpPr>
            <a:spLocks/>
          </p:cNvSpPr>
          <p:nvPr/>
        </p:nvSpPr>
        <p:spPr bwMode="auto">
          <a:xfrm>
            <a:off x="8904288" y="2317750"/>
            <a:ext cx="944563" cy="622300"/>
          </a:xfrm>
          <a:custGeom>
            <a:avLst/>
            <a:gdLst>
              <a:gd name="T0" fmla="*/ 56 w 67"/>
              <a:gd name="T1" fmla="*/ 0 h 44"/>
              <a:gd name="T2" fmla="*/ 55 w 67"/>
              <a:gd name="T3" fmla="*/ 0 h 44"/>
              <a:gd name="T4" fmla="*/ 40 w 67"/>
              <a:gd name="T5" fmla="*/ 12 h 44"/>
              <a:gd name="T6" fmla="*/ 39 w 67"/>
              <a:gd name="T7" fmla="*/ 15 h 44"/>
              <a:gd name="T8" fmla="*/ 37 w 67"/>
              <a:gd name="T9" fmla="*/ 16 h 44"/>
              <a:gd name="T10" fmla="*/ 32 w 67"/>
              <a:gd name="T11" fmla="*/ 15 h 44"/>
              <a:gd name="T12" fmla="*/ 28 w 67"/>
              <a:gd name="T13" fmla="*/ 12 h 44"/>
              <a:gd name="T14" fmla="*/ 23 w 67"/>
              <a:gd name="T15" fmla="*/ 11 h 44"/>
              <a:gd name="T16" fmla="*/ 17 w 67"/>
              <a:gd name="T17" fmla="*/ 14 h 44"/>
              <a:gd name="T18" fmla="*/ 9 w 67"/>
              <a:gd name="T19" fmla="*/ 19 h 44"/>
              <a:gd name="T20" fmla="*/ 7 w 67"/>
              <a:gd name="T21" fmla="*/ 27 h 44"/>
              <a:gd name="T22" fmla="*/ 6 w 67"/>
              <a:gd name="T23" fmla="*/ 27 h 44"/>
              <a:gd name="T24" fmla="*/ 1 w 67"/>
              <a:gd name="T25" fmla="*/ 34 h 44"/>
              <a:gd name="T26" fmla="*/ 9 w 67"/>
              <a:gd name="T27" fmla="*/ 43 h 44"/>
              <a:gd name="T28" fmla="*/ 14 w 67"/>
              <a:gd name="T29" fmla="*/ 44 h 44"/>
              <a:gd name="T30" fmla="*/ 20 w 67"/>
              <a:gd name="T31" fmla="*/ 41 h 44"/>
              <a:gd name="T32" fmla="*/ 20 w 67"/>
              <a:gd name="T33" fmla="*/ 41 h 44"/>
              <a:gd name="T34" fmla="*/ 24 w 67"/>
              <a:gd name="T35" fmla="*/ 39 h 44"/>
              <a:gd name="T36" fmla="*/ 25 w 67"/>
              <a:gd name="T37" fmla="*/ 39 h 44"/>
              <a:gd name="T38" fmla="*/ 33 w 67"/>
              <a:gd name="T39" fmla="*/ 35 h 44"/>
              <a:gd name="T40" fmla="*/ 37 w 67"/>
              <a:gd name="T41" fmla="*/ 28 h 44"/>
              <a:gd name="T42" fmla="*/ 39 w 67"/>
              <a:gd name="T43" fmla="*/ 24 h 44"/>
              <a:gd name="T44" fmla="*/ 45 w 67"/>
              <a:gd name="T45" fmla="*/ 19 h 44"/>
              <a:gd name="T46" fmla="*/ 52 w 67"/>
              <a:gd name="T47" fmla="*/ 21 h 44"/>
              <a:gd name="T48" fmla="*/ 56 w 67"/>
              <a:gd name="T49" fmla="*/ 21 h 44"/>
              <a:gd name="T50" fmla="*/ 60 w 67"/>
              <a:gd name="T51" fmla="*/ 18 h 44"/>
              <a:gd name="T52" fmla="*/ 60 w 67"/>
              <a:gd name="T53" fmla="*/ 11 h 44"/>
              <a:gd name="T54" fmla="*/ 63 w 67"/>
              <a:gd name="T55" fmla="*/ 6 h 44"/>
              <a:gd name="T56" fmla="*/ 66 w 67"/>
              <a:gd name="T57" fmla="*/ 4 h 44"/>
              <a:gd name="T58" fmla="*/ 56 w 67"/>
              <a:gd name="T5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44">
                <a:moveTo>
                  <a:pt x="56" y="0"/>
                </a:moveTo>
                <a:cubicBezTo>
                  <a:pt x="56" y="0"/>
                  <a:pt x="55" y="0"/>
                  <a:pt x="55" y="0"/>
                </a:cubicBezTo>
                <a:cubicBezTo>
                  <a:pt x="49" y="1"/>
                  <a:pt x="39" y="9"/>
                  <a:pt x="40" y="12"/>
                </a:cubicBezTo>
                <a:cubicBezTo>
                  <a:pt x="40" y="13"/>
                  <a:pt x="42" y="15"/>
                  <a:pt x="39" y="15"/>
                </a:cubicBezTo>
                <a:cubicBezTo>
                  <a:pt x="38" y="16"/>
                  <a:pt x="37" y="16"/>
                  <a:pt x="37" y="16"/>
                </a:cubicBezTo>
                <a:cubicBezTo>
                  <a:pt x="35" y="16"/>
                  <a:pt x="33" y="15"/>
                  <a:pt x="32" y="15"/>
                </a:cubicBezTo>
                <a:cubicBezTo>
                  <a:pt x="30" y="14"/>
                  <a:pt x="29" y="12"/>
                  <a:pt x="28" y="12"/>
                </a:cubicBezTo>
                <a:cubicBezTo>
                  <a:pt x="26" y="11"/>
                  <a:pt x="24" y="11"/>
                  <a:pt x="23" y="11"/>
                </a:cubicBezTo>
                <a:cubicBezTo>
                  <a:pt x="20" y="11"/>
                  <a:pt x="17" y="12"/>
                  <a:pt x="17" y="14"/>
                </a:cubicBezTo>
                <a:cubicBezTo>
                  <a:pt x="17" y="18"/>
                  <a:pt x="10" y="17"/>
                  <a:pt x="9" y="19"/>
                </a:cubicBezTo>
                <a:cubicBezTo>
                  <a:pt x="7" y="22"/>
                  <a:pt x="11" y="25"/>
                  <a:pt x="7" y="27"/>
                </a:cubicBezTo>
                <a:cubicBezTo>
                  <a:pt x="6" y="27"/>
                  <a:pt x="6" y="27"/>
                  <a:pt x="6" y="27"/>
                </a:cubicBezTo>
                <a:cubicBezTo>
                  <a:pt x="2" y="29"/>
                  <a:pt x="2" y="32"/>
                  <a:pt x="1" y="34"/>
                </a:cubicBezTo>
                <a:cubicBezTo>
                  <a:pt x="0" y="39"/>
                  <a:pt x="0" y="39"/>
                  <a:pt x="9" y="43"/>
                </a:cubicBezTo>
                <a:cubicBezTo>
                  <a:pt x="11" y="43"/>
                  <a:pt x="13" y="44"/>
                  <a:pt x="14" y="44"/>
                </a:cubicBezTo>
                <a:cubicBezTo>
                  <a:pt x="20" y="41"/>
                  <a:pt x="20" y="41"/>
                  <a:pt x="20" y="41"/>
                </a:cubicBezTo>
                <a:cubicBezTo>
                  <a:pt x="20" y="41"/>
                  <a:pt x="20" y="41"/>
                  <a:pt x="20" y="41"/>
                </a:cubicBezTo>
                <a:cubicBezTo>
                  <a:pt x="21" y="40"/>
                  <a:pt x="23" y="40"/>
                  <a:pt x="24" y="39"/>
                </a:cubicBezTo>
                <a:cubicBezTo>
                  <a:pt x="24" y="39"/>
                  <a:pt x="24" y="39"/>
                  <a:pt x="25" y="39"/>
                </a:cubicBezTo>
                <a:cubicBezTo>
                  <a:pt x="33" y="35"/>
                  <a:pt x="33" y="35"/>
                  <a:pt x="33" y="35"/>
                </a:cubicBezTo>
                <a:cubicBezTo>
                  <a:pt x="35" y="33"/>
                  <a:pt x="37" y="31"/>
                  <a:pt x="37" y="28"/>
                </a:cubicBezTo>
                <a:cubicBezTo>
                  <a:pt x="38" y="26"/>
                  <a:pt x="38" y="25"/>
                  <a:pt x="39" y="24"/>
                </a:cubicBezTo>
                <a:cubicBezTo>
                  <a:pt x="41" y="20"/>
                  <a:pt x="42" y="19"/>
                  <a:pt x="45" y="19"/>
                </a:cubicBezTo>
                <a:cubicBezTo>
                  <a:pt x="46" y="19"/>
                  <a:pt x="49" y="20"/>
                  <a:pt x="52" y="21"/>
                </a:cubicBezTo>
                <a:cubicBezTo>
                  <a:pt x="53" y="21"/>
                  <a:pt x="55" y="21"/>
                  <a:pt x="56" y="21"/>
                </a:cubicBezTo>
                <a:cubicBezTo>
                  <a:pt x="58" y="21"/>
                  <a:pt x="60" y="21"/>
                  <a:pt x="60" y="18"/>
                </a:cubicBezTo>
                <a:cubicBezTo>
                  <a:pt x="62" y="16"/>
                  <a:pt x="62" y="13"/>
                  <a:pt x="60" y="11"/>
                </a:cubicBezTo>
                <a:cubicBezTo>
                  <a:pt x="58" y="8"/>
                  <a:pt x="58" y="7"/>
                  <a:pt x="63" y="6"/>
                </a:cubicBezTo>
                <a:cubicBezTo>
                  <a:pt x="65" y="6"/>
                  <a:pt x="67" y="5"/>
                  <a:pt x="66" y="4"/>
                </a:cubicBezTo>
                <a:cubicBezTo>
                  <a:pt x="63" y="2"/>
                  <a:pt x="60" y="0"/>
                  <a:pt x="56"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7" name="Freeform 223"/>
          <p:cNvSpPr>
            <a:spLocks noEditPoints="1"/>
          </p:cNvSpPr>
          <p:nvPr/>
        </p:nvSpPr>
        <p:spPr bwMode="auto">
          <a:xfrm>
            <a:off x="9101138" y="2813050"/>
            <a:ext cx="268288" cy="127000"/>
          </a:xfrm>
          <a:custGeom>
            <a:avLst/>
            <a:gdLst>
              <a:gd name="T0" fmla="*/ 6 w 19"/>
              <a:gd name="T1" fmla="*/ 6 h 9"/>
              <a:gd name="T2" fmla="*/ 0 w 19"/>
              <a:gd name="T3" fmla="*/ 9 h 9"/>
              <a:gd name="T4" fmla="*/ 0 w 19"/>
              <a:gd name="T5" fmla="*/ 9 h 9"/>
              <a:gd name="T6" fmla="*/ 6 w 19"/>
              <a:gd name="T7" fmla="*/ 6 h 9"/>
              <a:gd name="T8" fmla="*/ 19 w 19"/>
              <a:gd name="T9" fmla="*/ 0 h 9"/>
              <a:gd name="T10" fmla="*/ 11 w 19"/>
              <a:gd name="T11" fmla="*/ 4 h 9"/>
              <a:gd name="T12" fmla="*/ 19 w 1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9" h="9">
                <a:moveTo>
                  <a:pt x="6" y="6"/>
                </a:moveTo>
                <a:cubicBezTo>
                  <a:pt x="0" y="9"/>
                  <a:pt x="0" y="9"/>
                  <a:pt x="0" y="9"/>
                </a:cubicBezTo>
                <a:cubicBezTo>
                  <a:pt x="0" y="9"/>
                  <a:pt x="0" y="9"/>
                  <a:pt x="0" y="9"/>
                </a:cubicBezTo>
                <a:cubicBezTo>
                  <a:pt x="3" y="9"/>
                  <a:pt x="4" y="8"/>
                  <a:pt x="6" y="6"/>
                </a:cubicBezTo>
                <a:moveTo>
                  <a:pt x="19" y="0"/>
                </a:moveTo>
                <a:cubicBezTo>
                  <a:pt x="11" y="4"/>
                  <a:pt x="11" y="4"/>
                  <a:pt x="11" y="4"/>
                </a:cubicBezTo>
                <a:cubicBezTo>
                  <a:pt x="14" y="3"/>
                  <a:pt x="17" y="2"/>
                  <a:pt x="19" y="0"/>
                </a:cubicBezTo>
              </a:path>
            </a:pathLst>
          </a:custGeom>
          <a:solidFill>
            <a:srgbClr val="668A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8" name="Freeform 224"/>
          <p:cNvSpPr>
            <a:spLocks/>
          </p:cNvSpPr>
          <p:nvPr/>
        </p:nvSpPr>
        <p:spPr bwMode="auto">
          <a:xfrm>
            <a:off x="8748713" y="1908175"/>
            <a:ext cx="620713" cy="366713"/>
          </a:xfrm>
          <a:custGeom>
            <a:avLst/>
            <a:gdLst>
              <a:gd name="T0" fmla="*/ 38 w 44"/>
              <a:gd name="T1" fmla="*/ 0 h 26"/>
              <a:gd name="T2" fmla="*/ 34 w 44"/>
              <a:gd name="T3" fmla="*/ 2 h 26"/>
              <a:gd name="T4" fmla="*/ 32 w 44"/>
              <a:gd name="T5" fmla="*/ 4 h 26"/>
              <a:gd name="T6" fmla="*/ 22 w 44"/>
              <a:gd name="T7" fmla="*/ 8 h 26"/>
              <a:gd name="T8" fmla="*/ 19 w 44"/>
              <a:gd name="T9" fmla="*/ 8 h 26"/>
              <a:gd name="T10" fmla="*/ 15 w 44"/>
              <a:gd name="T11" fmla="*/ 7 h 26"/>
              <a:gd name="T12" fmla="*/ 3 w 44"/>
              <a:gd name="T13" fmla="*/ 13 h 26"/>
              <a:gd name="T14" fmla="*/ 6 w 44"/>
              <a:gd name="T15" fmla="*/ 22 h 26"/>
              <a:gd name="T16" fmla="*/ 11 w 44"/>
              <a:gd name="T17" fmla="*/ 26 h 26"/>
              <a:gd name="T18" fmla="*/ 18 w 44"/>
              <a:gd name="T19" fmla="*/ 24 h 26"/>
              <a:gd name="T20" fmla="*/ 31 w 44"/>
              <a:gd name="T21" fmla="*/ 19 h 26"/>
              <a:gd name="T22" fmla="*/ 33 w 44"/>
              <a:gd name="T23" fmla="*/ 19 h 26"/>
              <a:gd name="T24" fmla="*/ 34 w 44"/>
              <a:gd name="T25" fmla="*/ 19 h 26"/>
              <a:gd name="T26" fmla="*/ 42 w 44"/>
              <a:gd name="T27" fmla="*/ 11 h 26"/>
              <a:gd name="T28" fmla="*/ 43 w 44"/>
              <a:gd name="T29" fmla="*/ 5 h 26"/>
              <a:gd name="T30" fmla="*/ 41 w 44"/>
              <a:gd name="T31" fmla="*/ 1 h 26"/>
              <a:gd name="T32" fmla="*/ 38 w 44"/>
              <a:gd name="T3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 h="26">
                <a:moveTo>
                  <a:pt x="38" y="0"/>
                </a:moveTo>
                <a:cubicBezTo>
                  <a:pt x="37" y="0"/>
                  <a:pt x="35" y="1"/>
                  <a:pt x="34" y="2"/>
                </a:cubicBezTo>
                <a:cubicBezTo>
                  <a:pt x="33" y="3"/>
                  <a:pt x="32" y="3"/>
                  <a:pt x="32" y="4"/>
                </a:cubicBezTo>
                <a:cubicBezTo>
                  <a:pt x="30" y="7"/>
                  <a:pt x="26" y="8"/>
                  <a:pt x="22" y="8"/>
                </a:cubicBezTo>
                <a:cubicBezTo>
                  <a:pt x="21" y="8"/>
                  <a:pt x="20" y="8"/>
                  <a:pt x="19" y="8"/>
                </a:cubicBezTo>
                <a:cubicBezTo>
                  <a:pt x="17" y="7"/>
                  <a:pt x="16" y="7"/>
                  <a:pt x="15" y="7"/>
                </a:cubicBezTo>
                <a:cubicBezTo>
                  <a:pt x="10" y="7"/>
                  <a:pt x="6" y="9"/>
                  <a:pt x="3" y="13"/>
                </a:cubicBezTo>
                <a:cubicBezTo>
                  <a:pt x="0" y="17"/>
                  <a:pt x="0" y="18"/>
                  <a:pt x="6" y="22"/>
                </a:cubicBezTo>
                <a:cubicBezTo>
                  <a:pt x="8" y="23"/>
                  <a:pt x="8" y="26"/>
                  <a:pt x="11" y="26"/>
                </a:cubicBezTo>
                <a:cubicBezTo>
                  <a:pt x="15" y="26"/>
                  <a:pt x="17" y="25"/>
                  <a:pt x="18" y="24"/>
                </a:cubicBezTo>
                <a:cubicBezTo>
                  <a:pt x="22" y="21"/>
                  <a:pt x="25" y="19"/>
                  <a:pt x="31" y="19"/>
                </a:cubicBezTo>
                <a:cubicBezTo>
                  <a:pt x="31" y="19"/>
                  <a:pt x="32" y="19"/>
                  <a:pt x="33" y="19"/>
                </a:cubicBezTo>
                <a:cubicBezTo>
                  <a:pt x="33" y="19"/>
                  <a:pt x="33" y="19"/>
                  <a:pt x="34" y="19"/>
                </a:cubicBezTo>
                <a:cubicBezTo>
                  <a:pt x="41" y="19"/>
                  <a:pt x="44" y="15"/>
                  <a:pt x="42" y="11"/>
                </a:cubicBezTo>
                <a:cubicBezTo>
                  <a:pt x="41" y="9"/>
                  <a:pt x="41" y="7"/>
                  <a:pt x="43" y="5"/>
                </a:cubicBezTo>
                <a:cubicBezTo>
                  <a:pt x="44" y="3"/>
                  <a:pt x="44" y="2"/>
                  <a:pt x="41" y="1"/>
                </a:cubicBezTo>
                <a:cubicBezTo>
                  <a:pt x="40" y="1"/>
                  <a:pt x="39" y="0"/>
                  <a:pt x="38"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9" name="Freeform 225"/>
          <p:cNvSpPr>
            <a:spLocks/>
          </p:cNvSpPr>
          <p:nvPr/>
        </p:nvSpPr>
        <p:spPr bwMode="auto">
          <a:xfrm>
            <a:off x="9426575" y="1709738"/>
            <a:ext cx="282575" cy="254000"/>
          </a:xfrm>
          <a:custGeom>
            <a:avLst/>
            <a:gdLst>
              <a:gd name="T0" fmla="*/ 1 w 20"/>
              <a:gd name="T1" fmla="*/ 0 h 18"/>
              <a:gd name="T2" fmla="*/ 1 w 20"/>
              <a:gd name="T3" fmla="*/ 0 h 18"/>
              <a:gd name="T4" fmla="*/ 7 w 20"/>
              <a:gd name="T5" fmla="*/ 9 h 18"/>
              <a:gd name="T6" fmla="*/ 15 w 20"/>
              <a:gd name="T7" fmla="*/ 18 h 18"/>
              <a:gd name="T8" fmla="*/ 18 w 20"/>
              <a:gd name="T9" fmla="*/ 7 h 18"/>
              <a:gd name="T10" fmla="*/ 16 w 20"/>
              <a:gd name="T11" fmla="*/ 5 h 18"/>
              <a:gd name="T12" fmla="*/ 16 w 20"/>
              <a:gd name="T13" fmla="*/ 5 h 18"/>
              <a:gd name="T14" fmla="*/ 16 w 20"/>
              <a:gd name="T15" fmla="*/ 5 h 18"/>
              <a:gd name="T16" fmla="*/ 1 w 20"/>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8">
                <a:moveTo>
                  <a:pt x="1" y="0"/>
                </a:moveTo>
                <a:cubicBezTo>
                  <a:pt x="1" y="0"/>
                  <a:pt x="1" y="0"/>
                  <a:pt x="1" y="0"/>
                </a:cubicBezTo>
                <a:cubicBezTo>
                  <a:pt x="0" y="5"/>
                  <a:pt x="3" y="8"/>
                  <a:pt x="7" y="9"/>
                </a:cubicBezTo>
                <a:cubicBezTo>
                  <a:pt x="14" y="11"/>
                  <a:pt x="9" y="16"/>
                  <a:pt x="15" y="18"/>
                </a:cubicBezTo>
                <a:cubicBezTo>
                  <a:pt x="20" y="15"/>
                  <a:pt x="19" y="11"/>
                  <a:pt x="18" y="7"/>
                </a:cubicBezTo>
                <a:cubicBezTo>
                  <a:pt x="18" y="7"/>
                  <a:pt x="17" y="5"/>
                  <a:pt x="16" y="5"/>
                </a:cubicBezTo>
                <a:cubicBezTo>
                  <a:pt x="16" y="5"/>
                  <a:pt x="16" y="5"/>
                  <a:pt x="16" y="5"/>
                </a:cubicBezTo>
                <a:cubicBezTo>
                  <a:pt x="16" y="5"/>
                  <a:pt x="16" y="5"/>
                  <a:pt x="16" y="5"/>
                </a:cubicBezTo>
                <a:cubicBezTo>
                  <a:pt x="9" y="5"/>
                  <a:pt x="6" y="2"/>
                  <a:pt x="1"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0" name="Freeform 226"/>
          <p:cNvSpPr>
            <a:spLocks/>
          </p:cNvSpPr>
          <p:nvPr/>
        </p:nvSpPr>
        <p:spPr bwMode="auto">
          <a:xfrm>
            <a:off x="9440863" y="17097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030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8" name="Freeform 229"/>
          <p:cNvSpPr>
            <a:spLocks/>
          </p:cNvSpPr>
          <p:nvPr/>
        </p:nvSpPr>
        <p:spPr bwMode="auto">
          <a:xfrm>
            <a:off x="8988425" y="2416175"/>
            <a:ext cx="98425" cy="42863"/>
          </a:xfrm>
          <a:custGeom>
            <a:avLst/>
            <a:gdLst>
              <a:gd name="T0" fmla="*/ 3 w 7"/>
              <a:gd name="T1" fmla="*/ 0 h 3"/>
              <a:gd name="T2" fmla="*/ 1 w 7"/>
              <a:gd name="T3" fmla="*/ 2 h 3"/>
              <a:gd name="T4" fmla="*/ 4 w 7"/>
              <a:gd name="T5" fmla="*/ 3 h 3"/>
              <a:gd name="T6" fmla="*/ 4 w 7"/>
              <a:gd name="T7" fmla="*/ 3 h 3"/>
              <a:gd name="T8" fmla="*/ 6 w 7"/>
              <a:gd name="T9" fmla="*/ 1 h 3"/>
              <a:gd name="T10" fmla="*/ 3 w 7"/>
              <a:gd name="T11" fmla="*/ 0 h 3"/>
            </a:gdLst>
            <a:ahLst/>
            <a:cxnLst>
              <a:cxn ang="0">
                <a:pos x="T0" y="T1"/>
              </a:cxn>
              <a:cxn ang="0">
                <a:pos x="T2" y="T3"/>
              </a:cxn>
              <a:cxn ang="0">
                <a:pos x="T4" y="T5"/>
              </a:cxn>
              <a:cxn ang="0">
                <a:pos x="T6" y="T7"/>
              </a:cxn>
              <a:cxn ang="0">
                <a:pos x="T8" y="T9"/>
              </a:cxn>
              <a:cxn ang="0">
                <a:pos x="T10" y="T11"/>
              </a:cxn>
            </a:cxnLst>
            <a:rect l="0" t="0" r="r" b="b"/>
            <a:pathLst>
              <a:path w="7" h="3">
                <a:moveTo>
                  <a:pt x="3" y="0"/>
                </a:moveTo>
                <a:cubicBezTo>
                  <a:pt x="2" y="0"/>
                  <a:pt x="0" y="1"/>
                  <a:pt x="1" y="2"/>
                </a:cubicBezTo>
                <a:cubicBezTo>
                  <a:pt x="1" y="3"/>
                  <a:pt x="2" y="3"/>
                  <a:pt x="4" y="3"/>
                </a:cubicBezTo>
                <a:cubicBezTo>
                  <a:pt x="4" y="3"/>
                  <a:pt x="4" y="3"/>
                  <a:pt x="4" y="3"/>
                </a:cubicBezTo>
                <a:cubicBezTo>
                  <a:pt x="5" y="3"/>
                  <a:pt x="7" y="2"/>
                  <a:pt x="6" y="1"/>
                </a:cubicBezTo>
                <a:cubicBezTo>
                  <a:pt x="6" y="0"/>
                  <a:pt x="5" y="0"/>
                  <a:pt x="3"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9" name="Freeform 230"/>
          <p:cNvSpPr>
            <a:spLocks/>
          </p:cNvSpPr>
          <p:nvPr/>
        </p:nvSpPr>
        <p:spPr bwMode="auto">
          <a:xfrm>
            <a:off x="9045575" y="3151188"/>
            <a:ext cx="69850" cy="42863"/>
          </a:xfrm>
          <a:custGeom>
            <a:avLst/>
            <a:gdLst>
              <a:gd name="T0" fmla="*/ 4 w 5"/>
              <a:gd name="T1" fmla="*/ 0 h 3"/>
              <a:gd name="T2" fmla="*/ 3 w 5"/>
              <a:gd name="T3" fmla="*/ 0 h 3"/>
              <a:gd name="T4" fmla="*/ 1 w 5"/>
              <a:gd name="T5" fmla="*/ 2 h 3"/>
              <a:gd name="T6" fmla="*/ 2 w 5"/>
              <a:gd name="T7" fmla="*/ 3 h 3"/>
              <a:gd name="T8" fmla="*/ 3 w 5"/>
              <a:gd name="T9" fmla="*/ 3 h 3"/>
              <a:gd name="T10" fmla="*/ 5 w 5"/>
              <a:gd name="T11" fmla="*/ 1 h 3"/>
              <a:gd name="T12" fmla="*/ 4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0"/>
                </a:moveTo>
                <a:cubicBezTo>
                  <a:pt x="3" y="0"/>
                  <a:pt x="3" y="0"/>
                  <a:pt x="3" y="0"/>
                </a:cubicBezTo>
                <a:cubicBezTo>
                  <a:pt x="1" y="0"/>
                  <a:pt x="1" y="1"/>
                  <a:pt x="1" y="2"/>
                </a:cubicBezTo>
                <a:cubicBezTo>
                  <a:pt x="0" y="3"/>
                  <a:pt x="1" y="3"/>
                  <a:pt x="2" y="3"/>
                </a:cubicBezTo>
                <a:cubicBezTo>
                  <a:pt x="2" y="3"/>
                  <a:pt x="2" y="3"/>
                  <a:pt x="3" y="3"/>
                </a:cubicBezTo>
                <a:cubicBezTo>
                  <a:pt x="4" y="3"/>
                  <a:pt x="5" y="2"/>
                  <a:pt x="5" y="1"/>
                </a:cubicBezTo>
                <a:cubicBezTo>
                  <a:pt x="5" y="1"/>
                  <a:pt x="5" y="0"/>
                  <a:pt x="4" y="0"/>
                </a:cubicBezTo>
              </a:path>
            </a:pathLst>
          </a:custGeom>
          <a:solidFill>
            <a:srgbClr val="668A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8" name="Freeform 232"/>
          <p:cNvSpPr>
            <a:spLocks/>
          </p:cNvSpPr>
          <p:nvPr/>
        </p:nvSpPr>
        <p:spPr bwMode="auto">
          <a:xfrm>
            <a:off x="10145713" y="3306763"/>
            <a:ext cx="71438" cy="28575"/>
          </a:xfrm>
          <a:custGeom>
            <a:avLst/>
            <a:gdLst>
              <a:gd name="T0" fmla="*/ 0 w 5"/>
              <a:gd name="T1" fmla="*/ 0 h 2"/>
              <a:gd name="T2" fmla="*/ 5 w 5"/>
              <a:gd name="T3" fmla="*/ 2 h 2"/>
              <a:gd name="T4" fmla="*/ 5 w 5"/>
              <a:gd name="T5" fmla="*/ 2 h 2"/>
              <a:gd name="T6" fmla="*/ 0 w 5"/>
              <a:gd name="T7" fmla="*/ 0 h 2"/>
            </a:gdLst>
            <a:ahLst/>
            <a:cxnLst>
              <a:cxn ang="0">
                <a:pos x="T0" y="T1"/>
              </a:cxn>
              <a:cxn ang="0">
                <a:pos x="T2" y="T3"/>
              </a:cxn>
              <a:cxn ang="0">
                <a:pos x="T4" y="T5"/>
              </a:cxn>
              <a:cxn ang="0">
                <a:pos x="T6" y="T7"/>
              </a:cxn>
            </a:cxnLst>
            <a:rect l="0" t="0" r="r" b="b"/>
            <a:pathLst>
              <a:path w="5" h="2">
                <a:moveTo>
                  <a:pt x="0" y="0"/>
                </a:moveTo>
                <a:cubicBezTo>
                  <a:pt x="1" y="1"/>
                  <a:pt x="2" y="2"/>
                  <a:pt x="5" y="2"/>
                </a:cubicBezTo>
                <a:cubicBezTo>
                  <a:pt x="5" y="2"/>
                  <a:pt x="5" y="2"/>
                  <a:pt x="5" y="2"/>
                </a:cubicBezTo>
                <a:cubicBezTo>
                  <a:pt x="3" y="2"/>
                  <a:pt x="2" y="1"/>
                  <a:pt x="0"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9" name="Freeform 233"/>
          <p:cNvSpPr>
            <a:spLocks/>
          </p:cNvSpPr>
          <p:nvPr/>
        </p:nvSpPr>
        <p:spPr bwMode="auto">
          <a:xfrm>
            <a:off x="10145713" y="3306763"/>
            <a:ext cx="71438" cy="28575"/>
          </a:xfrm>
          <a:custGeom>
            <a:avLst/>
            <a:gdLst>
              <a:gd name="T0" fmla="*/ 0 w 5"/>
              <a:gd name="T1" fmla="*/ 0 h 2"/>
              <a:gd name="T2" fmla="*/ 0 w 5"/>
              <a:gd name="T3" fmla="*/ 0 h 2"/>
              <a:gd name="T4" fmla="*/ 5 w 5"/>
              <a:gd name="T5" fmla="*/ 2 h 2"/>
              <a:gd name="T6" fmla="*/ 0 w 5"/>
              <a:gd name="T7" fmla="*/ 0 h 2"/>
            </a:gdLst>
            <a:ahLst/>
            <a:cxnLst>
              <a:cxn ang="0">
                <a:pos x="T0" y="T1"/>
              </a:cxn>
              <a:cxn ang="0">
                <a:pos x="T2" y="T3"/>
              </a:cxn>
              <a:cxn ang="0">
                <a:pos x="T4" y="T5"/>
              </a:cxn>
              <a:cxn ang="0">
                <a:pos x="T6" y="T7"/>
              </a:cxn>
            </a:cxnLst>
            <a:rect l="0" t="0" r="r" b="b"/>
            <a:pathLst>
              <a:path w="5" h="2">
                <a:moveTo>
                  <a:pt x="0" y="0"/>
                </a:moveTo>
                <a:cubicBezTo>
                  <a:pt x="0" y="0"/>
                  <a:pt x="0" y="0"/>
                  <a:pt x="0" y="0"/>
                </a:cubicBezTo>
                <a:cubicBezTo>
                  <a:pt x="2" y="1"/>
                  <a:pt x="3" y="2"/>
                  <a:pt x="5" y="2"/>
                </a:cubicBezTo>
                <a:cubicBezTo>
                  <a:pt x="4" y="1"/>
                  <a:pt x="3" y="0"/>
                  <a:pt x="0" y="0"/>
                </a:cubicBezTo>
              </a:path>
            </a:pathLst>
          </a:custGeom>
          <a:solidFill>
            <a:srgbClr val="C0B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0" name="Freeform 234"/>
          <p:cNvSpPr>
            <a:spLocks/>
          </p:cNvSpPr>
          <p:nvPr/>
        </p:nvSpPr>
        <p:spPr bwMode="auto">
          <a:xfrm>
            <a:off x="4092575" y="0"/>
            <a:ext cx="366713" cy="42863"/>
          </a:xfrm>
          <a:custGeom>
            <a:avLst/>
            <a:gdLst>
              <a:gd name="T0" fmla="*/ 26 w 26"/>
              <a:gd name="T1" fmla="*/ 0 h 3"/>
              <a:gd name="T2" fmla="*/ 0 w 26"/>
              <a:gd name="T3" fmla="*/ 0 h 3"/>
              <a:gd name="T4" fmla="*/ 1 w 26"/>
              <a:gd name="T5" fmla="*/ 1 h 3"/>
              <a:gd name="T6" fmla="*/ 4 w 26"/>
              <a:gd name="T7" fmla="*/ 3 h 3"/>
              <a:gd name="T8" fmla="*/ 6 w 26"/>
              <a:gd name="T9" fmla="*/ 3 h 3"/>
              <a:gd name="T10" fmla="*/ 26 w 26"/>
              <a:gd name="T11" fmla="*/ 0 h 3"/>
            </a:gdLst>
            <a:ahLst/>
            <a:cxnLst>
              <a:cxn ang="0">
                <a:pos x="T0" y="T1"/>
              </a:cxn>
              <a:cxn ang="0">
                <a:pos x="T2" y="T3"/>
              </a:cxn>
              <a:cxn ang="0">
                <a:pos x="T4" y="T5"/>
              </a:cxn>
              <a:cxn ang="0">
                <a:pos x="T6" y="T7"/>
              </a:cxn>
              <a:cxn ang="0">
                <a:pos x="T8" y="T9"/>
              </a:cxn>
              <a:cxn ang="0">
                <a:pos x="T10" y="T11"/>
              </a:cxn>
            </a:cxnLst>
            <a:rect l="0" t="0" r="r" b="b"/>
            <a:pathLst>
              <a:path w="26" h="3">
                <a:moveTo>
                  <a:pt x="26" y="0"/>
                </a:moveTo>
                <a:cubicBezTo>
                  <a:pt x="0" y="0"/>
                  <a:pt x="0" y="0"/>
                  <a:pt x="0" y="0"/>
                </a:cubicBezTo>
                <a:cubicBezTo>
                  <a:pt x="1" y="1"/>
                  <a:pt x="1" y="1"/>
                  <a:pt x="1" y="1"/>
                </a:cubicBezTo>
                <a:cubicBezTo>
                  <a:pt x="1" y="2"/>
                  <a:pt x="3" y="3"/>
                  <a:pt x="4" y="3"/>
                </a:cubicBezTo>
                <a:cubicBezTo>
                  <a:pt x="5" y="3"/>
                  <a:pt x="5" y="3"/>
                  <a:pt x="6" y="3"/>
                </a:cubicBezTo>
                <a:cubicBezTo>
                  <a:pt x="12" y="1"/>
                  <a:pt x="20" y="1"/>
                  <a:pt x="26" y="0"/>
                </a:cubicBezTo>
              </a:path>
            </a:pathLst>
          </a:custGeom>
          <a:solidFill>
            <a:srgbClr val="D33A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1" name="Freeform 235"/>
          <p:cNvSpPr>
            <a:spLocks/>
          </p:cNvSpPr>
          <p:nvPr/>
        </p:nvSpPr>
        <p:spPr bwMode="auto">
          <a:xfrm>
            <a:off x="4656138" y="339725"/>
            <a:ext cx="57150" cy="41275"/>
          </a:xfrm>
          <a:custGeom>
            <a:avLst/>
            <a:gdLst>
              <a:gd name="T0" fmla="*/ 2 w 4"/>
              <a:gd name="T1" fmla="*/ 0 h 3"/>
              <a:gd name="T2" fmla="*/ 2 w 4"/>
              <a:gd name="T3" fmla="*/ 0 h 3"/>
              <a:gd name="T4" fmla="*/ 0 w 4"/>
              <a:gd name="T5" fmla="*/ 2 h 3"/>
              <a:gd name="T6" fmla="*/ 2 w 4"/>
              <a:gd name="T7" fmla="*/ 3 h 3"/>
              <a:gd name="T8" fmla="*/ 4 w 4"/>
              <a:gd name="T9" fmla="*/ 2 h 3"/>
              <a:gd name="T10" fmla="*/ 2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2" y="0"/>
                </a:moveTo>
                <a:cubicBezTo>
                  <a:pt x="2" y="0"/>
                  <a:pt x="2" y="0"/>
                  <a:pt x="2" y="0"/>
                </a:cubicBezTo>
                <a:cubicBezTo>
                  <a:pt x="1" y="0"/>
                  <a:pt x="0" y="1"/>
                  <a:pt x="0" y="2"/>
                </a:cubicBezTo>
                <a:cubicBezTo>
                  <a:pt x="0" y="2"/>
                  <a:pt x="1" y="3"/>
                  <a:pt x="2" y="3"/>
                </a:cubicBezTo>
                <a:cubicBezTo>
                  <a:pt x="3" y="3"/>
                  <a:pt x="4" y="2"/>
                  <a:pt x="4" y="2"/>
                </a:cubicBezTo>
                <a:cubicBezTo>
                  <a:pt x="4" y="1"/>
                  <a:pt x="4" y="0"/>
                  <a:pt x="2" y="0"/>
                </a:cubicBezTo>
              </a:path>
            </a:pathLst>
          </a:custGeom>
          <a:solidFill>
            <a:srgbClr val="D33A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7" name="Freeform 236"/>
          <p:cNvSpPr>
            <a:spLocks/>
          </p:cNvSpPr>
          <p:nvPr/>
        </p:nvSpPr>
        <p:spPr bwMode="auto">
          <a:xfrm>
            <a:off x="5672138" y="239713"/>
            <a:ext cx="71438" cy="42863"/>
          </a:xfrm>
          <a:custGeom>
            <a:avLst/>
            <a:gdLst>
              <a:gd name="T0" fmla="*/ 2 w 5"/>
              <a:gd name="T1" fmla="*/ 0 h 3"/>
              <a:gd name="T2" fmla="*/ 0 w 5"/>
              <a:gd name="T3" fmla="*/ 2 h 3"/>
              <a:gd name="T4" fmla="*/ 2 w 5"/>
              <a:gd name="T5" fmla="*/ 3 h 3"/>
              <a:gd name="T6" fmla="*/ 3 w 5"/>
              <a:gd name="T7" fmla="*/ 3 h 3"/>
              <a:gd name="T8" fmla="*/ 5 w 5"/>
              <a:gd name="T9" fmla="*/ 2 h 3"/>
              <a:gd name="T10" fmla="*/ 2 w 5"/>
              <a:gd name="T11" fmla="*/ 0 h 3"/>
              <a:gd name="T12" fmla="*/ 2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2" y="0"/>
                </a:moveTo>
                <a:cubicBezTo>
                  <a:pt x="1" y="0"/>
                  <a:pt x="0" y="1"/>
                  <a:pt x="0" y="2"/>
                </a:cubicBezTo>
                <a:cubicBezTo>
                  <a:pt x="0" y="2"/>
                  <a:pt x="1" y="3"/>
                  <a:pt x="2" y="3"/>
                </a:cubicBezTo>
                <a:cubicBezTo>
                  <a:pt x="3" y="3"/>
                  <a:pt x="3" y="3"/>
                  <a:pt x="3" y="3"/>
                </a:cubicBezTo>
                <a:cubicBezTo>
                  <a:pt x="4" y="3"/>
                  <a:pt x="4" y="2"/>
                  <a:pt x="5" y="2"/>
                </a:cubicBezTo>
                <a:cubicBezTo>
                  <a:pt x="4" y="1"/>
                  <a:pt x="4" y="1"/>
                  <a:pt x="2" y="0"/>
                </a:cubicBezTo>
                <a:cubicBezTo>
                  <a:pt x="2" y="0"/>
                  <a:pt x="2" y="0"/>
                  <a:pt x="2" y="0"/>
                </a:cubicBezTo>
              </a:path>
            </a:pathLst>
          </a:custGeom>
          <a:solidFill>
            <a:srgbClr val="6688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8" name="Freeform 237"/>
          <p:cNvSpPr>
            <a:spLocks/>
          </p:cNvSpPr>
          <p:nvPr/>
        </p:nvSpPr>
        <p:spPr bwMode="auto">
          <a:xfrm>
            <a:off x="5813425" y="974725"/>
            <a:ext cx="42863" cy="14288"/>
          </a:xfrm>
          <a:custGeom>
            <a:avLst/>
            <a:gdLst>
              <a:gd name="T0" fmla="*/ 1 w 3"/>
              <a:gd name="T1" fmla="*/ 0 h 1"/>
              <a:gd name="T2" fmla="*/ 0 w 3"/>
              <a:gd name="T3" fmla="*/ 0 h 1"/>
              <a:gd name="T4" fmla="*/ 1 w 3"/>
              <a:gd name="T5" fmla="*/ 1 h 1"/>
              <a:gd name="T6" fmla="*/ 1 w 3"/>
              <a:gd name="T7" fmla="*/ 1 h 1"/>
              <a:gd name="T8" fmla="*/ 3 w 3"/>
              <a:gd name="T9" fmla="*/ 1 h 1"/>
              <a:gd name="T10" fmla="*/ 2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0" y="0"/>
                  <a:pt x="0" y="0"/>
                </a:cubicBezTo>
                <a:cubicBezTo>
                  <a:pt x="0" y="1"/>
                  <a:pt x="0" y="1"/>
                  <a:pt x="1" y="1"/>
                </a:cubicBezTo>
                <a:cubicBezTo>
                  <a:pt x="1" y="1"/>
                  <a:pt x="1" y="1"/>
                  <a:pt x="1" y="1"/>
                </a:cubicBezTo>
                <a:cubicBezTo>
                  <a:pt x="1" y="1"/>
                  <a:pt x="2" y="1"/>
                  <a:pt x="3" y="1"/>
                </a:cubicBezTo>
                <a:cubicBezTo>
                  <a:pt x="2" y="0"/>
                  <a:pt x="2" y="0"/>
                  <a:pt x="2" y="0"/>
                </a:cubicBezTo>
                <a:cubicBezTo>
                  <a:pt x="2" y="0"/>
                  <a:pt x="2" y="0"/>
                  <a:pt x="1" y="0"/>
                </a:cubicBezTo>
              </a:path>
            </a:pathLst>
          </a:custGeom>
          <a:solidFill>
            <a:srgbClr val="6688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4" name="Rectangle 242"/>
          <p:cNvSpPr>
            <a:spLocks noChangeArrowheads="1"/>
          </p:cNvSpPr>
          <p:nvPr/>
        </p:nvSpPr>
        <p:spPr bwMode="auto">
          <a:xfrm>
            <a:off x="0" y="4522788"/>
            <a:ext cx="12192000" cy="2491491"/>
          </a:xfrm>
          <a:prstGeom prst="rect">
            <a:avLst/>
          </a:prstGeom>
          <a:solidFill>
            <a:srgbClr val="E3D7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5" name="Rectangle 243"/>
          <p:cNvSpPr>
            <a:spLocks noChangeArrowheads="1"/>
          </p:cNvSpPr>
          <p:nvPr/>
        </p:nvSpPr>
        <p:spPr bwMode="auto">
          <a:xfrm>
            <a:off x="0" y="4522788"/>
            <a:ext cx="12192000" cy="402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9" name="Freeform 331"/>
          <p:cNvSpPr>
            <a:spLocks/>
          </p:cNvSpPr>
          <p:nvPr/>
        </p:nvSpPr>
        <p:spPr bwMode="auto">
          <a:xfrm>
            <a:off x="0" y="4381501"/>
            <a:ext cx="0" cy="1751013"/>
          </a:xfrm>
          <a:custGeom>
            <a:avLst/>
            <a:gdLst>
              <a:gd name="T0" fmla="*/ 0 h 124"/>
              <a:gd name="T1" fmla="*/ 0 h 124"/>
              <a:gd name="T2" fmla="*/ 124 h 124"/>
              <a:gd name="T3" fmla="*/ 124 h 124"/>
              <a:gd name="T4" fmla="*/ 118 h 124"/>
              <a:gd name="T5" fmla="*/ 118 h 124"/>
              <a:gd name="T6" fmla="*/ 42 h 124"/>
              <a:gd name="T7" fmla="*/ 10 h 124"/>
              <a:gd name="T8" fmla="*/ 10 h 124"/>
              <a:gd name="T9" fmla="*/ 0 h 12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24">
                <a:moveTo>
                  <a:pt x="0" y="0"/>
                </a:moveTo>
                <a:cubicBezTo>
                  <a:pt x="0" y="0"/>
                  <a:pt x="0" y="0"/>
                  <a:pt x="0" y="0"/>
                </a:cubicBezTo>
                <a:cubicBezTo>
                  <a:pt x="0" y="124"/>
                  <a:pt x="0" y="124"/>
                  <a:pt x="0" y="124"/>
                </a:cubicBezTo>
                <a:cubicBezTo>
                  <a:pt x="0" y="124"/>
                  <a:pt x="0" y="124"/>
                  <a:pt x="0" y="124"/>
                </a:cubicBezTo>
                <a:cubicBezTo>
                  <a:pt x="0" y="118"/>
                  <a:pt x="0" y="118"/>
                  <a:pt x="0" y="118"/>
                </a:cubicBezTo>
                <a:cubicBezTo>
                  <a:pt x="0" y="118"/>
                  <a:pt x="0" y="118"/>
                  <a:pt x="0" y="118"/>
                </a:cubicBezTo>
                <a:cubicBezTo>
                  <a:pt x="0" y="42"/>
                  <a:pt x="0" y="42"/>
                  <a:pt x="0" y="42"/>
                </a:cubicBezTo>
                <a:cubicBezTo>
                  <a:pt x="0" y="32"/>
                  <a:pt x="0" y="21"/>
                  <a:pt x="0" y="10"/>
                </a:cubicBezTo>
                <a:cubicBezTo>
                  <a:pt x="0" y="10"/>
                  <a:pt x="0" y="10"/>
                  <a:pt x="0" y="10"/>
                </a:cubicBezTo>
                <a:cubicBezTo>
                  <a:pt x="0" y="0"/>
                  <a:pt x="0" y="0"/>
                  <a:pt x="0" y="0"/>
                </a:cubicBezTo>
              </a:path>
            </a:pathLst>
          </a:custGeom>
          <a:solidFill>
            <a:srgbClr val="7979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1" name="Freeform 341"/>
          <p:cNvSpPr>
            <a:spLocks/>
          </p:cNvSpPr>
          <p:nvPr/>
        </p:nvSpPr>
        <p:spPr bwMode="auto">
          <a:xfrm>
            <a:off x="0" y="6359526"/>
            <a:ext cx="0" cy="1214438"/>
          </a:xfrm>
          <a:custGeom>
            <a:avLst/>
            <a:gdLst>
              <a:gd name="T0" fmla="*/ 0 h 86"/>
              <a:gd name="T1" fmla="*/ 86 h 86"/>
              <a:gd name="T2" fmla="*/ 86 h 86"/>
              <a:gd name="T3" fmla="*/ 80 h 86"/>
              <a:gd name="T4" fmla="*/ 80 h 86"/>
              <a:gd name="T5" fmla="*/ 19 h 86"/>
              <a:gd name="T6" fmla="*/ 13 h 86"/>
              <a:gd name="T7" fmla="*/ 13 h 86"/>
              <a:gd name="T8" fmla="*/ 0 h 86"/>
              <a:gd name="T9" fmla="*/ 0 h 8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86">
                <a:moveTo>
                  <a:pt x="0" y="0"/>
                </a:moveTo>
                <a:cubicBezTo>
                  <a:pt x="0" y="86"/>
                  <a:pt x="0" y="86"/>
                  <a:pt x="0" y="86"/>
                </a:cubicBezTo>
                <a:cubicBezTo>
                  <a:pt x="0" y="86"/>
                  <a:pt x="0" y="86"/>
                  <a:pt x="0" y="86"/>
                </a:cubicBezTo>
                <a:cubicBezTo>
                  <a:pt x="0" y="80"/>
                  <a:pt x="0" y="80"/>
                  <a:pt x="0" y="80"/>
                </a:cubicBezTo>
                <a:cubicBezTo>
                  <a:pt x="0" y="80"/>
                  <a:pt x="0" y="80"/>
                  <a:pt x="0" y="80"/>
                </a:cubicBezTo>
                <a:cubicBezTo>
                  <a:pt x="0" y="19"/>
                  <a:pt x="0" y="19"/>
                  <a:pt x="0" y="19"/>
                </a:cubicBezTo>
                <a:cubicBezTo>
                  <a:pt x="0" y="17"/>
                  <a:pt x="0" y="15"/>
                  <a:pt x="0" y="13"/>
                </a:cubicBezTo>
                <a:cubicBezTo>
                  <a:pt x="0" y="13"/>
                  <a:pt x="0" y="13"/>
                  <a:pt x="0" y="13"/>
                </a:cubicBezTo>
                <a:cubicBezTo>
                  <a:pt x="0" y="0"/>
                  <a:pt x="0" y="0"/>
                  <a:pt x="0" y="0"/>
                </a:cubicBezTo>
                <a:cubicBezTo>
                  <a:pt x="0" y="0"/>
                  <a:pt x="0" y="0"/>
                  <a:pt x="0" y="0"/>
                </a:cubicBezTo>
              </a:path>
            </a:pathLst>
          </a:custGeom>
          <a:solidFill>
            <a:srgbClr val="7979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nvGrpSpPr>
          <p:cNvPr id="1801" name="组合 1800"/>
          <p:cNvGrpSpPr/>
          <p:nvPr/>
        </p:nvGrpSpPr>
        <p:grpSpPr>
          <a:xfrm>
            <a:off x="2878536" y="1284288"/>
            <a:ext cx="6411118" cy="7814481"/>
            <a:chOff x="3359150" y="1893888"/>
            <a:chExt cx="5461000" cy="6656387"/>
          </a:xfrm>
          <a:effectLst>
            <a:outerShdw blurRad="63500" sx="102000" sy="102000" algn="ctr" rotWithShape="0">
              <a:prstClr val="black">
                <a:alpha val="40000"/>
              </a:prstClr>
            </a:outerShdw>
          </a:effectLst>
        </p:grpSpPr>
        <p:sp>
          <p:nvSpPr>
            <p:cNvPr id="1350" name="Freeform 8"/>
            <p:cNvSpPr>
              <a:spLocks/>
            </p:cNvSpPr>
            <p:nvPr/>
          </p:nvSpPr>
          <p:spPr bwMode="auto">
            <a:xfrm>
              <a:off x="5772150" y="4267200"/>
              <a:ext cx="647700" cy="4283075"/>
            </a:xfrm>
            <a:custGeom>
              <a:avLst/>
              <a:gdLst>
                <a:gd name="T0" fmla="*/ 0 w 408"/>
                <a:gd name="T1" fmla="*/ 2698 h 2698"/>
                <a:gd name="T2" fmla="*/ 408 w 408"/>
                <a:gd name="T3" fmla="*/ 2698 h 2698"/>
                <a:gd name="T4" fmla="*/ 204 w 408"/>
                <a:gd name="T5" fmla="*/ 0 h 2698"/>
                <a:gd name="T6" fmla="*/ 0 w 408"/>
                <a:gd name="T7" fmla="*/ 2698 h 2698"/>
              </a:gdLst>
              <a:ahLst/>
              <a:cxnLst>
                <a:cxn ang="0">
                  <a:pos x="T0" y="T1"/>
                </a:cxn>
                <a:cxn ang="0">
                  <a:pos x="T2" y="T3"/>
                </a:cxn>
                <a:cxn ang="0">
                  <a:pos x="T4" y="T5"/>
                </a:cxn>
                <a:cxn ang="0">
                  <a:pos x="T6" y="T7"/>
                </a:cxn>
              </a:cxnLst>
              <a:rect l="0" t="0" r="r" b="b"/>
              <a:pathLst>
                <a:path w="408" h="2698">
                  <a:moveTo>
                    <a:pt x="0" y="2698"/>
                  </a:moveTo>
                  <a:lnTo>
                    <a:pt x="408" y="2698"/>
                  </a:lnTo>
                  <a:lnTo>
                    <a:pt x="204"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2" name="Freeform 10"/>
            <p:cNvSpPr>
              <a:spLocks/>
            </p:cNvSpPr>
            <p:nvPr/>
          </p:nvSpPr>
          <p:spPr bwMode="auto">
            <a:xfrm>
              <a:off x="6096000" y="4267200"/>
              <a:ext cx="1552575" cy="4283075"/>
            </a:xfrm>
            <a:custGeom>
              <a:avLst/>
              <a:gdLst>
                <a:gd name="T0" fmla="*/ 542 w 978"/>
                <a:gd name="T1" fmla="*/ 2698 h 2698"/>
                <a:gd name="T2" fmla="*/ 978 w 978"/>
                <a:gd name="T3" fmla="*/ 2698 h 2698"/>
                <a:gd name="T4" fmla="*/ 0 w 978"/>
                <a:gd name="T5" fmla="*/ 0 h 2698"/>
                <a:gd name="T6" fmla="*/ 542 w 978"/>
                <a:gd name="T7" fmla="*/ 2698 h 2698"/>
              </a:gdLst>
              <a:ahLst/>
              <a:cxnLst>
                <a:cxn ang="0">
                  <a:pos x="T0" y="T1"/>
                </a:cxn>
                <a:cxn ang="0">
                  <a:pos x="T2" y="T3"/>
                </a:cxn>
                <a:cxn ang="0">
                  <a:pos x="T4" y="T5"/>
                </a:cxn>
                <a:cxn ang="0">
                  <a:pos x="T6" y="T7"/>
                </a:cxn>
              </a:cxnLst>
              <a:rect l="0" t="0" r="r" b="b"/>
              <a:pathLst>
                <a:path w="978" h="2698">
                  <a:moveTo>
                    <a:pt x="542" y="2698"/>
                  </a:moveTo>
                  <a:lnTo>
                    <a:pt x="978" y="2698"/>
                  </a:lnTo>
                  <a:lnTo>
                    <a:pt x="0" y="0"/>
                  </a:lnTo>
                  <a:lnTo>
                    <a:pt x="542"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6" name="Freeform 52"/>
            <p:cNvSpPr>
              <a:spLocks/>
            </p:cNvSpPr>
            <p:nvPr/>
          </p:nvSpPr>
          <p:spPr bwMode="auto">
            <a:xfrm>
              <a:off x="4543425" y="4267200"/>
              <a:ext cx="1552575" cy="4283075"/>
            </a:xfrm>
            <a:custGeom>
              <a:avLst/>
              <a:gdLst>
                <a:gd name="T0" fmla="*/ 0 w 978"/>
                <a:gd name="T1" fmla="*/ 2698 h 2698"/>
                <a:gd name="T2" fmla="*/ 436 w 978"/>
                <a:gd name="T3" fmla="*/ 2698 h 2698"/>
                <a:gd name="T4" fmla="*/ 978 w 978"/>
                <a:gd name="T5" fmla="*/ 0 h 2698"/>
                <a:gd name="T6" fmla="*/ 0 w 978"/>
                <a:gd name="T7" fmla="*/ 2698 h 2698"/>
              </a:gdLst>
              <a:ahLst/>
              <a:cxnLst>
                <a:cxn ang="0">
                  <a:pos x="T0" y="T1"/>
                </a:cxn>
                <a:cxn ang="0">
                  <a:pos x="T2" y="T3"/>
                </a:cxn>
                <a:cxn ang="0">
                  <a:pos x="T4" y="T5"/>
                </a:cxn>
                <a:cxn ang="0">
                  <a:pos x="T6" y="T7"/>
                </a:cxn>
              </a:cxnLst>
              <a:rect l="0" t="0" r="r" b="b"/>
              <a:pathLst>
                <a:path w="978" h="2698">
                  <a:moveTo>
                    <a:pt x="0" y="2698"/>
                  </a:moveTo>
                  <a:lnTo>
                    <a:pt x="436" y="2698"/>
                  </a:lnTo>
                  <a:lnTo>
                    <a:pt x="978" y="0"/>
                  </a:lnTo>
                  <a:lnTo>
                    <a:pt x="0" y="26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9" name="Freeform 115"/>
            <p:cNvSpPr>
              <a:spLocks/>
            </p:cNvSpPr>
            <p:nvPr/>
          </p:nvSpPr>
          <p:spPr bwMode="auto">
            <a:xfrm>
              <a:off x="7169150" y="2162175"/>
              <a:ext cx="26988" cy="28575"/>
            </a:xfrm>
            <a:custGeom>
              <a:avLst/>
              <a:gdLst>
                <a:gd name="T0" fmla="*/ 2 w 2"/>
                <a:gd name="T1" fmla="*/ 0 h 2"/>
                <a:gd name="T2" fmla="*/ 0 w 2"/>
                <a:gd name="T3" fmla="*/ 1 h 2"/>
                <a:gd name="T4" fmla="*/ 0 w 2"/>
                <a:gd name="T5" fmla="*/ 1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1"/>
                    <a:pt x="0" y="1"/>
                  </a:cubicBezTo>
                  <a:cubicBezTo>
                    <a:pt x="0" y="1"/>
                    <a:pt x="0" y="1"/>
                    <a:pt x="0" y="1"/>
                  </a:cubicBezTo>
                  <a:cubicBezTo>
                    <a:pt x="1" y="2"/>
                    <a:pt x="1" y="2"/>
                    <a:pt x="1" y="2"/>
                  </a:cubicBezTo>
                  <a:cubicBezTo>
                    <a:pt x="2" y="0"/>
                    <a:pt x="2" y="0"/>
                    <a:pt x="2"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6" name="Freeform 152"/>
            <p:cNvSpPr>
              <a:spLocks/>
            </p:cNvSpPr>
            <p:nvPr/>
          </p:nvSpPr>
          <p:spPr bwMode="auto">
            <a:xfrm>
              <a:off x="3994150" y="2035175"/>
              <a:ext cx="26988" cy="142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1"/>
                    <a:pt x="2" y="1"/>
                    <a:pt x="2" y="1"/>
                  </a:cubicBezTo>
                  <a:cubicBezTo>
                    <a:pt x="1" y="0"/>
                    <a:pt x="0" y="0"/>
                    <a:pt x="0" y="0"/>
                  </a:cubicBezTo>
                </a:path>
              </a:pathLst>
            </a:custGeom>
            <a:solidFill>
              <a:srgbClr val="79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7" name="Freeform 153"/>
            <p:cNvSpPr>
              <a:spLocks/>
            </p:cNvSpPr>
            <p:nvPr/>
          </p:nvSpPr>
          <p:spPr bwMode="auto">
            <a:xfrm>
              <a:off x="3359150" y="2813050"/>
              <a:ext cx="69850" cy="26988"/>
            </a:xfrm>
            <a:custGeom>
              <a:avLst/>
              <a:gdLst>
                <a:gd name="T0" fmla="*/ 3 w 5"/>
                <a:gd name="T1" fmla="*/ 0 h 2"/>
                <a:gd name="T2" fmla="*/ 2 w 5"/>
                <a:gd name="T3" fmla="*/ 0 h 2"/>
                <a:gd name="T4" fmla="*/ 0 w 5"/>
                <a:gd name="T5" fmla="*/ 1 h 2"/>
                <a:gd name="T6" fmla="*/ 2 w 5"/>
                <a:gd name="T7" fmla="*/ 2 h 2"/>
                <a:gd name="T8" fmla="*/ 3 w 5"/>
                <a:gd name="T9" fmla="*/ 2 h 2"/>
                <a:gd name="T10" fmla="*/ 5 w 5"/>
                <a:gd name="T11" fmla="*/ 1 h 2"/>
                <a:gd name="T12" fmla="*/ 3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3" y="0"/>
                  </a:moveTo>
                  <a:cubicBezTo>
                    <a:pt x="2" y="0"/>
                    <a:pt x="2" y="0"/>
                    <a:pt x="2" y="0"/>
                  </a:cubicBezTo>
                  <a:cubicBezTo>
                    <a:pt x="1" y="0"/>
                    <a:pt x="0" y="0"/>
                    <a:pt x="0" y="1"/>
                  </a:cubicBezTo>
                  <a:cubicBezTo>
                    <a:pt x="0" y="2"/>
                    <a:pt x="1" y="2"/>
                    <a:pt x="2" y="2"/>
                  </a:cubicBezTo>
                  <a:cubicBezTo>
                    <a:pt x="2" y="2"/>
                    <a:pt x="2" y="2"/>
                    <a:pt x="3" y="2"/>
                  </a:cubicBezTo>
                  <a:cubicBezTo>
                    <a:pt x="4" y="2"/>
                    <a:pt x="5" y="2"/>
                    <a:pt x="5" y="1"/>
                  </a:cubicBezTo>
                  <a:cubicBezTo>
                    <a:pt x="5" y="0"/>
                    <a:pt x="4" y="0"/>
                    <a:pt x="3" y="0"/>
                  </a:cubicBezTo>
                </a:path>
              </a:pathLst>
            </a:custGeom>
            <a:solidFill>
              <a:srgbClr val="D9CE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7" name="Freeform 228"/>
            <p:cNvSpPr>
              <a:spLocks/>
            </p:cNvSpPr>
            <p:nvPr/>
          </p:nvSpPr>
          <p:spPr bwMode="auto">
            <a:xfrm>
              <a:off x="8466138" y="2755900"/>
              <a:ext cx="141288" cy="84138"/>
            </a:xfrm>
            <a:custGeom>
              <a:avLst/>
              <a:gdLst>
                <a:gd name="T0" fmla="*/ 10 w 10"/>
                <a:gd name="T1" fmla="*/ 0 h 6"/>
                <a:gd name="T2" fmla="*/ 4 w 10"/>
                <a:gd name="T3" fmla="*/ 2 h 6"/>
                <a:gd name="T4" fmla="*/ 1 w 10"/>
                <a:gd name="T5" fmla="*/ 6 h 6"/>
                <a:gd name="T6" fmla="*/ 10 w 10"/>
                <a:gd name="T7" fmla="*/ 0 h 6"/>
              </a:gdLst>
              <a:ahLst/>
              <a:cxnLst>
                <a:cxn ang="0">
                  <a:pos x="T0" y="T1"/>
                </a:cxn>
                <a:cxn ang="0">
                  <a:pos x="T2" y="T3"/>
                </a:cxn>
                <a:cxn ang="0">
                  <a:pos x="T4" y="T5"/>
                </a:cxn>
                <a:cxn ang="0">
                  <a:pos x="T6" y="T7"/>
                </a:cxn>
              </a:cxnLst>
              <a:rect l="0" t="0" r="r" b="b"/>
              <a:pathLst>
                <a:path w="10" h="6">
                  <a:moveTo>
                    <a:pt x="10" y="0"/>
                  </a:moveTo>
                  <a:cubicBezTo>
                    <a:pt x="8" y="1"/>
                    <a:pt x="6" y="2"/>
                    <a:pt x="4" y="2"/>
                  </a:cubicBezTo>
                  <a:cubicBezTo>
                    <a:pt x="1" y="3"/>
                    <a:pt x="0" y="4"/>
                    <a:pt x="1" y="6"/>
                  </a:cubicBezTo>
                  <a:cubicBezTo>
                    <a:pt x="10" y="0"/>
                    <a:pt x="10" y="0"/>
                    <a:pt x="10" y="0"/>
                  </a:cubicBezTo>
                </a:path>
              </a:pathLst>
            </a:custGeom>
            <a:solidFill>
              <a:srgbClr val="BA33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7" name="Freeform 231"/>
            <p:cNvSpPr>
              <a:spLocks/>
            </p:cNvSpPr>
            <p:nvPr/>
          </p:nvSpPr>
          <p:spPr bwMode="auto">
            <a:xfrm>
              <a:off x="8763000" y="3009900"/>
              <a:ext cx="57150" cy="42863"/>
            </a:xfrm>
            <a:custGeom>
              <a:avLst/>
              <a:gdLst>
                <a:gd name="T0" fmla="*/ 2 w 4"/>
                <a:gd name="T1" fmla="*/ 0 h 3"/>
                <a:gd name="T2" fmla="*/ 0 w 4"/>
                <a:gd name="T3" fmla="*/ 2 h 3"/>
                <a:gd name="T4" fmla="*/ 2 w 4"/>
                <a:gd name="T5" fmla="*/ 3 h 3"/>
                <a:gd name="T6" fmla="*/ 2 w 4"/>
                <a:gd name="T7" fmla="*/ 3 h 3"/>
                <a:gd name="T8" fmla="*/ 4 w 4"/>
                <a:gd name="T9" fmla="*/ 1 h 3"/>
                <a:gd name="T10" fmla="*/ 2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2" y="0"/>
                  </a:moveTo>
                  <a:cubicBezTo>
                    <a:pt x="1" y="0"/>
                    <a:pt x="0" y="1"/>
                    <a:pt x="0" y="2"/>
                  </a:cubicBezTo>
                  <a:cubicBezTo>
                    <a:pt x="0" y="2"/>
                    <a:pt x="1" y="3"/>
                    <a:pt x="2" y="3"/>
                  </a:cubicBezTo>
                  <a:cubicBezTo>
                    <a:pt x="2" y="3"/>
                    <a:pt x="2" y="3"/>
                    <a:pt x="2" y="3"/>
                  </a:cubicBezTo>
                  <a:cubicBezTo>
                    <a:pt x="3" y="3"/>
                    <a:pt x="4" y="2"/>
                    <a:pt x="4" y="1"/>
                  </a:cubicBezTo>
                  <a:cubicBezTo>
                    <a:pt x="4" y="1"/>
                    <a:pt x="3" y="0"/>
                    <a:pt x="2" y="0"/>
                  </a:cubicBezTo>
                </a:path>
              </a:pathLst>
            </a:custGeom>
            <a:solidFill>
              <a:srgbClr val="BCB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7" name="Freeform 301"/>
            <p:cNvSpPr>
              <a:spLocks/>
            </p:cNvSpPr>
            <p:nvPr/>
          </p:nvSpPr>
          <p:spPr bwMode="auto">
            <a:xfrm>
              <a:off x="3740150" y="1893888"/>
              <a:ext cx="4711700" cy="4705351"/>
            </a:xfrm>
            <a:custGeom>
              <a:avLst/>
              <a:gdLst>
                <a:gd name="T0" fmla="*/ 334 w 334"/>
                <a:gd name="T1" fmla="*/ 167 h 333"/>
                <a:gd name="T2" fmla="*/ 322 w 334"/>
                <a:gd name="T3" fmla="*/ 189 h 333"/>
                <a:gd name="T4" fmla="*/ 327 w 334"/>
                <a:gd name="T5" fmla="*/ 214 h 333"/>
                <a:gd name="T6" fmla="*/ 309 w 334"/>
                <a:gd name="T7" fmla="*/ 231 h 333"/>
                <a:gd name="T8" fmla="*/ 308 w 334"/>
                <a:gd name="T9" fmla="*/ 257 h 333"/>
                <a:gd name="T10" fmla="*/ 285 w 334"/>
                <a:gd name="T11" fmla="*/ 269 h 333"/>
                <a:gd name="T12" fmla="*/ 276 w 334"/>
                <a:gd name="T13" fmla="*/ 293 h 333"/>
                <a:gd name="T14" fmla="*/ 251 w 334"/>
                <a:gd name="T15" fmla="*/ 298 h 333"/>
                <a:gd name="T16" fmla="*/ 236 w 334"/>
                <a:gd name="T17" fmla="*/ 319 h 333"/>
                <a:gd name="T18" fmla="*/ 223 w 334"/>
                <a:gd name="T19" fmla="*/ 318 h 333"/>
                <a:gd name="T20" fmla="*/ 211 w 334"/>
                <a:gd name="T21" fmla="*/ 317 h 333"/>
                <a:gd name="T22" fmla="*/ 191 w 334"/>
                <a:gd name="T23" fmla="*/ 332 h 333"/>
                <a:gd name="T24" fmla="*/ 167 w 334"/>
                <a:gd name="T25" fmla="*/ 323 h 333"/>
                <a:gd name="T26" fmla="*/ 143 w 334"/>
                <a:gd name="T27" fmla="*/ 332 h 333"/>
                <a:gd name="T28" fmla="*/ 123 w 334"/>
                <a:gd name="T29" fmla="*/ 317 h 333"/>
                <a:gd name="T30" fmla="*/ 111 w 334"/>
                <a:gd name="T31" fmla="*/ 318 h 333"/>
                <a:gd name="T32" fmla="*/ 98 w 334"/>
                <a:gd name="T33" fmla="*/ 319 h 333"/>
                <a:gd name="T34" fmla="*/ 83 w 334"/>
                <a:gd name="T35" fmla="*/ 298 h 333"/>
                <a:gd name="T36" fmla="*/ 58 w 334"/>
                <a:gd name="T37" fmla="*/ 293 h 333"/>
                <a:gd name="T38" fmla="*/ 49 w 334"/>
                <a:gd name="T39" fmla="*/ 269 h 333"/>
                <a:gd name="T40" fmla="*/ 26 w 334"/>
                <a:gd name="T41" fmla="*/ 257 h 333"/>
                <a:gd name="T42" fmla="*/ 25 w 334"/>
                <a:gd name="T43" fmla="*/ 231 h 333"/>
                <a:gd name="T44" fmla="*/ 7 w 334"/>
                <a:gd name="T45" fmla="*/ 214 h 333"/>
                <a:gd name="T46" fmla="*/ 12 w 334"/>
                <a:gd name="T47" fmla="*/ 189 h 333"/>
                <a:gd name="T48" fmla="*/ 0 w 334"/>
                <a:gd name="T49" fmla="*/ 167 h 333"/>
                <a:gd name="T50" fmla="*/ 12 w 334"/>
                <a:gd name="T51" fmla="*/ 144 h 333"/>
                <a:gd name="T52" fmla="*/ 7 w 334"/>
                <a:gd name="T53" fmla="*/ 119 h 333"/>
                <a:gd name="T54" fmla="*/ 25 w 334"/>
                <a:gd name="T55" fmla="*/ 102 h 333"/>
                <a:gd name="T56" fmla="*/ 26 w 334"/>
                <a:gd name="T57" fmla="*/ 76 h 333"/>
                <a:gd name="T58" fmla="*/ 49 w 334"/>
                <a:gd name="T59" fmla="*/ 64 h 333"/>
                <a:gd name="T60" fmla="*/ 58 w 334"/>
                <a:gd name="T61" fmla="*/ 40 h 333"/>
                <a:gd name="T62" fmla="*/ 83 w 334"/>
                <a:gd name="T63" fmla="*/ 35 h 333"/>
                <a:gd name="T64" fmla="*/ 98 w 334"/>
                <a:gd name="T65" fmla="*/ 15 h 333"/>
                <a:gd name="T66" fmla="*/ 111 w 334"/>
                <a:gd name="T67" fmla="*/ 15 h 333"/>
                <a:gd name="T68" fmla="*/ 123 w 334"/>
                <a:gd name="T69" fmla="*/ 17 h 333"/>
                <a:gd name="T70" fmla="*/ 143 w 334"/>
                <a:gd name="T71" fmla="*/ 1 h 333"/>
                <a:gd name="T72" fmla="*/ 167 w 334"/>
                <a:gd name="T73" fmla="*/ 10 h 333"/>
                <a:gd name="T74" fmla="*/ 191 w 334"/>
                <a:gd name="T75" fmla="*/ 1 h 333"/>
                <a:gd name="T76" fmla="*/ 211 w 334"/>
                <a:gd name="T77" fmla="*/ 17 h 333"/>
                <a:gd name="T78" fmla="*/ 223 w 334"/>
                <a:gd name="T79" fmla="*/ 15 h 333"/>
                <a:gd name="T80" fmla="*/ 236 w 334"/>
                <a:gd name="T81" fmla="*/ 15 h 333"/>
                <a:gd name="T82" fmla="*/ 251 w 334"/>
                <a:gd name="T83" fmla="*/ 35 h 333"/>
                <a:gd name="T84" fmla="*/ 276 w 334"/>
                <a:gd name="T85" fmla="*/ 40 h 333"/>
                <a:gd name="T86" fmla="*/ 285 w 334"/>
                <a:gd name="T87" fmla="*/ 64 h 333"/>
                <a:gd name="T88" fmla="*/ 308 w 334"/>
                <a:gd name="T89" fmla="*/ 76 h 333"/>
                <a:gd name="T90" fmla="*/ 309 w 334"/>
                <a:gd name="T91" fmla="*/ 102 h 333"/>
                <a:gd name="T92" fmla="*/ 327 w 334"/>
                <a:gd name="T93" fmla="*/ 119 h 333"/>
                <a:gd name="T94" fmla="*/ 322 w 334"/>
                <a:gd name="T95" fmla="*/ 144 h 333"/>
                <a:gd name="T96" fmla="*/ 334 w 334"/>
                <a:gd name="T97" fmla="*/ 16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333">
                  <a:moveTo>
                    <a:pt x="334" y="167"/>
                  </a:moveTo>
                  <a:cubicBezTo>
                    <a:pt x="334" y="174"/>
                    <a:pt x="323" y="181"/>
                    <a:pt x="322" y="189"/>
                  </a:cubicBezTo>
                  <a:cubicBezTo>
                    <a:pt x="321" y="196"/>
                    <a:pt x="329" y="206"/>
                    <a:pt x="327" y="214"/>
                  </a:cubicBezTo>
                  <a:cubicBezTo>
                    <a:pt x="325" y="221"/>
                    <a:pt x="312" y="225"/>
                    <a:pt x="309" y="231"/>
                  </a:cubicBezTo>
                  <a:cubicBezTo>
                    <a:pt x="306" y="238"/>
                    <a:pt x="312" y="250"/>
                    <a:pt x="308" y="257"/>
                  </a:cubicBezTo>
                  <a:cubicBezTo>
                    <a:pt x="303" y="263"/>
                    <a:pt x="290" y="263"/>
                    <a:pt x="285" y="269"/>
                  </a:cubicBezTo>
                  <a:cubicBezTo>
                    <a:pt x="280" y="275"/>
                    <a:pt x="282" y="288"/>
                    <a:pt x="276" y="293"/>
                  </a:cubicBezTo>
                  <a:cubicBezTo>
                    <a:pt x="271" y="298"/>
                    <a:pt x="258" y="294"/>
                    <a:pt x="251" y="298"/>
                  </a:cubicBezTo>
                  <a:cubicBezTo>
                    <a:pt x="245" y="302"/>
                    <a:pt x="243" y="315"/>
                    <a:pt x="236" y="319"/>
                  </a:cubicBezTo>
                  <a:cubicBezTo>
                    <a:pt x="233" y="320"/>
                    <a:pt x="228" y="319"/>
                    <a:pt x="223" y="318"/>
                  </a:cubicBezTo>
                  <a:cubicBezTo>
                    <a:pt x="219" y="317"/>
                    <a:pt x="215" y="315"/>
                    <a:pt x="211" y="317"/>
                  </a:cubicBezTo>
                  <a:cubicBezTo>
                    <a:pt x="204" y="319"/>
                    <a:pt x="198" y="331"/>
                    <a:pt x="191" y="332"/>
                  </a:cubicBezTo>
                  <a:cubicBezTo>
                    <a:pt x="183" y="333"/>
                    <a:pt x="175" y="323"/>
                    <a:pt x="167" y="323"/>
                  </a:cubicBezTo>
                  <a:cubicBezTo>
                    <a:pt x="159" y="323"/>
                    <a:pt x="151" y="333"/>
                    <a:pt x="143" y="332"/>
                  </a:cubicBezTo>
                  <a:cubicBezTo>
                    <a:pt x="136" y="331"/>
                    <a:pt x="130" y="319"/>
                    <a:pt x="123" y="317"/>
                  </a:cubicBezTo>
                  <a:cubicBezTo>
                    <a:pt x="119" y="315"/>
                    <a:pt x="115" y="317"/>
                    <a:pt x="111" y="318"/>
                  </a:cubicBezTo>
                  <a:cubicBezTo>
                    <a:pt x="106" y="319"/>
                    <a:pt x="101" y="320"/>
                    <a:pt x="98" y="319"/>
                  </a:cubicBezTo>
                  <a:cubicBezTo>
                    <a:pt x="91" y="315"/>
                    <a:pt x="89" y="302"/>
                    <a:pt x="83" y="298"/>
                  </a:cubicBezTo>
                  <a:cubicBezTo>
                    <a:pt x="76" y="294"/>
                    <a:pt x="63" y="298"/>
                    <a:pt x="58" y="293"/>
                  </a:cubicBezTo>
                  <a:cubicBezTo>
                    <a:pt x="52" y="288"/>
                    <a:pt x="54" y="275"/>
                    <a:pt x="49" y="269"/>
                  </a:cubicBezTo>
                  <a:cubicBezTo>
                    <a:pt x="44" y="263"/>
                    <a:pt x="31" y="263"/>
                    <a:pt x="26" y="257"/>
                  </a:cubicBezTo>
                  <a:cubicBezTo>
                    <a:pt x="22" y="250"/>
                    <a:pt x="28" y="238"/>
                    <a:pt x="25" y="231"/>
                  </a:cubicBezTo>
                  <a:cubicBezTo>
                    <a:pt x="22" y="225"/>
                    <a:pt x="9" y="221"/>
                    <a:pt x="7" y="214"/>
                  </a:cubicBezTo>
                  <a:cubicBezTo>
                    <a:pt x="5" y="206"/>
                    <a:pt x="13" y="196"/>
                    <a:pt x="12" y="189"/>
                  </a:cubicBezTo>
                  <a:cubicBezTo>
                    <a:pt x="11" y="181"/>
                    <a:pt x="0" y="174"/>
                    <a:pt x="0" y="167"/>
                  </a:cubicBezTo>
                  <a:cubicBezTo>
                    <a:pt x="0" y="159"/>
                    <a:pt x="11" y="152"/>
                    <a:pt x="12" y="144"/>
                  </a:cubicBezTo>
                  <a:cubicBezTo>
                    <a:pt x="13" y="137"/>
                    <a:pt x="5" y="127"/>
                    <a:pt x="7" y="119"/>
                  </a:cubicBezTo>
                  <a:cubicBezTo>
                    <a:pt x="9" y="112"/>
                    <a:pt x="22" y="109"/>
                    <a:pt x="25" y="102"/>
                  </a:cubicBezTo>
                  <a:cubicBezTo>
                    <a:pt x="28" y="95"/>
                    <a:pt x="22" y="83"/>
                    <a:pt x="26" y="76"/>
                  </a:cubicBezTo>
                  <a:cubicBezTo>
                    <a:pt x="31" y="70"/>
                    <a:pt x="44" y="70"/>
                    <a:pt x="49" y="64"/>
                  </a:cubicBezTo>
                  <a:cubicBezTo>
                    <a:pt x="54" y="58"/>
                    <a:pt x="52" y="45"/>
                    <a:pt x="58" y="40"/>
                  </a:cubicBezTo>
                  <a:cubicBezTo>
                    <a:pt x="63" y="35"/>
                    <a:pt x="76" y="39"/>
                    <a:pt x="83" y="35"/>
                  </a:cubicBezTo>
                  <a:cubicBezTo>
                    <a:pt x="89" y="31"/>
                    <a:pt x="91" y="18"/>
                    <a:pt x="98" y="15"/>
                  </a:cubicBezTo>
                  <a:cubicBezTo>
                    <a:pt x="101" y="13"/>
                    <a:pt x="106" y="14"/>
                    <a:pt x="111" y="15"/>
                  </a:cubicBezTo>
                  <a:cubicBezTo>
                    <a:pt x="115" y="16"/>
                    <a:pt x="119" y="18"/>
                    <a:pt x="123" y="17"/>
                  </a:cubicBezTo>
                  <a:cubicBezTo>
                    <a:pt x="130" y="14"/>
                    <a:pt x="136" y="2"/>
                    <a:pt x="143" y="1"/>
                  </a:cubicBezTo>
                  <a:cubicBezTo>
                    <a:pt x="151" y="0"/>
                    <a:pt x="159" y="10"/>
                    <a:pt x="167" y="10"/>
                  </a:cubicBezTo>
                  <a:cubicBezTo>
                    <a:pt x="175" y="10"/>
                    <a:pt x="183" y="0"/>
                    <a:pt x="191" y="1"/>
                  </a:cubicBezTo>
                  <a:cubicBezTo>
                    <a:pt x="198" y="2"/>
                    <a:pt x="204" y="14"/>
                    <a:pt x="211" y="17"/>
                  </a:cubicBezTo>
                  <a:cubicBezTo>
                    <a:pt x="215" y="18"/>
                    <a:pt x="219" y="17"/>
                    <a:pt x="223" y="15"/>
                  </a:cubicBezTo>
                  <a:cubicBezTo>
                    <a:pt x="228" y="14"/>
                    <a:pt x="233" y="13"/>
                    <a:pt x="236" y="15"/>
                  </a:cubicBezTo>
                  <a:cubicBezTo>
                    <a:pt x="243" y="18"/>
                    <a:pt x="245" y="31"/>
                    <a:pt x="251" y="35"/>
                  </a:cubicBezTo>
                  <a:cubicBezTo>
                    <a:pt x="258" y="39"/>
                    <a:pt x="271" y="35"/>
                    <a:pt x="276" y="40"/>
                  </a:cubicBezTo>
                  <a:cubicBezTo>
                    <a:pt x="282" y="45"/>
                    <a:pt x="280" y="58"/>
                    <a:pt x="285" y="64"/>
                  </a:cubicBezTo>
                  <a:cubicBezTo>
                    <a:pt x="290" y="70"/>
                    <a:pt x="303" y="70"/>
                    <a:pt x="308" y="76"/>
                  </a:cubicBezTo>
                  <a:cubicBezTo>
                    <a:pt x="312" y="83"/>
                    <a:pt x="306" y="95"/>
                    <a:pt x="309" y="102"/>
                  </a:cubicBezTo>
                  <a:cubicBezTo>
                    <a:pt x="312" y="109"/>
                    <a:pt x="325" y="112"/>
                    <a:pt x="327" y="119"/>
                  </a:cubicBezTo>
                  <a:cubicBezTo>
                    <a:pt x="329" y="127"/>
                    <a:pt x="321" y="137"/>
                    <a:pt x="322" y="144"/>
                  </a:cubicBezTo>
                  <a:cubicBezTo>
                    <a:pt x="323" y="152"/>
                    <a:pt x="334" y="159"/>
                    <a:pt x="334" y="167"/>
                  </a:cubicBezTo>
                </a:path>
              </a:pathLst>
            </a:custGeom>
            <a:solidFill>
              <a:srgbClr val="7B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8" name="Freeform 302"/>
            <p:cNvSpPr>
              <a:spLocks noEditPoints="1"/>
            </p:cNvSpPr>
            <p:nvPr/>
          </p:nvSpPr>
          <p:spPr bwMode="auto">
            <a:xfrm>
              <a:off x="3795713" y="1978025"/>
              <a:ext cx="4600575" cy="2389188"/>
            </a:xfrm>
            <a:custGeom>
              <a:avLst/>
              <a:gdLst>
                <a:gd name="T0" fmla="*/ 7 w 326"/>
                <a:gd name="T1" fmla="*/ 167 h 169"/>
                <a:gd name="T2" fmla="*/ 322 w 326"/>
                <a:gd name="T3" fmla="*/ 161 h 169"/>
                <a:gd name="T4" fmla="*/ 326 w 326"/>
                <a:gd name="T5" fmla="*/ 159 h 169"/>
                <a:gd name="T6" fmla="*/ 6 w 326"/>
                <a:gd name="T7" fmla="*/ 155 h 169"/>
                <a:gd name="T8" fmla="*/ 317 w 326"/>
                <a:gd name="T9" fmla="*/ 145 h 169"/>
                <a:gd name="T10" fmla="*/ 322 w 326"/>
                <a:gd name="T11" fmla="*/ 151 h 169"/>
                <a:gd name="T12" fmla="*/ 12 w 326"/>
                <a:gd name="T13" fmla="*/ 134 h 169"/>
                <a:gd name="T14" fmla="*/ 15 w 326"/>
                <a:gd name="T15" fmla="*/ 142 h 169"/>
                <a:gd name="T16" fmla="*/ 311 w 326"/>
                <a:gd name="T17" fmla="*/ 131 h 169"/>
                <a:gd name="T18" fmla="*/ 314 w 326"/>
                <a:gd name="T19" fmla="*/ 139 h 169"/>
                <a:gd name="T20" fmla="*/ 10 w 326"/>
                <a:gd name="T21" fmla="*/ 119 h 169"/>
                <a:gd name="T22" fmla="*/ 10 w 326"/>
                <a:gd name="T23" fmla="*/ 119 h 169"/>
                <a:gd name="T24" fmla="*/ 318 w 326"/>
                <a:gd name="T25" fmla="*/ 126 h 169"/>
                <a:gd name="T26" fmla="*/ 9 w 326"/>
                <a:gd name="T27" fmla="*/ 111 h 169"/>
                <a:gd name="T28" fmla="*/ 309 w 326"/>
                <a:gd name="T29" fmla="*/ 104 h 169"/>
                <a:gd name="T30" fmla="*/ 309 w 326"/>
                <a:gd name="T31" fmla="*/ 104 h 169"/>
                <a:gd name="T32" fmla="*/ 24 w 326"/>
                <a:gd name="T33" fmla="*/ 104 h 169"/>
                <a:gd name="T34" fmla="*/ 301 w 326"/>
                <a:gd name="T35" fmla="*/ 94 h 169"/>
                <a:gd name="T36" fmla="*/ 304 w 326"/>
                <a:gd name="T37" fmla="*/ 100 h 169"/>
                <a:gd name="T38" fmla="*/ 24 w 326"/>
                <a:gd name="T39" fmla="*/ 81 h 169"/>
                <a:gd name="T40" fmla="*/ 29 w 326"/>
                <a:gd name="T41" fmla="*/ 86 h 169"/>
                <a:gd name="T42" fmla="*/ 298 w 326"/>
                <a:gd name="T43" fmla="*/ 80 h 169"/>
                <a:gd name="T44" fmla="*/ 301 w 326"/>
                <a:gd name="T45" fmla="*/ 86 h 169"/>
                <a:gd name="T46" fmla="*/ 26 w 326"/>
                <a:gd name="T47" fmla="*/ 72 h 169"/>
                <a:gd name="T48" fmla="*/ 33 w 326"/>
                <a:gd name="T49" fmla="*/ 67 h 169"/>
                <a:gd name="T50" fmla="*/ 299 w 326"/>
                <a:gd name="T51" fmla="*/ 71 h 169"/>
                <a:gd name="T52" fmla="*/ 42 w 326"/>
                <a:gd name="T53" fmla="*/ 68 h 169"/>
                <a:gd name="T54" fmla="*/ 275 w 326"/>
                <a:gd name="T55" fmla="*/ 63 h 169"/>
                <a:gd name="T56" fmla="*/ 278 w 326"/>
                <a:gd name="T57" fmla="*/ 61 h 169"/>
                <a:gd name="T58" fmla="*/ 54 w 326"/>
                <a:gd name="T59" fmla="*/ 57 h 169"/>
                <a:gd name="T60" fmla="*/ 274 w 326"/>
                <a:gd name="T61" fmla="*/ 47 h 169"/>
                <a:gd name="T62" fmla="*/ 276 w 326"/>
                <a:gd name="T63" fmla="*/ 55 h 169"/>
                <a:gd name="T64" fmla="*/ 56 w 326"/>
                <a:gd name="T65" fmla="*/ 38 h 169"/>
                <a:gd name="T66" fmla="*/ 62 w 326"/>
                <a:gd name="T67" fmla="*/ 39 h 169"/>
                <a:gd name="T68" fmla="*/ 267 w 326"/>
                <a:gd name="T69" fmla="*/ 40 h 169"/>
                <a:gd name="T70" fmla="*/ 263 w 326"/>
                <a:gd name="T71" fmla="*/ 35 h 169"/>
                <a:gd name="T72" fmla="*/ 69 w 326"/>
                <a:gd name="T73" fmla="*/ 38 h 169"/>
                <a:gd name="T74" fmla="*/ 248 w 326"/>
                <a:gd name="T75" fmla="*/ 33 h 169"/>
                <a:gd name="T76" fmla="*/ 248 w 326"/>
                <a:gd name="T77" fmla="*/ 33 h 169"/>
                <a:gd name="T78" fmla="*/ 89 w 326"/>
                <a:gd name="T79" fmla="*/ 27 h 169"/>
                <a:gd name="T80" fmla="*/ 240 w 326"/>
                <a:gd name="T81" fmla="*/ 32 h 169"/>
                <a:gd name="T82" fmla="*/ 219 w 326"/>
                <a:gd name="T83" fmla="*/ 12 h 169"/>
                <a:gd name="T84" fmla="*/ 218 w 326"/>
                <a:gd name="T85" fmla="*/ 17 h 169"/>
                <a:gd name="T86" fmla="*/ 95 w 326"/>
                <a:gd name="T87" fmla="*/ 12 h 169"/>
                <a:gd name="T88" fmla="*/ 97 w 326"/>
                <a:gd name="T89" fmla="*/ 16 h 169"/>
                <a:gd name="T90" fmla="*/ 108 w 326"/>
                <a:gd name="T91" fmla="*/ 17 h 169"/>
                <a:gd name="T92" fmla="*/ 105 w 326"/>
                <a:gd name="T93" fmla="*/ 12 h 169"/>
                <a:gd name="T94" fmla="*/ 232 w 326"/>
                <a:gd name="T95" fmla="*/ 19 h 169"/>
                <a:gd name="T96" fmla="*/ 125 w 326"/>
                <a:gd name="T97" fmla="*/ 11 h 169"/>
                <a:gd name="T98" fmla="*/ 121 w 326"/>
                <a:gd name="T99" fmla="*/ 18 h 169"/>
                <a:gd name="T100" fmla="*/ 197 w 326"/>
                <a:gd name="T101" fmla="*/ 13 h 169"/>
                <a:gd name="T102" fmla="*/ 159 w 326"/>
                <a:gd name="T103" fmla="*/ 7 h 169"/>
                <a:gd name="T104" fmla="*/ 165 w 326"/>
                <a:gd name="T105" fmla="*/ 8 h 169"/>
                <a:gd name="T106" fmla="*/ 173 w 326"/>
                <a:gd name="T107" fmla="*/ 4 h 169"/>
                <a:gd name="T108" fmla="*/ 180 w 326"/>
                <a:gd name="T109" fmla="*/ 4 h 169"/>
                <a:gd name="T110" fmla="*/ 133 w 326"/>
                <a:gd name="T111" fmla="*/ 8 h 169"/>
                <a:gd name="T112" fmla="*/ 144 w 326"/>
                <a:gd name="T113" fmla="*/ 4 h 169"/>
                <a:gd name="T114" fmla="*/ 188 w 326"/>
                <a:gd name="T115" fmla="*/ 0 h 169"/>
                <a:gd name="T116" fmla="*/ 188 w 326"/>
                <a:gd name="T1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69">
                  <a:moveTo>
                    <a:pt x="4" y="161"/>
                  </a:moveTo>
                  <a:cubicBezTo>
                    <a:pt x="0" y="161"/>
                    <a:pt x="0" y="161"/>
                    <a:pt x="0" y="161"/>
                  </a:cubicBezTo>
                  <a:cubicBezTo>
                    <a:pt x="0" y="164"/>
                    <a:pt x="1" y="166"/>
                    <a:pt x="4" y="169"/>
                  </a:cubicBezTo>
                  <a:cubicBezTo>
                    <a:pt x="7" y="167"/>
                    <a:pt x="7" y="167"/>
                    <a:pt x="7" y="167"/>
                  </a:cubicBezTo>
                  <a:cubicBezTo>
                    <a:pt x="5" y="165"/>
                    <a:pt x="4" y="163"/>
                    <a:pt x="4" y="161"/>
                  </a:cubicBezTo>
                  <a:moveTo>
                    <a:pt x="326" y="159"/>
                  </a:moveTo>
                  <a:cubicBezTo>
                    <a:pt x="322" y="160"/>
                    <a:pt x="322" y="160"/>
                    <a:pt x="322" y="160"/>
                  </a:cubicBezTo>
                  <a:cubicBezTo>
                    <a:pt x="322" y="161"/>
                    <a:pt x="322" y="161"/>
                    <a:pt x="322" y="161"/>
                  </a:cubicBezTo>
                  <a:cubicBezTo>
                    <a:pt x="322" y="162"/>
                    <a:pt x="321" y="164"/>
                    <a:pt x="320" y="167"/>
                  </a:cubicBezTo>
                  <a:cubicBezTo>
                    <a:pt x="323" y="169"/>
                    <a:pt x="323" y="169"/>
                    <a:pt x="323" y="169"/>
                  </a:cubicBezTo>
                  <a:cubicBezTo>
                    <a:pt x="324" y="167"/>
                    <a:pt x="326" y="164"/>
                    <a:pt x="326" y="161"/>
                  </a:cubicBezTo>
                  <a:cubicBezTo>
                    <a:pt x="326" y="160"/>
                    <a:pt x="326" y="160"/>
                    <a:pt x="326" y="159"/>
                  </a:cubicBezTo>
                  <a:moveTo>
                    <a:pt x="8" y="147"/>
                  </a:moveTo>
                  <a:cubicBezTo>
                    <a:pt x="7" y="148"/>
                    <a:pt x="7" y="148"/>
                    <a:pt x="7" y="148"/>
                  </a:cubicBezTo>
                  <a:cubicBezTo>
                    <a:pt x="5" y="150"/>
                    <a:pt x="4" y="151"/>
                    <a:pt x="3" y="153"/>
                  </a:cubicBezTo>
                  <a:cubicBezTo>
                    <a:pt x="6" y="155"/>
                    <a:pt x="6" y="155"/>
                    <a:pt x="6" y="155"/>
                  </a:cubicBezTo>
                  <a:cubicBezTo>
                    <a:pt x="7" y="153"/>
                    <a:pt x="8" y="152"/>
                    <a:pt x="10" y="150"/>
                  </a:cubicBezTo>
                  <a:cubicBezTo>
                    <a:pt x="11" y="149"/>
                    <a:pt x="11" y="149"/>
                    <a:pt x="11" y="149"/>
                  </a:cubicBezTo>
                  <a:cubicBezTo>
                    <a:pt x="8" y="147"/>
                    <a:pt x="8" y="147"/>
                    <a:pt x="8" y="147"/>
                  </a:cubicBezTo>
                  <a:moveTo>
                    <a:pt x="317" y="145"/>
                  </a:moveTo>
                  <a:cubicBezTo>
                    <a:pt x="314" y="148"/>
                    <a:pt x="314" y="148"/>
                    <a:pt x="314" y="148"/>
                  </a:cubicBezTo>
                  <a:cubicBezTo>
                    <a:pt x="315" y="148"/>
                    <a:pt x="316" y="149"/>
                    <a:pt x="316" y="150"/>
                  </a:cubicBezTo>
                  <a:cubicBezTo>
                    <a:pt x="317" y="151"/>
                    <a:pt x="318" y="152"/>
                    <a:pt x="319" y="154"/>
                  </a:cubicBezTo>
                  <a:cubicBezTo>
                    <a:pt x="322" y="151"/>
                    <a:pt x="322" y="151"/>
                    <a:pt x="322" y="151"/>
                  </a:cubicBezTo>
                  <a:cubicBezTo>
                    <a:pt x="321" y="150"/>
                    <a:pt x="320" y="149"/>
                    <a:pt x="319" y="148"/>
                  </a:cubicBezTo>
                  <a:cubicBezTo>
                    <a:pt x="319" y="147"/>
                    <a:pt x="318" y="146"/>
                    <a:pt x="317" y="145"/>
                  </a:cubicBezTo>
                  <a:moveTo>
                    <a:pt x="15" y="133"/>
                  </a:moveTo>
                  <a:cubicBezTo>
                    <a:pt x="12" y="134"/>
                    <a:pt x="12" y="134"/>
                    <a:pt x="12" y="134"/>
                  </a:cubicBezTo>
                  <a:cubicBezTo>
                    <a:pt x="12" y="136"/>
                    <a:pt x="12" y="137"/>
                    <a:pt x="12" y="138"/>
                  </a:cubicBezTo>
                  <a:cubicBezTo>
                    <a:pt x="12" y="139"/>
                    <a:pt x="12" y="139"/>
                    <a:pt x="12" y="139"/>
                  </a:cubicBezTo>
                  <a:cubicBezTo>
                    <a:pt x="12" y="139"/>
                    <a:pt x="12" y="140"/>
                    <a:pt x="12" y="141"/>
                  </a:cubicBezTo>
                  <a:cubicBezTo>
                    <a:pt x="15" y="142"/>
                    <a:pt x="15" y="142"/>
                    <a:pt x="15" y="142"/>
                  </a:cubicBezTo>
                  <a:cubicBezTo>
                    <a:pt x="16" y="141"/>
                    <a:pt x="16" y="140"/>
                    <a:pt x="16" y="139"/>
                  </a:cubicBezTo>
                  <a:cubicBezTo>
                    <a:pt x="16" y="139"/>
                    <a:pt x="16" y="138"/>
                    <a:pt x="16" y="138"/>
                  </a:cubicBezTo>
                  <a:cubicBezTo>
                    <a:pt x="16" y="136"/>
                    <a:pt x="16" y="135"/>
                    <a:pt x="15" y="133"/>
                  </a:cubicBezTo>
                  <a:moveTo>
                    <a:pt x="311" y="131"/>
                  </a:moveTo>
                  <a:cubicBezTo>
                    <a:pt x="310" y="134"/>
                    <a:pt x="310" y="136"/>
                    <a:pt x="310" y="138"/>
                  </a:cubicBezTo>
                  <a:cubicBezTo>
                    <a:pt x="310" y="138"/>
                    <a:pt x="310" y="139"/>
                    <a:pt x="310" y="139"/>
                  </a:cubicBezTo>
                  <a:cubicBezTo>
                    <a:pt x="310" y="140"/>
                    <a:pt x="310" y="140"/>
                    <a:pt x="310" y="140"/>
                  </a:cubicBezTo>
                  <a:cubicBezTo>
                    <a:pt x="314" y="139"/>
                    <a:pt x="314" y="139"/>
                    <a:pt x="314" y="139"/>
                  </a:cubicBezTo>
                  <a:cubicBezTo>
                    <a:pt x="314" y="138"/>
                    <a:pt x="314" y="138"/>
                    <a:pt x="314" y="138"/>
                  </a:cubicBezTo>
                  <a:cubicBezTo>
                    <a:pt x="314" y="136"/>
                    <a:pt x="314" y="135"/>
                    <a:pt x="315" y="133"/>
                  </a:cubicBezTo>
                  <a:cubicBezTo>
                    <a:pt x="311" y="131"/>
                    <a:pt x="311" y="131"/>
                    <a:pt x="311" y="131"/>
                  </a:cubicBezTo>
                  <a:moveTo>
                    <a:pt x="10" y="119"/>
                  </a:moveTo>
                  <a:cubicBezTo>
                    <a:pt x="7" y="120"/>
                    <a:pt x="7" y="120"/>
                    <a:pt x="7" y="120"/>
                  </a:cubicBezTo>
                  <a:cubicBezTo>
                    <a:pt x="7" y="122"/>
                    <a:pt x="8" y="125"/>
                    <a:pt x="9" y="127"/>
                  </a:cubicBezTo>
                  <a:cubicBezTo>
                    <a:pt x="13" y="126"/>
                    <a:pt x="13" y="126"/>
                    <a:pt x="13" y="126"/>
                  </a:cubicBezTo>
                  <a:cubicBezTo>
                    <a:pt x="12" y="124"/>
                    <a:pt x="11" y="121"/>
                    <a:pt x="10" y="119"/>
                  </a:cubicBezTo>
                  <a:moveTo>
                    <a:pt x="319" y="118"/>
                  </a:moveTo>
                  <a:cubicBezTo>
                    <a:pt x="316" y="118"/>
                    <a:pt x="316" y="118"/>
                    <a:pt x="316" y="118"/>
                  </a:cubicBezTo>
                  <a:cubicBezTo>
                    <a:pt x="316" y="120"/>
                    <a:pt x="315" y="122"/>
                    <a:pt x="314" y="124"/>
                  </a:cubicBezTo>
                  <a:cubicBezTo>
                    <a:pt x="318" y="126"/>
                    <a:pt x="318" y="126"/>
                    <a:pt x="318" y="126"/>
                  </a:cubicBezTo>
                  <a:cubicBezTo>
                    <a:pt x="319" y="123"/>
                    <a:pt x="320" y="120"/>
                    <a:pt x="320" y="118"/>
                  </a:cubicBezTo>
                  <a:cubicBezTo>
                    <a:pt x="319" y="118"/>
                    <a:pt x="319" y="118"/>
                    <a:pt x="319" y="118"/>
                  </a:cubicBezTo>
                  <a:moveTo>
                    <a:pt x="15" y="106"/>
                  </a:moveTo>
                  <a:cubicBezTo>
                    <a:pt x="13" y="107"/>
                    <a:pt x="10" y="109"/>
                    <a:pt x="9" y="111"/>
                  </a:cubicBezTo>
                  <a:cubicBezTo>
                    <a:pt x="12" y="113"/>
                    <a:pt x="12" y="113"/>
                    <a:pt x="12" y="113"/>
                  </a:cubicBezTo>
                  <a:cubicBezTo>
                    <a:pt x="13" y="112"/>
                    <a:pt x="15" y="110"/>
                    <a:pt x="17" y="109"/>
                  </a:cubicBezTo>
                  <a:cubicBezTo>
                    <a:pt x="15" y="106"/>
                    <a:pt x="15" y="106"/>
                    <a:pt x="15" y="106"/>
                  </a:cubicBezTo>
                  <a:moveTo>
                    <a:pt x="309" y="104"/>
                  </a:moveTo>
                  <a:cubicBezTo>
                    <a:pt x="307" y="108"/>
                    <a:pt x="307" y="108"/>
                    <a:pt x="307" y="108"/>
                  </a:cubicBezTo>
                  <a:cubicBezTo>
                    <a:pt x="309" y="109"/>
                    <a:pt x="312" y="111"/>
                    <a:pt x="313" y="112"/>
                  </a:cubicBezTo>
                  <a:cubicBezTo>
                    <a:pt x="316" y="109"/>
                    <a:pt x="316" y="109"/>
                    <a:pt x="316" y="109"/>
                  </a:cubicBezTo>
                  <a:cubicBezTo>
                    <a:pt x="314" y="108"/>
                    <a:pt x="312" y="106"/>
                    <a:pt x="309" y="104"/>
                  </a:cubicBezTo>
                  <a:moveTo>
                    <a:pt x="25" y="96"/>
                  </a:moveTo>
                  <a:cubicBezTo>
                    <a:pt x="25" y="96"/>
                    <a:pt x="25" y="97"/>
                    <a:pt x="24" y="97"/>
                  </a:cubicBezTo>
                  <a:cubicBezTo>
                    <a:pt x="24" y="98"/>
                    <a:pt x="23" y="100"/>
                    <a:pt x="21" y="101"/>
                  </a:cubicBezTo>
                  <a:cubicBezTo>
                    <a:pt x="24" y="104"/>
                    <a:pt x="24" y="104"/>
                    <a:pt x="24" y="104"/>
                  </a:cubicBezTo>
                  <a:cubicBezTo>
                    <a:pt x="26" y="102"/>
                    <a:pt x="27" y="101"/>
                    <a:pt x="28" y="99"/>
                  </a:cubicBezTo>
                  <a:cubicBezTo>
                    <a:pt x="28" y="98"/>
                    <a:pt x="28" y="98"/>
                    <a:pt x="29" y="97"/>
                  </a:cubicBezTo>
                  <a:cubicBezTo>
                    <a:pt x="25" y="96"/>
                    <a:pt x="25" y="96"/>
                    <a:pt x="25" y="96"/>
                  </a:cubicBezTo>
                  <a:moveTo>
                    <a:pt x="301" y="94"/>
                  </a:moveTo>
                  <a:cubicBezTo>
                    <a:pt x="297" y="95"/>
                    <a:pt x="297" y="95"/>
                    <a:pt x="297" y="95"/>
                  </a:cubicBezTo>
                  <a:cubicBezTo>
                    <a:pt x="297" y="96"/>
                    <a:pt x="298" y="98"/>
                    <a:pt x="298" y="99"/>
                  </a:cubicBezTo>
                  <a:cubicBezTo>
                    <a:pt x="299" y="100"/>
                    <a:pt x="300" y="101"/>
                    <a:pt x="301" y="103"/>
                  </a:cubicBezTo>
                  <a:cubicBezTo>
                    <a:pt x="304" y="100"/>
                    <a:pt x="304" y="100"/>
                    <a:pt x="304" y="100"/>
                  </a:cubicBezTo>
                  <a:cubicBezTo>
                    <a:pt x="303" y="99"/>
                    <a:pt x="302" y="98"/>
                    <a:pt x="302" y="97"/>
                  </a:cubicBezTo>
                  <a:cubicBezTo>
                    <a:pt x="301" y="96"/>
                    <a:pt x="301" y="95"/>
                    <a:pt x="301" y="94"/>
                  </a:cubicBezTo>
                  <a:moveTo>
                    <a:pt x="28" y="81"/>
                  </a:moveTo>
                  <a:cubicBezTo>
                    <a:pt x="24" y="81"/>
                    <a:pt x="24" y="81"/>
                    <a:pt x="24" y="81"/>
                  </a:cubicBezTo>
                  <a:cubicBezTo>
                    <a:pt x="24" y="83"/>
                    <a:pt x="24" y="85"/>
                    <a:pt x="25" y="86"/>
                  </a:cubicBezTo>
                  <a:cubicBezTo>
                    <a:pt x="25" y="89"/>
                    <a:pt x="25" y="89"/>
                    <a:pt x="25" y="89"/>
                  </a:cubicBezTo>
                  <a:cubicBezTo>
                    <a:pt x="29" y="89"/>
                    <a:pt x="29" y="89"/>
                    <a:pt x="29" y="89"/>
                  </a:cubicBezTo>
                  <a:cubicBezTo>
                    <a:pt x="29" y="86"/>
                    <a:pt x="29" y="86"/>
                    <a:pt x="29" y="86"/>
                  </a:cubicBezTo>
                  <a:cubicBezTo>
                    <a:pt x="28" y="84"/>
                    <a:pt x="28" y="83"/>
                    <a:pt x="28" y="81"/>
                  </a:cubicBezTo>
                  <a:moveTo>
                    <a:pt x="302" y="79"/>
                  </a:moveTo>
                  <a:cubicBezTo>
                    <a:pt x="298" y="79"/>
                    <a:pt x="298" y="79"/>
                    <a:pt x="298" y="79"/>
                  </a:cubicBezTo>
                  <a:cubicBezTo>
                    <a:pt x="298" y="80"/>
                    <a:pt x="298" y="80"/>
                    <a:pt x="298" y="80"/>
                  </a:cubicBezTo>
                  <a:cubicBezTo>
                    <a:pt x="298" y="82"/>
                    <a:pt x="298" y="84"/>
                    <a:pt x="297" y="86"/>
                  </a:cubicBezTo>
                  <a:cubicBezTo>
                    <a:pt x="297" y="87"/>
                    <a:pt x="297" y="87"/>
                    <a:pt x="297" y="87"/>
                  </a:cubicBezTo>
                  <a:cubicBezTo>
                    <a:pt x="301" y="87"/>
                    <a:pt x="301" y="87"/>
                    <a:pt x="301" y="87"/>
                  </a:cubicBezTo>
                  <a:cubicBezTo>
                    <a:pt x="301" y="86"/>
                    <a:pt x="301" y="86"/>
                    <a:pt x="301" y="86"/>
                  </a:cubicBezTo>
                  <a:cubicBezTo>
                    <a:pt x="302" y="84"/>
                    <a:pt x="302" y="82"/>
                    <a:pt x="302" y="80"/>
                  </a:cubicBezTo>
                  <a:cubicBezTo>
                    <a:pt x="302" y="79"/>
                    <a:pt x="302" y="79"/>
                    <a:pt x="302" y="79"/>
                  </a:cubicBezTo>
                  <a:moveTo>
                    <a:pt x="33" y="67"/>
                  </a:moveTo>
                  <a:cubicBezTo>
                    <a:pt x="31" y="68"/>
                    <a:pt x="28" y="70"/>
                    <a:pt x="26" y="72"/>
                  </a:cubicBezTo>
                  <a:cubicBezTo>
                    <a:pt x="26" y="73"/>
                    <a:pt x="26" y="73"/>
                    <a:pt x="26" y="73"/>
                  </a:cubicBezTo>
                  <a:cubicBezTo>
                    <a:pt x="29" y="75"/>
                    <a:pt x="29" y="75"/>
                    <a:pt x="29" y="75"/>
                  </a:cubicBezTo>
                  <a:cubicBezTo>
                    <a:pt x="30" y="73"/>
                    <a:pt x="32" y="72"/>
                    <a:pt x="35" y="71"/>
                  </a:cubicBezTo>
                  <a:cubicBezTo>
                    <a:pt x="33" y="67"/>
                    <a:pt x="33" y="67"/>
                    <a:pt x="33" y="67"/>
                  </a:cubicBezTo>
                  <a:moveTo>
                    <a:pt x="291" y="67"/>
                  </a:moveTo>
                  <a:cubicBezTo>
                    <a:pt x="290" y="70"/>
                    <a:pt x="290" y="70"/>
                    <a:pt x="290" y="70"/>
                  </a:cubicBezTo>
                  <a:cubicBezTo>
                    <a:pt x="292" y="71"/>
                    <a:pt x="294" y="72"/>
                    <a:pt x="296" y="74"/>
                  </a:cubicBezTo>
                  <a:cubicBezTo>
                    <a:pt x="299" y="71"/>
                    <a:pt x="299" y="71"/>
                    <a:pt x="299" y="71"/>
                  </a:cubicBezTo>
                  <a:cubicBezTo>
                    <a:pt x="296" y="69"/>
                    <a:pt x="293" y="67"/>
                    <a:pt x="291" y="67"/>
                  </a:cubicBezTo>
                  <a:moveTo>
                    <a:pt x="47" y="62"/>
                  </a:moveTo>
                  <a:cubicBezTo>
                    <a:pt x="45" y="63"/>
                    <a:pt x="43" y="64"/>
                    <a:pt x="40" y="65"/>
                  </a:cubicBezTo>
                  <a:cubicBezTo>
                    <a:pt x="42" y="68"/>
                    <a:pt x="42" y="68"/>
                    <a:pt x="42" y="68"/>
                  </a:cubicBezTo>
                  <a:cubicBezTo>
                    <a:pt x="44" y="67"/>
                    <a:pt x="47" y="66"/>
                    <a:pt x="49" y="65"/>
                  </a:cubicBezTo>
                  <a:cubicBezTo>
                    <a:pt x="47" y="62"/>
                    <a:pt x="47" y="62"/>
                    <a:pt x="47" y="62"/>
                  </a:cubicBezTo>
                  <a:moveTo>
                    <a:pt x="278" y="61"/>
                  </a:moveTo>
                  <a:cubicBezTo>
                    <a:pt x="275" y="63"/>
                    <a:pt x="275" y="63"/>
                    <a:pt x="275" y="63"/>
                  </a:cubicBezTo>
                  <a:cubicBezTo>
                    <a:pt x="277" y="66"/>
                    <a:pt x="280" y="67"/>
                    <a:pt x="283" y="68"/>
                  </a:cubicBezTo>
                  <a:cubicBezTo>
                    <a:pt x="284" y="64"/>
                    <a:pt x="284" y="64"/>
                    <a:pt x="284" y="64"/>
                  </a:cubicBezTo>
                  <a:cubicBezTo>
                    <a:pt x="281" y="63"/>
                    <a:pt x="279" y="62"/>
                    <a:pt x="278" y="61"/>
                  </a:cubicBezTo>
                  <a:cubicBezTo>
                    <a:pt x="278" y="61"/>
                    <a:pt x="278" y="61"/>
                    <a:pt x="278" y="61"/>
                  </a:cubicBezTo>
                  <a:moveTo>
                    <a:pt x="51" y="49"/>
                  </a:moveTo>
                  <a:cubicBezTo>
                    <a:pt x="51" y="51"/>
                    <a:pt x="51" y="51"/>
                    <a:pt x="51" y="51"/>
                  </a:cubicBezTo>
                  <a:cubicBezTo>
                    <a:pt x="51" y="53"/>
                    <a:pt x="50" y="54"/>
                    <a:pt x="50" y="56"/>
                  </a:cubicBezTo>
                  <a:cubicBezTo>
                    <a:pt x="54" y="57"/>
                    <a:pt x="54" y="57"/>
                    <a:pt x="54" y="57"/>
                  </a:cubicBezTo>
                  <a:cubicBezTo>
                    <a:pt x="54" y="55"/>
                    <a:pt x="55" y="53"/>
                    <a:pt x="55" y="51"/>
                  </a:cubicBezTo>
                  <a:cubicBezTo>
                    <a:pt x="55" y="50"/>
                    <a:pt x="55" y="50"/>
                    <a:pt x="55" y="50"/>
                  </a:cubicBezTo>
                  <a:cubicBezTo>
                    <a:pt x="51" y="49"/>
                    <a:pt x="51" y="49"/>
                    <a:pt x="51" y="49"/>
                  </a:cubicBezTo>
                  <a:moveTo>
                    <a:pt x="274" y="47"/>
                  </a:moveTo>
                  <a:cubicBezTo>
                    <a:pt x="270" y="48"/>
                    <a:pt x="270" y="48"/>
                    <a:pt x="270" y="48"/>
                  </a:cubicBezTo>
                  <a:cubicBezTo>
                    <a:pt x="271" y="49"/>
                    <a:pt x="271" y="50"/>
                    <a:pt x="271" y="51"/>
                  </a:cubicBezTo>
                  <a:cubicBezTo>
                    <a:pt x="271" y="53"/>
                    <a:pt x="272" y="54"/>
                    <a:pt x="272" y="55"/>
                  </a:cubicBezTo>
                  <a:cubicBezTo>
                    <a:pt x="276" y="55"/>
                    <a:pt x="276" y="55"/>
                    <a:pt x="276" y="55"/>
                  </a:cubicBezTo>
                  <a:cubicBezTo>
                    <a:pt x="275" y="53"/>
                    <a:pt x="275" y="52"/>
                    <a:pt x="275" y="51"/>
                  </a:cubicBezTo>
                  <a:cubicBezTo>
                    <a:pt x="275" y="49"/>
                    <a:pt x="274" y="48"/>
                    <a:pt x="274" y="47"/>
                  </a:cubicBezTo>
                  <a:moveTo>
                    <a:pt x="61" y="35"/>
                  </a:moveTo>
                  <a:cubicBezTo>
                    <a:pt x="59" y="36"/>
                    <a:pt x="58" y="37"/>
                    <a:pt x="56" y="38"/>
                  </a:cubicBezTo>
                  <a:cubicBezTo>
                    <a:pt x="55" y="38"/>
                    <a:pt x="55" y="40"/>
                    <a:pt x="54" y="41"/>
                  </a:cubicBezTo>
                  <a:cubicBezTo>
                    <a:pt x="57" y="43"/>
                    <a:pt x="57" y="43"/>
                    <a:pt x="57" y="43"/>
                  </a:cubicBezTo>
                  <a:cubicBezTo>
                    <a:pt x="58" y="42"/>
                    <a:pt x="58" y="41"/>
                    <a:pt x="59" y="40"/>
                  </a:cubicBezTo>
                  <a:cubicBezTo>
                    <a:pt x="60" y="40"/>
                    <a:pt x="61" y="39"/>
                    <a:pt x="62" y="39"/>
                  </a:cubicBezTo>
                  <a:cubicBezTo>
                    <a:pt x="61" y="35"/>
                    <a:pt x="61" y="35"/>
                    <a:pt x="61" y="35"/>
                  </a:cubicBezTo>
                  <a:moveTo>
                    <a:pt x="263" y="35"/>
                  </a:moveTo>
                  <a:cubicBezTo>
                    <a:pt x="263" y="39"/>
                    <a:pt x="263" y="39"/>
                    <a:pt x="263" y="39"/>
                  </a:cubicBezTo>
                  <a:cubicBezTo>
                    <a:pt x="265" y="39"/>
                    <a:pt x="266" y="40"/>
                    <a:pt x="267" y="40"/>
                  </a:cubicBezTo>
                  <a:cubicBezTo>
                    <a:pt x="267" y="41"/>
                    <a:pt x="268" y="41"/>
                    <a:pt x="268" y="41"/>
                  </a:cubicBezTo>
                  <a:cubicBezTo>
                    <a:pt x="271" y="39"/>
                    <a:pt x="271" y="39"/>
                    <a:pt x="271" y="39"/>
                  </a:cubicBezTo>
                  <a:cubicBezTo>
                    <a:pt x="271" y="38"/>
                    <a:pt x="270" y="38"/>
                    <a:pt x="270" y="38"/>
                  </a:cubicBezTo>
                  <a:cubicBezTo>
                    <a:pt x="268" y="36"/>
                    <a:pt x="266" y="35"/>
                    <a:pt x="263" y="35"/>
                  </a:cubicBezTo>
                  <a:moveTo>
                    <a:pt x="76" y="34"/>
                  </a:moveTo>
                  <a:cubicBezTo>
                    <a:pt x="74" y="34"/>
                    <a:pt x="72" y="34"/>
                    <a:pt x="70" y="34"/>
                  </a:cubicBezTo>
                  <a:cubicBezTo>
                    <a:pt x="69" y="34"/>
                    <a:pt x="69" y="34"/>
                    <a:pt x="69" y="34"/>
                  </a:cubicBezTo>
                  <a:cubicBezTo>
                    <a:pt x="69" y="38"/>
                    <a:pt x="69" y="38"/>
                    <a:pt x="69" y="38"/>
                  </a:cubicBezTo>
                  <a:cubicBezTo>
                    <a:pt x="70" y="38"/>
                    <a:pt x="70" y="38"/>
                    <a:pt x="70" y="38"/>
                  </a:cubicBezTo>
                  <a:cubicBezTo>
                    <a:pt x="72" y="38"/>
                    <a:pt x="75" y="38"/>
                    <a:pt x="77" y="38"/>
                  </a:cubicBezTo>
                  <a:cubicBezTo>
                    <a:pt x="76" y="34"/>
                    <a:pt x="76" y="34"/>
                    <a:pt x="76" y="34"/>
                  </a:cubicBezTo>
                  <a:moveTo>
                    <a:pt x="248" y="33"/>
                  </a:moveTo>
                  <a:cubicBezTo>
                    <a:pt x="247" y="37"/>
                    <a:pt x="247" y="37"/>
                    <a:pt x="247" y="37"/>
                  </a:cubicBezTo>
                  <a:cubicBezTo>
                    <a:pt x="250" y="38"/>
                    <a:pt x="252" y="38"/>
                    <a:pt x="255" y="38"/>
                  </a:cubicBezTo>
                  <a:cubicBezTo>
                    <a:pt x="255" y="34"/>
                    <a:pt x="255" y="34"/>
                    <a:pt x="255" y="34"/>
                  </a:cubicBezTo>
                  <a:cubicBezTo>
                    <a:pt x="253" y="34"/>
                    <a:pt x="250" y="34"/>
                    <a:pt x="248" y="33"/>
                  </a:cubicBezTo>
                  <a:moveTo>
                    <a:pt x="86" y="25"/>
                  </a:moveTo>
                  <a:cubicBezTo>
                    <a:pt x="85" y="27"/>
                    <a:pt x="83" y="30"/>
                    <a:pt x="82" y="31"/>
                  </a:cubicBezTo>
                  <a:cubicBezTo>
                    <a:pt x="85" y="34"/>
                    <a:pt x="85" y="34"/>
                    <a:pt x="85" y="34"/>
                  </a:cubicBezTo>
                  <a:cubicBezTo>
                    <a:pt x="87" y="32"/>
                    <a:pt x="88" y="29"/>
                    <a:pt x="89" y="27"/>
                  </a:cubicBezTo>
                  <a:cubicBezTo>
                    <a:pt x="86" y="25"/>
                    <a:pt x="86" y="25"/>
                    <a:pt x="86" y="25"/>
                  </a:cubicBezTo>
                  <a:moveTo>
                    <a:pt x="239" y="23"/>
                  </a:moveTo>
                  <a:cubicBezTo>
                    <a:pt x="236" y="25"/>
                    <a:pt x="236" y="25"/>
                    <a:pt x="236" y="25"/>
                  </a:cubicBezTo>
                  <a:cubicBezTo>
                    <a:pt x="237" y="28"/>
                    <a:pt x="238" y="30"/>
                    <a:pt x="240" y="32"/>
                  </a:cubicBezTo>
                  <a:cubicBezTo>
                    <a:pt x="243" y="30"/>
                    <a:pt x="243" y="30"/>
                    <a:pt x="243" y="30"/>
                  </a:cubicBezTo>
                  <a:cubicBezTo>
                    <a:pt x="242" y="28"/>
                    <a:pt x="241" y="26"/>
                    <a:pt x="239" y="24"/>
                  </a:cubicBezTo>
                  <a:cubicBezTo>
                    <a:pt x="239" y="23"/>
                    <a:pt x="239" y="23"/>
                    <a:pt x="239" y="23"/>
                  </a:cubicBezTo>
                  <a:moveTo>
                    <a:pt x="219" y="12"/>
                  </a:moveTo>
                  <a:cubicBezTo>
                    <a:pt x="219" y="13"/>
                    <a:pt x="218" y="13"/>
                    <a:pt x="217" y="13"/>
                  </a:cubicBezTo>
                  <a:cubicBezTo>
                    <a:pt x="215" y="13"/>
                    <a:pt x="214" y="14"/>
                    <a:pt x="212" y="14"/>
                  </a:cubicBezTo>
                  <a:cubicBezTo>
                    <a:pt x="213" y="18"/>
                    <a:pt x="213" y="18"/>
                    <a:pt x="213" y="18"/>
                  </a:cubicBezTo>
                  <a:cubicBezTo>
                    <a:pt x="214" y="18"/>
                    <a:pt x="216" y="17"/>
                    <a:pt x="218" y="17"/>
                  </a:cubicBezTo>
                  <a:cubicBezTo>
                    <a:pt x="219" y="17"/>
                    <a:pt x="219" y="16"/>
                    <a:pt x="220" y="16"/>
                  </a:cubicBezTo>
                  <a:cubicBezTo>
                    <a:pt x="219" y="12"/>
                    <a:pt x="219" y="12"/>
                    <a:pt x="219" y="12"/>
                  </a:cubicBezTo>
                  <a:moveTo>
                    <a:pt x="96" y="12"/>
                  </a:moveTo>
                  <a:cubicBezTo>
                    <a:pt x="95" y="12"/>
                    <a:pt x="95" y="12"/>
                    <a:pt x="95" y="12"/>
                  </a:cubicBezTo>
                  <a:cubicBezTo>
                    <a:pt x="93" y="13"/>
                    <a:pt x="91" y="15"/>
                    <a:pt x="90" y="18"/>
                  </a:cubicBezTo>
                  <a:cubicBezTo>
                    <a:pt x="93" y="20"/>
                    <a:pt x="93" y="20"/>
                    <a:pt x="93" y="20"/>
                  </a:cubicBezTo>
                  <a:cubicBezTo>
                    <a:pt x="94" y="18"/>
                    <a:pt x="95" y="17"/>
                    <a:pt x="97" y="16"/>
                  </a:cubicBezTo>
                  <a:cubicBezTo>
                    <a:pt x="97" y="16"/>
                    <a:pt x="97" y="16"/>
                    <a:pt x="97" y="16"/>
                  </a:cubicBezTo>
                  <a:cubicBezTo>
                    <a:pt x="96" y="12"/>
                    <a:pt x="96" y="12"/>
                    <a:pt x="96" y="12"/>
                  </a:cubicBezTo>
                  <a:moveTo>
                    <a:pt x="105" y="12"/>
                  </a:moveTo>
                  <a:cubicBezTo>
                    <a:pt x="104" y="16"/>
                    <a:pt x="104" y="16"/>
                    <a:pt x="104" y="16"/>
                  </a:cubicBezTo>
                  <a:cubicBezTo>
                    <a:pt x="105" y="16"/>
                    <a:pt x="107" y="16"/>
                    <a:pt x="108" y="17"/>
                  </a:cubicBezTo>
                  <a:cubicBezTo>
                    <a:pt x="109" y="17"/>
                    <a:pt x="110" y="17"/>
                    <a:pt x="111" y="18"/>
                  </a:cubicBezTo>
                  <a:cubicBezTo>
                    <a:pt x="112" y="14"/>
                    <a:pt x="112" y="14"/>
                    <a:pt x="112" y="14"/>
                  </a:cubicBezTo>
                  <a:cubicBezTo>
                    <a:pt x="111" y="14"/>
                    <a:pt x="110" y="13"/>
                    <a:pt x="109" y="13"/>
                  </a:cubicBezTo>
                  <a:cubicBezTo>
                    <a:pt x="108" y="13"/>
                    <a:pt x="106" y="12"/>
                    <a:pt x="105" y="12"/>
                  </a:cubicBezTo>
                  <a:moveTo>
                    <a:pt x="228" y="12"/>
                  </a:moveTo>
                  <a:cubicBezTo>
                    <a:pt x="227" y="15"/>
                    <a:pt x="227" y="15"/>
                    <a:pt x="227" y="15"/>
                  </a:cubicBezTo>
                  <a:cubicBezTo>
                    <a:pt x="228" y="16"/>
                    <a:pt x="228" y="16"/>
                    <a:pt x="229" y="16"/>
                  </a:cubicBezTo>
                  <a:cubicBezTo>
                    <a:pt x="230" y="16"/>
                    <a:pt x="231" y="17"/>
                    <a:pt x="232" y="19"/>
                  </a:cubicBezTo>
                  <a:cubicBezTo>
                    <a:pt x="235" y="16"/>
                    <a:pt x="235" y="16"/>
                    <a:pt x="235" y="16"/>
                  </a:cubicBezTo>
                  <a:cubicBezTo>
                    <a:pt x="234" y="15"/>
                    <a:pt x="232" y="13"/>
                    <a:pt x="231" y="12"/>
                  </a:cubicBezTo>
                  <a:cubicBezTo>
                    <a:pt x="230" y="12"/>
                    <a:pt x="229" y="12"/>
                    <a:pt x="228" y="12"/>
                  </a:cubicBezTo>
                  <a:moveTo>
                    <a:pt x="125" y="11"/>
                  </a:moveTo>
                  <a:cubicBezTo>
                    <a:pt x="123" y="13"/>
                    <a:pt x="121" y="14"/>
                    <a:pt x="120" y="14"/>
                  </a:cubicBezTo>
                  <a:cubicBezTo>
                    <a:pt x="119" y="14"/>
                    <a:pt x="119" y="14"/>
                    <a:pt x="119" y="14"/>
                  </a:cubicBezTo>
                  <a:cubicBezTo>
                    <a:pt x="120" y="18"/>
                    <a:pt x="120" y="18"/>
                    <a:pt x="120" y="18"/>
                  </a:cubicBezTo>
                  <a:cubicBezTo>
                    <a:pt x="120" y="18"/>
                    <a:pt x="121" y="18"/>
                    <a:pt x="121" y="18"/>
                  </a:cubicBezTo>
                  <a:cubicBezTo>
                    <a:pt x="123" y="17"/>
                    <a:pt x="125" y="16"/>
                    <a:pt x="127" y="14"/>
                  </a:cubicBezTo>
                  <a:cubicBezTo>
                    <a:pt x="125" y="11"/>
                    <a:pt x="125" y="11"/>
                    <a:pt x="125" y="11"/>
                  </a:cubicBezTo>
                  <a:moveTo>
                    <a:pt x="200" y="10"/>
                  </a:moveTo>
                  <a:cubicBezTo>
                    <a:pt x="197" y="13"/>
                    <a:pt x="197" y="13"/>
                    <a:pt x="197" y="13"/>
                  </a:cubicBezTo>
                  <a:cubicBezTo>
                    <a:pt x="199" y="15"/>
                    <a:pt x="201" y="17"/>
                    <a:pt x="204" y="18"/>
                  </a:cubicBezTo>
                  <a:cubicBezTo>
                    <a:pt x="205" y="14"/>
                    <a:pt x="205" y="14"/>
                    <a:pt x="205" y="14"/>
                  </a:cubicBezTo>
                  <a:cubicBezTo>
                    <a:pt x="203" y="13"/>
                    <a:pt x="201" y="12"/>
                    <a:pt x="200" y="10"/>
                  </a:cubicBezTo>
                  <a:moveTo>
                    <a:pt x="159" y="7"/>
                  </a:moveTo>
                  <a:cubicBezTo>
                    <a:pt x="158" y="11"/>
                    <a:pt x="158" y="11"/>
                    <a:pt x="158" y="11"/>
                  </a:cubicBezTo>
                  <a:cubicBezTo>
                    <a:pt x="160" y="12"/>
                    <a:pt x="161" y="12"/>
                    <a:pt x="163" y="12"/>
                  </a:cubicBezTo>
                  <a:cubicBezTo>
                    <a:pt x="164" y="12"/>
                    <a:pt x="165" y="12"/>
                    <a:pt x="166" y="11"/>
                  </a:cubicBezTo>
                  <a:cubicBezTo>
                    <a:pt x="165" y="8"/>
                    <a:pt x="165" y="8"/>
                    <a:pt x="165" y="8"/>
                  </a:cubicBezTo>
                  <a:cubicBezTo>
                    <a:pt x="165" y="8"/>
                    <a:pt x="164" y="8"/>
                    <a:pt x="163" y="8"/>
                  </a:cubicBezTo>
                  <a:cubicBezTo>
                    <a:pt x="162" y="8"/>
                    <a:pt x="161" y="8"/>
                    <a:pt x="159" y="7"/>
                  </a:cubicBezTo>
                  <a:moveTo>
                    <a:pt x="179" y="1"/>
                  </a:moveTo>
                  <a:cubicBezTo>
                    <a:pt x="177" y="2"/>
                    <a:pt x="175" y="3"/>
                    <a:pt x="173" y="4"/>
                  </a:cubicBezTo>
                  <a:cubicBezTo>
                    <a:pt x="172" y="5"/>
                    <a:pt x="172" y="5"/>
                    <a:pt x="172" y="5"/>
                  </a:cubicBezTo>
                  <a:cubicBezTo>
                    <a:pt x="174" y="8"/>
                    <a:pt x="174" y="8"/>
                    <a:pt x="174" y="8"/>
                  </a:cubicBezTo>
                  <a:cubicBezTo>
                    <a:pt x="175" y="7"/>
                    <a:pt x="175" y="7"/>
                    <a:pt x="175" y="7"/>
                  </a:cubicBezTo>
                  <a:cubicBezTo>
                    <a:pt x="177" y="6"/>
                    <a:pt x="179" y="5"/>
                    <a:pt x="180" y="4"/>
                  </a:cubicBezTo>
                  <a:cubicBezTo>
                    <a:pt x="179" y="1"/>
                    <a:pt x="179" y="1"/>
                    <a:pt x="179" y="1"/>
                  </a:cubicBezTo>
                  <a:moveTo>
                    <a:pt x="136" y="1"/>
                  </a:moveTo>
                  <a:cubicBezTo>
                    <a:pt x="134" y="2"/>
                    <a:pt x="132" y="4"/>
                    <a:pt x="130" y="6"/>
                  </a:cubicBezTo>
                  <a:cubicBezTo>
                    <a:pt x="133" y="8"/>
                    <a:pt x="133" y="8"/>
                    <a:pt x="133" y="8"/>
                  </a:cubicBezTo>
                  <a:cubicBezTo>
                    <a:pt x="134" y="7"/>
                    <a:pt x="136" y="5"/>
                    <a:pt x="138" y="4"/>
                  </a:cubicBezTo>
                  <a:cubicBezTo>
                    <a:pt x="136" y="1"/>
                    <a:pt x="136" y="1"/>
                    <a:pt x="136" y="1"/>
                  </a:cubicBezTo>
                  <a:moveTo>
                    <a:pt x="145" y="0"/>
                  </a:moveTo>
                  <a:cubicBezTo>
                    <a:pt x="144" y="4"/>
                    <a:pt x="144" y="4"/>
                    <a:pt x="144" y="4"/>
                  </a:cubicBezTo>
                  <a:cubicBezTo>
                    <a:pt x="146" y="4"/>
                    <a:pt x="148" y="6"/>
                    <a:pt x="151" y="7"/>
                  </a:cubicBezTo>
                  <a:cubicBezTo>
                    <a:pt x="153" y="4"/>
                    <a:pt x="153" y="4"/>
                    <a:pt x="153" y="4"/>
                  </a:cubicBezTo>
                  <a:cubicBezTo>
                    <a:pt x="150" y="2"/>
                    <a:pt x="148" y="1"/>
                    <a:pt x="145" y="0"/>
                  </a:cubicBezTo>
                  <a:moveTo>
                    <a:pt x="188" y="0"/>
                  </a:moveTo>
                  <a:cubicBezTo>
                    <a:pt x="186" y="3"/>
                    <a:pt x="186" y="3"/>
                    <a:pt x="186" y="3"/>
                  </a:cubicBezTo>
                  <a:cubicBezTo>
                    <a:pt x="188" y="4"/>
                    <a:pt x="190" y="5"/>
                    <a:pt x="192" y="7"/>
                  </a:cubicBezTo>
                  <a:cubicBezTo>
                    <a:pt x="195" y="4"/>
                    <a:pt x="195" y="4"/>
                    <a:pt x="195" y="4"/>
                  </a:cubicBezTo>
                  <a:cubicBezTo>
                    <a:pt x="193" y="3"/>
                    <a:pt x="190" y="1"/>
                    <a:pt x="188" y="0"/>
                  </a:cubicBezTo>
                </a:path>
              </a:pathLst>
            </a:custGeom>
            <a:solidFill>
              <a:srgbClr val="C4C8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9" name="Freeform 303"/>
            <p:cNvSpPr>
              <a:spLocks/>
            </p:cNvSpPr>
            <p:nvPr/>
          </p:nvSpPr>
          <p:spPr bwMode="auto">
            <a:xfrm>
              <a:off x="4121150" y="2274888"/>
              <a:ext cx="3949700" cy="3943350"/>
            </a:xfrm>
            <a:custGeom>
              <a:avLst/>
              <a:gdLst>
                <a:gd name="T0" fmla="*/ 280 w 280"/>
                <a:gd name="T1" fmla="*/ 140 h 279"/>
                <a:gd name="T2" fmla="*/ 269 w 280"/>
                <a:gd name="T3" fmla="*/ 158 h 279"/>
                <a:gd name="T4" fmla="*/ 274 w 280"/>
                <a:gd name="T5" fmla="*/ 179 h 279"/>
                <a:gd name="T6" fmla="*/ 259 w 280"/>
                <a:gd name="T7" fmla="*/ 194 h 279"/>
                <a:gd name="T8" fmla="*/ 257 w 280"/>
                <a:gd name="T9" fmla="*/ 215 h 279"/>
                <a:gd name="T10" fmla="*/ 239 w 280"/>
                <a:gd name="T11" fmla="*/ 225 h 279"/>
                <a:gd name="T12" fmla="*/ 231 w 280"/>
                <a:gd name="T13" fmla="*/ 245 h 279"/>
                <a:gd name="T14" fmla="*/ 211 w 280"/>
                <a:gd name="T15" fmla="*/ 249 h 279"/>
                <a:gd name="T16" fmla="*/ 198 w 280"/>
                <a:gd name="T17" fmla="*/ 267 h 279"/>
                <a:gd name="T18" fmla="*/ 187 w 280"/>
                <a:gd name="T19" fmla="*/ 266 h 279"/>
                <a:gd name="T20" fmla="*/ 177 w 280"/>
                <a:gd name="T21" fmla="*/ 265 h 279"/>
                <a:gd name="T22" fmla="*/ 160 w 280"/>
                <a:gd name="T23" fmla="*/ 278 h 279"/>
                <a:gd name="T24" fmla="*/ 140 w 280"/>
                <a:gd name="T25" fmla="*/ 270 h 279"/>
                <a:gd name="T26" fmla="*/ 120 w 280"/>
                <a:gd name="T27" fmla="*/ 278 h 279"/>
                <a:gd name="T28" fmla="*/ 103 w 280"/>
                <a:gd name="T29" fmla="*/ 265 h 279"/>
                <a:gd name="T30" fmla="*/ 93 w 280"/>
                <a:gd name="T31" fmla="*/ 266 h 279"/>
                <a:gd name="T32" fmla="*/ 82 w 280"/>
                <a:gd name="T33" fmla="*/ 267 h 279"/>
                <a:gd name="T34" fmla="*/ 69 w 280"/>
                <a:gd name="T35" fmla="*/ 249 h 279"/>
                <a:gd name="T36" fmla="*/ 49 w 280"/>
                <a:gd name="T37" fmla="*/ 245 h 279"/>
                <a:gd name="T38" fmla="*/ 41 w 280"/>
                <a:gd name="T39" fmla="*/ 225 h 279"/>
                <a:gd name="T40" fmla="*/ 23 w 280"/>
                <a:gd name="T41" fmla="*/ 215 h 279"/>
                <a:gd name="T42" fmla="*/ 21 w 280"/>
                <a:gd name="T43" fmla="*/ 194 h 279"/>
                <a:gd name="T44" fmla="*/ 6 w 280"/>
                <a:gd name="T45" fmla="*/ 179 h 279"/>
                <a:gd name="T46" fmla="*/ 11 w 280"/>
                <a:gd name="T47" fmla="*/ 158 h 279"/>
                <a:gd name="T48" fmla="*/ 0 w 280"/>
                <a:gd name="T49" fmla="*/ 140 h 279"/>
                <a:gd name="T50" fmla="*/ 11 w 280"/>
                <a:gd name="T51" fmla="*/ 121 h 279"/>
                <a:gd name="T52" fmla="*/ 6 w 280"/>
                <a:gd name="T53" fmla="*/ 100 h 279"/>
                <a:gd name="T54" fmla="*/ 21 w 280"/>
                <a:gd name="T55" fmla="*/ 85 h 279"/>
                <a:gd name="T56" fmla="*/ 23 w 280"/>
                <a:gd name="T57" fmla="*/ 64 h 279"/>
                <a:gd name="T58" fmla="*/ 41 w 280"/>
                <a:gd name="T59" fmla="*/ 54 h 279"/>
                <a:gd name="T60" fmla="*/ 49 w 280"/>
                <a:gd name="T61" fmla="*/ 34 h 279"/>
                <a:gd name="T62" fmla="*/ 69 w 280"/>
                <a:gd name="T63" fmla="*/ 30 h 279"/>
                <a:gd name="T64" fmla="*/ 82 w 280"/>
                <a:gd name="T65" fmla="*/ 12 h 279"/>
                <a:gd name="T66" fmla="*/ 93 w 280"/>
                <a:gd name="T67" fmla="*/ 13 h 279"/>
                <a:gd name="T68" fmla="*/ 103 w 280"/>
                <a:gd name="T69" fmla="*/ 14 h 279"/>
                <a:gd name="T70" fmla="*/ 120 w 280"/>
                <a:gd name="T71" fmla="*/ 1 h 279"/>
                <a:gd name="T72" fmla="*/ 140 w 280"/>
                <a:gd name="T73" fmla="*/ 9 h 279"/>
                <a:gd name="T74" fmla="*/ 160 w 280"/>
                <a:gd name="T75" fmla="*/ 1 h 279"/>
                <a:gd name="T76" fmla="*/ 177 w 280"/>
                <a:gd name="T77" fmla="*/ 14 h 279"/>
                <a:gd name="T78" fmla="*/ 187 w 280"/>
                <a:gd name="T79" fmla="*/ 13 h 279"/>
                <a:gd name="T80" fmla="*/ 198 w 280"/>
                <a:gd name="T81" fmla="*/ 12 h 279"/>
                <a:gd name="T82" fmla="*/ 211 w 280"/>
                <a:gd name="T83" fmla="*/ 30 h 279"/>
                <a:gd name="T84" fmla="*/ 231 w 280"/>
                <a:gd name="T85" fmla="*/ 34 h 279"/>
                <a:gd name="T86" fmla="*/ 239 w 280"/>
                <a:gd name="T87" fmla="*/ 54 h 279"/>
                <a:gd name="T88" fmla="*/ 257 w 280"/>
                <a:gd name="T89" fmla="*/ 64 h 279"/>
                <a:gd name="T90" fmla="*/ 259 w 280"/>
                <a:gd name="T91" fmla="*/ 85 h 279"/>
                <a:gd name="T92" fmla="*/ 274 w 280"/>
                <a:gd name="T93" fmla="*/ 100 h 279"/>
                <a:gd name="T94" fmla="*/ 269 w 280"/>
                <a:gd name="T95" fmla="*/ 121 h 279"/>
                <a:gd name="T96" fmla="*/ 280 w 280"/>
                <a:gd name="T97" fmla="*/ 1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0" h="279">
                  <a:moveTo>
                    <a:pt x="280" y="140"/>
                  </a:moveTo>
                  <a:cubicBezTo>
                    <a:pt x="280" y="146"/>
                    <a:pt x="270" y="152"/>
                    <a:pt x="269" y="158"/>
                  </a:cubicBezTo>
                  <a:cubicBezTo>
                    <a:pt x="268" y="165"/>
                    <a:pt x="276" y="173"/>
                    <a:pt x="274" y="179"/>
                  </a:cubicBezTo>
                  <a:cubicBezTo>
                    <a:pt x="272" y="185"/>
                    <a:pt x="262" y="188"/>
                    <a:pt x="259" y="194"/>
                  </a:cubicBezTo>
                  <a:cubicBezTo>
                    <a:pt x="256" y="200"/>
                    <a:pt x="261" y="210"/>
                    <a:pt x="257" y="215"/>
                  </a:cubicBezTo>
                  <a:cubicBezTo>
                    <a:pt x="254" y="220"/>
                    <a:pt x="243" y="220"/>
                    <a:pt x="239" y="225"/>
                  </a:cubicBezTo>
                  <a:cubicBezTo>
                    <a:pt x="235" y="230"/>
                    <a:pt x="236" y="241"/>
                    <a:pt x="231" y="245"/>
                  </a:cubicBezTo>
                  <a:cubicBezTo>
                    <a:pt x="227" y="249"/>
                    <a:pt x="216" y="246"/>
                    <a:pt x="211" y="249"/>
                  </a:cubicBezTo>
                  <a:cubicBezTo>
                    <a:pt x="205" y="253"/>
                    <a:pt x="204" y="264"/>
                    <a:pt x="198" y="267"/>
                  </a:cubicBezTo>
                  <a:cubicBezTo>
                    <a:pt x="195" y="268"/>
                    <a:pt x="191" y="267"/>
                    <a:pt x="187" y="266"/>
                  </a:cubicBezTo>
                  <a:cubicBezTo>
                    <a:pt x="183" y="265"/>
                    <a:pt x="180" y="264"/>
                    <a:pt x="177" y="265"/>
                  </a:cubicBezTo>
                  <a:cubicBezTo>
                    <a:pt x="171" y="267"/>
                    <a:pt x="166" y="277"/>
                    <a:pt x="160" y="278"/>
                  </a:cubicBezTo>
                  <a:cubicBezTo>
                    <a:pt x="154" y="279"/>
                    <a:pt x="147" y="270"/>
                    <a:pt x="140" y="270"/>
                  </a:cubicBezTo>
                  <a:cubicBezTo>
                    <a:pt x="133" y="270"/>
                    <a:pt x="126" y="279"/>
                    <a:pt x="120" y="278"/>
                  </a:cubicBezTo>
                  <a:cubicBezTo>
                    <a:pt x="114" y="277"/>
                    <a:pt x="109" y="267"/>
                    <a:pt x="103" y="265"/>
                  </a:cubicBezTo>
                  <a:cubicBezTo>
                    <a:pt x="100" y="264"/>
                    <a:pt x="97" y="265"/>
                    <a:pt x="93" y="266"/>
                  </a:cubicBezTo>
                  <a:cubicBezTo>
                    <a:pt x="89" y="267"/>
                    <a:pt x="85" y="268"/>
                    <a:pt x="82" y="267"/>
                  </a:cubicBezTo>
                  <a:cubicBezTo>
                    <a:pt x="76" y="264"/>
                    <a:pt x="75" y="253"/>
                    <a:pt x="69" y="249"/>
                  </a:cubicBezTo>
                  <a:cubicBezTo>
                    <a:pt x="64" y="246"/>
                    <a:pt x="53" y="249"/>
                    <a:pt x="49" y="245"/>
                  </a:cubicBezTo>
                  <a:cubicBezTo>
                    <a:pt x="44" y="241"/>
                    <a:pt x="45" y="230"/>
                    <a:pt x="41" y="225"/>
                  </a:cubicBezTo>
                  <a:cubicBezTo>
                    <a:pt x="37" y="220"/>
                    <a:pt x="26" y="220"/>
                    <a:pt x="23" y="215"/>
                  </a:cubicBezTo>
                  <a:cubicBezTo>
                    <a:pt x="19" y="210"/>
                    <a:pt x="24" y="200"/>
                    <a:pt x="21" y="194"/>
                  </a:cubicBezTo>
                  <a:cubicBezTo>
                    <a:pt x="18" y="188"/>
                    <a:pt x="8" y="185"/>
                    <a:pt x="6" y="179"/>
                  </a:cubicBezTo>
                  <a:cubicBezTo>
                    <a:pt x="4" y="173"/>
                    <a:pt x="12" y="165"/>
                    <a:pt x="11" y="158"/>
                  </a:cubicBezTo>
                  <a:cubicBezTo>
                    <a:pt x="10" y="152"/>
                    <a:pt x="0" y="146"/>
                    <a:pt x="0" y="140"/>
                  </a:cubicBezTo>
                  <a:cubicBezTo>
                    <a:pt x="0" y="133"/>
                    <a:pt x="10" y="127"/>
                    <a:pt x="11" y="121"/>
                  </a:cubicBezTo>
                  <a:cubicBezTo>
                    <a:pt x="12" y="115"/>
                    <a:pt x="4" y="106"/>
                    <a:pt x="6" y="100"/>
                  </a:cubicBezTo>
                  <a:cubicBezTo>
                    <a:pt x="8" y="94"/>
                    <a:pt x="18" y="91"/>
                    <a:pt x="21" y="85"/>
                  </a:cubicBezTo>
                  <a:cubicBezTo>
                    <a:pt x="24" y="79"/>
                    <a:pt x="19" y="69"/>
                    <a:pt x="23" y="64"/>
                  </a:cubicBezTo>
                  <a:cubicBezTo>
                    <a:pt x="26" y="59"/>
                    <a:pt x="37" y="59"/>
                    <a:pt x="41" y="54"/>
                  </a:cubicBezTo>
                  <a:cubicBezTo>
                    <a:pt x="45" y="49"/>
                    <a:pt x="44" y="38"/>
                    <a:pt x="49" y="34"/>
                  </a:cubicBezTo>
                  <a:cubicBezTo>
                    <a:pt x="53" y="30"/>
                    <a:pt x="64" y="33"/>
                    <a:pt x="69" y="30"/>
                  </a:cubicBezTo>
                  <a:cubicBezTo>
                    <a:pt x="75" y="26"/>
                    <a:pt x="76" y="15"/>
                    <a:pt x="82" y="12"/>
                  </a:cubicBezTo>
                  <a:cubicBezTo>
                    <a:pt x="85" y="11"/>
                    <a:pt x="89" y="12"/>
                    <a:pt x="93" y="13"/>
                  </a:cubicBezTo>
                  <a:cubicBezTo>
                    <a:pt x="97" y="14"/>
                    <a:pt x="100" y="15"/>
                    <a:pt x="103" y="14"/>
                  </a:cubicBezTo>
                  <a:cubicBezTo>
                    <a:pt x="109" y="12"/>
                    <a:pt x="114" y="2"/>
                    <a:pt x="120" y="1"/>
                  </a:cubicBezTo>
                  <a:cubicBezTo>
                    <a:pt x="126" y="0"/>
                    <a:pt x="133" y="9"/>
                    <a:pt x="140" y="9"/>
                  </a:cubicBezTo>
                  <a:cubicBezTo>
                    <a:pt x="147" y="9"/>
                    <a:pt x="154" y="0"/>
                    <a:pt x="160" y="1"/>
                  </a:cubicBezTo>
                  <a:cubicBezTo>
                    <a:pt x="166" y="2"/>
                    <a:pt x="171" y="12"/>
                    <a:pt x="177" y="14"/>
                  </a:cubicBezTo>
                  <a:cubicBezTo>
                    <a:pt x="180" y="15"/>
                    <a:pt x="183" y="14"/>
                    <a:pt x="187" y="13"/>
                  </a:cubicBezTo>
                  <a:cubicBezTo>
                    <a:pt x="191" y="12"/>
                    <a:pt x="195" y="11"/>
                    <a:pt x="198" y="12"/>
                  </a:cubicBezTo>
                  <a:cubicBezTo>
                    <a:pt x="204" y="15"/>
                    <a:pt x="205" y="26"/>
                    <a:pt x="211" y="30"/>
                  </a:cubicBezTo>
                  <a:cubicBezTo>
                    <a:pt x="216" y="33"/>
                    <a:pt x="227" y="30"/>
                    <a:pt x="231" y="34"/>
                  </a:cubicBezTo>
                  <a:cubicBezTo>
                    <a:pt x="236" y="38"/>
                    <a:pt x="235" y="49"/>
                    <a:pt x="239" y="54"/>
                  </a:cubicBezTo>
                  <a:cubicBezTo>
                    <a:pt x="243" y="59"/>
                    <a:pt x="254" y="59"/>
                    <a:pt x="257" y="64"/>
                  </a:cubicBezTo>
                  <a:cubicBezTo>
                    <a:pt x="261" y="69"/>
                    <a:pt x="256" y="79"/>
                    <a:pt x="259" y="85"/>
                  </a:cubicBezTo>
                  <a:cubicBezTo>
                    <a:pt x="262" y="91"/>
                    <a:pt x="272" y="94"/>
                    <a:pt x="274" y="100"/>
                  </a:cubicBezTo>
                  <a:cubicBezTo>
                    <a:pt x="276" y="106"/>
                    <a:pt x="268" y="115"/>
                    <a:pt x="269" y="121"/>
                  </a:cubicBezTo>
                  <a:cubicBezTo>
                    <a:pt x="270" y="127"/>
                    <a:pt x="280" y="133"/>
                    <a:pt x="280" y="140"/>
                  </a:cubicBezTo>
                </a:path>
              </a:pathLst>
            </a:custGeom>
            <a:solidFill>
              <a:srgbClr val="E03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1" name="Freeform 304"/>
            <p:cNvSpPr>
              <a:spLocks/>
            </p:cNvSpPr>
            <p:nvPr/>
          </p:nvSpPr>
          <p:spPr bwMode="auto">
            <a:xfrm>
              <a:off x="4445000" y="2600325"/>
              <a:ext cx="3302000" cy="3292475"/>
            </a:xfrm>
            <a:custGeom>
              <a:avLst/>
              <a:gdLst>
                <a:gd name="T0" fmla="*/ 234 w 234"/>
                <a:gd name="T1" fmla="*/ 117 h 233"/>
                <a:gd name="T2" fmla="*/ 226 w 234"/>
                <a:gd name="T3" fmla="*/ 132 h 233"/>
                <a:gd name="T4" fmla="*/ 229 w 234"/>
                <a:gd name="T5" fmla="*/ 150 h 233"/>
                <a:gd name="T6" fmla="*/ 217 w 234"/>
                <a:gd name="T7" fmla="*/ 162 h 233"/>
                <a:gd name="T8" fmla="*/ 216 w 234"/>
                <a:gd name="T9" fmla="*/ 180 h 233"/>
                <a:gd name="T10" fmla="*/ 200 w 234"/>
                <a:gd name="T11" fmla="*/ 188 h 233"/>
                <a:gd name="T12" fmla="*/ 194 w 234"/>
                <a:gd name="T13" fmla="*/ 205 h 233"/>
                <a:gd name="T14" fmla="*/ 176 w 234"/>
                <a:gd name="T15" fmla="*/ 209 h 233"/>
                <a:gd name="T16" fmla="*/ 166 w 234"/>
                <a:gd name="T17" fmla="*/ 223 h 233"/>
                <a:gd name="T18" fmla="*/ 156 w 234"/>
                <a:gd name="T19" fmla="*/ 223 h 233"/>
                <a:gd name="T20" fmla="*/ 148 w 234"/>
                <a:gd name="T21" fmla="*/ 222 h 233"/>
                <a:gd name="T22" fmla="*/ 134 w 234"/>
                <a:gd name="T23" fmla="*/ 233 h 233"/>
                <a:gd name="T24" fmla="*/ 117 w 234"/>
                <a:gd name="T25" fmla="*/ 226 h 233"/>
                <a:gd name="T26" fmla="*/ 100 w 234"/>
                <a:gd name="T27" fmla="*/ 233 h 233"/>
                <a:gd name="T28" fmla="*/ 86 w 234"/>
                <a:gd name="T29" fmla="*/ 222 h 233"/>
                <a:gd name="T30" fmla="*/ 78 w 234"/>
                <a:gd name="T31" fmla="*/ 223 h 233"/>
                <a:gd name="T32" fmla="*/ 68 w 234"/>
                <a:gd name="T33" fmla="*/ 223 h 233"/>
                <a:gd name="T34" fmla="*/ 58 w 234"/>
                <a:gd name="T35" fmla="*/ 209 h 233"/>
                <a:gd name="T36" fmla="*/ 40 w 234"/>
                <a:gd name="T37" fmla="*/ 205 h 233"/>
                <a:gd name="T38" fmla="*/ 34 w 234"/>
                <a:gd name="T39" fmla="*/ 188 h 233"/>
                <a:gd name="T40" fmla="*/ 18 w 234"/>
                <a:gd name="T41" fmla="*/ 180 h 233"/>
                <a:gd name="T42" fmla="*/ 17 w 234"/>
                <a:gd name="T43" fmla="*/ 162 h 233"/>
                <a:gd name="T44" fmla="*/ 5 w 234"/>
                <a:gd name="T45" fmla="*/ 150 h 233"/>
                <a:gd name="T46" fmla="*/ 8 w 234"/>
                <a:gd name="T47" fmla="*/ 132 h 233"/>
                <a:gd name="T48" fmla="*/ 0 w 234"/>
                <a:gd name="T49" fmla="*/ 117 h 233"/>
                <a:gd name="T50" fmla="*/ 8 w 234"/>
                <a:gd name="T51" fmla="*/ 101 h 233"/>
                <a:gd name="T52" fmla="*/ 5 w 234"/>
                <a:gd name="T53" fmla="*/ 84 h 233"/>
                <a:gd name="T54" fmla="*/ 17 w 234"/>
                <a:gd name="T55" fmla="*/ 71 h 233"/>
                <a:gd name="T56" fmla="*/ 18 w 234"/>
                <a:gd name="T57" fmla="*/ 53 h 233"/>
                <a:gd name="T58" fmla="*/ 34 w 234"/>
                <a:gd name="T59" fmla="*/ 45 h 233"/>
                <a:gd name="T60" fmla="*/ 40 w 234"/>
                <a:gd name="T61" fmla="*/ 28 h 233"/>
                <a:gd name="T62" fmla="*/ 58 w 234"/>
                <a:gd name="T63" fmla="*/ 24 h 233"/>
                <a:gd name="T64" fmla="*/ 68 w 234"/>
                <a:gd name="T65" fmla="*/ 10 h 233"/>
                <a:gd name="T66" fmla="*/ 78 w 234"/>
                <a:gd name="T67" fmla="*/ 11 h 233"/>
                <a:gd name="T68" fmla="*/ 86 w 234"/>
                <a:gd name="T69" fmla="*/ 11 h 233"/>
                <a:gd name="T70" fmla="*/ 100 w 234"/>
                <a:gd name="T71" fmla="*/ 1 h 233"/>
                <a:gd name="T72" fmla="*/ 117 w 234"/>
                <a:gd name="T73" fmla="*/ 7 h 233"/>
                <a:gd name="T74" fmla="*/ 134 w 234"/>
                <a:gd name="T75" fmla="*/ 1 h 233"/>
                <a:gd name="T76" fmla="*/ 148 w 234"/>
                <a:gd name="T77" fmla="*/ 11 h 233"/>
                <a:gd name="T78" fmla="*/ 156 w 234"/>
                <a:gd name="T79" fmla="*/ 11 h 233"/>
                <a:gd name="T80" fmla="*/ 166 w 234"/>
                <a:gd name="T81" fmla="*/ 10 h 233"/>
                <a:gd name="T82" fmla="*/ 176 w 234"/>
                <a:gd name="T83" fmla="*/ 24 h 233"/>
                <a:gd name="T84" fmla="*/ 194 w 234"/>
                <a:gd name="T85" fmla="*/ 28 h 233"/>
                <a:gd name="T86" fmla="*/ 200 w 234"/>
                <a:gd name="T87" fmla="*/ 45 h 233"/>
                <a:gd name="T88" fmla="*/ 216 w 234"/>
                <a:gd name="T89" fmla="*/ 53 h 233"/>
                <a:gd name="T90" fmla="*/ 217 w 234"/>
                <a:gd name="T91" fmla="*/ 71 h 233"/>
                <a:gd name="T92" fmla="*/ 229 w 234"/>
                <a:gd name="T93" fmla="*/ 84 h 233"/>
                <a:gd name="T94" fmla="*/ 226 w 234"/>
                <a:gd name="T95" fmla="*/ 101 h 233"/>
                <a:gd name="T96" fmla="*/ 234 w 234"/>
                <a:gd name="T97" fmla="*/ 1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4" h="233">
                  <a:moveTo>
                    <a:pt x="234" y="117"/>
                  </a:moveTo>
                  <a:cubicBezTo>
                    <a:pt x="234" y="122"/>
                    <a:pt x="226" y="127"/>
                    <a:pt x="226" y="132"/>
                  </a:cubicBezTo>
                  <a:cubicBezTo>
                    <a:pt x="225" y="138"/>
                    <a:pt x="231" y="144"/>
                    <a:pt x="229" y="150"/>
                  </a:cubicBezTo>
                  <a:cubicBezTo>
                    <a:pt x="228" y="155"/>
                    <a:pt x="219" y="157"/>
                    <a:pt x="217" y="162"/>
                  </a:cubicBezTo>
                  <a:cubicBezTo>
                    <a:pt x="214" y="167"/>
                    <a:pt x="218" y="175"/>
                    <a:pt x="216" y="180"/>
                  </a:cubicBezTo>
                  <a:cubicBezTo>
                    <a:pt x="213" y="184"/>
                    <a:pt x="203" y="184"/>
                    <a:pt x="200" y="188"/>
                  </a:cubicBezTo>
                  <a:cubicBezTo>
                    <a:pt x="196" y="192"/>
                    <a:pt x="198" y="202"/>
                    <a:pt x="194" y="205"/>
                  </a:cubicBezTo>
                  <a:cubicBezTo>
                    <a:pt x="190" y="209"/>
                    <a:pt x="181" y="206"/>
                    <a:pt x="176" y="209"/>
                  </a:cubicBezTo>
                  <a:cubicBezTo>
                    <a:pt x="172" y="212"/>
                    <a:pt x="171" y="221"/>
                    <a:pt x="166" y="223"/>
                  </a:cubicBezTo>
                  <a:cubicBezTo>
                    <a:pt x="163" y="224"/>
                    <a:pt x="160" y="223"/>
                    <a:pt x="156" y="223"/>
                  </a:cubicBezTo>
                  <a:cubicBezTo>
                    <a:pt x="153" y="222"/>
                    <a:pt x="150" y="221"/>
                    <a:pt x="148" y="222"/>
                  </a:cubicBezTo>
                  <a:cubicBezTo>
                    <a:pt x="143" y="223"/>
                    <a:pt x="139" y="232"/>
                    <a:pt x="134" y="233"/>
                  </a:cubicBezTo>
                  <a:cubicBezTo>
                    <a:pt x="128" y="233"/>
                    <a:pt x="122" y="226"/>
                    <a:pt x="117" y="226"/>
                  </a:cubicBezTo>
                  <a:cubicBezTo>
                    <a:pt x="112" y="226"/>
                    <a:pt x="106" y="233"/>
                    <a:pt x="100" y="233"/>
                  </a:cubicBezTo>
                  <a:cubicBezTo>
                    <a:pt x="95" y="232"/>
                    <a:pt x="91" y="223"/>
                    <a:pt x="86" y="222"/>
                  </a:cubicBezTo>
                  <a:cubicBezTo>
                    <a:pt x="84" y="221"/>
                    <a:pt x="81" y="222"/>
                    <a:pt x="78" y="223"/>
                  </a:cubicBezTo>
                  <a:cubicBezTo>
                    <a:pt x="74" y="223"/>
                    <a:pt x="71" y="224"/>
                    <a:pt x="68" y="223"/>
                  </a:cubicBezTo>
                  <a:cubicBezTo>
                    <a:pt x="63" y="221"/>
                    <a:pt x="62" y="212"/>
                    <a:pt x="58" y="209"/>
                  </a:cubicBezTo>
                  <a:cubicBezTo>
                    <a:pt x="53" y="206"/>
                    <a:pt x="44" y="209"/>
                    <a:pt x="40" y="205"/>
                  </a:cubicBezTo>
                  <a:cubicBezTo>
                    <a:pt x="36" y="202"/>
                    <a:pt x="38" y="192"/>
                    <a:pt x="34" y="188"/>
                  </a:cubicBezTo>
                  <a:cubicBezTo>
                    <a:pt x="31" y="184"/>
                    <a:pt x="21" y="184"/>
                    <a:pt x="18" y="180"/>
                  </a:cubicBezTo>
                  <a:cubicBezTo>
                    <a:pt x="16" y="175"/>
                    <a:pt x="20" y="167"/>
                    <a:pt x="17" y="162"/>
                  </a:cubicBezTo>
                  <a:cubicBezTo>
                    <a:pt x="15" y="157"/>
                    <a:pt x="6" y="155"/>
                    <a:pt x="5" y="150"/>
                  </a:cubicBezTo>
                  <a:cubicBezTo>
                    <a:pt x="3" y="144"/>
                    <a:pt x="9" y="138"/>
                    <a:pt x="8" y="132"/>
                  </a:cubicBezTo>
                  <a:cubicBezTo>
                    <a:pt x="8" y="127"/>
                    <a:pt x="0" y="122"/>
                    <a:pt x="0" y="117"/>
                  </a:cubicBezTo>
                  <a:cubicBezTo>
                    <a:pt x="0" y="111"/>
                    <a:pt x="8" y="106"/>
                    <a:pt x="8" y="101"/>
                  </a:cubicBezTo>
                  <a:cubicBezTo>
                    <a:pt x="9" y="96"/>
                    <a:pt x="3" y="89"/>
                    <a:pt x="5" y="84"/>
                  </a:cubicBezTo>
                  <a:cubicBezTo>
                    <a:pt x="6" y="78"/>
                    <a:pt x="15" y="76"/>
                    <a:pt x="17" y="71"/>
                  </a:cubicBezTo>
                  <a:cubicBezTo>
                    <a:pt x="20" y="66"/>
                    <a:pt x="16" y="58"/>
                    <a:pt x="18" y="53"/>
                  </a:cubicBezTo>
                  <a:cubicBezTo>
                    <a:pt x="21" y="49"/>
                    <a:pt x="31" y="49"/>
                    <a:pt x="34" y="45"/>
                  </a:cubicBezTo>
                  <a:cubicBezTo>
                    <a:pt x="38" y="41"/>
                    <a:pt x="36" y="32"/>
                    <a:pt x="40" y="28"/>
                  </a:cubicBezTo>
                  <a:cubicBezTo>
                    <a:pt x="44" y="24"/>
                    <a:pt x="53" y="27"/>
                    <a:pt x="58" y="24"/>
                  </a:cubicBezTo>
                  <a:cubicBezTo>
                    <a:pt x="62" y="21"/>
                    <a:pt x="63" y="12"/>
                    <a:pt x="68" y="10"/>
                  </a:cubicBezTo>
                  <a:cubicBezTo>
                    <a:pt x="71" y="9"/>
                    <a:pt x="74" y="10"/>
                    <a:pt x="78" y="11"/>
                  </a:cubicBezTo>
                  <a:cubicBezTo>
                    <a:pt x="81" y="11"/>
                    <a:pt x="84" y="12"/>
                    <a:pt x="86" y="11"/>
                  </a:cubicBezTo>
                  <a:cubicBezTo>
                    <a:pt x="91" y="10"/>
                    <a:pt x="95" y="1"/>
                    <a:pt x="100" y="1"/>
                  </a:cubicBezTo>
                  <a:cubicBezTo>
                    <a:pt x="106" y="0"/>
                    <a:pt x="112" y="7"/>
                    <a:pt x="117" y="7"/>
                  </a:cubicBezTo>
                  <a:cubicBezTo>
                    <a:pt x="122" y="7"/>
                    <a:pt x="128" y="0"/>
                    <a:pt x="134" y="1"/>
                  </a:cubicBezTo>
                  <a:cubicBezTo>
                    <a:pt x="139" y="1"/>
                    <a:pt x="143" y="10"/>
                    <a:pt x="148" y="11"/>
                  </a:cubicBezTo>
                  <a:cubicBezTo>
                    <a:pt x="150" y="12"/>
                    <a:pt x="153" y="11"/>
                    <a:pt x="156" y="11"/>
                  </a:cubicBezTo>
                  <a:cubicBezTo>
                    <a:pt x="160" y="10"/>
                    <a:pt x="163" y="9"/>
                    <a:pt x="166" y="10"/>
                  </a:cubicBezTo>
                  <a:cubicBezTo>
                    <a:pt x="171" y="12"/>
                    <a:pt x="172" y="21"/>
                    <a:pt x="176" y="24"/>
                  </a:cubicBezTo>
                  <a:cubicBezTo>
                    <a:pt x="181" y="27"/>
                    <a:pt x="190" y="24"/>
                    <a:pt x="194" y="28"/>
                  </a:cubicBezTo>
                  <a:cubicBezTo>
                    <a:pt x="198" y="32"/>
                    <a:pt x="196" y="41"/>
                    <a:pt x="200" y="45"/>
                  </a:cubicBezTo>
                  <a:cubicBezTo>
                    <a:pt x="203" y="49"/>
                    <a:pt x="213" y="49"/>
                    <a:pt x="216" y="53"/>
                  </a:cubicBezTo>
                  <a:cubicBezTo>
                    <a:pt x="218" y="58"/>
                    <a:pt x="214" y="66"/>
                    <a:pt x="217" y="71"/>
                  </a:cubicBezTo>
                  <a:cubicBezTo>
                    <a:pt x="219" y="76"/>
                    <a:pt x="228" y="78"/>
                    <a:pt x="229" y="84"/>
                  </a:cubicBezTo>
                  <a:cubicBezTo>
                    <a:pt x="231" y="89"/>
                    <a:pt x="225" y="96"/>
                    <a:pt x="226" y="101"/>
                  </a:cubicBezTo>
                  <a:cubicBezTo>
                    <a:pt x="226" y="106"/>
                    <a:pt x="234" y="111"/>
                    <a:pt x="234" y="117"/>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2" name="Freeform 305"/>
            <p:cNvSpPr>
              <a:spLocks noEditPoints="1"/>
            </p:cNvSpPr>
            <p:nvPr/>
          </p:nvSpPr>
          <p:spPr bwMode="auto">
            <a:xfrm>
              <a:off x="4275138" y="2416175"/>
              <a:ext cx="3641725" cy="3660775"/>
            </a:xfrm>
            <a:custGeom>
              <a:avLst/>
              <a:gdLst>
                <a:gd name="T0" fmla="*/ 129 w 258"/>
                <a:gd name="T1" fmla="*/ 259 h 259"/>
                <a:gd name="T2" fmla="*/ 37 w 258"/>
                <a:gd name="T3" fmla="*/ 221 h 259"/>
                <a:gd name="T4" fmla="*/ 0 w 258"/>
                <a:gd name="T5" fmla="*/ 130 h 259"/>
                <a:gd name="T6" fmla="*/ 37 w 258"/>
                <a:gd name="T7" fmla="*/ 38 h 259"/>
                <a:gd name="T8" fmla="*/ 129 w 258"/>
                <a:gd name="T9" fmla="*/ 0 h 259"/>
                <a:gd name="T10" fmla="*/ 221 w 258"/>
                <a:gd name="T11" fmla="*/ 38 h 259"/>
                <a:gd name="T12" fmla="*/ 258 w 258"/>
                <a:gd name="T13" fmla="*/ 130 h 259"/>
                <a:gd name="T14" fmla="*/ 221 w 258"/>
                <a:gd name="T15" fmla="*/ 221 h 259"/>
                <a:gd name="T16" fmla="*/ 129 w 258"/>
                <a:gd name="T17" fmla="*/ 259 h 259"/>
                <a:gd name="T18" fmla="*/ 129 w 258"/>
                <a:gd name="T19" fmla="*/ 4 h 259"/>
                <a:gd name="T20" fmla="*/ 4 w 258"/>
                <a:gd name="T21" fmla="*/ 130 h 259"/>
                <a:gd name="T22" fmla="*/ 129 w 258"/>
                <a:gd name="T23" fmla="*/ 255 h 259"/>
                <a:gd name="T24" fmla="*/ 254 w 258"/>
                <a:gd name="T25" fmla="*/ 130 h 259"/>
                <a:gd name="T26" fmla="*/ 129 w 258"/>
                <a:gd name="T27" fmla="*/ 4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 h="259">
                  <a:moveTo>
                    <a:pt x="129" y="259"/>
                  </a:moveTo>
                  <a:cubicBezTo>
                    <a:pt x="94" y="259"/>
                    <a:pt x="62" y="246"/>
                    <a:pt x="37" y="221"/>
                  </a:cubicBezTo>
                  <a:cubicBezTo>
                    <a:pt x="13" y="197"/>
                    <a:pt x="0" y="164"/>
                    <a:pt x="0" y="130"/>
                  </a:cubicBezTo>
                  <a:cubicBezTo>
                    <a:pt x="0" y="95"/>
                    <a:pt x="13" y="62"/>
                    <a:pt x="37" y="38"/>
                  </a:cubicBezTo>
                  <a:cubicBezTo>
                    <a:pt x="62" y="14"/>
                    <a:pt x="94" y="0"/>
                    <a:pt x="129" y="0"/>
                  </a:cubicBezTo>
                  <a:cubicBezTo>
                    <a:pt x="164" y="0"/>
                    <a:pt x="196" y="14"/>
                    <a:pt x="221" y="38"/>
                  </a:cubicBezTo>
                  <a:cubicBezTo>
                    <a:pt x="245" y="62"/>
                    <a:pt x="258" y="95"/>
                    <a:pt x="258" y="130"/>
                  </a:cubicBezTo>
                  <a:cubicBezTo>
                    <a:pt x="258" y="164"/>
                    <a:pt x="245" y="197"/>
                    <a:pt x="221" y="221"/>
                  </a:cubicBezTo>
                  <a:cubicBezTo>
                    <a:pt x="196" y="246"/>
                    <a:pt x="164" y="259"/>
                    <a:pt x="129" y="259"/>
                  </a:cubicBezTo>
                  <a:moveTo>
                    <a:pt x="129" y="4"/>
                  </a:moveTo>
                  <a:cubicBezTo>
                    <a:pt x="60" y="4"/>
                    <a:pt x="4" y="61"/>
                    <a:pt x="4" y="130"/>
                  </a:cubicBezTo>
                  <a:cubicBezTo>
                    <a:pt x="4" y="199"/>
                    <a:pt x="60" y="255"/>
                    <a:pt x="129" y="255"/>
                  </a:cubicBezTo>
                  <a:cubicBezTo>
                    <a:pt x="198" y="255"/>
                    <a:pt x="254" y="199"/>
                    <a:pt x="254" y="130"/>
                  </a:cubicBezTo>
                  <a:cubicBezTo>
                    <a:pt x="254" y="61"/>
                    <a:pt x="198" y="4"/>
                    <a:pt x="129" y="4"/>
                  </a:cubicBezTo>
                </a:path>
              </a:pathLst>
            </a:custGeom>
            <a:solidFill>
              <a:srgbClr val="E3D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5" name="Freeform 357"/>
            <p:cNvSpPr>
              <a:spLocks noEditPoints="1"/>
            </p:cNvSpPr>
            <p:nvPr/>
          </p:nvSpPr>
          <p:spPr bwMode="auto">
            <a:xfrm>
              <a:off x="3810000" y="4381501"/>
              <a:ext cx="4572000" cy="2203450"/>
            </a:xfrm>
            <a:custGeom>
              <a:avLst/>
              <a:gdLst>
                <a:gd name="T0" fmla="*/ 172 w 324"/>
                <a:gd name="T1" fmla="*/ 147 h 156"/>
                <a:gd name="T2" fmla="*/ 153 w 324"/>
                <a:gd name="T3" fmla="*/ 147 h 156"/>
                <a:gd name="T4" fmla="*/ 164 w 324"/>
                <a:gd name="T5" fmla="*/ 130 h 156"/>
                <a:gd name="T6" fmla="*/ 142 w 324"/>
                <a:gd name="T7" fmla="*/ 129 h 156"/>
                <a:gd name="T8" fmla="*/ 139 w 324"/>
                <a:gd name="T9" fmla="*/ 147 h 156"/>
                <a:gd name="T10" fmla="*/ 146 w 324"/>
                <a:gd name="T11" fmla="*/ 151 h 156"/>
                <a:gd name="T12" fmla="*/ 162 w 324"/>
                <a:gd name="T13" fmla="*/ 147 h 156"/>
                <a:gd name="T14" fmla="*/ 188 w 324"/>
                <a:gd name="T15" fmla="*/ 151 h 156"/>
                <a:gd name="T16" fmla="*/ 184 w 324"/>
                <a:gd name="T17" fmla="*/ 148 h 156"/>
                <a:gd name="T18" fmla="*/ 190 w 324"/>
                <a:gd name="T19" fmla="*/ 130 h 156"/>
                <a:gd name="T20" fmla="*/ 169 w 324"/>
                <a:gd name="T21" fmla="*/ 126 h 156"/>
                <a:gd name="T22" fmla="*/ 62 w 324"/>
                <a:gd name="T23" fmla="*/ 112 h 156"/>
                <a:gd name="T24" fmla="*/ 51 w 324"/>
                <a:gd name="T25" fmla="*/ 103 h 156"/>
                <a:gd name="T26" fmla="*/ 47 w 324"/>
                <a:gd name="T27" fmla="*/ 90 h 156"/>
                <a:gd name="T28" fmla="*/ 49 w 324"/>
                <a:gd name="T29" fmla="*/ 96 h 156"/>
                <a:gd name="T30" fmla="*/ 38 w 324"/>
                <a:gd name="T31" fmla="*/ 82 h 156"/>
                <a:gd name="T32" fmla="*/ 23 w 324"/>
                <a:gd name="T33" fmla="*/ 71 h 156"/>
                <a:gd name="T34" fmla="*/ 28 w 324"/>
                <a:gd name="T35" fmla="*/ 64 h 156"/>
                <a:gd name="T36" fmla="*/ 28 w 324"/>
                <a:gd name="T37" fmla="*/ 59 h 156"/>
                <a:gd name="T38" fmla="*/ 17 w 324"/>
                <a:gd name="T39" fmla="*/ 43 h 156"/>
                <a:gd name="T40" fmla="*/ 6 w 324"/>
                <a:gd name="T41" fmla="*/ 36 h 156"/>
                <a:gd name="T42" fmla="*/ 9 w 324"/>
                <a:gd name="T43" fmla="*/ 35 h 156"/>
                <a:gd name="T44" fmla="*/ 8 w 324"/>
                <a:gd name="T45" fmla="*/ 23 h 156"/>
                <a:gd name="T46" fmla="*/ 1 w 324"/>
                <a:gd name="T47" fmla="*/ 2 h 156"/>
                <a:gd name="T48" fmla="*/ 2 w 324"/>
                <a:gd name="T49" fmla="*/ 38 h 156"/>
                <a:gd name="T50" fmla="*/ 75 w 324"/>
                <a:gd name="T51" fmla="*/ 121 h 156"/>
                <a:gd name="T52" fmla="*/ 85 w 324"/>
                <a:gd name="T53" fmla="*/ 118 h 156"/>
                <a:gd name="T54" fmla="*/ 89 w 324"/>
                <a:gd name="T55" fmla="*/ 134 h 156"/>
                <a:gd name="T56" fmla="*/ 89 w 324"/>
                <a:gd name="T57" fmla="*/ 126 h 156"/>
                <a:gd name="T58" fmla="*/ 71 w 324"/>
                <a:gd name="T59" fmla="*/ 96 h 156"/>
                <a:gd name="T60" fmla="*/ 30 w 324"/>
                <a:gd name="T61" fmla="*/ 36 h 156"/>
                <a:gd name="T62" fmla="*/ 18 w 324"/>
                <a:gd name="T63" fmla="*/ 9 h 156"/>
                <a:gd name="T64" fmla="*/ 9 w 324"/>
                <a:gd name="T65" fmla="*/ 7 h 156"/>
                <a:gd name="T66" fmla="*/ 235 w 324"/>
                <a:gd name="T67" fmla="*/ 125 h 156"/>
                <a:gd name="T68" fmla="*/ 240 w 324"/>
                <a:gd name="T69" fmla="*/ 118 h 156"/>
                <a:gd name="T70" fmla="*/ 243 w 324"/>
                <a:gd name="T71" fmla="*/ 120 h 156"/>
                <a:gd name="T72" fmla="*/ 256 w 324"/>
                <a:gd name="T73" fmla="*/ 117 h 156"/>
                <a:gd name="T74" fmla="*/ 271 w 324"/>
                <a:gd name="T75" fmla="*/ 111 h 156"/>
                <a:gd name="T76" fmla="*/ 278 w 324"/>
                <a:gd name="T77" fmla="*/ 90 h 156"/>
                <a:gd name="T78" fmla="*/ 286 w 324"/>
                <a:gd name="T79" fmla="*/ 82 h 156"/>
                <a:gd name="T80" fmla="*/ 299 w 324"/>
                <a:gd name="T81" fmla="*/ 79 h 156"/>
                <a:gd name="T82" fmla="*/ 301 w 324"/>
                <a:gd name="T83" fmla="*/ 71 h 156"/>
                <a:gd name="T84" fmla="*/ 296 w 324"/>
                <a:gd name="T85" fmla="*/ 55 h 156"/>
                <a:gd name="T86" fmla="*/ 304 w 324"/>
                <a:gd name="T87" fmla="*/ 50 h 156"/>
                <a:gd name="T88" fmla="*/ 308 w 324"/>
                <a:gd name="T89" fmla="*/ 47 h 156"/>
                <a:gd name="T90" fmla="*/ 315 w 324"/>
                <a:gd name="T91" fmla="*/ 33 h 156"/>
                <a:gd name="T92" fmla="*/ 316 w 324"/>
                <a:gd name="T93" fmla="*/ 41 h 156"/>
                <a:gd name="T94" fmla="*/ 316 w 324"/>
                <a:gd name="T95" fmla="*/ 23 h 156"/>
                <a:gd name="T96" fmla="*/ 314 w 324"/>
                <a:gd name="T97" fmla="*/ 3 h 156"/>
                <a:gd name="T98" fmla="*/ 291 w 324"/>
                <a:gd name="T99" fmla="*/ 10 h 156"/>
                <a:gd name="T100" fmla="*/ 253 w 324"/>
                <a:gd name="T101" fmla="*/ 96 h 156"/>
                <a:gd name="T102" fmla="*/ 205 w 324"/>
                <a:gd name="T103" fmla="*/ 116 h 156"/>
                <a:gd name="T104" fmla="*/ 205 w 324"/>
                <a:gd name="T105" fmla="*/ 135 h 156"/>
                <a:gd name="T106" fmla="*/ 220 w 324"/>
                <a:gd name="T107" fmla="*/ 129 h 156"/>
                <a:gd name="T108" fmla="*/ 228 w 324"/>
                <a:gd name="T109" fmla="*/ 139 h 156"/>
                <a:gd name="T110" fmla="*/ 211 w 324"/>
                <a:gd name="T111" fmla="*/ 140 h 156"/>
                <a:gd name="T112" fmla="*/ 271 w 324"/>
                <a:gd name="T113" fmla="*/ 117 h 156"/>
                <a:gd name="T114" fmla="*/ 317 w 324"/>
                <a:gd name="T115" fmla="*/ 13 h 156"/>
                <a:gd name="T116" fmla="*/ 324 w 324"/>
                <a:gd name="T1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4" h="156">
                  <a:moveTo>
                    <a:pt x="172" y="147"/>
                  </a:moveTo>
                  <a:cubicBezTo>
                    <a:pt x="170" y="146"/>
                    <a:pt x="168" y="144"/>
                    <a:pt x="165" y="144"/>
                  </a:cubicBezTo>
                  <a:cubicBezTo>
                    <a:pt x="167" y="140"/>
                    <a:pt x="167" y="140"/>
                    <a:pt x="167" y="140"/>
                  </a:cubicBezTo>
                  <a:cubicBezTo>
                    <a:pt x="169" y="141"/>
                    <a:pt x="172" y="142"/>
                    <a:pt x="174" y="144"/>
                  </a:cubicBezTo>
                  <a:cubicBezTo>
                    <a:pt x="172" y="147"/>
                    <a:pt x="172" y="147"/>
                    <a:pt x="172" y="147"/>
                  </a:cubicBezTo>
                  <a:moveTo>
                    <a:pt x="153" y="147"/>
                  </a:moveTo>
                  <a:cubicBezTo>
                    <a:pt x="151" y="143"/>
                    <a:pt x="151" y="143"/>
                    <a:pt x="151" y="143"/>
                  </a:cubicBezTo>
                  <a:cubicBezTo>
                    <a:pt x="153" y="142"/>
                    <a:pt x="155" y="141"/>
                    <a:pt x="158" y="140"/>
                  </a:cubicBezTo>
                  <a:cubicBezTo>
                    <a:pt x="159" y="143"/>
                    <a:pt x="159" y="143"/>
                    <a:pt x="159" y="143"/>
                  </a:cubicBezTo>
                  <a:cubicBezTo>
                    <a:pt x="157" y="144"/>
                    <a:pt x="155" y="145"/>
                    <a:pt x="153" y="147"/>
                  </a:cubicBezTo>
                  <a:moveTo>
                    <a:pt x="162" y="131"/>
                  </a:moveTo>
                  <a:cubicBezTo>
                    <a:pt x="161" y="131"/>
                    <a:pt x="160" y="131"/>
                    <a:pt x="160" y="130"/>
                  </a:cubicBezTo>
                  <a:cubicBezTo>
                    <a:pt x="160" y="130"/>
                    <a:pt x="161" y="129"/>
                    <a:pt x="162" y="129"/>
                  </a:cubicBezTo>
                  <a:cubicBezTo>
                    <a:pt x="162" y="129"/>
                    <a:pt x="162" y="129"/>
                    <a:pt x="162" y="129"/>
                  </a:cubicBezTo>
                  <a:cubicBezTo>
                    <a:pt x="163" y="129"/>
                    <a:pt x="164" y="129"/>
                    <a:pt x="164" y="130"/>
                  </a:cubicBezTo>
                  <a:cubicBezTo>
                    <a:pt x="165" y="130"/>
                    <a:pt x="164" y="131"/>
                    <a:pt x="163" y="131"/>
                  </a:cubicBezTo>
                  <a:cubicBezTo>
                    <a:pt x="162" y="131"/>
                    <a:pt x="162" y="131"/>
                    <a:pt x="162" y="131"/>
                  </a:cubicBezTo>
                  <a:moveTo>
                    <a:pt x="160" y="122"/>
                  </a:moveTo>
                  <a:cubicBezTo>
                    <a:pt x="154" y="123"/>
                    <a:pt x="148" y="129"/>
                    <a:pt x="143" y="129"/>
                  </a:cubicBezTo>
                  <a:cubicBezTo>
                    <a:pt x="143" y="129"/>
                    <a:pt x="142" y="129"/>
                    <a:pt x="142" y="129"/>
                  </a:cubicBezTo>
                  <a:cubicBezTo>
                    <a:pt x="140" y="129"/>
                    <a:pt x="138" y="127"/>
                    <a:pt x="137" y="126"/>
                  </a:cubicBezTo>
                  <a:cubicBezTo>
                    <a:pt x="137" y="127"/>
                    <a:pt x="137" y="128"/>
                    <a:pt x="138" y="129"/>
                  </a:cubicBezTo>
                  <a:cubicBezTo>
                    <a:pt x="138" y="129"/>
                    <a:pt x="138" y="131"/>
                    <a:pt x="138" y="131"/>
                  </a:cubicBezTo>
                  <a:cubicBezTo>
                    <a:pt x="132" y="134"/>
                    <a:pt x="135" y="137"/>
                    <a:pt x="135" y="140"/>
                  </a:cubicBezTo>
                  <a:cubicBezTo>
                    <a:pt x="134" y="143"/>
                    <a:pt x="134" y="146"/>
                    <a:pt x="139" y="147"/>
                  </a:cubicBezTo>
                  <a:cubicBezTo>
                    <a:pt x="139" y="148"/>
                    <a:pt x="139" y="148"/>
                    <a:pt x="140" y="148"/>
                  </a:cubicBezTo>
                  <a:cubicBezTo>
                    <a:pt x="140" y="148"/>
                    <a:pt x="140" y="148"/>
                    <a:pt x="140" y="148"/>
                  </a:cubicBezTo>
                  <a:cubicBezTo>
                    <a:pt x="140" y="148"/>
                    <a:pt x="140" y="148"/>
                    <a:pt x="140" y="148"/>
                  </a:cubicBezTo>
                  <a:cubicBezTo>
                    <a:pt x="141" y="148"/>
                    <a:pt x="143" y="148"/>
                    <a:pt x="144" y="147"/>
                  </a:cubicBezTo>
                  <a:cubicBezTo>
                    <a:pt x="146" y="151"/>
                    <a:pt x="146" y="151"/>
                    <a:pt x="146" y="151"/>
                  </a:cubicBezTo>
                  <a:cubicBezTo>
                    <a:pt x="144" y="151"/>
                    <a:pt x="143" y="152"/>
                    <a:pt x="141" y="152"/>
                  </a:cubicBezTo>
                  <a:cubicBezTo>
                    <a:pt x="141" y="152"/>
                    <a:pt x="141" y="152"/>
                    <a:pt x="141" y="152"/>
                  </a:cubicBezTo>
                  <a:cubicBezTo>
                    <a:pt x="140" y="153"/>
                    <a:pt x="139" y="155"/>
                    <a:pt x="139" y="156"/>
                  </a:cubicBezTo>
                  <a:cubicBezTo>
                    <a:pt x="139" y="156"/>
                    <a:pt x="139" y="156"/>
                    <a:pt x="139" y="156"/>
                  </a:cubicBezTo>
                  <a:cubicBezTo>
                    <a:pt x="147" y="156"/>
                    <a:pt x="155" y="147"/>
                    <a:pt x="162" y="147"/>
                  </a:cubicBezTo>
                  <a:cubicBezTo>
                    <a:pt x="169" y="147"/>
                    <a:pt x="177" y="156"/>
                    <a:pt x="185" y="156"/>
                  </a:cubicBezTo>
                  <a:cubicBezTo>
                    <a:pt x="185" y="156"/>
                    <a:pt x="185" y="156"/>
                    <a:pt x="186" y="156"/>
                  </a:cubicBezTo>
                  <a:cubicBezTo>
                    <a:pt x="188" y="156"/>
                    <a:pt x="189" y="155"/>
                    <a:pt x="191" y="153"/>
                  </a:cubicBezTo>
                  <a:cubicBezTo>
                    <a:pt x="190" y="153"/>
                    <a:pt x="189" y="152"/>
                    <a:pt x="188" y="151"/>
                  </a:cubicBezTo>
                  <a:cubicBezTo>
                    <a:pt x="188" y="151"/>
                    <a:pt x="188" y="151"/>
                    <a:pt x="188" y="151"/>
                  </a:cubicBezTo>
                  <a:cubicBezTo>
                    <a:pt x="187" y="151"/>
                    <a:pt x="186" y="152"/>
                    <a:pt x="185" y="152"/>
                  </a:cubicBezTo>
                  <a:cubicBezTo>
                    <a:pt x="185" y="152"/>
                    <a:pt x="184" y="152"/>
                    <a:pt x="184" y="152"/>
                  </a:cubicBezTo>
                  <a:cubicBezTo>
                    <a:pt x="182" y="152"/>
                    <a:pt x="181" y="151"/>
                    <a:pt x="179" y="151"/>
                  </a:cubicBezTo>
                  <a:cubicBezTo>
                    <a:pt x="180" y="147"/>
                    <a:pt x="180" y="147"/>
                    <a:pt x="180" y="147"/>
                  </a:cubicBezTo>
                  <a:cubicBezTo>
                    <a:pt x="182" y="148"/>
                    <a:pt x="183" y="148"/>
                    <a:pt x="184" y="148"/>
                  </a:cubicBezTo>
                  <a:cubicBezTo>
                    <a:pt x="184" y="148"/>
                    <a:pt x="184" y="148"/>
                    <a:pt x="184" y="148"/>
                  </a:cubicBezTo>
                  <a:cubicBezTo>
                    <a:pt x="184" y="148"/>
                    <a:pt x="184" y="147"/>
                    <a:pt x="184" y="147"/>
                  </a:cubicBezTo>
                  <a:cubicBezTo>
                    <a:pt x="180" y="143"/>
                    <a:pt x="180" y="143"/>
                    <a:pt x="186" y="140"/>
                  </a:cubicBezTo>
                  <a:cubicBezTo>
                    <a:pt x="193" y="137"/>
                    <a:pt x="194" y="136"/>
                    <a:pt x="191" y="131"/>
                  </a:cubicBezTo>
                  <a:cubicBezTo>
                    <a:pt x="190" y="131"/>
                    <a:pt x="190" y="130"/>
                    <a:pt x="190" y="130"/>
                  </a:cubicBezTo>
                  <a:cubicBezTo>
                    <a:pt x="189" y="129"/>
                    <a:pt x="188" y="127"/>
                    <a:pt x="188" y="126"/>
                  </a:cubicBezTo>
                  <a:cubicBezTo>
                    <a:pt x="186" y="127"/>
                    <a:pt x="184" y="128"/>
                    <a:pt x="182" y="129"/>
                  </a:cubicBezTo>
                  <a:cubicBezTo>
                    <a:pt x="182" y="129"/>
                    <a:pt x="181" y="129"/>
                    <a:pt x="181" y="129"/>
                  </a:cubicBezTo>
                  <a:cubicBezTo>
                    <a:pt x="178" y="129"/>
                    <a:pt x="175" y="127"/>
                    <a:pt x="172" y="125"/>
                  </a:cubicBezTo>
                  <a:cubicBezTo>
                    <a:pt x="171" y="125"/>
                    <a:pt x="170" y="126"/>
                    <a:pt x="169" y="126"/>
                  </a:cubicBezTo>
                  <a:cubicBezTo>
                    <a:pt x="167" y="126"/>
                    <a:pt x="165" y="125"/>
                    <a:pt x="164" y="124"/>
                  </a:cubicBezTo>
                  <a:cubicBezTo>
                    <a:pt x="163" y="123"/>
                    <a:pt x="161" y="122"/>
                    <a:pt x="160" y="122"/>
                  </a:cubicBezTo>
                  <a:moveTo>
                    <a:pt x="69" y="117"/>
                  </a:moveTo>
                  <a:cubicBezTo>
                    <a:pt x="66" y="117"/>
                    <a:pt x="64" y="117"/>
                    <a:pt x="61" y="116"/>
                  </a:cubicBezTo>
                  <a:cubicBezTo>
                    <a:pt x="62" y="112"/>
                    <a:pt x="62" y="112"/>
                    <a:pt x="62" y="112"/>
                  </a:cubicBezTo>
                  <a:cubicBezTo>
                    <a:pt x="64" y="113"/>
                    <a:pt x="67" y="113"/>
                    <a:pt x="69" y="113"/>
                  </a:cubicBezTo>
                  <a:cubicBezTo>
                    <a:pt x="69" y="115"/>
                    <a:pt x="69" y="115"/>
                    <a:pt x="69" y="115"/>
                  </a:cubicBezTo>
                  <a:cubicBezTo>
                    <a:pt x="69" y="117"/>
                    <a:pt x="69" y="117"/>
                    <a:pt x="69" y="117"/>
                  </a:cubicBezTo>
                  <a:moveTo>
                    <a:pt x="54" y="111"/>
                  </a:moveTo>
                  <a:cubicBezTo>
                    <a:pt x="52" y="109"/>
                    <a:pt x="51" y="106"/>
                    <a:pt x="51" y="103"/>
                  </a:cubicBezTo>
                  <a:cubicBezTo>
                    <a:pt x="54" y="103"/>
                    <a:pt x="54" y="103"/>
                    <a:pt x="54" y="103"/>
                  </a:cubicBezTo>
                  <a:cubicBezTo>
                    <a:pt x="55" y="105"/>
                    <a:pt x="56" y="107"/>
                    <a:pt x="57" y="109"/>
                  </a:cubicBezTo>
                  <a:cubicBezTo>
                    <a:pt x="54" y="111"/>
                    <a:pt x="54" y="111"/>
                    <a:pt x="54" y="111"/>
                  </a:cubicBezTo>
                  <a:moveTo>
                    <a:pt x="49" y="96"/>
                  </a:moveTo>
                  <a:cubicBezTo>
                    <a:pt x="49" y="93"/>
                    <a:pt x="48" y="92"/>
                    <a:pt x="47" y="90"/>
                  </a:cubicBezTo>
                  <a:cubicBezTo>
                    <a:pt x="47" y="90"/>
                    <a:pt x="47" y="90"/>
                    <a:pt x="47" y="90"/>
                  </a:cubicBezTo>
                  <a:cubicBezTo>
                    <a:pt x="49" y="87"/>
                    <a:pt x="49" y="87"/>
                    <a:pt x="49" y="87"/>
                  </a:cubicBezTo>
                  <a:cubicBezTo>
                    <a:pt x="50" y="88"/>
                    <a:pt x="50" y="88"/>
                    <a:pt x="50" y="88"/>
                  </a:cubicBezTo>
                  <a:cubicBezTo>
                    <a:pt x="52" y="90"/>
                    <a:pt x="53" y="93"/>
                    <a:pt x="53" y="95"/>
                  </a:cubicBezTo>
                  <a:cubicBezTo>
                    <a:pt x="49" y="96"/>
                    <a:pt x="49" y="96"/>
                    <a:pt x="49" y="96"/>
                  </a:cubicBezTo>
                  <a:moveTo>
                    <a:pt x="41" y="87"/>
                  </a:moveTo>
                  <a:cubicBezTo>
                    <a:pt x="39" y="86"/>
                    <a:pt x="38" y="86"/>
                    <a:pt x="37" y="86"/>
                  </a:cubicBezTo>
                  <a:cubicBezTo>
                    <a:pt x="36" y="85"/>
                    <a:pt x="35" y="85"/>
                    <a:pt x="33" y="84"/>
                  </a:cubicBezTo>
                  <a:cubicBezTo>
                    <a:pt x="35" y="81"/>
                    <a:pt x="35" y="81"/>
                    <a:pt x="35" y="81"/>
                  </a:cubicBezTo>
                  <a:cubicBezTo>
                    <a:pt x="36" y="81"/>
                    <a:pt x="37" y="82"/>
                    <a:pt x="38" y="82"/>
                  </a:cubicBezTo>
                  <a:cubicBezTo>
                    <a:pt x="40" y="82"/>
                    <a:pt x="41" y="83"/>
                    <a:pt x="42" y="83"/>
                  </a:cubicBezTo>
                  <a:cubicBezTo>
                    <a:pt x="41" y="87"/>
                    <a:pt x="41" y="87"/>
                    <a:pt x="41" y="87"/>
                  </a:cubicBezTo>
                  <a:moveTo>
                    <a:pt x="26" y="80"/>
                  </a:moveTo>
                  <a:cubicBezTo>
                    <a:pt x="26" y="79"/>
                    <a:pt x="25" y="79"/>
                    <a:pt x="25" y="79"/>
                  </a:cubicBezTo>
                  <a:cubicBezTo>
                    <a:pt x="24" y="77"/>
                    <a:pt x="23" y="74"/>
                    <a:pt x="23" y="71"/>
                  </a:cubicBezTo>
                  <a:cubicBezTo>
                    <a:pt x="27" y="71"/>
                    <a:pt x="27" y="71"/>
                    <a:pt x="27" y="71"/>
                  </a:cubicBezTo>
                  <a:cubicBezTo>
                    <a:pt x="27" y="74"/>
                    <a:pt x="27" y="75"/>
                    <a:pt x="28" y="76"/>
                  </a:cubicBezTo>
                  <a:cubicBezTo>
                    <a:pt x="29" y="77"/>
                    <a:pt x="29" y="77"/>
                    <a:pt x="29" y="77"/>
                  </a:cubicBezTo>
                  <a:cubicBezTo>
                    <a:pt x="26" y="80"/>
                    <a:pt x="26" y="80"/>
                    <a:pt x="26" y="80"/>
                  </a:cubicBezTo>
                  <a:moveTo>
                    <a:pt x="28" y="64"/>
                  </a:moveTo>
                  <a:cubicBezTo>
                    <a:pt x="24" y="63"/>
                    <a:pt x="24" y="63"/>
                    <a:pt x="24" y="63"/>
                  </a:cubicBezTo>
                  <a:cubicBezTo>
                    <a:pt x="24" y="62"/>
                    <a:pt x="24" y="60"/>
                    <a:pt x="24" y="59"/>
                  </a:cubicBezTo>
                  <a:cubicBezTo>
                    <a:pt x="24" y="58"/>
                    <a:pt x="24" y="57"/>
                    <a:pt x="24" y="56"/>
                  </a:cubicBezTo>
                  <a:cubicBezTo>
                    <a:pt x="28" y="56"/>
                    <a:pt x="28" y="56"/>
                    <a:pt x="28" y="56"/>
                  </a:cubicBezTo>
                  <a:cubicBezTo>
                    <a:pt x="28" y="57"/>
                    <a:pt x="28" y="58"/>
                    <a:pt x="28" y="59"/>
                  </a:cubicBezTo>
                  <a:cubicBezTo>
                    <a:pt x="28" y="60"/>
                    <a:pt x="28" y="62"/>
                    <a:pt x="28" y="64"/>
                  </a:cubicBezTo>
                  <a:moveTo>
                    <a:pt x="21" y="51"/>
                  </a:moveTo>
                  <a:cubicBezTo>
                    <a:pt x="19" y="49"/>
                    <a:pt x="18" y="48"/>
                    <a:pt x="16" y="47"/>
                  </a:cubicBezTo>
                  <a:cubicBezTo>
                    <a:pt x="15" y="46"/>
                    <a:pt x="15" y="46"/>
                    <a:pt x="15" y="46"/>
                  </a:cubicBezTo>
                  <a:cubicBezTo>
                    <a:pt x="17" y="43"/>
                    <a:pt x="17" y="43"/>
                    <a:pt x="17" y="43"/>
                  </a:cubicBezTo>
                  <a:cubicBezTo>
                    <a:pt x="18" y="43"/>
                    <a:pt x="18" y="43"/>
                    <a:pt x="18" y="43"/>
                  </a:cubicBezTo>
                  <a:cubicBezTo>
                    <a:pt x="20" y="45"/>
                    <a:pt x="22" y="46"/>
                    <a:pt x="24" y="48"/>
                  </a:cubicBezTo>
                  <a:cubicBezTo>
                    <a:pt x="21" y="51"/>
                    <a:pt x="21" y="51"/>
                    <a:pt x="21" y="51"/>
                  </a:cubicBezTo>
                  <a:moveTo>
                    <a:pt x="9" y="41"/>
                  </a:moveTo>
                  <a:cubicBezTo>
                    <a:pt x="7" y="40"/>
                    <a:pt x="6" y="38"/>
                    <a:pt x="6" y="36"/>
                  </a:cubicBezTo>
                  <a:cubicBezTo>
                    <a:pt x="6" y="35"/>
                    <a:pt x="5" y="35"/>
                    <a:pt x="5" y="33"/>
                  </a:cubicBezTo>
                  <a:cubicBezTo>
                    <a:pt x="5" y="33"/>
                    <a:pt x="5" y="33"/>
                    <a:pt x="5" y="33"/>
                  </a:cubicBezTo>
                  <a:cubicBezTo>
                    <a:pt x="9" y="33"/>
                    <a:pt x="9" y="33"/>
                    <a:pt x="9" y="33"/>
                  </a:cubicBezTo>
                  <a:cubicBezTo>
                    <a:pt x="9" y="33"/>
                    <a:pt x="9" y="33"/>
                    <a:pt x="9" y="33"/>
                  </a:cubicBezTo>
                  <a:cubicBezTo>
                    <a:pt x="9" y="34"/>
                    <a:pt x="9" y="35"/>
                    <a:pt x="9" y="35"/>
                  </a:cubicBezTo>
                  <a:cubicBezTo>
                    <a:pt x="10" y="36"/>
                    <a:pt x="10" y="37"/>
                    <a:pt x="11" y="39"/>
                  </a:cubicBezTo>
                  <a:cubicBezTo>
                    <a:pt x="9" y="41"/>
                    <a:pt x="9" y="41"/>
                    <a:pt x="9" y="41"/>
                  </a:cubicBezTo>
                  <a:moveTo>
                    <a:pt x="11" y="26"/>
                  </a:moveTo>
                  <a:cubicBezTo>
                    <a:pt x="8" y="25"/>
                    <a:pt x="8" y="25"/>
                    <a:pt x="8" y="25"/>
                  </a:cubicBezTo>
                  <a:cubicBezTo>
                    <a:pt x="8" y="23"/>
                    <a:pt x="8" y="23"/>
                    <a:pt x="8" y="23"/>
                  </a:cubicBezTo>
                  <a:cubicBezTo>
                    <a:pt x="9" y="21"/>
                    <a:pt x="10" y="19"/>
                    <a:pt x="10" y="18"/>
                  </a:cubicBezTo>
                  <a:cubicBezTo>
                    <a:pt x="14" y="19"/>
                    <a:pt x="14" y="19"/>
                    <a:pt x="14" y="19"/>
                  </a:cubicBezTo>
                  <a:cubicBezTo>
                    <a:pt x="13" y="21"/>
                    <a:pt x="13" y="22"/>
                    <a:pt x="12" y="24"/>
                  </a:cubicBezTo>
                  <a:cubicBezTo>
                    <a:pt x="11" y="26"/>
                    <a:pt x="11" y="26"/>
                    <a:pt x="11" y="26"/>
                  </a:cubicBezTo>
                  <a:moveTo>
                    <a:pt x="1" y="2"/>
                  </a:moveTo>
                  <a:cubicBezTo>
                    <a:pt x="2" y="3"/>
                    <a:pt x="3" y="5"/>
                    <a:pt x="5" y="7"/>
                  </a:cubicBezTo>
                  <a:cubicBezTo>
                    <a:pt x="5" y="8"/>
                    <a:pt x="6" y="9"/>
                    <a:pt x="7" y="10"/>
                  </a:cubicBezTo>
                  <a:cubicBezTo>
                    <a:pt x="7" y="10"/>
                    <a:pt x="7" y="10"/>
                    <a:pt x="7" y="10"/>
                  </a:cubicBezTo>
                  <a:cubicBezTo>
                    <a:pt x="7" y="11"/>
                    <a:pt x="7" y="12"/>
                    <a:pt x="7" y="13"/>
                  </a:cubicBezTo>
                  <a:cubicBezTo>
                    <a:pt x="8" y="20"/>
                    <a:pt x="0" y="30"/>
                    <a:pt x="2" y="38"/>
                  </a:cubicBezTo>
                  <a:cubicBezTo>
                    <a:pt x="4" y="45"/>
                    <a:pt x="17" y="49"/>
                    <a:pt x="20" y="55"/>
                  </a:cubicBezTo>
                  <a:cubicBezTo>
                    <a:pt x="23" y="62"/>
                    <a:pt x="17" y="74"/>
                    <a:pt x="21" y="81"/>
                  </a:cubicBezTo>
                  <a:cubicBezTo>
                    <a:pt x="26" y="87"/>
                    <a:pt x="39" y="87"/>
                    <a:pt x="44" y="93"/>
                  </a:cubicBezTo>
                  <a:cubicBezTo>
                    <a:pt x="49" y="99"/>
                    <a:pt x="47" y="112"/>
                    <a:pt x="53" y="117"/>
                  </a:cubicBezTo>
                  <a:cubicBezTo>
                    <a:pt x="58" y="121"/>
                    <a:pt x="69" y="119"/>
                    <a:pt x="75" y="121"/>
                  </a:cubicBezTo>
                  <a:cubicBezTo>
                    <a:pt x="76" y="120"/>
                    <a:pt x="76" y="119"/>
                    <a:pt x="78" y="118"/>
                  </a:cubicBezTo>
                  <a:cubicBezTo>
                    <a:pt x="77" y="118"/>
                    <a:pt x="77" y="118"/>
                    <a:pt x="76" y="118"/>
                  </a:cubicBezTo>
                  <a:cubicBezTo>
                    <a:pt x="77" y="114"/>
                    <a:pt x="77" y="114"/>
                    <a:pt x="77" y="114"/>
                  </a:cubicBezTo>
                  <a:cubicBezTo>
                    <a:pt x="79" y="114"/>
                    <a:pt x="80" y="115"/>
                    <a:pt x="82" y="116"/>
                  </a:cubicBezTo>
                  <a:cubicBezTo>
                    <a:pt x="83" y="116"/>
                    <a:pt x="84" y="117"/>
                    <a:pt x="85" y="118"/>
                  </a:cubicBezTo>
                  <a:cubicBezTo>
                    <a:pt x="85" y="119"/>
                    <a:pt x="85" y="119"/>
                    <a:pt x="85" y="119"/>
                  </a:cubicBezTo>
                  <a:cubicBezTo>
                    <a:pt x="85" y="120"/>
                    <a:pt x="85" y="121"/>
                    <a:pt x="86" y="123"/>
                  </a:cubicBezTo>
                  <a:cubicBezTo>
                    <a:pt x="86" y="125"/>
                    <a:pt x="84" y="126"/>
                    <a:pt x="82" y="127"/>
                  </a:cubicBezTo>
                  <a:cubicBezTo>
                    <a:pt x="84" y="131"/>
                    <a:pt x="86" y="136"/>
                    <a:pt x="89" y="139"/>
                  </a:cubicBezTo>
                  <a:cubicBezTo>
                    <a:pt x="89" y="138"/>
                    <a:pt x="89" y="136"/>
                    <a:pt x="89" y="134"/>
                  </a:cubicBezTo>
                  <a:cubicBezTo>
                    <a:pt x="89" y="134"/>
                    <a:pt x="89" y="134"/>
                    <a:pt x="89" y="134"/>
                  </a:cubicBezTo>
                  <a:cubicBezTo>
                    <a:pt x="88" y="132"/>
                    <a:pt x="87" y="130"/>
                    <a:pt x="86" y="128"/>
                  </a:cubicBezTo>
                  <a:cubicBezTo>
                    <a:pt x="85" y="127"/>
                    <a:pt x="85" y="127"/>
                    <a:pt x="85" y="127"/>
                  </a:cubicBezTo>
                  <a:cubicBezTo>
                    <a:pt x="89" y="125"/>
                    <a:pt x="89" y="125"/>
                    <a:pt x="89" y="125"/>
                  </a:cubicBezTo>
                  <a:cubicBezTo>
                    <a:pt x="89" y="126"/>
                    <a:pt x="89" y="126"/>
                    <a:pt x="89" y="126"/>
                  </a:cubicBezTo>
                  <a:cubicBezTo>
                    <a:pt x="89" y="126"/>
                    <a:pt x="90" y="127"/>
                    <a:pt x="90" y="127"/>
                  </a:cubicBezTo>
                  <a:cubicBezTo>
                    <a:pt x="90" y="124"/>
                    <a:pt x="93" y="120"/>
                    <a:pt x="96" y="117"/>
                  </a:cubicBezTo>
                  <a:cubicBezTo>
                    <a:pt x="98" y="116"/>
                    <a:pt x="99" y="115"/>
                    <a:pt x="100" y="114"/>
                  </a:cubicBezTo>
                  <a:cubicBezTo>
                    <a:pt x="97" y="110"/>
                    <a:pt x="95" y="103"/>
                    <a:pt x="91" y="100"/>
                  </a:cubicBezTo>
                  <a:cubicBezTo>
                    <a:pt x="86" y="97"/>
                    <a:pt x="75" y="100"/>
                    <a:pt x="71" y="96"/>
                  </a:cubicBezTo>
                  <a:cubicBezTo>
                    <a:pt x="66" y="92"/>
                    <a:pt x="67" y="81"/>
                    <a:pt x="63" y="76"/>
                  </a:cubicBezTo>
                  <a:cubicBezTo>
                    <a:pt x="59" y="71"/>
                    <a:pt x="48" y="71"/>
                    <a:pt x="45" y="66"/>
                  </a:cubicBezTo>
                  <a:cubicBezTo>
                    <a:pt x="41" y="61"/>
                    <a:pt x="46" y="51"/>
                    <a:pt x="43" y="45"/>
                  </a:cubicBezTo>
                  <a:cubicBezTo>
                    <a:pt x="42" y="43"/>
                    <a:pt x="40" y="41"/>
                    <a:pt x="37" y="39"/>
                  </a:cubicBezTo>
                  <a:cubicBezTo>
                    <a:pt x="35" y="38"/>
                    <a:pt x="32" y="37"/>
                    <a:pt x="30" y="36"/>
                  </a:cubicBezTo>
                  <a:cubicBezTo>
                    <a:pt x="24" y="34"/>
                    <a:pt x="24" y="31"/>
                    <a:pt x="28" y="29"/>
                  </a:cubicBezTo>
                  <a:cubicBezTo>
                    <a:pt x="27" y="23"/>
                    <a:pt x="34" y="15"/>
                    <a:pt x="33" y="9"/>
                  </a:cubicBezTo>
                  <a:cubicBezTo>
                    <a:pt x="33" y="9"/>
                    <a:pt x="33" y="9"/>
                    <a:pt x="33" y="9"/>
                  </a:cubicBezTo>
                  <a:cubicBezTo>
                    <a:pt x="30" y="9"/>
                    <a:pt x="27" y="8"/>
                    <a:pt x="25" y="8"/>
                  </a:cubicBezTo>
                  <a:cubicBezTo>
                    <a:pt x="23" y="8"/>
                    <a:pt x="21" y="8"/>
                    <a:pt x="18" y="9"/>
                  </a:cubicBezTo>
                  <a:cubicBezTo>
                    <a:pt x="18" y="9"/>
                    <a:pt x="17" y="9"/>
                    <a:pt x="16" y="9"/>
                  </a:cubicBezTo>
                  <a:cubicBezTo>
                    <a:pt x="15" y="9"/>
                    <a:pt x="15" y="9"/>
                    <a:pt x="14" y="9"/>
                  </a:cubicBezTo>
                  <a:cubicBezTo>
                    <a:pt x="14" y="9"/>
                    <a:pt x="15" y="10"/>
                    <a:pt x="15" y="10"/>
                  </a:cubicBezTo>
                  <a:cubicBezTo>
                    <a:pt x="11" y="11"/>
                    <a:pt x="11" y="11"/>
                    <a:pt x="11" y="11"/>
                  </a:cubicBezTo>
                  <a:cubicBezTo>
                    <a:pt x="11" y="10"/>
                    <a:pt x="10" y="9"/>
                    <a:pt x="9" y="7"/>
                  </a:cubicBezTo>
                  <a:cubicBezTo>
                    <a:pt x="5" y="6"/>
                    <a:pt x="3" y="4"/>
                    <a:pt x="1" y="2"/>
                  </a:cubicBezTo>
                  <a:moveTo>
                    <a:pt x="235" y="134"/>
                  </a:moveTo>
                  <a:cubicBezTo>
                    <a:pt x="232" y="131"/>
                    <a:pt x="232" y="131"/>
                    <a:pt x="232" y="131"/>
                  </a:cubicBezTo>
                  <a:cubicBezTo>
                    <a:pt x="233" y="130"/>
                    <a:pt x="234" y="128"/>
                    <a:pt x="235" y="126"/>
                  </a:cubicBezTo>
                  <a:cubicBezTo>
                    <a:pt x="235" y="125"/>
                    <a:pt x="235" y="125"/>
                    <a:pt x="235" y="125"/>
                  </a:cubicBezTo>
                  <a:cubicBezTo>
                    <a:pt x="239" y="127"/>
                    <a:pt x="239" y="127"/>
                    <a:pt x="239" y="127"/>
                  </a:cubicBezTo>
                  <a:cubicBezTo>
                    <a:pt x="238" y="128"/>
                    <a:pt x="238" y="128"/>
                    <a:pt x="238" y="128"/>
                  </a:cubicBezTo>
                  <a:cubicBezTo>
                    <a:pt x="237" y="130"/>
                    <a:pt x="236" y="132"/>
                    <a:pt x="235" y="134"/>
                  </a:cubicBezTo>
                  <a:moveTo>
                    <a:pt x="243" y="120"/>
                  </a:moveTo>
                  <a:cubicBezTo>
                    <a:pt x="240" y="118"/>
                    <a:pt x="240" y="118"/>
                    <a:pt x="240" y="118"/>
                  </a:cubicBezTo>
                  <a:cubicBezTo>
                    <a:pt x="241" y="117"/>
                    <a:pt x="241" y="116"/>
                    <a:pt x="242" y="116"/>
                  </a:cubicBezTo>
                  <a:cubicBezTo>
                    <a:pt x="244" y="115"/>
                    <a:pt x="245" y="114"/>
                    <a:pt x="247" y="114"/>
                  </a:cubicBezTo>
                  <a:cubicBezTo>
                    <a:pt x="248" y="117"/>
                    <a:pt x="248" y="117"/>
                    <a:pt x="248" y="117"/>
                  </a:cubicBezTo>
                  <a:cubicBezTo>
                    <a:pt x="247" y="118"/>
                    <a:pt x="245" y="118"/>
                    <a:pt x="244" y="119"/>
                  </a:cubicBezTo>
                  <a:cubicBezTo>
                    <a:pt x="244" y="119"/>
                    <a:pt x="243" y="120"/>
                    <a:pt x="243" y="120"/>
                  </a:cubicBezTo>
                  <a:moveTo>
                    <a:pt x="256" y="117"/>
                  </a:moveTo>
                  <a:cubicBezTo>
                    <a:pt x="255" y="113"/>
                    <a:pt x="255" y="113"/>
                    <a:pt x="255" y="113"/>
                  </a:cubicBezTo>
                  <a:cubicBezTo>
                    <a:pt x="258" y="113"/>
                    <a:pt x="261" y="113"/>
                    <a:pt x="263" y="112"/>
                  </a:cubicBezTo>
                  <a:cubicBezTo>
                    <a:pt x="264" y="116"/>
                    <a:pt x="264" y="116"/>
                    <a:pt x="264" y="116"/>
                  </a:cubicBezTo>
                  <a:cubicBezTo>
                    <a:pt x="261" y="117"/>
                    <a:pt x="258" y="117"/>
                    <a:pt x="256" y="117"/>
                  </a:cubicBezTo>
                  <a:moveTo>
                    <a:pt x="271" y="111"/>
                  </a:moveTo>
                  <a:cubicBezTo>
                    <a:pt x="268" y="109"/>
                    <a:pt x="268" y="109"/>
                    <a:pt x="268" y="109"/>
                  </a:cubicBezTo>
                  <a:cubicBezTo>
                    <a:pt x="269" y="107"/>
                    <a:pt x="269" y="104"/>
                    <a:pt x="270" y="102"/>
                  </a:cubicBezTo>
                  <a:cubicBezTo>
                    <a:pt x="273" y="103"/>
                    <a:pt x="273" y="103"/>
                    <a:pt x="273" y="103"/>
                  </a:cubicBezTo>
                  <a:cubicBezTo>
                    <a:pt x="273" y="106"/>
                    <a:pt x="272" y="108"/>
                    <a:pt x="271" y="111"/>
                  </a:cubicBezTo>
                  <a:moveTo>
                    <a:pt x="275" y="95"/>
                  </a:moveTo>
                  <a:cubicBezTo>
                    <a:pt x="271" y="94"/>
                    <a:pt x="271" y="94"/>
                    <a:pt x="271" y="94"/>
                  </a:cubicBezTo>
                  <a:cubicBezTo>
                    <a:pt x="272" y="92"/>
                    <a:pt x="273" y="89"/>
                    <a:pt x="274" y="88"/>
                  </a:cubicBezTo>
                  <a:cubicBezTo>
                    <a:pt x="275" y="87"/>
                    <a:pt x="275" y="87"/>
                    <a:pt x="275" y="87"/>
                  </a:cubicBezTo>
                  <a:cubicBezTo>
                    <a:pt x="278" y="90"/>
                    <a:pt x="278" y="90"/>
                    <a:pt x="278" y="90"/>
                  </a:cubicBezTo>
                  <a:cubicBezTo>
                    <a:pt x="277" y="90"/>
                    <a:pt x="277" y="90"/>
                    <a:pt x="277" y="90"/>
                  </a:cubicBezTo>
                  <a:cubicBezTo>
                    <a:pt x="276" y="91"/>
                    <a:pt x="275" y="93"/>
                    <a:pt x="275" y="95"/>
                  </a:cubicBezTo>
                  <a:moveTo>
                    <a:pt x="284" y="87"/>
                  </a:moveTo>
                  <a:cubicBezTo>
                    <a:pt x="283" y="83"/>
                    <a:pt x="283" y="83"/>
                    <a:pt x="283" y="83"/>
                  </a:cubicBezTo>
                  <a:cubicBezTo>
                    <a:pt x="284" y="83"/>
                    <a:pt x="285" y="82"/>
                    <a:pt x="286" y="82"/>
                  </a:cubicBezTo>
                  <a:cubicBezTo>
                    <a:pt x="287" y="81"/>
                    <a:pt x="289" y="81"/>
                    <a:pt x="290" y="80"/>
                  </a:cubicBezTo>
                  <a:cubicBezTo>
                    <a:pt x="291" y="84"/>
                    <a:pt x="291" y="84"/>
                    <a:pt x="291" y="84"/>
                  </a:cubicBezTo>
                  <a:cubicBezTo>
                    <a:pt x="290" y="85"/>
                    <a:pt x="288" y="85"/>
                    <a:pt x="287" y="86"/>
                  </a:cubicBezTo>
                  <a:cubicBezTo>
                    <a:pt x="286" y="86"/>
                    <a:pt x="285" y="86"/>
                    <a:pt x="284" y="87"/>
                  </a:cubicBezTo>
                  <a:moveTo>
                    <a:pt x="299" y="79"/>
                  </a:moveTo>
                  <a:cubicBezTo>
                    <a:pt x="295" y="77"/>
                    <a:pt x="295" y="77"/>
                    <a:pt x="295" y="77"/>
                  </a:cubicBezTo>
                  <a:cubicBezTo>
                    <a:pt x="296" y="76"/>
                    <a:pt x="296" y="76"/>
                    <a:pt x="296" y="76"/>
                  </a:cubicBezTo>
                  <a:cubicBezTo>
                    <a:pt x="297" y="75"/>
                    <a:pt x="297" y="73"/>
                    <a:pt x="297" y="71"/>
                  </a:cubicBezTo>
                  <a:cubicBezTo>
                    <a:pt x="301" y="71"/>
                    <a:pt x="301" y="71"/>
                    <a:pt x="301" y="71"/>
                  </a:cubicBezTo>
                  <a:cubicBezTo>
                    <a:pt x="301" y="71"/>
                    <a:pt x="301" y="71"/>
                    <a:pt x="301" y="71"/>
                  </a:cubicBezTo>
                  <a:cubicBezTo>
                    <a:pt x="301" y="74"/>
                    <a:pt x="300" y="77"/>
                    <a:pt x="299" y="79"/>
                  </a:cubicBezTo>
                  <a:cubicBezTo>
                    <a:pt x="299" y="79"/>
                    <a:pt x="299" y="79"/>
                    <a:pt x="299" y="79"/>
                  </a:cubicBezTo>
                  <a:moveTo>
                    <a:pt x="296" y="63"/>
                  </a:moveTo>
                  <a:cubicBezTo>
                    <a:pt x="296" y="62"/>
                    <a:pt x="296" y="60"/>
                    <a:pt x="296" y="59"/>
                  </a:cubicBezTo>
                  <a:cubicBezTo>
                    <a:pt x="296" y="57"/>
                    <a:pt x="296" y="56"/>
                    <a:pt x="296" y="55"/>
                  </a:cubicBezTo>
                  <a:cubicBezTo>
                    <a:pt x="300" y="56"/>
                    <a:pt x="300" y="56"/>
                    <a:pt x="300" y="56"/>
                  </a:cubicBezTo>
                  <a:cubicBezTo>
                    <a:pt x="300" y="57"/>
                    <a:pt x="300" y="58"/>
                    <a:pt x="300" y="59"/>
                  </a:cubicBezTo>
                  <a:cubicBezTo>
                    <a:pt x="300" y="60"/>
                    <a:pt x="300" y="61"/>
                    <a:pt x="300" y="63"/>
                  </a:cubicBezTo>
                  <a:cubicBezTo>
                    <a:pt x="296" y="63"/>
                    <a:pt x="296" y="63"/>
                    <a:pt x="296" y="63"/>
                  </a:cubicBezTo>
                  <a:moveTo>
                    <a:pt x="304" y="50"/>
                  </a:moveTo>
                  <a:cubicBezTo>
                    <a:pt x="301" y="47"/>
                    <a:pt x="301" y="47"/>
                    <a:pt x="301" y="47"/>
                  </a:cubicBezTo>
                  <a:cubicBezTo>
                    <a:pt x="303" y="46"/>
                    <a:pt x="304" y="45"/>
                    <a:pt x="306" y="43"/>
                  </a:cubicBezTo>
                  <a:cubicBezTo>
                    <a:pt x="307" y="43"/>
                    <a:pt x="307" y="43"/>
                    <a:pt x="307" y="43"/>
                  </a:cubicBezTo>
                  <a:cubicBezTo>
                    <a:pt x="310" y="46"/>
                    <a:pt x="310" y="46"/>
                    <a:pt x="310" y="46"/>
                  </a:cubicBezTo>
                  <a:cubicBezTo>
                    <a:pt x="308" y="47"/>
                    <a:pt x="308" y="47"/>
                    <a:pt x="308" y="47"/>
                  </a:cubicBezTo>
                  <a:cubicBezTo>
                    <a:pt x="307" y="48"/>
                    <a:pt x="305" y="49"/>
                    <a:pt x="304" y="50"/>
                  </a:cubicBezTo>
                  <a:moveTo>
                    <a:pt x="316" y="41"/>
                  </a:moveTo>
                  <a:cubicBezTo>
                    <a:pt x="313" y="38"/>
                    <a:pt x="313" y="38"/>
                    <a:pt x="313" y="38"/>
                  </a:cubicBezTo>
                  <a:cubicBezTo>
                    <a:pt x="314" y="37"/>
                    <a:pt x="314" y="36"/>
                    <a:pt x="315" y="35"/>
                  </a:cubicBezTo>
                  <a:cubicBezTo>
                    <a:pt x="315" y="35"/>
                    <a:pt x="315" y="34"/>
                    <a:pt x="315" y="33"/>
                  </a:cubicBezTo>
                  <a:cubicBezTo>
                    <a:pt x="315" y="33"/>
                    <a:pt x="315" y="33"/>
                    <a:pt x="315" y="33"/>
                  </a:cubicBezTo>
                  <a:cubicBezTo>
                    <a:pt x="319" y="32"/>
                    <a:pt x="319" y="32"/>
                    <a:pt x="319" y="32"/>
                  </a:cubicBezTo>
                  <a:cubicBezTo>
                    <a:pt x="319" y="33"/>
                    <a:pt x="319" y="33"/>
                    <a:pt x="319" y="34"/>
                  </a:cubicBezTo>
                  <a:cubicBezTo>
                    <a:pt x="319" y="35"/>
                    <a:pt x="318" y="36"/>
                    <a:pt x="318" y="36"/>
                  </a:cubicBezTo>
                  <a:cubicBezTo>
                    <a:pt x="318" y="38"/>
                    <a:pt x="317" y="39"/>
                    <a:pt x="316" y="41"/>
                  </a:cubicBezTo>
                  <a:moveTo>
                    <a:pt x="313" y="26"/>
                  </a:moveTo>
                  <a:cubicBezTo>
                    <a:pt x="312" y="24"/>
                    <a:pt x="312" y="24"/>
                    <a:pt x="312" y="24"/>
                  </a:cubicBezTo>
                  <a:cubicBezTo>
                    <a:pt x="311" y="22"/>
                    <a:pt x="310" y="20"/>
                    <a:pt x="310" y="18"/>
                  </a:cubicBezTo>
                  <a:cubicBezTo>
                    <a:pt x="313" y="17"/>
                    <a:pt x="313" y="17"/>
                    <a:pt x="313" y="17"/>
                  </a:cubicBezTo>
                  <a:cubicBezTo>
                    <a:pt x="314" y="19"/>
                    <a:pt x="315" y="21"/>
                    <a:pt x="316" y="23"/>
                  </a:cubicBezTo>
                  <a:cubicBezTo>
                    <a:pt x="316" y="24"/>
                    <a:pt x="316" y="24"/>
                    <a:pt x="316" y="24"/>
                  </a:cubicBezTo>
                  <a:cubicBezTo>
                    <a:pt x="313" y="26"/>
                    <a:pt x="313" y="26"/>
                    <a:pt x="313" y="26"/>
                  </a:cubicBezTo>
                  <a:moveTo>
                    <a:pt x="313" y="11"/>
                  </a:moveTo>
                  <a:cubicBezTo>
                    <a:pt x="310" y="10"/>
                    <a:pt x="310" y="10"/>
                    <a:pt x="310" y="10"/>
                  </a:cubicBezTo>
                  <a:cubicBezTo>
                    <a:pt x="310" y="7"/>
                    <a:pt x="312" y="5"/>
                    <a:pt x="314" y="3"/>
                  </a:cubicBezTo>
                  <a:cubicBezTo>
                    <a:pt x="317" y="5"/>
                    <a:pt x="317" y="5"/>
                    <a:pt x="317" y="5"/>
                  </a:cubicBezTo>
                  <a:cubicBezTo>
                    <a:pt x="315" y="7"/>
                    <a:pt x="314" y="9"/>
                    <a:pt x="313" y="11"/>
                  </a:cubicBezTo>
                  <a:moveTo>
                    <a:pt x="324" y="0"/>
                  </a:moveTo>
                  <a:cubicBezTo>
                    <a:pt x="298" y="0"/>
                    <a:pt x="298" y="0"/>
                    <a:pt x="298" y="0"/>
                  </a:cubicBezTo>
                  <a:cubicBezTo>
                    <a:pt x="296" y="4"/>
                    <a:pt x="294" y="7"/>
                    <a:pt x="291" y="10"/>
                  </a:cubicBezTo>
                  <a:cubicBezTo>
                    <a:pt x="291" y="17"/>
                    <a:pt x="298" y="24"/>
                    <a:pt x="296" y="30"/>
                  </a:cubicBezTo>
                  <a:cubicBezTo>
                    <a:pt x="294" y="36"/>
                    <a:pt x="284" y="39"/>
                    <a:pt x="281" y="45"/>
                  </a:cubicBezTo>
                  <a:cubicBezTo>
                    <a:pt x="278" y="51"/>
                    <a:pt x="283" y="61"/>
                    <a:pt x="279" y="66"/>
                  </a:cubicBezTo>
                  <a:cubicBezTo>
                    <a:pt x="276" y="71"/>
                    <a:pt x="265" y="71"/>
                    <a:pt x="261" y="76"/>
                  </a:cubicBezTo>
                  <a:cubicBezTo>
                    <a:pt x="257" y="81"/>
                    <a:pt x="258" y="92"/>
                    <a:pt x="253" y="96"/>
                  </a:cubicBezTo>
                  <a:cubicBezTo>
                    <a:pt x="249" y="100"/>
                    <a:pt x="238" y="97"/>
                    <a:pt x="233" y="100"/>
                  </a:cubicBezTo>
                  <a:cubicBezTo>
                    <a:pt x="227" y="104"/>
                    <a:pt x="226" y="115"/>
                    <a:pt x="220" y="118"/>
                  </a:cubicBezTo>
                  <a:cubicBezTo>
                    <a:pt x="219" y="118"/>
                    <a:pt x="218" y="118"/>
                    <a:pt x="217" y="118"/>
                  </a:cubicBezTo>
                  <a:cubicBezTo>
                    <a:pt x="214" y="118"/>
                    <a:pt x="212" y="118"/>
                    <a:pt x="209" y="117"/>
                  </a:cubicBezTo>
                  <a:cubicBezTo>
                    <a:pt x="208" y="117"/>
                    <a:pt x="207" y="116"/>
                    <a:pt x="205" y="116"/>
                  </a:cubicBezTo>
                  <a:cubicBezTo>
                    <a:pt x="205" y="116"/>
                    <a:pt x="205" y="116"/>
                    <a:pt x="205" y="117"/>
                  </a:cubicBezTo>
                  <a:cubicBezTo>
                    <a:pt x="205" y="119"/>
                    <a:pt x="203" y="120"/>
                    <a:pt x="199" y="121"/>
                  </a:cubicBezTo>
                  <a:cubicBezTo>
                    <a:pt x="194" y="121"/>
                    <a:pt x="194" y="123"/>
                    <a:pt x="196" y="126"/>
                  </a:cubicBezTo>
                  <a:cubicBezTo>
                    <a:pt x="197" y="127"/>
                    <a:pt x="197" y="129"/>
                    <a:pt x="199" y="131"/>
                  </a:cubicBezTo>
                  <a:cubicBezTo>
                    <a:pt x="200" y="133"/>
                    <a:pt x="202" y="134"/>
                    <a:pt x="205" y="135"/>
                  </a:cubicBezTo>
                  <a:cubicBezTo>
                    <a:pt x="205" y="133"/>
                    <a:pt x="205" y="133"/>
                    <a:pt x="205" y="133"/>
                  </a:cubicBezTo>
                  <a:cubicBezTo>
                    <a:pt x="205" y="133"/>
                    <a:pt x="206" y="133"/>
                    <a:pt x="207" y="133"/>
                  </a:cubicBezTo>
                  <a:cubicBezTo>
                    <a:pt x="209" y="133"/>
                    <a:pt x="210" y="133"/>
                    <a:pt x="212" y="133"/>
                  </a:cubicBezTo>
                  <a:cubicBezTo>
                    <a:pt x="213" y="133"/>
                    <a:pt x="213" y="132"/>
                    <a:pt x="214" y="132"/>
                  </a:cubicBezTo>
                  <a:cubicBezTo>
                    <a:pt x="216" y="130"/>
                    <a:pt x="217" y="129"/>
                    <a:pt x="220" y="129"/>
                  </a:cubicBezTo>
                  <a:cubicBezTo>
                    <a:pt x="221" y="129"/>
                    <a:pt x="222" y="129"/>
                    <a:pt x="222" y="129"/>
                  </a:cubicBezTo>
                  <a:cubicBezTo>
                    <a:pt x="226" y="130"/>
                    <a:pt x="226" y="132"/>
                    <a:pt x="227" y="134"/>
                  </a:cubicBezTo>
                  <a:cubicBezTo>
                    <a:pt x="227" y="134"/>
                    <a:pt x="227" y="135"/>
                    <a:pt x="226" y="136"/>
                  </a:cubicBezTo>
                  <a:cubicBezTo>
                    <a:pt x="226" y="136"/>
                    <a:pt x="227" y="136"/>
                    <a:pt x="227" y="135"/>
                  </a:cubicBezTo>
                  <a:cubicBezTo>
                    <a:pt x="228" y="139"/>
                    <a:pt x="228" y="139"/>
                    <a:pt x="228" y="139"/>
                  </a:cubicBezTo>
                  <a:cubicBezTo>
                    <a:pt x="227" y="139"/>
                    <a:pt x="226" y="140"/>
                    <a:pt x="225" y="140"/>
                  </a:cubicBezTo>
                  <a:cubicBezTo>
                    <a:pt x="223" y="140"/>
                    <a:pt x="222" y="139"/>
                    <a:pt x="220" y="139"/>
                  </a:cubicBezTo>
                  <a:cubicBezTo>
                    <a:pt x="220" y="138"/>
                    <a:pt x="220" y="138"/>
                    <a:pt x="220" y="138"/>
                  </a:cubicBezTo>
                  <a:cubicBezTo>
                    <a:pt x="219" y="138"/>
                    <a:pt x="217" y="138"/>
                    <a:pt x="216" y="139"/>
                  </a:cubicBezTo>
                  <a:cubicBezTo>
                    <a:pt x="214" y="139"/>
                    <a:pt x="212" y="140"/>
                    <a:pt x="211" y="140"/>
                  </a:cubicBezTo>
                  <a:cubicBezTo>
                    <a:pt x="213" y="140"/>
                    <a:pt x="216" y="141"/>
                    <a:pt x="218" y="142"/>
                  </a:cubicBezTo>
                  <a:cubicBezTo>
                    <a:pt x="221" y="143"/>
                    <a:pt x="224" y="143"/>
                    <a:pt x="227" y="143"/>
                  </a:cubicBezTo>
                  <a:cubicBezTo>
                    <a:pt x="229" y="143"/>
                    <a:pt x="230" y="143"/>
                    <a:pt x="231" y="143"/>
                  </a:cubicBezTo>
                  <a:cubicBezTo>
                    <a:pt x="238" y="139"/>
                    <a:pt x="240" y="126"/>
                    <a:pt x="246" y="122"/>
                  </a:cubicBezTo>
                  <a:cubicBezTo>
                    <a:pt x="253" y="118"/>
                    <a:pt x="266" y="122"/>
                    <a:pt x="271" y="117"/>
                  </a:cubicBezTo>
                  <a:cubicBezTo>
                    <a:pt x="277" y="112"/>
                    <a:pt x="275" y="99"/>
                    <a:pt x="280" y="93"/>
                  </a:cubicBezTo>
                  <a:cubicBezTo>
                    <a:pt x="285" y="87"/>
                    <a:pt x="298" y="87"/>
                    <a:pt x="303" y="81"/>
                  </a:cubicBezTo>
                  <a:cubicBezTo>
                    <a:pt x="307" y="74"/>
                    <a:pt x="301" y="62"/>
                    <a:pt x="304" y="55"/>
                  </a:cubicBezTo>
                  <a:cubicBezTo>
                    <a:pt x="307" y="49"/>
                    <a:pt x="320" y="45"/>
                    <a:pt x="322" y="38"/>
                  </a:cubicBezTo>
                  <a:cubicBezTo>
                    <a:pt x="324" y="30"/>
                    <a:pt x="316" y="20"/>
                    <a:pt x="317" y="13"/>
                  </a:cubicBezTo>
                  <a:cubicBezTo>
                    <a:pt x="317" y="12"/>
                    <a:pt x="317" y="11"/>
                    <a:pt x="317" y="10"/>
                  </a:cubicBezTo>
                  <a:cubicBezTo>
                    <a:pt x="317" y="10"/>
                    <a:pt x="317" y="10"/>
                    <a:pt x="317" y="10"/>
                  </a:cubicBezTo>
                  <a:cubicBezTo>
                    <a:pt x="318" y="9"/>
                    <a:pt x="319" y="8"/>
                    <a:pt x="319" y="7"/>
                  </a:cubicBezTo>
                  <a:cubicBezTo>
                    <a:pt x="320" y="6"/>
                    <a:pt x="321" y="5"/>
                    <a:pt x="321" y="4"/>
                  </a:cubicBezTo>
                  <a:cubicBezTo>
                    <a:pt x="322" y="3"/>
                    <a:pt x="323" y="2"/>
                    <a:pt x="324" y="0"/>
                  </a:cubicBezTo>
                </a:path>
              </a:pathLst>
            </a:custGeom>
            <a:solidFill>
              <a:srgbClr val="74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6" name="Freeform 358"/>
            <p:cNvSpPr>
              <a:spLocks noEditPoints="1"/>
            </p:cNvSpPr>
            <p:nvPr/>
          </p:nvSpPr>
          <p:spPr bwMode="auto">
            <a:xfrm>
              <a:off x="3879850" y="4422776"/>
              <a:ext cx="4432300" cy="2106613"/>
            </a:xfrm>
            <a:custGeom>
              <a:avLst/>
              <a:gdLst>
                <a:gd name="T0" fmla="*/ 180 w 314"/>
                <a:gd name="T1" fmla="*/ 149 h 149"/>
                <a:gd name="T2" fmla="*/ 175 w 314"/>
                <a:gd name="T3" fmla="*/ 144 h 149"/>
                <a:gd name="T4" fmla="*/ 135 w 314"/>
                <a:gd name="T5" fmla="*/ 145 h 149"/>
                <a:gd name="T6" fmla="*/ 162 w 314"/>
                <a:gd name="T7" fmla="*/ 137 h 149"/>
                <a:gd name="T8" fmla="*/ 162 w 314"/>
                <a:gd name="T9" fmla="*/ 137 h 149"/>
                <a:gd name="T10" fmla="*/ 154 w 314"/>
                <a:gd name="T11" fmla="*/ 140 h 149"/>
                <a:gd name="T12" fmla="*/ 218 w 314"/>
                <a:gd name="T13" fmla="*/ 134 h 149"/>
                <a:gd name="T14" fmla="*/ 223 w 314"/>
                <a:gd name="T15" fmla="*/ 136 h 149"/>
                <a:gd name="T16" fmla="*/ 200 w 314"/>
                <a:gd name="T17" fmla="*/ 132 h 149"/>
                <a:gd name="T18" fmla="*/ 202 w 314"/>
                <a:gd name="T19" fmla="*/ 130 h 149"/>
                <a:gd name="T20" fmla="*/ 84 w 314"/>
                <a:gd name="T21" fmla="*/ 131 h 149"/>
                <a:gd name="T22" fmla="*/ 84 w 314"/>
                <a:gd name="T23" fmla="*/ 123 h 149"/>
                <a:gd name="T24" fmla="*/ 227 w 314"/>
                <a:gd name="T25" fmla="*/ 128 h 149"/>
                <a:gd name="T26" fmla="*/ 230 w 314"/>
                <a:gd name="T27" fmla="*/ 122 h 149"/>
                <a:gd name="T28" fmla="*/ 76 w 314"/>
                <a:gd name="T29" fmla="*/ 114 h 149"/>
                <a:gd name="T30" fmla="*/ 77 w 314"/>
                <a:gd name="T31" fmla="*/ 113 h 149"/>
                <a:gd name="T32" fmla="*/ 235 w 314"/>
                <a:gd name="T33" fmla="*/ 115 h 149"/>
                <a:gd name="T34" fmla="*/ 242 w 314"/>
                <a:gd name="T35" fmla="*/ 111 h 149"/>
                <a:gd name="T36" fmla="*/ 64 w 314"/>
                <a:gd name="T37" fmla="*/ 112 h 149"/>
                <a:gd name="T38" fmla="*/ 250 w 314"/>
                <a:gd name="T39" fmla="*/ 110 h 149"/>
                <a:gd name="T40" fmla="*/ 49 w 314"/>
                <a:gd name="T41" fmla="*/ 100 h 149"/>
                <a:gd name="T42" fmla="*/ 49 w 314"/>
                <a:gd name="T43" fmla="*/ 100 h 149"/>
                <a:gd name="T44" fmla="*/ 268 w 314"/>
                <a:gd name="T45" fmla="*/ 100 h 149"/>
                <a:gd name="T46" fmla="*/ 42 w 314"/>
                <a:gd name="T47" fmla="*/ 87 h 149"/>
                <a:gd name="T48" fmla="*/ 44 w 314"/>
                <a:gd name="T49" fmla="*/ 84 h 149"/>
                <a:gd name="T50" fmla="*/ 270 w 314"/>
                <a:gd name="T51" fmla="*/ 92 h 149"/>
                <a:gd name="T52" fmla="*/ 30 w 314"/>
                <a:gd name="T53" fmla="*/ 78 h 149"/>
                <a:gd name="T54" fmla="*/ 37 w 314"/>
                <a:gd name="T55" fmla="*/ 80 h 149"/>
                <a:gd name="T56" fmla="*/ 281 w 314"/>
                <a:gd name="T57" fmla="*/ 79 h 149"/>
                <a:gd name="T58" fmla="*/ 286 w 314"/>
                <a:gd name="T59" fmla="*/ 81 h 149"/>
                <a:gd name="T60" fmla="*/ 20 w 314"/>
                <a:gd name="T61" fmla="*/ 76 h 149"/>
                <a:gd name="T62" fmla="*/ 22 w 314"/>
                <a:gd name="T63" fmla="*/ 68 h 149"/>
                <a:gd name="T64" fmla="*/ 290 w 314"/>
                <a:gd name="T65" fmla="*/ 74 h 149"/>
                <a:gd name="T66" fmla="*/ 296 w 314"/>
                <a:gd name="T67" fmla="*/ 68 h 149"/>
                <a:gd name="T68" fmla="*/ 19 w 314"/>
                <a:gd name="T69" fmla="*/ 60 h 149"/>
                <a:gd name="T70" fmla="*/ 291 w 314"/>
                <a:gd name="T71" fmla="*/ 52 h 149"/>
                <a:gd name="T72" fmla="*/ 295 w 314"/>
                <a:gd name="T73" fmla="*/ 56 h 149"/>
                <a:gd name="T74" fmla="*/ 10 w 314"/>
                <a:gd name="T75" fmla="*/ 43 h 149"/>
                <a:gd name="T76" fmla="*/ 13 w 314"/>
                <a:gd name="T77" fmla="*/ 40 h 149"/>
                <a:gd name="T78" fmla="*/ 296 w 314"/>
                <a:gd name="T79" fmla="*/ 44 h 149"/>
                <a:gd name="T80" fmla="*/ 302 w 314"/>
                <a:gd name="T81" fmla="*/ 40 h 149"/>
                <a:gd name="T82" fmla="*/ 4 w 314"/>
                <a:gd name="T83" fmla="*/ 38 h 149"/>
                <a:gd name="T84" fmla="*/ 4 w 314"/>
                <a:gd name="T85" fmla="*/ 30 h 149"/>
                <a:gd name="T86" fmla="*/ 310 w 314"/>
                <a:gd name="T87" fmla="*/ 30 h 149"/>
                <a:gd name="T88" fmla="*/ 313 w 314"/>
                <a:gd name="T89" fmla="*/ 33 h 149"/>
                <a:gd name="T90" fmla="*/ 3 w 314"/>
                <a:gd name="T91" fmla="*/ 20 h 149"/>
                <a:gd name="T92" fmla="*/ 9 w 314"/>
                <a:gd name="T93" fmla="*/ 16 h 149"/>
                <a:gd name="T94" fmla="*/ 307 w 314"/>
                <a:gd name="T95" fmla="*/ 21 h 149"/>
                <a:gd name="T96" fmla="*/ 308 w 314"/>
                <a:gd name="T97" fmla="*/ 14 h 149"/>
                <a:gd name="T98" fmla="*/ 9 w 314"/>
                <a:gd name="T99" fmla="*/ 6 h 149"/>
                <a:gd name="T100" fmla="*/ 305 w 314"/>
                <a:gd name="T101" fmla="*/ 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4" h="149">
                  <a:moveTo>
                    <a:pt x="175" y="144"/>
                  </a:moveTo>
                  <a:cubicBezTo>
                    <a:pt x="174" y="148"/>
                    <a:pt x="174" y="148"/>
                    <a:pt x="174" y="148"/>
                  </a:cubicBezTo>
                  <a:cubicBezTo>
                    <a:pt x="176" y="148"/>
                    <a:pt x="177" y="149"/>
                    <a:pt x="179" y="149"/>
                  </a:cubicBezTo>
                  <a:cubicBezTo>
                    <a:pt x="179" y="149"/>
                    <a:pt x="180" y="149"/>
                    <a:pt x="180" y="149"/>
                  </a:cubicBezTo>
                  <a:cubicBezTo>
                    <a:pt x="181" y="149"/>
                    <a:pt x="182" y="148"/>
                    <a:pt x="183" y="148"/>
                  </a:cubicBezTo>
                  <a:cubicBezTo>
                    <a:pt x="182" y="147"/>
                    <a:pt x="180" y="146"/>
                    <a:pt x="179" y="145"/>
                  </a:cubicBezTo>
                  <a:cubicBezTo>
                    <a:pt x="179" y="145"/>
                    <a:pt x="179" y="145"/>
                    <a:pt x="179" y="145"/>
                  </a:cubicBezTo>
                  <a:cubicBezTo>
                    <a:pt x="178" y="145"/>
                    <a:pt x="177" y="145"/>
                    <a:pt x="175" y="144"/>
                  </a:cubicBezTo>
                  <a:moveTo>
                    <a:pt x="139" y="144"/>
                  </a:moveTo>
                  <a:cubicBezTo>
                    <a:pt x="138" y="145"/>
                    <a:pt x="136" y="145"/>
                    <a:pt x="135" y="145"/>
                  </a:cubicBezTo>
                  <a:cubicBezTo>
                    <a:pt x="135" y="145"/>
                    <a:pt x="135" y="145"/>
                    <a:pt x="135" y="145"/>
                  </a:cubicBezTo>
                  <a:cubicBezTo>
                    <a:pt x="135" y="145"/>
                    <a:pt x="135" y="145"/>
                    <a:pt x="135" y="145"/>
                  </a:cubicBezTo>
                  <a:cubicBezTo>
                    <a:pt x="136" y="146"/>
                    <a:pt x="137" y="147"/>
                    <a:pt x="136" y="149"/>
                  </a:cubicBezTo>
                  <a:cubicBezTo>
                    <a:pt x="138" y="149"/>
                    <a:pt x="139" y="148"/>
                    <a:pt x="141" y="148"/>
                  </a:cubicBezTo>
                  <a:cubicBezTo>
                    <a:pt x="139" y="144"/>
                    <a:pt x="139" y="144"/>
                    <a:pt x="139" y="144"/>
                  </a:cubicBezTo>
                  <a:moveTo>
                    <a:pt x="162" y="137"/>
                  </a:moveTo>
                  <a:cubicBezTo>
                    <a:pt x="160" y="141"/>
                    <a:pt x="160" y="141"/>
                    <a:pt x="160" y="141"/>
                  </a:cubicBezTo>
                  <a:cubicBezTo>
                    <a:pt x="163" y="141"/>
                    <a:pt x="165" y="143"/>
                    <a:pt x="167" y="144"/>
                  </a:cubicBezTo>
                  <a:cubicBezTo>
                    <a:pt x="169" y="141"/>
                    <a:pt x="169" y="141"/>
                    <a:pt x="169" y="141"/>
                  </a:cubicBezTo>
                  <a:cubicBezTo>
                    <a:pt x="167" y="139"/>
                    <a:pt x="164" y="138"/>
                    <a:pt x="162" y="137"/>
                  </a:cubicBezTo>
                  <a:moveTo>
                    <a:pt x="153" y="137"/>
                  </a:moveTo>
                  <a:cubicBezTo>
                    <a:pt x="150" y="138"/>
                    <a:pt x="148" y="139"/>
                    <a:pt x="146" y="140"/>
                  </a:cubicBezTo>
                  <a:cubicBezTo>
                    <a:pt x="148" y="144"/>
                    <a:pt x="148" y="144"/>
                    <a:pt x="148" y="144"/>
                  </a:cubicBezTo>
                  <a:cubicBezTo>
                    <a:pt x="150" y="142"/>
                    <a:pt x="152" y="141"/>
                    <a:pt x="154" y="140"/>
                  </a:cubicBezTo>
                  <a:cubicBezTo>
                    <a:pt x="153" y="137"/>
                    <a:pt x="153" y="137"/>
                    <a:pt x="153" y="137"/>
                  </a:cubicBezTo>
                  <a:moveTo>
                    <a:pt x="222" y="132"/>
                  </a:moveTo>
                  <a:cubicBezTo>
                    <a:pt x="222" y="133"/>
                    <a:pt x="221" y="133"/>
                    <a:pt x="221" y="133"/>
                  </a:cubicBezTo>
                  <a:cubicBezTo>
                    <a:pt x="220" y="133"/>
                    <a:pt x="219" y="134"/>
                    <a:pt x="218" y="134"/>
                  </a:cubicBezTo>
                  <a:cubicBezTo>
                    <a:pt x="217" y="134"/>
                    <a:pt x="216" y="135"/>
                    <a:pt x="215" y="135"/>
                  </a:cubicBezTo>
                  <a:cubicBezTo>
                    <a:pt x="215" y="136"/>
                    <a:pt x="215" y="136"/>
                    <a:pt x="215" y="136"/>
                  </a:cubicBezTo>
                  <a:cubicBezTo>
                    <a:pt x="217" y="136"/>
                    <a:pt x="218" y="137"/>
                    <a:pt x="220" y="137"/>
                  </a:cubicBezTo>
                  <a:cubicBezTo>
                    <a:pt x="221" y="137"/>
                    <a:pt x="222" y="136"/>
                    <a:pt x="223" y="136"/>
                  </a:cubicBezTo>
                  <a:cubicBezTo>
                    <a:pt x="222" y="132"/>
                    <a:pt x="222" y="132"/>
                    <a:pt x="222" y="132"/>
                  </a:cubicBezTo>
                  <a:moveTo>
                    <a:pt x="202" y="130"/>
                  </a:moveTo>
                  <a:cubicBezTo>
                    <a:pt x="201" y="130"/>
                    <a:pt x="200" y="130"/>
                    <a:pt x="200" y="130"/>
                  </a:cubicBezTo>
                  <a:cubicBezTo>
                    <a:pt x="200" y="132"/>
                    <a:pt x="200" y="132"/>
                    <a:pt x="200" y="132"/>
                  </a:cubicBezTo>
                  <a:cubicBezTo>
                    <a:pt x="200" y="132"/>
                    <a:pt x="201" y="132"/>
                    <a:pt x="201" y="132"/>
                  </a:cubicBezTo>
                  <a:cubicBezTo>
                    <a:pt x="202" y="132"/>
                    <a:pt x="203" y="133"/>
                    <a:pt x="203" y="133"/>
                  </a:cubicBezTo>
                  <a:cubicBezTo>
                    <a:pt x="205" y="133"/>
                    <a:pt x="207" y="131"/>
                    <a:pt x="207" y="130"/>
                  </a:cubicBezTo>
                  <a:cubicBezTo>
                    <a:pt x="205" y="130"/>
                    <a:pt x="204" y="130"/>
                    <a:pt x="202" y="130"/>
                  </a:cubicBezTo>
                  <a:moveTo>
                    <a:pt x="84" y="122"/>
                  </a:moveTo>
                  <a:cubicBezTo>
                    <a:pt x="80" y="124"/>
                    <a:pt x="80" y="124"/>
                    <a:pt x="80" y="124"/>
                  </a:cubicBezTo>
                  <a:cubicBezTo>
                    <a:pt x="81" y="125"/>
                    <a:pt x="81" y="125"/>
                    <a:pt x="81" y="125"/>
                  </a:cubicBezTo>
                  <a:cubicBezTo>
                    <a:pt x="82" y="127"/>
                    <a:pt x="83" y="129"/>
                    <a:pt x="84" y="131"/>
                  </a:cubicBezTo>
                  <a:cubicBezTo>
                    <a:pt x="84" y="131"/>
                    <a:pt x="84" y="131"/>
                    <a:pt x="84" y="131"/>
                  </a:cubicBezTo>
                  <a:cubicBezTo>
                    <a:pt x="85" y="129"/>
                    <a:pt x="85" y="127"/>
                    <a:pt x="85" y="126"/>
                  </a:cubicBezTo>
                  <a:cubicBezTo>
                    <a:pt x="85" y="125"/>
                    <a:pt x="85" y="125"/>
                    <a:pt x="85" y="124"/>
                  </a:cubicBezTo>
                  <a:cubicBezTo>
                    <a:pt x="85" y="124"/>
                    <a:pt x="84" y="123"/>
                    <a:pt x="84" y="123"/>
                  </a:cubicBezTo>
                  <a:cubicBezTo>
                    <a:pt x="84" y="122"/>
                    <a:pt x="84" y="122"/>
                    <a:pt x="84" y="122"/>
                  </a:cubicBezTo>
                  <a:moveTo>
                    <a:pt x="230" y="122"/>
                  </a:moveTo>
                  <a:cubicBezTo>
                    <a:pt x="230" y="123"/>
                    <a:pt x="230" y="123"/>
                    <a:pt x="230" y="123"/>
                  </a:cubicBezTo>
                  <a:cubicBezTo>
                    <a:pt x="229" y="125"/>
                    <a:pt x="228" y="127"/>
                    <a:pt x="227" y="128"/>
                  </a:cubicBezTo>
                  <a:cubicBezTo>
                    <a:pt x="230" y="131"/>
                    <a:pt x="230" y="131"/>
                    <a:pt x="230" y="131"/>
                  </a:cubicBezTo>
                  <a:cubicBezTo>
                    <a:pt x="231" y="129"/>
                    <a:pt x="232" y="127"/>
                    <a:pt x="233" y="125"/>
                  </a:cubicBezTo>
                  <a:cubicBezTo>
                    <a:pt x="234" y="124"/>
                    <a:pt x="234" y="124"/>
                    <a:pt x="234" y="124"/>
                  </a:cubicBezTo>
                  <a:cubicBezTo>
                    <a:pt x="230" y="122"/>
                    <a:pt x="230" y="122"/>
                    <a:pt x="230" y="122"/>
                  </a:cubicBezTo>
                  <a:moveTo>
                    <a:pt x="72" y="111"/>
                  </a:moveTo>
                  <a:cubicBezTo>
                    <a:pt x="71" y="115"/>
                    <a:pt x="71" y="115"/>
                    <a:pt x="71" y="115"/>
                  </a:cubicBezTo>
                  <a:cubicBezTo>
                    <a:pt x="72" y="115"/>
                    <a:pt x="72" y="115"/>
                    <a:pt x="73" y="115"/>
                  </a:cubicBezTo>
                  <a:cubicBezTo>
                    <a:pt x="73" y="114"/>
                    <a:pt x="74" y="114"/>
                    <a:pt x="76" y="114"/>
                  </a:cubicBezTo>
                  <a:cubicBezTo>
                    <a:pt x="76" y="114"/>
                    <a:pt x="76" y="114"/>
                    <a:pt x="76" y="114"/>
                  </a:cubicBezTo>
                  <a:cubicBezTo>
                    <a:pt x="78" y="114"/>
                    <a:pt x="79" y="115"/>
                    <a:pt x="80" y="116"/>
                  </a:cubicBezTo>
                  <a:cubicBezTo>
                    <a:pt x="80" y="115"/>
                    <a:pt x="80" y="115"/>
                    <a:pt x="80" y="115"/>
                  </a:cubicBezTo>
                  <a:cubicBezTo>
                    <a:pt x="79" y="114"/>
                    <a:pt x="78" y="113"/>
                    <a:pt x="77" y="113"/>
                  </a:cubicBezTo>
                  <a:cubicBezTo>
                    <a:pt x="75" y="112"/>
                    <a:pt x="74" y="111"/>
                    <a:pt x="72" y="111"/>
                  </a:cubicBezTo>
                  <a:moveTo>
                    <a:pt x="242" y="111"/>
                  </a:moveTo>
                  <a:cubicBezTo>
                    <a:pt x="240" y="111"/>
                    <a:pt x="239" y="112"/>
                    <a:pt x="237" y="113"/>
                  </a:cubicBezTo>
                  <a:cubicBezTo>
                    <a:pt x="236" y="113"/>
                    <a:pt x="236" y="114"/>
                    <a:pt x="235" y="115"/>
                  </a:cubicBezTo>
                  <a:cubicBezTo>
                    <a:pt x="238" y="117"/>
                    <a:pt x="238" y="117"/>
                    <a:pt x="238" y="117"/>
                  </a:cubicBezTo>
                  <a:cubicBezTo>
                    <a:pt x="238" y="117"/>
                    <a:pt x="239" y="116"/>
                    <a:pt x="239" y="116"/>
                  </a:cubicBezTo>
                  <a:cubicBezTo>
                    <a:pt x="240" y="115"/>
                    <a:pt x="242" y="115"/>
                    <a:pt x="243" y="114"/>
                  </a:cubicBezTo>
                  <a:cubicBezTo>
                    <a:pt x="242" y="111"/>
                    <a:pt x="242" y="111"/>
                    <a:pt x="242" y="111"/>
                  </a:cubicBezTo>
                  <a:moveTo>
                    <a:pt x="57" y="109"/>
                  </a:moveTo>
                  <a:cubicBezTo>
                    <a:pt x="56" y="113"/>
                    <a:pt x="56" y="113"/>
                    <a:pt x="56" y="113"/>
                  </a:cubicBezTo>
                  <a:cubicBezTo>
                    <a:pt x="59" y="114"/>
                    <a:pt x="61" y="114"/>
                    <a:pt x="64" y="114"/>
                  </a:cubicBezTo>
                  <a:cubicBezTo>
                    <a:pt x="64" y="112"/>
                    <a:pt x="64" y="112"/>
                    <a:pt x="64" y="112"/>
                  </a:cubicBezTo>
                  <a:cubicBezTo>
                    <a:pt x="64" y="110"/>
                    <a:pt x="64" y="110"/>
                    <a:pt x="64" y="110"/>
                  </a:cubicBezTo>
                  <a:cubicBezTo>
                    <a:pt x="62" y="110"/>
                    <a:pt x="59" y="110"/>
                    <a:pt x="57" y="109"/>
                  </a:cubicBezTo>
                  <a:moveTo>
                    <a:pt x="258" y="109"/>
                  </a:moveTo>
                  <a:cubicBezTo>
                    <a:pt x="256" y="110"/>
                    <a:pt x="253" y="110"/>
                    <a:pt x="250" y="110"/>
                  </a:cubicBezTo>
                  <a:cubicBezTo>
                    <a:pt x="251" y="114"/>
                    <a:pt x="251" y="114"/>
                    <a:pt x="251" y="114"/>
                  </a:cubicBezTo>
                  <a:cubicBezTo>
                    <a:pt x="253" y="114"/>
                    <a:pt x="256" y="114"/>
                    <a:pt x="259" y="113"/>
                  </a:cubicBezTo>
                  <a:cubicBezTo>
                    <a:pt x="258" y="109"/>
                    <a:pt x="258" y="109"/>
                    <a:pt x="258" y="109"/>
                  </a:cubicBezTo>
                  <a:moveTo>
                    <a:pt x="49" y="100"/>
                  </a:moveTo>
                  <a:cubicBezTo>
                    <a:pt x="46" y="100"/>
                    <a:pt x="46" y="100"/>
                    <a:pt x="46" y="100"/>
                  </a:cubicBezTo>
                  <a:cubicBezTo>
                    <a:pt x="46" y="103"/>
                    <a:pt x="47" y="106"/>
                    <a:pt x="49" y="108"/>
                  </a:cubicBezTo>
                  <a:cubicBezTo>
                    <a:pt x="52" y="106"/>
                    <a:pt x="52" y="106"/>
                    <a:pt x="52" y="106"/>
                  </a:cubicBezTo>
                  <a:cubicBezTo>
                    <a:pt x="51" y="104"/>
                    <a:pt x="50" y="102"/>
                    <a:pt x="49" y="100"/>
                  </a:cubicBezTo>
                  <a:moveTo>
                    <a:pt x="265" y="99"/>
                  </a:moveTo>
                  <a:cubicBezTo>
                    <a:pt x="264" y="101"/>
                    <a:pt x="264" y="104"/>
                    <a:pt x="263" y="106"/>
                  </a:cubicBezTo>
                  <a:cubicBezTo>
                    <a:pt x="266" y="108"/>
                    <a:pt x="266" y="108"/>
                    <a:pt x="266" y="108"/>
                  </a:cubicBezTo>
                  <a:cubicBezTo>
                    <a:pt x="267" y="105"/>
                    <a:pt x="268" y="103"/>
                    <a:pt x="268" y="100"/>
                  </a:cubicBezTo>
                  <a:cubicBezTo>
                    <a:pt x="265" y="99"/>
                    <a:pt x="265" y="99"/>
                    <a:pt x="265" y="99"/>
                  </a:cubicBezTo>
                  <a:moveTo>
                    <a:pt x="44" y="84"/>
                  </a:moveTo>
                  <a:cubicBezTo>
                    <a:pt x="42" y="87"/>
                    <a:pt x="42" y="87"/>
                    <a:pt x="42" y="87"/>
                  </a:cubicBezTo>
                  <a:cubicBezTo>
                    <a:pt x="42" y="87"/>
                    <a:pt x="42" y="87"/>
                    <a:pt x="42" y="87"/>
                  </a:cubicBezTo>
                  <a:cubicBezTo>
                    <a:pt x="43" y="89"/>
                    <a:pt x="44" y="90"/>
                    <a:pt x="44" y="93"/>
                  </a:cubicBezTo>
                  <a:cubicBezTo>
                    <a:pt x="48" y="92"/>
                    <a:pt x="48" y="92"/>
                    <a:pt x="48" y="92"/>
                  </a:cubicBezTo>
                  <a:cubicBezTo>
                    <a:pt x="48" y="90"/>
                    <a:pt x="47" y="87"/>
                    <a:pt x="45" y="85"/>
                  </a:cubicBezTo>
                  <a:cubicBezTo>
                    <a:pt x="44" y="84"/>
                    <a:pt x="44" y="84"/>
                    <a:pt x="44" y="84"/>
                  </a:cubicBezTo>
                  <a:moveTo>
                    <a:pt x="270" y="84"/>
                  </a:moveTo>
                  <a:cubicBezTo>
                    <a:pt x="270" y="84"/>
                    <a:pt x="270" y="84"/>
                    <a:pt x="269" y="85"/>
                  </a:cubicBezTo>
                  <a:cubicBezTo>
                    <a:pt x="268" y="86"/>
                    <a:pt x="267" y="89"/>
                    <a:pt x="266" y="91"/>
                  </a:cubicBezTo>
                  <a:cubicBezTo>
                    <a:pt x="270" y="92"/>
                    <a:pt x="270" y="92"/>
                    <a:pt x="270" y="92"/>
                  </a:cubicBezTo>
                  <a:cubicBezTo>
                    <a:pt x="270" y="90"/>
                    <a:pt x="271" y="88"/>
                    <a:pt x="272" y="87"/>
                  </a:cubicBezTo>
                  <a:cubicBezTo>
                    <a:pt x="273" y="87"/>
                    <a:pt x="273" y="87"/>
                    <a:pt x="273" y="87"/>
                  </a:cubicBezTo>
                  <a:cubicBezTo>
                    <a:pt x="270" y="84"/>
                    <a:pt x="270" y="84"/>
                    <a:pt x="270" y="84"/>
                  </a:cubicBezTo>
                  <a:moveTo>
                    <a:pt x="30" y="78"/>
                  </a:moveTo>
                  <a:cubicBezTo>
                    <a:pt x="28" y="81"/>
                    <a:pt x="28" y="81"/>
                    <a:pt x="28" y="81"/>
                  </a:cubicBezTo>
                  <a:cubicBezTo>
                    <a:pt x="30" y="82"/>
                    <a:pt x="31" y="82"/>
                    <a:pt x="32" y="83"/>
                  </a:cubicBezTo>
                  <a:cubicBezTo>
                    <a:pt x="33" y="83"/>
                    <a:pt x="34" y="83"/>
                    <a:pt x="36" y="84"/>
                  </a:cubicBezTo>
                  <a:cubicBezTo>
                    <a:pt x="37" y="80"/>
                    <a:pt x="37" y="80"/>
                    <a:pt x="37" y="80"/>
                  </a:cubicBezTo>
                  <a:cubicBezTo>
                    <a:pt x="36" y="80"/>
                    <a:pt x="35" y="79"/>
                    <a:pt x="33" y="79"/>
                  </a:cubicBezTo>
                  <a:cubicBezTo>
                    <a:pt x="32" y="79"/>
                    <a:pt x="31" y="78"/>
                    <a:pt x="30" y="78"/>
                  </a:cubicBezTo>
                  <a:moveTo>
                    <a:pt x="285" y="77"/>
                  </a:moveTo>
                  <a:cubicBezTo>
                    <a:pt x="284" y="78"/>
                    <a:pt x="282" y="78"/>
                    <a:pt x="281" y="79"/>
                  </a:cubicBezTo>
                  <a:cubicBezTo>
                    <a:pt x="280" y="79"/>
                    <a:pt x="279" y="80"/>
                    <a:pt x="278" y="80"/>
                  </a:cubicBezTo>
                  <a:cubicBezTo>
                    <a:pt x="279" y="84"/>
                    <a:pt x="279" y="84"/>
                    <a:pt x="279" y="84"/>
                  </a:cubicBezTo>
                  <a:cubicBezTo>
                    <a:pt x="280" y="83"/>
                    <a:pt x="281" y="83"/>
                    <a:pt x="282" y="83"/>
                  </a:cubicBezTo>
                  <a:cubicBezTo>
                    <a:pt x="283" y="82"/>
                    <a:pt x="285" y="82"/>
                    <a:pt x="286" y="81"/>
                  </a:cubicBezTo>
                  <a:cubicBezTo>
                    <a:pt x="285" y="77"/>
                    <a:pt x="285" y="77"/>
                    <a:pt x="285" y="77"/>
                  </a:cubicBezTo>
                  <a:moveTo>
                    <a:pt x="22" y="68"/>
                  </a:moveTo>
                  <a:cubicBezTo>
                    <a:pt x="18" y="68"/>
                    <a:pt x="18" y="68"/>
                    <a:pt x="18" y="68"/>
                  </a:cubicBezTo>
                  <a:cubicBezTo>
                    <a:pt x="18" y="71"/>
                    <a:pt x="19" y="74"/>
                    <a:pt x="20" y="76"/>
                  </a:cubicBezTo>
                  <a:cubicBezTo>
                    <a:pt x="20" y="76"/>
                    <a:pt x="21" y="76"/>
                    <a:pt x="21" y="77"/>
                  </a:cubicBezTo>
                  <a:cubicBezTo>
                    <a:pt x="24" y="74"/>
                    <a:pt x="24" y="74"/>
                    <a:pt x="24" y="74"/>
                  </a:cubicBezTo>
                  <a:cubicBezTo>
                    <a:pt x="23" y="73"/>
                    <a:pt x="23" y="73"/>
                    <a:pt x="23" y="73"/>
                  </a:cubicBezTo>
                  <a:cubicBezTo>
                    <a:pt x="22" y="72"/>
                    <a:pt x="22" y="71"/>
                    <a:pt x="22" y="68"/>
                  </a:cubicBezTo>
                  <a:moveTo>
                    <a:pt x="296" y="68"/>
                  </a:moveTo>
                  <a:cubicBezTo>
                    <a:pt x="292" y="68"/>
                    <a:pt x="292" y="68"/>
                    <a:pt x="292" y="68"/>
                  </a:cubicBezTo>
                  <a:cubicBezTo>
                    <a:pt x="292" y="70"/>
                    <a:pt x="292" y="72"/>
                    <a:pt x="291" y="73"/>
                  </a:cubicBezTo>
                  <a:cubicBezTo>
                    <a:pt x="290" y="74"/>
                    <a:pt x="290" y="74"/>
                    <a:pt x="290" y="74"/>
                  </a:cubicBezTo>
                  <a:cubicBezTo>
                    <a:pt x="294" y="76"/>
                    <a:pt x="294" y="76"/>
                    <a:pt x="294" y="76"/>
                  </a:cubicBezTo>
                  <a:cubicBezTo>
                    <a:pt x="294" y="76"/>
                    <a:pt x="294" y="76"/>
                    <a:pt x="294" y="76"/>
                  </a:cubicBezTo>
                  <a:cubicBezTo>
                    <a:pt x="295" y="74"/>
                    <a:pt x="296" y="71"/>
                    <a:pt x="296" y="68"/>
                  </a:cubicBezTo>
                  <a:cubicBezTo>
                    <a:pt x="296" y="68"/>
                    <a:pt x="296" y="68"/>
                    <a:pt x="296" y="68"/>
                  </a:cubicBezTo>
                  <a:moveTo>
                    <a:pt x="23" y="53"/>
                  </a:moveTo>
                  <a:cubicBezTo>
                    <a:pt x="19" y="53"/>
                    <a:pt x="19" y="53"/>
                    <a:pt x="19" y="53"/>
                  </a:cubicBezTo>
                  <a:cubicBezTo>
                    <a:pt x="19" y="54"/>
                    <a:pt x="19" y="55"/>
                    <a:pt x="19" y="56"/>
                  </a:cubicBezTo>
                  <a:cubicBezTo>
                    <a:pt x="19" y="57"/>
                    <a:pt x="19" y="59"/>
                    <a:pt x="19" y="60"/>
                  </a:cubicBezTo>
                  <a:cubicBezTo>
                    <a:pt x="23" y="61"/>
                    <a:pt x="23" y="61"/>
                    <a:pt x="23" y="61"/>
                  </a:cubicBezTo>
                  <a:cubicBezTo>
                    <a:pt x="23" y="59"/>
                    <a:pt x="23" y="57"/>
                    <a:pt x="23" y="56"/>
                  </a:cubicBezTo>
                  <a:cubicBezTo>
                    <a:pt x="23" y="55"/>
                    <a:pt x="23" y="54"/>
                    <a:pt x="23" y="53"/>
                  </a:cubicBezTo>
                  <a:moveTo>
                    <a:pt x="291" y="52"/>
                  </a:moveTo>
                  <a:cubicBezTo>
                    <a:pt x="291" y="53"/>
                    <a:pt x="291" y="54"/>
                    <a:pt x="291" y="56"/>
                  </a:cubicBezTo>
                  <a:cubicBezTo>
                    <a:pt x="291" y="57"/>
                    <a:pt x="291" y="59"/>
                    <a:pt x="291" y="60"/>
                  </a:cubicBezTo>
                  <a:cubicBezTo>
                    <a:pt x="295" y="60"/>
                    <a:pt x="295" y="60"/>
                    <a:pt x="295" y="60"/>
                  </a:cubicBezTo>
                  <a:cubicBezTo>
                    <a:pt x="295" y="58"/>
                    <a:pt x="295" y="57"/>
                    <a:pt x="295" y="56"/>
                  </a:cubicBezTo>
                  <a:cubicBezTo>
                    <a:pt x="295" y="55"/>
                    <a:pt x="295" y="54"/>
                    <a:pt x="295" y="53"/>
                  </a:cubicBezTo>
                  <a:cubicBezTo>
                    <a:pt x="291" y="52"/>
                    <a:pt x="291" y="52"/>
                    <a:pt x="291" y="52"/>
                  </a:cubicBezTo>
                  <a:moveTo>
                    <a:pt x="12" y="40"/>
                  </a:moveTo>
                  <a:cubicBezTo>
                    <a:pt x="10" y="43"/>
                    <a:pt x="10" y="43"/>
                    <a:pt x="10" y="43"/>
                  </a:cubicBezTo>
                  <a:cubicBezTo>
                    <a:pt x="11" y="44"/>
                    <a:pt x="11" y="44"/>
                    <a:pt x="11" y="44"/>
                  </a:cubicBezTo>
                  <a:cubicBezTo>
                    <a:pt x="13" y="45"/>
                    <a:pt x="14" y="46"/>
                    <a:pt x="16" y="48"/>
                  </a:cubicBezTo>
                  <a:cubicBezTo>
                    <a:pt x="19" y="45"/>
                    <a:pt x="19" y="45"/>
                    <a:pt x="19" y="45"/>
                  </a:cubicBezTo>
                  <a:cubicBezTo>
                    <a:pt x="17" y="43"/>
                    <a:pt x="15" y="42"/>
                    <a:pt x="13" y="40"/>
                  </a:cubicBezTo>
                  <a:cubicBezTo>
                    <a:pt x="12" y="40"/>
                    <a:pt x="12" y="40"/>
                    <a:pt x="12" y="40"/>
                  </a:cubicBezTo>
                  <a:moveTo>
                    <a:pt x="302" y="40"/>
                  </a:moveTo>
                  <a:cubicBezTo>
                    <a:pt x="301" y="40"/>
                    <a:pt x="301" y="40"/>
                    <a:pt x="301" y="40"/>
                  </a:cubicBezTo>
                  <a:cubicBezTo>
                    <a:pt x="299" y="42"/>
                    <a:pt x="298" y="43"/>
                    <a:pt x="296" y="44"/>
                  </a:cubicBezTo>
                  <a:cubicBezTo>
                    <a:pt x="299" y="47"/>
                    <a:pt x="299" y="47"/>
                    <a:pt x="299" y="47"/>
                  </a:cubicBezTo>
                  <a:cubicBezTo>
                    <a:pt x="300" y="46"/>
                    <a:pt x="302" y="45"/>
                    <a:pt x="303" y="44"/>
                  </a:cubicBezTo>
                  <a:cubicBezTo>
                    <a:pt x="305" y="43"/>
                    <a:pt x="305" y="43"/>
                    <a:pt x="305" y="43"/>
                  </a:cubicBezTo>
                  <a:cubicBezTo>
                    <a:pt x="302" y="40"/>
                    <a:pt x="302" y="40"/>
                    <a:pt x="302" y="40"/>
                  </a:cubicBezTo>
                  <a:moveTo>
                    <a:pt x="0" y="30"/>
                  </a:moveTo>
                  <a:cubicBezTo>
                    <a:pt x="0" y="30"/>
                    <a:pt x="0" y="30"/>
                    <a:pt x="0" y="30"/>
                  </a:cubicBezTo>
                  <a:cubicBezTo>
                    <a:pt x="0" y="32"/>
                    <a:pt x="1" y="32"/>
                    <a:pt x="1" y="33"/>
                  </a:cubicBezTo>
                  <a:cubicBezTo>
                    <a:pt x="1" y="35"/>
                    <a:pt x="2" y="37"/>
                    <a:pt x="4" y="38"/>
                  </a:cubicBezTo>
                  <a:cubicBezTo>
                    <a:pt x="6" y="36"/>
                    <a:pt x="6" y="36"/>
                    <a:pt x="6" y="36"/>
                  </a:cubicBezTo>
                  <a:cubicBezTo>
                    <a:pt x="5" y="34"/>
                    <a:pt x="5" y="33"/>
                    <a:pt x="4" y="32"/>
                  </a:cubicBezTo>
                  <a:cubicBezTo>
                    <a:pt x="4" y="32"/>
                    <a:pt x="4" y="31"/>
                    <a:pt x="4" y="30"/>
                  </a:cubicBezTo>
                  <a:cubicBezTo>
                    <a:pt x="4" y="30"/>
                    <a:pt x="4" y="30"/>
                    <a:pt x="4" y="30"/>
                  </a:cubicBezTo>
                  <a:cubicBezTo>
                    <a:pt x="0" y="30"/>
                    <a:pt x="0" y="30"/>
                    <a:pt x="0" y="30"/>
                  </a:cubicBezTo>
                  <a:moveTo>
                    <a:pt x="314" y="29"/>
                  </a:moveTo>
                  <a:cubicBezTo>
                    <a:pt x="310" y="30"/>
                    <a:pt x="310" y="30"/>
                    <a:pt x="310" y="30"/>
                  </a:cubicBezTo>
                  <a:cubicBezTo>
                    <a:pt x="310" y="30"/>
                    <a:pt x="310" y="30"/>
                    <a:pt x="310" y="30"/>
                  </a:cubicBezTo>
                  <a:cubicBezTo>
                    <a:pt x="310" y="31"/>
                    <a:pt x="310" y="32"/>
                    <a:pt x="310" y="32"/>
                  </a:cubicBezTo>
                  <a:cubicBezTo>
                    <a:pt x="309" y="33"/>
                    <a:pt x="309" y="34"/>
                    <a:pt x="308" y="35"/>
                  </a:cubicBezTo>
                  <a:cubicBezTo>
                    <a:pt x="311" y="38"/>
                    <a:pt x="311" y="38"/>
                    <a:pt x="311" y="38"/>
                  </a:cubicBezTo>
                  <a:cubicBezTo>
                    <a:pt x="312" y="36"/>
                    <a:pt x="313" y="35"/>
                    <a:pt x="313" y="33"/>
                  </a:cubicBezTo>
                  <a:cubicBezTo>
                    <a:pt x="313" y="33"/>
                    <a:pt x="314" y="32"/>
                    <a:pt x="314" y="31"/>
                  </a:cubicBezTo>
                  <a:cubicBezTo>
                    <a:pt x="314" y="30"/>
                    <a:pt x="314" y="30"/>
                    <a:pt x="314" y="29"/>
                  </a:cubicBezTo>
                  <a:moveTo>
                    <a:pt x="5" y="15"/>
                  </a:moveTo>
                  <a:cubicBezTo>
                    <a:pt x="5" y="16"/>
                    <a:pt x="4" y="18"/>
                    <a:pt x="3" y="20"/>
                  </a:cubicBezTo>
                  <a:cubicBezTo>
                    <a:pt x="3" y="22"/>
                    <a:pt x="3" y="22"/>
                    <a:pt x="3" y="22"/>
                  </a:cubicBezTo>
                  <a:cubicBezTo>
                    <a:pt x="6" y="23"/>
                    <a:pt x="6" y="23"/>
                    <a:pt x="6" y="23"/>
                  </a:cubicBezTo>
                  <a:cubicBezTo>
                    <a:pt x="7" y="21"/>
                    <a:pt x="7" y="21"/>
                    <a:pt x="7" y="21"/>
                  </a:cubicBezTo>
                  <a:cubicBezTo>
                    <a:pt x="8" y="19"/>
                    <a:pt x="8" y="18"/>
                    <a:pt x="9" y="16"/>
                  </a:cubicBezTo>
                  <a:cubicBezTo>
                    <a:pt x="5" y="15"/>
                    <a:pt x="5" y="15"/>
                    <a:pt x="5" y="15"/>
                  </a:cubicBezTo>
                  <a:moveTo>
                    <a:pt x="308" y="14"/>
                  </a:moveTo>
                  <a:cubicBezTo>
                    <a:pt x="305" y="15"/>
                    <a:pt x="305" y="15"/>
                    <a:pt x="305" y="15"/>
                  </a:cubicBezTo>
                  <a:cubicBezTo>
                    <a:pt x="305" y="17"/>
                    <a:pt x="306" y="19"/>
                    <a:pt x="307" y="21"/>
                  </a:cubicBezTo>
                  <a:cubicBezTo>
                    <a:pt x="308" y="23"/>
                    <a:pt x="308" y="23"/>
                    <a:pt x="308" y="23"/>
                  </a:cubicBezTo>
                  <a:cubicBezTo>
                    <a:pt x="311" y="21"/>
                    <a:pt x="311" y="21"/>
                    <a:pt x="311" y="21"/>
                  </a:cubicBezTo>
                  <a:cubicBezTo>
                    <a:pt x="311" y="20"/>
                    <a:pt x="311" y="20"/>
                    <a:pt x="311" y="20"/>
                  </a:cubicBezTo>
                  <a:cubicBezTo>
                    <a:pt x="310" y="18"/>
                    <a:pt x="309" y="16"/>
                    <a:pt x="308" y="14"/>
                  </a:cubicBezTo>
                  <a:moveTo>
                    <a:pt x="4" y="4"/>
                  </a:moveTo>
                  <a:cubicBezTo>
                    <a:pt x="5" y="6"/>
                    <a:pt x="6" y="7"/>
                    <a:pt x="6" y="8"/>
                  </a:cubicBezTo>
                  <a:cubicBezTo>
                    <a:pt x="10" y="7"/>
                    <a:pt x="10" y="7"/>
                    <a:pt x="10" y="7"/>
                  </a:cubicBezTo>
                  <a:cubicBezTo>
                    <a:pt x="10" y="7"/>
                    <a:pt x="9" y="6"/>
                    <a:pt x="9" y="6"/>
                  </a:cubicBezTo>
                  <a:cubicBezTo>
                    <a:pt x="7" y="6"/>
                    <a:pt x="6" y="5"/>
                    <a:pt x="4" y="4"/>
                  </a:cubicBezTo>
                  <a:cubicBezTo>
                    <a:pt x="4" y="4"/>
                    <a:pt x="4" y="4"/>
                    <a:pt x="4" y="4"/>
                  </a:cubicBezTo>
                  <a:moveTo>
                    <a:pt x="309" y="0"/>
                  </a:moveTo>
                  <a:cubicBezTo>
                    <a:pt x="307" y="2"/>
                    <a:pt x="305" y="4"/>
                    <a:pt x="305" y="7"/>
                  </a:cubicBezTo>
                  <a:cubicBezTo>
                    <a:pt x="308" y="8"/>
                    <a:pt x="308" y="8"/>
                    <a:pt x="308" y="8"/>
                  </a:cubicBezTo>
                  <a:cubicBezTo>
                    <a:pt x="309" y="6"/>
                    <a:pt x="310" y="4"/>
                    <a:pt x="312" y="2"/>
                  </a:cubicBezTo>
                  <a:cubicBezTo>
                    <a:pt x="309" y="0"/>
                    <a:pt x="309" y="0"/>
                    <a:pt x="309" y="0"/>
                  </a:cubicBezTo>
                </a:path>
              </a:pathLst>
            </a:custGeom>
            <a:solidFill>
              <a:srgbClr val="C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7" name="Freeform 359"/>
            <p:cNvSpPr>
              <a:spLocks noEditPoints="1"/>
            </p:cNvSpPr>
            <p:nvPr/>
          </p:nvSpPr>
          <p:spPr bwMode="auto">
            <a:xfrm>
              <a:off x="4191000" y="4395788"/>
              <a:ext cx="3824288" cy="1808163"/>
            </a:xfrm>
            <a:custGeom>
              <a:avLst/>
              <a:gdLst>
                <a:gd name="T0" fmla="*/ 145 w 271"/>
                <a:gd name="T1" fmla="*/ 124 h 128"/>
                <a:gd name="T2" fmla="*/ 154 w 271"/>
                <a:gd name="T3" fmla="*/ 128 h 128"/>
                <a:gd name="T4" fmla="*/ 161 w 271"/>
                <a:gd name="T5" fmla="*/ 125 h 128"/>
                <a:gd name="T6" fmla="*/ 154 w 271"/>
                <a:gd name="T7" fmla="*/ 121 h 128"/>
                <a:gd name="T8" fmla="*/ 110 w 271"/>
                <a:gd name="T9" fmla="*/ 125 h 128"/>
                <a:gd name="T10" fmla="*/ 116 w 271"/>
                <a:gd name="T11" fmla="*/ 128 h 128"/>
                <a:gd name="T12" fmla="*/ 129 w 271"/>
                <a:gd name="T13" fmla="*/ 120 h 128"/>
                <a:gd name="T14" fmla="*/ 124 w 271"/>
                <a:gd name="T15" fmla="*/ 121 h 128"/>
                <a:gd name="T16" fmla="*/ 120 w 271"/>
                <a:gd name="T17" fmla="*/ 118 h 128"/>
                <a:gd name="T18" fmla="*/ 10 w 271"/>
                <a:gd name="T19" fmla="*/ 38 h 128"/>
                <a:gd name="T20" fmla="*/ 18 w 271"/>
                <a:gd name="T21" fmla="*/ 65 h 128"/>
                <a:gd name="T22" fmla="*/ 44 w 271"/>
                <a:gd name="T23" fmla="*/ 95 h 128"/>
                <a:gd name="T24" fmla="*/ 73 w 271"/>
                <a:gd name="T25" fmla="*/ 113 h 128"/>
                <a:gd name="T26" fmla="*/ 86 w 271"/>
                <a:gd name="T27" fmla="*/ 109 h 128"/>
                <a:gd name="T28" fmla="*/ 16 w 271"/>
                <a:gd name="T29" fmla="*/ 40 h 128"/>
                <a:gd name="T30" fmla="*/ 25 w 271"/>
                <a:gd name="T31" fmla="*/ 31 h 128"/>
                <a:gd name="T32" fmla="*/ 33 w 271"/>
                <a:gd name="T33" fmla="*/ 41 h 128"/>
                <a:gd name="T34" fmla="*/ 27 w 271"/>
                <a:gd name="T35" fmla="*/ 44 h 128"/>
                <a:gd name="T36" fmla="*/ 86 w 271"/>
                <a:gd name="T37" fmla="*/ 105 h 128"/>
                <a:gd name="T38" fmla="*/ 95 w 271"/>
                <a:gd name="T39" fmla="*/ 97 h 128"/>
                <a:gd name="T40" fmla="*/ 103 w 271"/>
                <a:gd name="T41" fmla="*/ 104 h 128"/>
                <a:gd name="T42" fmla="*/ 104 w 271"/>
                <a:gd name="T43" fmla="*/ 111 h 128"/>
                <a:gd name="T44" fmla="*/ 119 w 271"/>
                <a:gd name="T45" fmla="*/ 108 h 128"/>
                <a:gd name="T46" fmla="*/ 119 w 271"/>
                <a:gd name="T47" fmla="*/ 106 h 128"/>
                <a:gd name="T48" fmla="*/ 104 w 271"/>
                <a:gd name="T49" fmla="*/ 95 h 128"/>
                <a:gd name="T50" fmla="*/ 96 w 271"/>
                <a:gd name="T51" fmla="*/ 96 h 128"/>
                <a:gd name="T52" fmla="*/ 86 w 271"/>
                <a:gd name="T53" fmla="*/ 96 h 128"/>
                <a:gd name="T54" fmla="*/ 58 w 271"/>
                <a:gd name="T55" fmla="*/ 78 h 128"/>
                <a:gd name="T56" fmla="*/ 54 w 271"/>
                <a:gd name="T57" fmla="*/ 70 h 128"/>
                <a:gd name="T58" fmla="*/ 53 w 271"/>
                <a:gd name="T59" fmla="*/ 63 h 128"/>
                <a:gd name="T60" fmla="*/ 36 w 271"/>
                <a:gd name="T61" fmla="*/ 53 h 128"/>
                <a:gd name="T62" fmla="*/ 34 w 271"/>
                <a:gd name="T63" fmla="*/ 33 h 128"/>
                <a:gd name="T64" fmla="*/ 264 w 271"/>
                <a:gd name="T65" fmla="*/ 9 h 128"/>
                <a:gd name="T66" fmla="*/ 263 w 271"/>
                <a:gd name="T67" fmla="*/ 11 h 128"/>
                <a:gd name="T68" fmla="*/ 185 w 271"/>
                <a:gd name="T69" fmla="*/ 109 h 128"/>
                <a:gd name="T70" fmla="*/ 178 w 271"/>
                <a:gd name="T71" fmla="*/ 115 h 128"/>
                <a:gd name="T72" fmla="*/ 190 w 271"/>
                <a:gd name="T73" fmla="*/ 117 h 128"/>
                <a:gd name="T74" fmla="*/ 206 w 271"/>
                <a:gd name="T75" fmla="*/ 99 h 128"/>
                <a:gd name="T76" fmla="*/ 234 w 271"/>
                <a:gd name="T77" fmla="*/ 75 h 128"/>
                <a:gd name="T78" fmla="*/ 254 w 271"/>
                <a:gd name="T79" fmla="*/ 44 h 128"/>
                <a:gd name="T80" fmla="*/ 264 w 271"/>
                <a:gd name="T81" fmla="*/ 9 h 128"/>
                <a:gd name="T82" fmla="*/ 13 w 271"/>
                <a:gd name="T83" fmla="*/ 19 h 128"/>
                <a:gd name="T84" fmla="*/ 21 w 271"/>
                <a:gd name="T85" fmla="*/ 12 h 128"/>
                <a:gd name="T86" fmla="*/ 17 w 271"/>
                <a:gd name="T87" fmla="*/ 9 h 128"/>
                <a:gd name="T88" fmla="*/ 11 w 271"/>
                <a:gd name="T89" fmla="*/ 9 h 128"/>
                <a:gd name="T90" fmla="*/ 6 w 271"/>
                <a:gd name="T91" fmla="*/ 8 h 128"/>
                <a:gd name="T92" fmla="*/ 2 w 271"/>
                <a:gd name="T93" fmla="*/ 27 h 128"/>
                <a:gd name="T94" fmla="*/ 9 w 271"/>
                <a:gd name="T95" fmla="*/ 20 h 128"/>
                <a:gd name="T96" fmla="*/ 6 w 271"/>
                <a:gd name="T97" fmla="*/ 8 h 128"/>
                <a:gd name="T98" fmla="*/ 246 w 271"/>
                <a:gd name="T99" fmla="*/ 0 h 128"/>
                <a:gd name="T100" fmla="*/ 247 w 271"/>
                <a:gd name="T101" fmla="*/ 23 h 128"/>
                <a:gd name="T102" fmla="*/ 234 w 271"/>
                <a:gd name="T103" fmla="*/ 53 h 128"/>
                <a:gd name="T104" fmla="*/ 212 w 271"/>
                <a:gd name="T105" fmla="*/ 78 h 128"/>
                <a:gd name="T106" fmla="*/ 184 w 271"/>
                <a:gd name="T107" fmla="*/ 96 h 128"/>
                <a:gd name="T108" fmla="*/ 174 w 271"/>
                <a:gd name="T109" fmla="*/ 96 h 128"/>
                <a:gd name="T110" fmla="*/ 166 w 271"/>
                <a:gd name="T111" fmla="*/ 95 h 128"/>
                <a:gd name="T112" fmla="*/ 160 w 271"/>
                <a:gd name="T113" fmla="*/ 104 h 128"/>
                <a:gd name="T114" fmla="*/ 178 w 271"/>
                <a:gd name="T115" fmla="*/ 100 h 128"/>
                <a:gd name="T116" fmla="*/ 185 w 271"/>
                <a:gd name="T117" fmla="*/ 104 h 128"/>
                <a:gd name="T118" fmla="*/ 258 w 271"/>
                <a:gd name="T119" fmla="*/ 13 h 128"/>
                <a:gd name="T120" fmla="*/ 247 w 271"/>
                <a:gd name="T1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1" h="128">
                  <a:moveTo>
                    <a:pt x="154" y="121"/>
                  </a:moveTo>
                  <a:cubicBezTo>
                    <a:pt x="151" y="121"/>
                    <a:pt x="148" y="123"/>
                    <a:pt x="145" y="124"/>
                  </a:cubicBezTo>
                  <a:cubicBezTo>
                    <a:pt x="145" y="124"/>
                    <a:pt x="145" y="124"/>
                    <a:pt x="145" y="124"/>
                  </a:cubicBezTo>
                  <a:cubicBezTo>
                    <a:pt x="148" y="126"/>
                    <a:pt x="151" y="128"/>
                    <a:pt x="154" y="128"/>
                  </a:cubicBezTo>
                  <a:cubicBezTo>
                    <a:pt x="154" y="128"/>
                    <a:pt x="155" y="128"/>
                    <a:pt x="155" y="128"/>
                  </a:cubicBezTo>
                  <a:cubicBezTo>
                    <a:pt x="157" y="127"/>
                    <a:pt x="159" y="126"/>
                    <a:pt x="161" y="125"/>
                  </a:cubicBezTo>
                  <a:cubicBezTo>
                    <a:pt x="160" y="124"/>
                    <a:pt x="159" y="123"/>
                    <a:pt x="157" y="122"/>
                  </a:cubicBezTo>
                  <a:cubicBezTo>
                    <a:pt x="156" y="122"/>
                    <a:pt x="155" y="121"/>
                    <a:pt x="154" y="121"/>
                  </a:cubicBezTo>
                  <a:moveTo>
                    <a:pt x="107" y="116"/>
                  </a:moveTo>
                  <a:cubicBezTo>
                    <a:pt x="109" y="119"/>
                    <a:pt x="109" y="122"/>
                    <a:pt x="110" y="125"/>
                  </a:cubicBezTo>
                  <a:cubicBezTo>
                    <a:pt x="111" y="126"/>
                    <a:pt x="113" y="128"/>
                    <a:pt x="115" y="128"/>
                  </a:cubicBezTo>
                  <a:cubicBezTo>
                    <a:pt x="115" y="128"/>
                    <a:pt x="116" y="128"/>
                    <a:pt x="116" y="128"/>
                  </a:cubicBezTo>
                  <a:cubicBezTo>
                    <a:pt x="121" y="128"/>
                    <a:pt x="127" y="122"/>
                    <a:pt x="133" y="121"/>
                  </a:cubicBezTo>
                  <a:cubicBezTo>
                    <a:pt x="132" y="120"/>
                    <a:pt x="130" y="120"/>
                    <a:pt x="129" y="120"/>
                  </a:cubicBezTo>
                  <a:cubicBezTo>
                    <a:pt x="128" y="120"/>
                    <a:pt x="127" y="120"/>
                    <a:pt x="125" y="120"/>
                  </a:cubicBezTo>
                  <a:cubicBezTo>
                    <a:pt x="125" y="121"/>
                    <a:pt x="124" y="121"/>
                    <a:pt x="124" y="121"/>
                  </a:cubicBezTo>
                  <a:cubicBezTo>
                    <a:pt x="122" y="121"/>
                    <a:pt x="120" y="120"/>
                    <a:pt x="120" y="119"/>
                  </a:cubicBezTo>
                  <a:cubicBezTo>
                    <a:pt x="120" y="119"/>
                    <a:pt x="120" y="118"/>
                    <a:pt x="120" y="118"/>
                  </a:cubicBezTo>
                  <a:cubicBezTo>
                    <a:pt x="116" y="118"/>
                    <a:pt x="111" y="117"/>
                    <a:pt x="107" y="116"/>
                  </a:cubicBezTo>
                  <a:moveTo>
                    <a:pt x="10" y="38"/>
                  </a:moveTo>
                  <a:cubicBezTo>
                    <a:pt x="13" y="40"/>
                    <a:pt x="15" y="42"/>
                    <a:pt x="16" y="44"/>
                  </a:cubicBezTo>
                  <a:cubicBezTo>
                    <a:pt x="19" y="50"/>
                    <a:pt x="14" y="60"/>
                    <a:pt x="18" y="65"/>
                  </a:cubicBezTo>
                  <a:cubicBezTo>
                    <a:pt x="21" y="70"/>
                    <a:pt x="32" y="70"/>
                    <a:pt x="36" y="75"/>
                  </a:cubicBezTo>
                  <a:cubicBezTo>
                    <a:pt x="40" y="80"/>
                    <a:pt x="39" y="91"/>
                    <a:pt x="44" y="95"/>
                  </a:cubicBezTo>
                  <a:cubicBezTo>
                    <a:pt x="48" y="99"/>
                    <a:pt x="59" y="96"/>
                    <a:pt x="64" y="99"/>
                  </a:cubicBezTo>
                  <a:cubicBezTo>
                    <a:pt x="68" y="102"/>
                    <a:pt x="70" y="109"/>
                    <a:pt x="73" y="113"/>
                  </a:cubicBezTo>
                  <a:cubicBezTo>
                    <a:pt x="75" y="113"/>
                    <a:pt x="76" y="112"/>
                    <a:pt x="79" y="112"/>
                  </a:cubicBezTo>
                  <a:cubicBezTo>
                    <a:pt x="82" y="111"/>
                    <a:pt x="85" y="111"/>
                    <a:pt x="86" y="109"/>
                  </a:cubicBezTo>
                  <a:cubicBezTo>
                    <a:pt x="70" y="103"/>
                    <a:pt x="56" y="93"/>
                    <a:pt x="43" y="81"/>
                  </a:cubicBezTo>
                  <a:cubicBezTo>
                    <a:pt x="31" y="69"/>
                    <a:pt x="22" y="55"/>
                    <a:pt x="16" y="40"/>
                  </a:cubicBezTo>
                  <a:cubicBezTo>
                    <a:pt x="14" y="39"/>
                    <a:pt x="12" y="38"/>
                    <a:pt x="10" y="38"/>
                  </a:cubicBezTo>
                  <a:moveTo>
                    <a:pt x="25" y="31"/>
                  </a:moveTo>
                  <a:cubicBezTo>
                    <a:pt x="23" y="34"/>
                    <a:pt x="26" y="34"/>
                    <a:pt x="27" y="35"/>
                  </a:cubicBezTo>
                  <a:cubicBezTo>
                    <a:pt x="31" y="36"/>
                    <a:pt x="32" y="39"/>
                    <a:pt x="33" y="41"/>
                  </a:cubicBezTo>
                  <a:cubicBezTo>
                    <a:pt x="33" y="43"/>
                    <a:pt x="31" y="44"/>
                    <a:pt x="29" y="44"/>
                  </a:cubicBezTo>
                  <a:cubicBezTo>
                    <a:pt x="28" y="44"/>
                    <a:pt x="27" y="44"/>
                    <a:pt x="27" y="44"/>
                  </a:cubicBezTo>
                  <a:cubicBezTo>
                    <a:pt x="25" y="43"/>
                    <a:pt x="23" y="42"/>
                    <a:pt x="21" y="42"/>
                  </a:cubicBezTo>
                  <a:cubicBezTo>
                    <a:pt x="34" y="70"/>
                    <a:pt x="57" y="93"/>
                    <a:pt x="86" y="105"/>
                  </a:cubicBezTo>
                  <a:cubicBezTo>
                    <a:pt x="85" y="100"/>
                    <a:pt x="87" y="99"/>
                    <a:pt x="93" y="97"/>
                  </a:cubicBezTo>
                  <a:cubicBezTo>
                    <a:pt x="93" y="97"/>
                    <a:pt x="94" y="97"/>
                    <a:pt x="95" y="97"/>
                  </a:cubicBezTo>
                  <a:cubicBezTo>
                    <a:pt x="97" y="97"/>
                    <a:pt x="98" y="97"/>
                    <a:pt x="98" y="98"/>
                  </a:cubicBezTo>
                  <a:cubicBezTo>
                    <a:pt x="97" y="101"/>
                    <a:pt x="99" y="103"/>
                    <a:pt x="103" y="104"/>
                  </a:cubicBezTo>
                  <a:cubicBezTo>
                    <a:pt x="106" y="106"/>
                    <a:pt x="105" y="108"/>
                    <a:pt x="104" y="110"/>
                  </a:cubicBezTo>
                  <a:cubicBezTo>
                    <a:pt x="104" y="110"/>
                    <a:pt x="104" y="111"/>
                    <a:pt x="104" y="111"/>
                  </a:cubicBezTo>
                  <a:cubicBezTo>
                    <a:pt x="109" y="112"/>
                    <a:pt x="114" y="113"/>
                    <a:pt x="118" y="114"/>
                  </a:cubicBezTo>
                  <a:cubicBezTo>
                    <a:pt x="118" y="112"/>
                    <a:pt x="118" y="110"/>
                    <a:pt x="119" y="108"/>
                  </a:cubicBezTo>
                  <a:cubicBezTo>
                    <a:pt x="119" y="107"/>
                    <a:pt x="120" y="106"/>
                    <a:pt x="120" y="105"/>
                  </a:cubicBezTo>
                  <a:cubicBezTo>
                    <a:pt x="120" y="106"/>
                    <a:pt x="120" y="106"/>
                    <a:pt x="119" y="106"/>
                  </a:cubicBezTo>
                  <a:cubicBezTo>
                    <a:pt x="119" y="106"/>
                    <a:pt x="119" y="106"/>
                    <a:pt x="118" y="106"/>
                  </a:cubicBezTo>
                  <a:cubicBezTo>
                    <a:pt x="113" y="105"/>
                    <a:pt x="109" y="96"/>
                    <a:pt x="104" y="95"/>
                  </a:cubicBezTo>
                  <a:cubicBezTo>
                    <a:pt x="103" y="95"/>
                    <a:pt x="103" y="94"/>
                    <a:pt x="102" y="94"/>
                  </a:cubicBezTo>
                  <a:cubicBezTo>
                    <a:pt x="100" y="94"/>
                    <a:pt x="98" y="95"/>
                    <a:pt x="96" y="96"/>
                  </a:cubicBezTo>
                  <a:cubicBezTo>
                    <a:pt x="93" y="96"/>
                    <a:pt x="91" y="97"/>
                    <a:pt x="89" y="97"/>
                  </a:cubicBezTo>
                  <a:cubicBezTo>
                    <a:pt x="88" y="97"/>
                    <a:pt x="87" y="97"/>
                    <a:pt x="86" y="96"/>
                  </a:cubicBezTo>
                  <a:cubicBezTo>
                    <a:pt x="81" y="94"/>
                    <a:pt x="80" y="85"/>
                    <a:pt x="76" y="82"/>
                  </a:cubicBezTo>
                  <a:cubicBezTo>
                    <a:pt x="71" y="79"/>
                    <a:pt x="62" y="82"/>
                    <a:pt x="58" y="78"/>
                  </a:cubicBezTo>
                  <a:cubicBezTo>
                    <a:pt x="56" y="77"/>
                    <a:pt x="56" y="74"/>
                    <a:pt x="55" y="71"/>
                  </a:cubicBezTo>
                  <a:cubicBezTo>
                    <a:pt x="55" y="71"/>
                    <a:pt x="54" y="71"/>
                    <a:pt x="54" y="70"/>
                  </a:cubicBezTo>
                  <a:cubicBezTo>
                    <a:pt x="52" y="69"/>
                    <a:pt x="52" y="67"/>
                    <a:pt x="53" y="65"/>
                  </a:cubicBezTo>
                  <a:cubicBezTo>
                    <a:pt x="53" y="64"/>
                    <a:pt x="53" y="63"/>
                    <a:pt x="53" y="63"/>
                  </a:cubicBezTo>
                  <a:cubicBezTo>
                    <a:pt x="53" y="62"/>
                    <a:pt x="53" y="62"/>
                    <a:pt x="52" y="61"/>
                  </a:cubicBezTo>
                  <a:cubicBezTo>
                    <a:pt x="49" y="57"/>
                    <a:pt x="39" y="57"/>
                    <a:pt x="36" y="53"/>
                  </a:cubicBezTo>
                  <a:cubicBezTo>
                    <a:pt x="34" y="48"/>
                    <a:pt x="38" y="40"/>
                    <a:pt x="35" y="35"/>
                  </a:cubicBezTo>
                  <a:cubicBezTo>
                    <a:pt x="35" y="34"/>
                    <a:pt x="34" y="34"/>
                    <a:pt x="34" y="33"/>
                  </a:cubicBezTo>
                  <a:cubicBezTo>
                    <a:pt x="31" y="32"/>
                    <a:pt x="28" y="32"/>
                    <a:pt x="25" y="31"/>
                  </a:cubicBezTo>
                  <a:moveTo>
                    <a:pt x="264" y="9"/>
                  </a:moveTo>
                  <a:cubicBezTo>
                    <a:pt x="264" y="10"/>
                    <a:pt x="264" y="10"/>
                    <a:pt x="263" y="10"/>
                  </a:cubicBezTo>
                  <a:cubicBezTo>
                    <a:pt x="263" y="10"/>
                    <a:pt x="263" y="11"/>
                    <a:pt x="263" y="11"/>
                  </a:cubicBezTo>
                  <a:cubicBezTo>
                    <a:pt x="258" y="37"/>
                    <a:pt x="246" y="62"/>
                    <a:pt x="227" y="81"/>
                  </a:cubicBezTo>
                  <a:cubicBezTo>
                    <a:pt x="214" y="93"/>
                    <a:pt x="200" y="103"/>
                    <a:pt x="185" y="109"/>
                  </a:cubicBezTo>
                  <a:cubicBezTo>
                    <a:pt x="184" y="110"/>
                    <a:pt x="183" y="111"/>
                    <a:pt x="181" y="112"/>
                  </a:cubicBezTo>
                  <a:cubicBezTo>
                    <a:pt x="180" y="112"/>
                    <a:pt x="179" y="114"/>
                    <a:pt x="178" y="115"/>
                  </a:cubicBezTo>
                  <a:cubicBezTo>
                    <a:pt x="180" y="115"/>
                    <a:pt x="181" y="116"/>
                    <a:pt x="182" y="116"/>
                  </a:cubicBezTo>
                  <a:cubicBezTo>
                    <a:pt x="185" y="117"/>
                    <a:pt x="187" y="117"/>
                    <a:pt x="190" y="117"/>
                  </a:cubicBezTo>
                  <a:cubicBezTo>
                    <a:pt x="191" y="117"/>
                    <a:pt x="192" y="117"/>
                    <a:pt x="193" y="117"/>
                  </a:cubicBezTo>
                  <a:cubicBezTo>
                    <a:pt x="199" y="114"/>
                    <a:pt x="200" y="103"/>
                    <a:pt x="206" y="99"/>
                  </a:cubicBezTo>
                  <a:cubicBezTo>
                    <a:pt x="211" y="96"/>
                    <a:pt x="222" y="99"/>
                    <a:pt x="226" y="95"/>
                  </a:cubicBezTo>
                  <a:cubicBezTo>
                    <a:pt x="231" y="91"/>
                    <a:pt x="230" y="80"/>
                    <a:pt x="234" y="75"/>
                  </a:cubicBezTo>
                  <a:cubicBezTo>
                    <a:pt x="238" y="70"/>
                    <a:pt x="249" y="70"/>
                    <a:pt x="252" y="65"/>
                  </a:cubicBezTo>
                  <a:cubicBezTo>
                    <a:pt x="256" y="60"/>
                    <a:pt x="251" y="50"/>
                    <a:pt x="254" y="44"/>
                  </a:cubicBezTo>
                  <a:cubicBezTo>
                    <a:pt x="257" y="38"/>
                    <a:pt x="267" y="35"/>
                    <a:pt x="269" y="29"/>
                  </a:cubicBezTo>
                  <a:cubicBezTo>
                    <a:pt x="271" y="23"/>
                    <a:pt x="264" y="16"/>
                    <a:pt x="264" y="9"/>
                  </a:cubicBezTo>
                  <a:moveTo>
                    <a:pt x="11" y="9"/>
                  </a:moveTo>
                  <a:cubicBezTo>
                    <a:pt x="12" y="12"/>
                    <a:pt x="13" y="16"/>
                    <a:pt x="13" y="19"/>
                  </a:cubicBezTo>
                  <a:cubicBezTo>
                    <a:pt x="14" y="19"/>
                    <a:pt x="14" y="19"/>
                    <a:pt x="14" y="19"/>
                  </a:cubicBezTo>
                  <a:cubicBezTo>
                    <a:pt x="21" y="18"/>
                    <a:pt x="21" y="15"/>
                    <a:pt x="21" y="12"/>
                  </a:cubicBezTo>
                  <a:cubicBezTo>
                    <a:pt x="21" y="11"/>
                    <a:pt x="20" y="9"/>
                    <a:pt x="17" y="9"/>
                  </a:cubicBezTo>
                  <a:cubicBezTo>
                    <a:pt x="17" y="9"/>
                    <a:pt x="17" y="9"/>
                    <a:pt x="17" y="9"/>
                  </a:cubicBezTo>
                  <a:cubicBezTo>
                    <a:pt x="16" y="9"/>
                    <a:pt x="16" y="9"/>
                    <a:pt x="15" y="9"/>
                  </a:cubicBezTo>
                  <a:cubicBezTo>
                    <a:pt x="14" y="9"/>
                    <a:pt x="13" y="9"/>
                    <a:pt x="11" y="9"/>
                  </a:cubicBezTo>
                  <a:moveTo>
                    <a:pt x="6" y="8"/>
                  </a:moveTo>
                  <a:cubicBezTo>
                    <a:pt x="6" y="8"/>
                    <a:pt x="6" y="8"/>
                    <a:pt x="6" y="8"/>
                  </a:cubicBezTo>
                  <a:cubicBezTo>
                    <a:pt x="7" y="14"/>
                    <a:pt x="0" y="22"/>
                    <a:pt x="1" y="28"/>
                  </a:cubicBezTo>
                  <a:cubicBezTo>
                    <a:pt x="1" y="27"/>
                    <a:pt x="2" y="27"/>
                    <a:pt x="2" y="27"/>
                  </a:cubicBezTo>
                  <a:cubicBezTo>
                    <a:pt x="5" y="26"/>
                    <a:pt x="6" y="25"/>
                    <a:pt x="7" y="23"/>
                  </a:cubicBezTo>
                  <a:cubicBezTo>
                    <a:pt x="7" y="22"/>
                    <a:pt x="8" y="21"/>
                    <a:pt x="9" y="20"/>
                  </a:cubicBezTo>
                  <a:cubicBezTo>
                    <a:pt x="8" y="16"/>
                    <a:pt x="7" y="12"/>
                    <a:pt x="7" y="8"/>
                  </a:cubicBezTo>
                  <a:cubicBezTo>
                    <a:pt x="7" y="8"/>
                    <a:pt x="7" y="8"/>
                    <a:pt x="6" y="8"/>
                  </a:cubicBezTo>
                  <a:cubicBezTo>
                    <a:pt x="6" y="8"/>
                    <a:pt x="6" y="8"/>
                    <a:pt x="6" y="8"/>
                  </a:cubicBezTo>
                  <a:moveTo>
                    <a:pt x="246" y="0"/>
                  </a:moveTo>
                  <a:cubicBezTo>
                    <a:pt x="245" y="2"/>
                    <a:pt x="244" y="3"/>
                    <a:pt x="244" y="5"/>
                  </a:cubicBezTo>
                  <a:cubicBezTo>
                    <a:pt x="243" y="11"/>
                    <a:pt x="249" y="17"/>
                    <a:pt x="247" y="23"/>
                  </a:cubicBezTo>
                  <a:cubicBezTo>
                    <a:pt x="246" y="28"/>
                    <a:pt x="237" y="30"/>
                    <a:pt x="235" y="35"/>
                  </a:cubicBezTo>
                  <a:cubicBezTo>
                    <a:pt x="232" y="40"/>
                    <a:pt x="236" y="48"/>
                    <a:pt x="234" y="53"/>
                  </a:cubicBezTo>
                  <a:cubicBezTo>
                    <a:pt x="231" y="57"/>
                    <a:pt x="221" y="57"/>
                    <a:pt x="218" y="61"/>
                  </a:cubicBezTo>
                  <a:cubicBezTo>
                    <a:pt x="214" y="65"/>
                    <a:pt x="216" y="75"/>
                    <a:pt x="212" y="78"/>
                  </a:cubicBezTo>
                  <a:cubicBezTo>
                    <a:pt x="208" y="82"/>
                    <a:pt x="199" y="79"/>
                    <a:pt x="194" y="82"/>
                  </a:cubicBezTo>
                  <a:cubicBezTo>
                    <a:pt x="190" y="85"/>
                    <a:pt x="189" y="94"/>
                    <a:pt x="184" y="96"/>
                  </a:cubicBezTo>
                  <a:cubicBezTo>
                    <a:pt x="183" y="97"/>
                    <a:pt x="182" y="97"/>
                    <a:pt x="181" y="97"/>
                  </a:cubicBezTo>
                  <a:cubicBezTo>
                    <a:pt x="179" y="97"/>
                    <a:pt x="177" y="96"/>
                    <a:pt x="174" y="96"/>
                  </a:cubicBezTo>
                  <a:cubicBezTo>
                    <a:pt x="172" y="95"/>
                    <a:pt x="170" y="94"/>
                    <a:pt x="168" y="94"/>
                  </a:cubicBezTo>
                  <a:cubicBezTo>
                    <a:pt x="167" y="94"/>
                    <a:pt x="167" y="95"/>
                    <a:pt x="166" y="95"/>
                  </a:cubicBezTo>
                  <a:cubicBezTo>
                    <a:pt x="162" y="96"/>
                    <a:pt x="159" y="102"/>
                    <a:pt x="155" y="104"/>
                  </a:cubicBezTo>
                  <a:cubicBezTo>
                    <a:pt x="156" y="104"/>
                    <a:pt x="158" y="104"/>
                    <a:pt x="160" y="104"/>
                  </a:cubicBezTo>
                  <a:cubicBezTo>
                    <a:pt x="165" y="103"/>
                    <a:pt x="169" y="102"/>
                    <a:pt x="174" y="101"/>
                  </a:cubicBezTo>
                  <a:cubicBezTo>
                    <a:pt x="175" y="100"/>
                    <a:pt x="177" y="100"/>
                    <a:pt x="178" y="100"/>
                  </a:cubicBezTo>
                  <a:cubicBezTo>
                    <a:pt x="180" y="100"/>
                    <a:pt x="182" y="100"/>
                    <a:pt x="183" y="102"/>
                  </a:cubicBezTo>
                  <a:cubicBezTo>
                    <a:pt x="184" y="103"/>
                    <a:pt x="184" y="104"/>
                    <a:pt x="185" y="104"/>
                  </a:cubicBezTo>
                  <a:cubicBezTo>
                    <a:pt x="222" y="88"/>
                    <a:pt x="250" y="54"/>
                    <a:pt x="258" y="13"/>
                  </a:cubicBezTo>
                  <a:cubicBezTo>
                    <a:pt x="258" y="13"/>
                    <a:pt x="258" y="13"/>
                    <a:pt x="258" y="13"/>
                  </a:cubicBezTo>
                  <a:cubicBezTo>
                    <a:pt x="256" y="13"/>
                    <a:pt x="255" y="12"/>
                    <a:pt x="253" y="11"/>
                  </a:cubicBezTo>
                  <a:cubicBezTo>
                    <a:pt x="249" y="9"/>
                    <a:pt x="246" y="6"/>
                    <a:pt x="247" y="3"/>
                  </a:cubicBezTo>
                  <a:cubicBezTo>
                    <a:pt x="247" y="1"/>
                    <a:pt x="247" y="0"/>
                    <a:pt x="246" y="0"/>
                  </a:cubicBezTo>
                </a:path>
              </a:pathLst>
            </a:custGeom>
            <a:solidFill>
              <a:srgbClr val="DF3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9" name="Freeform 361"/>
            <p:cNvSpPr>
              <a:spLocks noEditPoints="1"/>
            </p:cNvSpPr>
            <p:nvPr/>
          </p:nvSpPr>
          <p:spPr bwMode="auto">
            <a:xfrm>
              <a:off x="4289425" y="4508501"/>
              <a:ext cx="3613150" cy="1554163"/>
            </a:xfrm>
            <a:custGeom>
              <a:avLst/>
              <a:gdLst>
                <a:gd name="T0" fmla="*/ 97 w 256"/>
                <a:gd name="T1" fmla="*/ 103 h 110"/>
                <a:gd name="T2" fmla="*/ 99 w 256"/>
                <a:gd name="T3" fmla="*/ 107 h 110"/>
                <a:gd name="T4" fmla="*/ 100 w 256"/>
                <a:gd name="T5" fmla="*/ 108 h 110"/>
                <a:gd name="T6" fmla="*/ 113 w 256"/>
                <a:gd name="T7" fmla="*/ 110 h 110"/>
                <a:gd name="T8" fmla="*/ 111 w 256"/>
                <a:gd name="T9" fmla="*/ 106 h 110"/>
                <a:gd name="T10" fmla="*/ 97 w 256"/>
                <a:gd name="T11" fmla="*/ 103 h 110"/>
                <a:gd name="T12" fmla="*/ 9 w 256"/>
                <a:gd name="T13" fmla="*/ 32 h 110"/>
                <a:gd name="T14" fmla="*/ 36 w 256"/>
                <a:gd name="T15" fmla="*/ 73 h 110"/>
                <a:gd name="T16" fmla="*/ 79 w 256"/>
                <a:gd name="T17" fmla="*/ 101 h 110"/>
                <a:gd name="T18" fmla="*/ 79 w 256"/>
                <a:gd name="T19" fmla="*/ 97 h 110"/>
                <a:gd name="T20" fmla="*/ 79 w 256"/>
                <a:gd name="T21" fmla="*/ 97 h 110"/>
                <a:gd name="T22" fmla="*/ 14 w 256"/>
                <a:gd name="T23" fmla="*/ 34 h 110"/>
                <a:gd name="T24" fmla="*/ 9 w 256"/>
                <a:gd name="T25" fmla="*/ 32 h 110"/>
                <a:gd name="T26" fmla="*/ 256 w 256"/>
                <a:gd name="T27" fmla="*/ 3 h 110"/>
                <a:gd name="T28" fmla="*/ 251 w 256"/>
                <a:gd name="T29" fmla="*/ 5 h 110"/>
                <a:gd name="T30" fmla="*/ 178 w 256"/>
                <a:gd name="T31" fmla="*/ 96 h 110"/>
                <a:gd name="T32" fmla="*/ 178 w 256"/>
                <a:gd name="T33" fmla="*/ 101 h 110"/>
                <a:gd name="T34" fmla="*/ 220 w 256"/>
                <a:gd name="T35" fmla="*/ 73 h 110"/>
                <a:gd name="T36" fmla="*/ 256 w 256"/>
                <a:gd name="T37" fmla="*/ 3 h 110"/>
                <a:gd name="T38" fmla="*/ 0 w 256"/>
                <a:gd name="T39" fmla="*/ 0 h 110"/>
                <a:gd name="T40" fmla="*/ 2 w 256"/>
                <a:gd name="T41" fmla="*/ 12 h 110"/>
                <a:gd name="T42" fmla="*/ 6 w 256"/>
                <a:gd name="T43" fmla="*/ 11 h 110"/>
                <a:gd name="T44" fmla="*/ 4 w 256"/>
                <a:gd name="T45" fmla="*/ 1 h 110"/>
                <a:gd name="T46" fmla="*/ 0 w 25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6" h="110">
                  <a:moveTo>
                    <a:pt x="97" y="103"/>
                  </a:moveTo>
                  <a:cubicBezTo>
                    <a:pt x="97" y="104"/>
                    <a:pt x="97" y="106"/>
                    <a:pt x="99" y="107"/>
                  </a:cubicBezTo>
                  <a:cubicBezTo>
                    <a:pt x="99" y="107"/>
                    <a:pt x="100" y="108"/>
                    <a:pt x="100" y="108"/>
                  </a:cubicBezTo>
                  <a:cubicBezTo>
                    <a:pt x="104" y="109"/>
                    <a:pt x="109" y="110"/>
                    <a:pt x="113" y="110"/>
                  </a:cubicBezTo>
                  <a:cubicBezTo>
                    <a:pt x="113" y="109"/>
                    <a:pt x="112" y="107"/>
                    <a:pt x="111" y="106"/>
                  </a:cubicBezTo>
                  <a:cubicBezTo>
                    <a:pt x="107" y="105"/>
                    <a:pt x="102" y="104"/>
                    <a:pt x="97" y="103"/>
                  </a:cubicBezTo>
                  <a:moveTo>
                    <a:pt x="9" y="32"/>
                  </a:moveTo>
                  <a:cubicBezTo>
                    <a:pt x="15" y="47"/>
                    <a:pt x="24" y="61"/>
                    <a:pt x="36" y="73"/>
                  </a:cubicBezTo>
                  <a:cubicBezTo>
                    <a:pt x="49" y="85"/>
                    <a:pt x="63" y="95"/>
                    <a:pt x="79" y="101"/>
                  </a:cubicBezTo>
                  <a:cubicBezTo>
                    <a:pt x="79" y="100"/>
                    <a:pt x="80" y="99"/>
                    <a:pt x="79" y="97"/>
                  </a:cubicBezTo>
                  <a:cubicBezTo>
                    <a:pt x="79" y="97"/>
                    <a:pt x="79" y="97"/>
                    <a:pt x="79" y="97"/>
                  </a:cubicBezTo>
                  <a:cubicBezTo>
                    <a:pt x="50" y="85"/>
                    <a:pt x="27" y="62"/>
                    <a:pt x="14" y="34"/>
                  </a:cubicBezTo>
                  <a:cubicBezTo>
                    <a:pt x="12" y="33"/>
                    <a:pt x="11" y="32"/>
                    <a:pt x="9" y="32"/>
                  </a:cubicBezTo>
                  <a:moveTo>
                    <a:pt x="256" y="3"/>
                  </a:moveTo>
                  <a:cubicBezTo>
                    <a:pt x="254" y="4"/>
                    <a:pt x="253" y="5"/>
                    <a:pt x="251" y="5"/>
                  </a:cubicBezTo>
                  <a:cubicBezTo>
                    <a:pt x="243" y="46"/>
                    <a:pt x="215" y="80"/>
                    <a:pt x="178" y="96"/>
                  </a:cubicBezTo>
                  <a:cubicBezTo>
                    <a:pt x="178" y="98"/>
                    <a:pt x="179" y="100"/>
                    <a:pt x="178" y="101"/>
                  </a:cubicBezTo>
                  <a:cubicBezTo>
                    <a:pt x="193" y="95"/>
                    <a:pt x="207" y="85"/>
                    <a:pt x="220" y="73"/>
                  </a:cubicBezTo>
                  <a:cubicBezTo>
                    <a:pt x="239" y="54"/>
                    <a:pt x="251" y="29"/>
                    <a:pt x="256" y="3"/>
                  </a:cubicBezTo>
                  <a:moveTo>
                    <a:pt x="0" y="0"/>
                  </a:moveTo>
                  <a:cubicBezTo>
                    <a:pt x="0" y="4"/>
                    <a:pt x="1" y="8"/>
                    <a:pt x="2" y="12"/>
                  </a:cubicBezTo>
                  <a:cubicBezTo>
                    <a:pt x="3" y="12"/>
                    <a:pt x="5" y="11"/>
                    <a:pt x="6" y="11"/>
                  </a:cubicBezTo>
                  <a:cubicBezTo>
                    <a:pt x="6" y="8"/>
                    <a:pt x="5" y="4"/>
                    <a:pt x="4" y="1"/>
                  </a:cubicBezTo>
                  <a:cubicBezTo>
                    <a:pt x="3" y="1"/>
                    <a:pt x="1" y="0"/>
                    <a:pt x="0" y="0"/>
                  </a:cubicBezTo>
                </a:path>
              </a:pathLst>
            </a:custGeom>
            <a:solidFill>
              <a:srgbClr val="E2D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0" name="Freeform 482"/>
            <p:cNvSpPr>
              <a:spLocks noEditPoints="1"/>
            </p:cNvSpPr>
            <p:nvPr/>
          </p:nvSpPr>
          <p:spPr bwMode="auto">
            <a:xfrm>
              <a:off x="5065713" y="5991226"/>
              <a:ext cx="733425" cy="593725"/>
            </a:xfrm>
            <a:custGeom>
              <a:avLst/>
              <a:gdLst>
                <a:gd name="T0" fmla="*/ 41 w 52"/>
                <a:gd name="T1" fmla="*/ 32 h 42"/>
                <a:gd name="T2" fmla="*/ 38 w 52"/>
                <a:gd name="T3" fmla="*/ 29 h 42"/>
                <a:gd name="T4" fmla="*/ 36 w 52"/>
                <a:gd name="T5" fmla="*/ 27 h 42"/>
                <a:gd name="T6" fmla="*/ 38 w 52"/>
                <a:gd name="T7" fmla="*/ 24 h 42"/>
                <a:gd name="T8" fmla="*/ 41 w 52"/>
                <a:gd name="T9" fmla="*/ 27 h 42"/>
                <a:gd name="T10" fmla="*/ 44 w 52"/>
                <a:gd name="T11" fmla="*/ 30 h 42"/>
                <a:gd name="T12" fmla="*/ 41 w 52"/>
                <a:gd name="T13" fmla="*/ 32 h 42"/>
                <a:gd name="T14" fmla="*/ 10 w 52"/>
                <a:gd name="T15" fmla="*/ 22 h 42"/>
                <a:gd name="T16" fmla="*/ 15 w 52"/>
                <a:gd name="T17" fmla="*/ 21 h 42"/>
                <a:gd name="T18" fmla="*/ 16 w 52"/>
                <a:gd name="T19" fmla="*/ 25 h 42"/>
                <a:gd name="T20" fmla="*/ 10 w 52"/>
                <a:gd name="T21" fmla="*/ 26 h 42"/>
                <a:gd name="T22" fmla="*/ 7 w 52"/>
                <a:gd name="T23" fmla="*/ 25 h 42"/>
                <a:gd name="T24" fmla="*/ 8 w 52"/>
                <a:gd name="T25" fmla="*/ 22 h 42"/>
                <a:gd name="T26" fmla="*/ 10 w 52"/>
                <a:gd name="T27" fmla="*/ 22 h 42"/>
                <a:gd name="T28" fmla="*/ 23 w 52"/>
                <a:gd name="T29" fmla="*/ 23 h 42"/>
                <a:gd name="T30" fmla="*/ 23 w 52"/>
                <a:gd name="T31" fmla="*/ 19 h 42"/>
                <a:gd name="T32" fmla="*/ 28 w 52"/>
                <a:gd name="T33" fmla="*/ 19 h 42"/>
                <a:gd name="T34" fmla="*/ 31 w 52"/>
                <a:gd name="T35" fmla="*/ 19 h 42"/>
                <a:gd name="T36" fmla="*/ 30 w 52"/>
                <a:gd name="T37" fmla="*/ 23 h 42"/>
                <a:gd name="T38" fmla="*/ 30 w 52"/>
                <a:gd name="T39" fmla="*/ 23 h 42"/>
                <a:gd name="T40" fmla="*/ 28 w 52"/>
                <a:gd name="T41" fmla="*/ 23 h 42"/>
                <a:gd name="T42" fmla="*/ 23 w 52"/>
                <a:gd name="T43" fmla="*/ 23 h 42"/>
                <a:gd name="T44" fmla="*/ 11 w 52"/>
                <a:gd name="T45" fmla="*/ 0 h 42"/>
                <a:gd name="T46" fmla="*/ 7 w 52"/>
                <a:gd name="T47" fmla="*/ 3 h 42"/>
                <a:gd name="T48" fmla="*/ 1 w 52"/>
                <a:gd name="T49" fmla="*/ 13 h 42"/>
                <a:gd name="T50" fmla="*/ 3 w 52"/>
                <a:gd name="T51" fmla="*/ 18 h 42"/>
                <a:gd name="T52" fmla="*/ 0 w 52"/>
                <a:gd name="T53" fmla="*/ 20 h 42"/>
                <a:gd name="T54" fmla="*/ 0 w 52"/>
                <a:gd name="T55" fmla="*/ 25 h 42"/>
                <a:gd name="T56" fmla="*/ 4 w 52"/>
                <a:gd name="T57" fmla="*/ 29 h 42"/>
                <a:gd name="T58" fmla="*/ 8 w 52"/>
                <a:gd name="T59" fmla="*/ 29 h 42"/>
                <a:gd name="T60" fmla="*/ 17 w 52"/>
                <a:gd name="T61" fmla="*/ 28 h 42"/>
                <a:gd name="T62" fmla="*/ 26 w 52"/>
                <a:gd name="T63" fmla="*/ 26 h 42"/>
                <a:gd name="T64" fmla="*/ 29 w 52"/>
                <a:gd name="T65" fmla="*/ 27 h 42"/>
                <a:gd name="T66" fmla="*/ 49 w 52"/>
                <a:gd name="T67" fmla="*/ 42 h 42"/>
                <a:gd name="T68" fmla="*/ 50 w 52"/>
                <a:gd name="T69" fmla="*/ 42 h 42"/>
                <a:gd name="T70" fmla="*/ 52 w 52"/>
                <a:gd name="T71" fmla="*/ 38 h 42"/>
                <a:gd name="T72" fmla="*/ 52 w 52"/>
                <a:gd name="T73" fmla="*/ 38 h 42"/>
                <a:gd name="T74" fmla="*/ 51 w 52"/>
                <a:gd name="T75" fmla="*/ 38 h 42"/>
                <a:gd name="T76" fmla="*/ 51 w 52"/>
                <a:gd name="T77" fmla="*/ 38 h 42"/>
                <a:gd name="T78" fmla="*/ 50 w 52"/>
                <a:gd name="T79" fmla="*/ 38 h 42"/>
                <a:gd name="T80" fmla="*/ 48 w 52"/>
                <a:gd name="T81" fmla="*/ 37 h 42"/>
                <a:gd name="T82" fmla="*/ 49 w 52"/>
                <a:gd name="T83" fmla="*/ 34 h 42"/>
                <a:gd name="T84" fmla="*/ 50 w 52"/>
                <a:gd name="T85" fmla="*/ 34 h 42"/>
                <a:gd name="T86" fmla="*/ 51 w 52"/>
                <a:gd name="T87" fmla="*/ 34 h 42"/>
                <a:gd name="T88" fmla="*/ 50 w 52"/>
                <a:gd name="T89" fmla="*/ 33 h 42"/>
                <a:gd name="T90" fmla="*/ 46 w 52"/>
                <a:gd name="T91" fmla="*/ 26 h 42"/>
                <a:gd name="T92" fmla="*/ 49 w 52"/>
                <a:gd name="T93" fmla="*/ 17 h 42"/>
                <a:gd name="T94" fmla="*/ 49 w 52"/>
                <a:gd name="T95" fmla="*/ 15 h 42"/>
                <a:gd name="T96" fmla="*/ 48 w 52"/>
                <a:gd name="T97" fmla="*/ 12 h 42"/>
                <a:gd name="T98" fmla="*/ 36 w 52"/>
                <a:gd name="T99" fmla="*/ 2 h 42"/>
                <a:gd name="T100" fmla="*/ 34 w 52"/>
                <a:gd name="T101" fmla="*/ 2 h 42"/>
                <a:gd name="T102" fmla="*/ 26 w 52"/>
                <a:gd name="T103" fmla="*/ 3 h 42"/>
                <a:gd name="T104" fmla="*/ 18 w 52"/>
                <a:gd name="T105" fmla="*/ 4 h 42"/>
                <a:gd name="T106" fmla="*/ 15 w 52"/>
                <a:gd name="T107" fmla="*/ 4 h 42"/>
                <a:gd name="T108" fmla="*/ 11 w 52"/>
                <a:gd name="T10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42">
                  <a:moveTo>
                    <a:pt x="41" y="32"/>
                  </a:moveTo>
                  <a:cubicBezTo>
                    <a:pt x="40" y="31"/>
                    <a:pt x="39" y="30"/>
                    <a:pt x="38" y="29"/>
                  </a:cubicBezTo>
                  <a:cubicBezTo>
                    <a:pt x="37" y="29"/>
                    <a:pt x="36" y="28"/>
                    <a:pt x="36" y="27"/>
                  </a:cubicBezTo>
                  <a:cubicBezTo>
                    <a:pt x="38" y="24"/>
                    <a:pt x="38" y="24"/>
                    <a:pt x="38" y="24"/>
                  </a:cubicBezTo>
                  <a:cubicBezTo>
                    <a:pt x="39" y="25"/>
                    <a:pt x="40" y="26"/>
                    <a:pt x="41" y="27"/>
                  </a:cubicBezTo>
                  <a:cubicBezTo>
                    <a:pt x="42" y="28"/>
                    <a:pt x="43" y="29"/>
                    <a:pt x="44" y="30"/>
                  </a:cubicBezTo>
                  <a:cubicBezTo>
                    <a:pt x="41" y="32"/>
                    <a:pt x="41" y="32"/>
                    <a:pt x="41" y="32"/>
                  </a:cubicBezTo>
                  <a:moveTo>
                    <a:pt x="10" y="22"/>
                  </a:moveTo>
                  <a:cubicBezTo>
                    <a:pt x="11" y="22"/>
                    <a:pt x="13" y="22"/>
                    <a:pt x="15" y="21"/>
                  </a:cubicBezTo>
                  <a:cubicBezTo>
                    <a:pt x="16" y="25"/>
                    <a:pt x="16" y="25"/>
                    <a:pt x="16" y="25"/>
                  </a:cubicBezTo>
                  <a:cubicBezTo>
                    <a:pt x="14" y="25"/>
                    <a:pt x="12" y="26"/>
                    <a:pt x="10" y="26"/>
                  </a:cubicBezTo>
                  <a:cubicBezTo>
                    <a:pt x="9" y="26"/>
                    <a:pt x="8" y="26"/>
                    <a:pt x="7" y="25"/>
                  </a:cubicBezTo>
                  <a:cubicBezTo>
                    <a:pt x="8" y="22"/>
                    <a:pt x="8" y="22"/>
                    <a:pt x="8" y="22"/>
                  </a:cubicBezTo>
                  <a:cubicBezTo>
                    <a:pt x="9" y="22"/>
                    <a:pt x="9" y="22"/>
                    <a:pt x="10" y="22"/>
                  </a:cubicBezTo>
                  <a:moveTo>
                    <a:pt x="23" y="23"/>
                  </a:moveTo>
                  <a:cubicBezTo>
                    <a:pt x="23" y="19"/>
                    <a:pt x="23" y="19"/>
                    <a:pt x="23" y="19"/>
                  </a:cubicBezTo>
                  <a:cubicBezTo>
                    <a:pt x="25" y="19"/>
                    <a:pt x="26" y="19"/>
                    <a:pt x="28" y="19"/>
                  </a:cubicBezTo>
                  <a:cubicBezTo>
                    <a:pt x="29" y="19"/>
                    <a:pt x="30" y="19"/>
                    <a:pt x="31" y="19"/>
                  </a:cubicBezTo>
                  <a:cubicBezTo>
                    <a:pt x="30" y="23"/>
                    <a:pt x="30" y="23"/>
                    <a:pt x="30" y="23"/>
                  </a:cubicBezTo>
                  <a:cubicBezTo>
                    <a:pt x="30" y="23"/>
                    <a:pt x="30" y="23"/>
                    <a:pt x="30" y="23"/>
                  </a:cubicBezTo>
                  <a:cubicBezTo>
                    <a:pt x="29" y="23"/>
                    <a:pt x="29" y="23"/>
                    <a:pt x="28" y="23"/>
                  </a:cubicBezTo>
                  <a:cubicBezTo>
                    <a:pt x="27" y="23"/>
                    <a:pt x="25" y="23"/>
                    <a:pt x="23" y="23"/>
                  </a:cubicBezTo>
                  <a:moveTo>
                    <a:pt x="11" y="0"/>
                  </a:moveTo>
                  <a:cubicBezTo>
                    <a:pt x="10" y="1"/>
                    <a:pt x="9" y="2"/>
                    <a:pt x="7" y="3"/>
                  </a:cubicBezTo>
                  <a:cubicBezTo>
                    <a:pt x="4" y="6"/>
                    <a:pt x="1" y="10"/>
                    <a:pt x="1" y="13"/>
                  </a:cubicBezTo>
                  <a:cubicBezTo>
                    <a:pt x="2" y="15"/>
                    <a:pt x="2" y="17"/>
                    <a:pt x="3" y="18"/>
                  </a:cubicBezTo>
                  <a:cubicBezTo>
                    <a:pt x="0" y="20"/>
                    <a:pt x="0" y="20"/>
                    <a:pt x="0" y="20"/>
                  </a:cubicBezTo>
                  <a:cubicBezTo>
                    <a:pt x="0" y="22"/>
                    <a:pt x="0" y="24"/>
                    <a:pt x="0" y="25"/>
                  </a:cubicBezTo>
                  <a:cubicBezTo>
                    <a:pt x="1" y="27"/>
                    <a:pt x="2" y="28"/>
                    <a:pt x="4" y="29"/>
                  </a:cubicBezTo>
                  <a:cubicBezTo>
                    <a:pt x="5" y="29"/>
                    <a:pt x="6" y="29"/>
                    <a:pt x="8" y="29"/>
                  </a:cubicBezTo>
                  <a:cubicBezTo>
                    <a:pt x="11" y="29"/>
                    <a:pt x="14" y="29"/>
                    <a:pt x="17" y="28"/>
                  </a:cubicBezTo>
                  <a:cubicBezTo>
                    <a:pt x="20" y="27"/>
                    <a:pt x="23" y="26"/>
                    <a:pt x="26" y="26"/>
                  </a:cubicBezTo>
                  <a:cubicBezTo>
                    <a:pt x="27" y="26"/>
                    <a:pt x="28" y="26"/>
                    <a:pt x="29" y="27"/>
                  </a:cubicBezTo>
                  <a:cubicBezTo>
                    <a:pt x="36" y="29"/>
                    <a:pt x="42" y="41"/>
                    <a:pt x="49" y="42"/>
                  </a:cubicBezTo>
                  <a:cubicBezTo>
                    <a:pt x="50" y="42"/>
                    <a:pt x="50" y="42"/>
                    <a:pt x="50" y="42"/>
                  </a:cubicBezTo>
                  <a:cubicBezTo>
                    <a:pt x="50" y="41"/>
                    <a:pt x="51" y="39"/>
                    <a:pt x="52" y="38"/>
                  </a:cubicBezTo>
                  <a:cubicBezTo>
                    <a:pt x="52" y="38"/>
                    <a:pt x="52" y="38"/>
                    <a:pt x="52" y="38"/>
                  </a:cubicBezTo>
                  <a:cubicBezTo>
                    <a:pt x="52" y="38"/>
                    <a:pt x="52" y="38"/>
                    <a:pt x="51" y="38"/>
                  </a:cubicBezTo>
                  <a:cubicBezTo>
                    <a:pt x="51" y="38"/>
                    <a:pt x="51" y="38"/>
                    <a:pt x="51" y="38"/>
                  </a:cubicBezTo>
                  <a:cubicBezTo>
                    <a:pt x="51" y="38"/>
                    <a:pt x="50" y="38"/>
                    <a:pt x="50" y="38"/>
                  </a:cubicBezTo>
                  <a:cubicBezTo>
                    <a:pt x="49" y="38"/>
                    <a:pt x="48" y="37"/>
                    <a:pt x="48" y="37"/>
                  </a:cubicBezTo>
                  <a:cubicBezTo>
                    <a:pt x="49" y="34"/>
                    <a:pt x="49" y="34"/>
                    <a:pt x="49" y="34"/>
                  </a:cubicBezTo>
                  <a:cubicBezTo>
                    <a:pt x="50" y="34"/>
                    <a:pt x="50" y="34"/>
                    <a:pt x="50" y="34"/>
                  </a:cubicBezTo>
                  <a:cubicBezTo>
                    <a:pt x="51" y="34"/>
                    <a:pt x="51" y="34"/>
                    <a:pt x="51" y="34"/>
                  </a:cubicBezTo>
                  <a:cubicBezTo>
                    <a:pt x="50" y="34"/>
                    <a:pt x="50" y="34"/>
                    <a:pt x="50" y="33"/>
                  </a:cubicBezTo>
                  <a:cubicBezTo>
                    <a:pt x="45" y="32"/>
                    <a:pt x="45" y="29"/>
                    <a:pt x="46" y="26"/>
                  </a:cubicBezTo>
                  <a:cubicBezTo>
                    <a:pt x="46" y="23"/>
                    <a:pt x="43" y="20"/>
                    <a:pt x="49" y="17"/>
                  </a:cubicBezTo>
                  <a:cubicBezTo>
                    <a:pt x="49" y="17"/>
                    <a:pt x="49" y="15"/>
                    <a:pt x="49" y="15"/>
                  </a:cubicBezTo>
                  <a:cubicBezTo>
                    <a:pt x="48" y="14"/>
                    <a:pt x="48" y="13"/>
                    <a:pt x="48" y="12"/>
                  </a:cubicBezTo>
                  <a:cubicBezTo>
                    <a:pt x="44" y="8"/>
                    <a:pt x="40" y="3"/>
                    <a:pt x="36" y="2"/>
                  </a:cubicBezTo>
                  <a:cubicBezTo>
                    <a:pt x="35" y="2"/>
                    <a:pt x="34" y="2"/>
                    <a:pt x="34" y="2"/>
                  </a:cubicBezTo>
                  <a:cubicBezTo>
                    <a:pt x="31" y="2"/>
                    <a:pt x="29" y="2"/>
                    <a:pt x="26" y="3"/>
                  </a:cubicBezTo>
                  <a:cubicBezTo>
                    <a:pt x="23" y="4"/>
                    <a:pt x="21" y="4"/>
                    <a:pt x="18" y="4"/>
                  </a:cubicBezTo>
                  <a:cubicBezTo>
                    <a:pt x="17" y="4"/>
                    <a:pt x="16" y="4"/>
                    <a:pt x="15" y="4"/>
                  </a:cubicBezTo>
                  <a:cubicBezTo>
                    <a:pt x="13" y="3"/>
                    <a:pt x="12" y="2"/>
                    <a:pt x="1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1" name="Freeform 483"/>
            <p:cNvSpPr>
              <a:spLocks noEditPoints="1"/>
            </p:cNvSpPr>
            <p:nvPr/>
          </p:nvSpPr>
          <p:spPr bwMode="auto">
            <a:xfrm>
              <a:off x="5065713" y="6175376"/>
              <a:ext cx="747713" cy="354013"/>
            </a:xfrm>
            <a:custGeom>
              <a:avLst/>
              <a:gdLst>
                <a:gd name="T0" fmla="*/ 49 w 53"/>
                <a:gd name="T1" fmla="*/ 21 h 25"/>
                <a:gd name="T2" fmla="*/ 48 w 53"/>
                <a:gd name="T3" fmla="*/ 24 h 25"/>
                <a:gd name="T4" fmla="*/ 50 w 53"/>
                <a:gd name="T5" fmla="*/ 25 h 25"/>
                <a:gd name="T6" fmla="*/ 51 w 53"/>
                <a:gd name="T7" fmla="*/ 25 h 25"/>
                <a:gd name="T8" fmla="*/ 51 w 53"/>
                <a:gd name="T9" fmla="*/ 25 h 25"/>
                <a:gd name="T10" fmla="*/ 52 w 53"/>
                <a:gd name="T11" fmla="*/ 25 h 25"/>
                <a:gd name="T12" fmla="*/ 51 w 53"/>
                <a:gd name="T13" fmla="*/ 21 h 25"/>
                <a:gd name="T14" fmla="*/ 50 w 53"/>
                <a:gd name="T15" fmla="*/ 21 h 25"/>
                <a:gd name="T16" fmla="*/ 49 w 53"/>
                <a:gd name="T17" fmla="*/ 21 h 25"/>
                <a:gd name="T18" fmla="*/ 38 w 53"/>
                <a:gd name="T19" fmla="*/ 11 h 25"/>
                <a:gd name="T20" fmla="*/ 36 w 53"/>
                <a:gd name="T21" fmla="*/ 14 h 25"/>
                <a:gd name="T22" fmla="*/ 38 w 53"/>
                <a:gd name="T23" fmla="*/ 16 h 25"/>
                <a:gd name="T24" fmla="*/ 41 w 53"/>
                <a:gd name="T25" fmla="*/ 19 h 25"/>
                <a:gd name="T26" fmla="*/ 44 w 53"/>
                <a:gd name="T27" fmla="*/ 17 h 25"/>
                <a:gd name="T28" fmla="*/ 41 w 53"/>
                <a:gd name="T29" fmla="*/ 14 h 25"/>
                <a:gd name="T30" fmla="*/ 38 w 53"/>
                <a:gd name="T31" fmla="*/ 11 h 25"/>
                <a:gd name="T32" fmla="*/ 15 w 53"/>
                <a:gd name="T33" fmla="*/ 8 h 25"/>
                <a:gd name="T34" fmla="*/ 10 w 53"/>
                <a:gd name="T35" fmla="*/ 9 h 25"/>
                <a:gd name="T36" fmla="*/ 8 w 53"/>
                <a:gd name="T37" fmla="*/ 9 h 25"/>
                <a:gd name="T38" fmla="*/ 7 w 53"/>
                <a:gd name="T39" fmla="*/ 12 h 25"/>
                <a:gd name="T40" fmla="*/ 10 w 53"/>
                <a:gd name="T41" fmla="*/ 13 h 25"/>
                <a:gd name="T42" fmla="*/ 16 w 53"/>
                <a:gd name="T43" fmla="*/ 12 h 25"/>
                <a:gd name="T44" fmla="*/ 15 w 53"/>
                <a:gd name="T45" fmla="*/ 8 h 25"/>
                <a:gd name="T46" fmla="*/ 28 w 53"/>
                <a:gd name="T47" fmla="*/ 6 h 25"/>
                <a:gd name="T48" fmla="*/ 23 w 53"/>
                <a:gd name="T49" fmla="*/ 6 h 25"/>
                <a:gd name="T50" fmla="*/ 23 w 53"/>
                <a:gd name="T51" fmla="*/ 10 h 25"/>
                <a:gd name="T52" fmla="*/ 28 w 53"/>
                <a:gd name="T53" fmla="*/ 10 h 25"/>
                <a:gd name="T54" fmla="*/ 30 w 53"/>
                <a:gd name="T55" fmla="*/ 10 h 25"/>
                <a:gd name="T56" fmla="*/ 30 w 53"/>
                <a:gd name="T57" fmla="*/ 10 h 25"/>
                <a:gd name="T58" fmla="*/ 31 w 53"/>
                <a:gd name="T59" fmla="*/ 6 h 25"/>
                <a:gd name="T60" fmla="*/ 28 w 53"/>
                <a:gd name="T61" fmla="*/ 6 h 25"/>
                <a:gd name="T62" fmla="*/ 1 w 53"/>
                <a:gd name="T63" fmla="*/ 0 h 25"/>
                <a:gd name="T64" fmla="*/ 1 w 53"/>
                <a:gd name="T65" fmla="*/ 2 h 25"/>
                <a:gd name="T66" fmla="*/ 0 w 53"/>
                <a:gd name="T67" fmla="*/ 7 h 25"/>
                <a:gd name="T68" fmla="*/ 3 w 53"/>
                <a:gd name="T69" fmla="*/ 5 h 25"/>
                <a:gd name="T70" fmla="*/ 1 w 53"/>
                <a:gd name="T7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
                  <a:moveTo>
                    <a:pt x="49" y="21"/>
                  </a:moveTo>
                  <a:cubicBezTo>
                    <a:pt x="48" y="24"/>
                    <a:pt x="48" y="24"/>
                    <a:pt x="48" y="24"/>
                  </a:cubicBezTo>
                  <a:cubicBezTo>
                    <a:pt x="48" y="24"/>
                    <a:pt x="49" y="25"/>
                    <a:pt x="50" y="25"/>
                  </a:cubicBezTo>
                  <a:cubicBezTo>
                    <a:pt x="50" y="25"/>
                    <a:pt x="51" y="25"/>
                    <a:pt x="51" y="25"/>
                  </a:cubicBezTo>
                  <a:cubicBezTo>
                    <a:pt x="51" y="25"/>
                    <a:pt x="51" y="25"/>
                    <a:pt x="51" y="25"/>
                  </a:cubicBezTo>
                  <a:cubicBezTo>
                    <a:pt x="52" y="25"/>
                    <a:pt x="52" y="25"/>
                    <a:pt x="52" y="25"/>
                  </a:cubicBezTo>
                  <a:cubicBezTo>
                    <a:pt x="53" y="23"/>
                    <a:pt x="52" y="22"/>
                    <a:pt x="51" y="21"/>
                  </a:cubicBezTo>
                  <a:cubicBezTo>
                    <a:pt x="50" y="21"/>
                    <a:pt x="50" y="21"/>
                    <a:pt x="50" y="21"/>
                  </a:cubicBezTo>
                  <a:cubicBezTo>
                    <a:pt x="50" y="21"/>
                    <a:pt x="50" y="21"/>
                    <a:pt x="49" y="21"/>
                  </a:cubicBezTo>
                  <a:moveTo>
                    <a:pt x="38" y="11"/>
                  </a:moveTo>
                  <a:cubicBezTo>
                    <a:pt x="36" y="14"/>
                    <a:pt x="36" y="14"/>
                    <a:pt x="36" y="14"/>
                  </a:cubicBezTo>
                  <a:cubicBezTo>
                    <a:pt x="36" y="15"/>
                    <a:pt x="37" y="16"/>
                    <a:pt x="38" y="16"/>
                  </a:cubicBezTo>
                  <a:cubicBezTo>
                    <a:pt x="39" y="17"/>
                    <a:pt x="40" y="18"/>
                    <a:pt x="41" y="19"/>
                  </a:cubicBezTo>
                  <a:cubicBezTo>
                    <a:pt x="44" y="17"/>
                    <a:pt x="44" y="17"/>
                    <a:pt x="44" y="17"/>
                  </a:cubicBezTo>
                  <a:cubicBezTo>
                    <a:pt x="43" y="16"/>
                    <a:pt x="42" y="15"/>
                    <a:pt x="41" y="14"/>
                  </a:cubicBezTo>
                  <a:cubicBezTo>
                    <a:pt x="40" y="13"/>
                    <a:pt x="39" y="12"/>
                    <a:pt x="38" y="11"/>
                  </a:cubicBezTo>
                  <a:moveTo>
                    <a:pt x="15" y="8"/>
                  </a:moveTo>
                  <a:cubicBezTo>
                    <a:pt x="13" y="9"/>
                    <a:pt x="11" y="9"/>
                    <a:pt x="10" y="9"/>
                  </a:cubicBezTo>
                  <a:cubicBezTo>
                    <a:pt x="9" y="9"/>
                    <a:pt x="9" y="9"/>
                    <a:pt x="8" y="9"/>
                  </a:cubicBezTo>
                  <a:cubicBezTo>
                    <a:pt x="7" y="12"/>
                    <a:pt x="7" y="12"/>
                    <a:pt x="7" y="12"/>
                  </a:cubicBezTo>
                  <a:cubicBezTo>
                    <a:pt x="8" y="13"/>
                    <a:pt x="9" y="13"/>
                    <a:pt x="10" y="13"/>
                  </a:cubicBezTo>
                  <a:cubicBezTo>
                    <a:pt x="12" y="13"/>
                    <a:pt x="14" y="12"/>
                    <a:pt x="16" y="12"/>
                  </a:cubicBezTo>
                  <a:cubicBezTo>
                    <a:pt x="15" y="8"/>
                    <a:pt x="15" y="8"/>
                    <a:pt x="15" y="8"/>
                  </a:cubicBezTo>
                  <a:moveTo>
                    <a:pt x="28" y="6"/>
                  </a:moveTo>
                  <a:cubicBezTo>
                    <a:pt x="26" y="6"/>
                    <a:pt x="25" y="6"/>
                    <a:pt x="23" y="6"/>
                  </a:cubicBezTo>
                  <a:cubicBezTo>
                    <a:pt x="23" y="10"/>
                    <a:pt x="23" y="10"/>
                    <a:pt x="23" y="10"/>
                  </a:cubicBezTo>
                  <a:cubicBezTo>
                    <a:pt x="25" y="10"/>
                    <a:pt x="27" y="10"/>
                    <a:pt x="28" y="10"/>
                  </a:cubicBezTo>
                  <a:cubicBezTo>
                    <a:pt x="29" y="10"/>
                    <a:pt x="29" y="10"/>
                    <a:pt x="30" y="10"/>
                  </a:cubicBezTo>
                  <a:cubicBezTo>
                    <a:pt x="30" y="10"/>
                    <a:pt x="30" y="10"/>
                    <a:pt x="30" y="10"/>
                  </a:cubicBezTo>
                  <a:cubicBezTo>
                    <a:pt x="31" y="6"/>
                    <a:pt x="31" y="6"/>
                    <a:pt x="31" y="6"/>
                  </a:cubicBezTo>
                  <a:cubicBezTo>
                    <a:pt x="30" y="6"/>
                    <a:pt x="29" y="6"/>
                    <a:pt x="28" y="6"/>
                  </a:cubicBezTo>
                  <a:moveTo>
                    <a:pt x="1" y="0"/>
                  </a:moveTo>
                  <a:cubicBezTo>
                    <a:pt x="1" y="1"/>
                    <a:pt x="1" y="1"/>
                    <a:pt x="1" y="2"/>
                  </a:cubicBezTo>
                  <a:cubicBezTo>
                    <a:pt x="1" y="3"/>
                    <a:pt x="1" y="5"/>
                    <a:pt x="0" y="7"/>
                  </a:cubicBezTo>
                  <a:cubicBezTo>
                    <a:pt x="3" y="5"/>
                    <a:pt x="3" y="5"/>
                    <a:pt x="3" y="5"/>
                  </a:cubicBezTo>
                  <a:cubicBezTo>
                    <a:pt x="2" y="4"/>
                    <a:pt x="2" y="2"/>
                    <a:pt x="1"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2" name="Freeform 484"/>
            <p:cNvSpPr>
              <a:spLocks noEditPoints="1"/>
            </p:cNvSpPr>
            <p:nvPr/>
          </p:nvSpPr>
          <p:spPr bwMode="auto">
            <a:xfrm>
              <a:off x="5221288" y="5765801"/>
              <a:ext cx="522288" cy="395288"/>
            </a:xfrm>
            <a:custGeom>
              <a:avLst/>
              <a:gdLst>
                <a:gd name="T0" fmla="*/ 13 w 37"/>
                <a:gd name="T1" fmla="*/ 12 h 28"/>
                <a:gd name="T2" fmla="*/ 6 w 37"/>
                <a:gd name="T3" fmla="*/ 15 h 28"/>
                <a:gd name="T4" fmla="*/ 0 w 37"/>
                <a:gd name="T5" fmla="*/ 16 h 28"/>
                <a:gd name="T6" fmla="*/ 4 w 37"/>
                <a:gd name="T7" fmla="*/ 20 h 28"/>
                <a:gd name="T8" fmla="*/ 7 w 37"/>
                <a:gd name="T9" fmla="*/ 20 h 28"/>
                <a:gd name="T10" fmla="*/ 15 w 37"/>
                <a:gd name="T11" fmla="*/ 19 h 28"/>
                <a:gd name="T12" fmla="*/ 23 w 37"/>
                <a:gd name="T13" fmla="*/ 18 h 28"/>
                <a:gd name="T14" fmla="*/ 25 w 37"/>
                <a:gd name="T15" fmla="*/ 18 h 28"/>
                <a:gd name="T16" fmla="*/ 37 w 37"/>
                <a:gd name="T17" fmla="*/ 28 h 28"/>
                <a:gd name="T18" fmla="*/ 34 w 37"/>
                <a:gd name="T19" fmla="*/ 19 h 28"/>
                <a:gd name="T20" fmla="*/ 13 w 37"/>
                <a:gd name="T21" fmla="*/ 12 h 28"/>
                <a:gd name="T22" fmla="*/ 22 w 37"/>
                <a:gd name="T23" fmla="*/ 0 h 28"/>
                <a:gd name="T24" fmla="*/ 20 w 37"/>
                <a:gd name="T25" fmla="*/ 0 h 28"/>
                <a:gd name="T26" fmla="*/ 13 w 37"/>
                <a:gd name="T27" fmla="*/ 8 h 28"/>
                <a:gd name="T28" fmla="*/ 31 w 37"/>
                <a:gd name="T29" fmla="*/ 14 h 28"/>
                <a:gd name="T30" fmla="*/ 31 w 37"/>
                <a:gd name="T31" fmla="*/ 13 h 28"/>
                <a:gd name="T32" fmla="*/ 30 w 37"/>
                <a:gd name="T33" fmla="*/ 7 h 28"/>
                <a:gd name="T34" fmla="*/ 25 w 37"/>
                <a:gd name="T35" fmla="*/ 1 h 28"/>
                <a:gd name="T36" fmla="*/ 22 w 37"/>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28">
                  <a:moveTo>
                    <a:pt x="13" y="12"/>
                  </a:moveTo>
                  <a:cubicBezTo>
                    <a:pt x="12" y="14"/>
                    <a:pt x="9" y="14"/>
                    <a:pt x="6" y="15"/>
                  </a:cubicBezTo>
                  <a:cubicBezTo>
                    <a:pt x="3" y="15"/>
                    <a:pt x="2" y="16"/>
                    <a:pt x="0" y="16"/>
                  </a:cubicBezTo>
                  <a:cubicBezTo>
                    <a:pt x="1" y="18"/>
                    <a:pt x="2" y="19"/>
                    <a:pt x="4" y="20"/>
                  </a:cubicBezTo>
                  <a:cubicBezTo>
                    <a:pt x="5" y="20"/>
                    <a:pt x="6" y="20"/>
                    <a:pt x="7" y="20"/>
                  </a:cubicBezTo>
                  <a:cubicBezTo>
                    <a:pt x="10" y="20"/>
                    <a:pt x="12" y="20"/>
                    <a:pt x="15" y="19"/>
                  </a:cubicBezTo>
                  <a:cubicBezTo>
                    <a:pt x="18" y="18"/>
                    <a:pt x="20" y="18"/>
                    <a:pt x="23" y="18"/>
                  </a:cubicBezTo>
                  <a:cubicBezTo>
                    <a:pt x="23" y="18"/>
                    <a:pt x="24" y="18"/>
                    <a:pt x="25" y="18"/>
                  </a:cubicBezTo>
                  <a:cubicBezTo>
                    <a:pt x="29" y="19"/>
                    <a:pt x="33" y="24"/>
                    <a:pt x="37" y="28"/>
                  </a:cubicBezTo>
                  <a:cubicBezTo>
                    <a:pt x="36" y="25"/>
                    <a:pt x="36" y="22"/>
                    <a:pt x="34" y="19"/>
                  </a:cubicBezTo>
                  <a:cubicBezTo>
                    <a:pt x="27" y="17"/>
                    <a:pt x="19" y="15"/>
                    <a:pt x="13" y="12"/>
                  </a:cubicBezTo>
                  <a:moveTo>
                    <a:pt x="22" y="0"/>
                  </a:moveTo>
                  <a:cubicBezTo>
                    <a:pt x="21" y="0"/>
                    <a:pt x="20" y="0"/>
                    <a:pt x="20" y="0"/>
                  </a:cubicBezTo>
                  <a:cubicBezTo>
                    <a:pt x="14" y="2"/>
                    <a:pt x="12" y="3"/>
                    <a:pt x="13" y="8"/>
                  </a:cubicBezTo>
                  <a:cubicBezTo>
                    <a:pt x="19" y="10"/>
                    <a:pt x="25" y="12"/>
                    <a:pt x="31" y="14"/>
                  </a:cubicBezTo>
                  <a:cubicBezTo>
                    <a:pt x="31" y="14"/>
                    <a:pt x="31" y="13"/>
                    <a:pt x="31" y="13"/>
                  </a:cubicBezTo>
                  <a:cubicBezTo>
                    <a:pt x="32" y="11"/>
                    <a:pt x="33" y="9"/>
                    <a:pt x="30" y="7"/>
                  </a:cubicBezTo>
                  <a:cubicBezTo>
                    <a:pt x="26" y="6"/>
                    <a:pt x="24" y="4"/>
                    <a:pt x="25" y="1"/>
                  </a:cubicBezTo>
                  <a:cubicBezTo>
                    <a:pt x="25" y="0"/>
                    <a:pt x="24" y="0"/>
                    <a:pt x="22"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3" name="Freeform 485"/>
            <p:cNvSpPr>
              <a:spLocks/>
            </p:cNvSpPr>
            <p:nvPr/>
          </p:nvSpPr>
          <p:spPr bwMode="auto">
            <a:xfrm>
              <a:off x="5403850" y="5878513"/>
              <a:ext cx="296863" cy="155575"/>
            </a:xfrm>
            <a:custGeom>
              <a:avLst/>
              <a:gdLst>
                <a:gd name="T0" fmla="*/ 0 w 21"/>
                <a:gd name="T1" fmla="*/ 0 h 11"/>
                <a:gd name="T2" fmla="*/ 0 w 21"/>
                <a:gd name="T3" fmla="*/ 0 h 11"/>
                <a:gd name="T4" fmla="*/ 0 w 21"/>
                <a:gd name="T5" fmla="*/ 4 h 11"/>
                <a:gd name="T6" fmla="*/ 21 w 21"/>
                <a:gd name="T7" fmla="*/ 11 h 11"/>
                <a:gd name="T8" fmla="*/ 20 w 21"/>
                <a:gd name="T9" fmla="*/ 10 h 11"/>
                <a:gd name="T10" fmla="*/ 18 w 21"/>
                <a:gd name="T11" fmla="*/ 6 h 11"/>
                <a:gd name="T12" fmla="*/ 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0" y="0"/>
                  </a:moveTo>
                  <a:cubicBezTo>
                    <a:pt x="0" y="0"/>
                    <a:pt x="0" y="0"/>
                    <a:pt x="0" y="0"/>
                  </a:cubicBezTo>
                  <a:cubicBezTo>
                    <a:pt x="1" y="2"/>
                    <a:pt x="0" y="3"/>
                    <a:pt x="0" y="4"/>
                  </a:cubicBezTo>
                  <a:cubicBezTo>
                    <a:pt x="6" y="7"/>
                    <a:pt x="14" y="9"/>
                    <a:pt x="21" y="11"/>
                  </a:cubicBezTo>
                  <a:cubicBezTo>
                    <a:pt x="21" y="11"/>
                    <a:pt x="20" y="10"/>
                    <a:pt x="20" y="10"/>
                  </a:cubicBezTo>
                  <a:cubicBezTo>
                    <a:pt x="18" y="9"/>
                    <a:pt x="18" y="7"/>
                    <a:pt x="18" y="6"/>
                  </a:cubicBezTo>
                  <a:cubicBezTo>
                    <a:pt x="12" y="4"/>
                    <a:pt x="6" y="2"/>
                    <a:pt x="0"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4" name="Freeform 493"/>
            <p:cNvSpPr>
              <a:spLocks noEditPoints="1"/>
            </p:cNvSpPr>
            <p:nvPr/>
          </p:nvSpPr>
          <p:spPr bwMode="auto">
            <a:xfrm>
              <a:off x="6067425" y="6019801"/>
              <a:ext cx="946150" cy="523875"/>
            </a:xfrm>
            <a:custGeom>
              <a:avLst/>
              <a:gdLst>
                <a:gd name="T0" fmla="*/ 2 w 67"/>
                <a:gd name="T1" fmla="*/ 5 h 37"/>
                <a:gd name="T2" fmla="*/ 0 w 67"/>
                <a:gd name="T3" fmla="*/ 6 h 37"/>
                <a:gd name="T4" fmla="*/ 4 w 67"/>
                <a:gd name="T5" fmla="*/ 8 h 37"/>
                <a:gd name="T6" fmla="*/ 9 w 67"/>
                <a:gd name="T7" fmla="*/ 10 h 37"/>
                <a:gd name="T8" fmla="*/ 12 w 67"/>
                <a:gd name="T9" fmla="*/ 9 h 37"/>
                <a:gd name="T10" fmla="*/ 2 w 67"/>
                <a:gd name="T11" fmla="*/ 5 h 37"/>
                <a:gd name="T12" fmla="*/ 35 w 67"/>
                <a:gd name="T13" fmla="*/ 30 h 37"/>
                <a:gd name="T14" fmla="*/ 32 w 67"/>
                <a:gd name="T15" fmla="*/ 27 h 37"/>
                <a:gd name="T16" fmla="*/ 34 w 67"/>
                <a:gd name="T17" fmla="*/ 25 h 37"/>
                <a:gd name="T18" fmla="*/ 37 w 67"/>
                <a:gd name="T19" fmla="*/ 21 h 37"/>
                <a:gd name="T20" fmla="*/ 40 w 67"/>
                <a:gd name="T21" fmla="*/ 24 h 37"/>
                <a:gd name="T22" fmla="*/ 37 w 67"/>
                <a:gd name="T23" fmla="*/ 27 h 37"/>
                <a:gd name="T24" fmla="*/ 35 w 67"/>
                <a:gd name="T25" fmla="*/ 30 h 37"/>
                <a:gd name="T26" fmla="*/ 41 w 67"/>
                <a:gd name="T27" fmla="*/ 0 h 37"/>
                <a:gd name="T28" fmla="*/ 39 w 67"/>
                <a:gd name="T29" fmla="*/ 0 h 37"/>
                <a:gd name="T30" fmla="*/ 28 w 67"/>
                <a:gd name="T31" fmla="*/ 10 h 37"/>
                <a:gd name="T32" fmla="*/ 30 w 67"/>
                <a:gd name="T33" fmla="*/ 14 h 37"/>
                <a:gd name="T34" fmla="*/ 31 w 67"/>
                <a:gd name="T35" fmla="*/ 15 h 37"/>
                <a:gd name="T36" fmla="*/ 26 w 67"/>
                <a:gd name="T37" fmla="*/ 24 h 37"/>
                <a:gd name="T38" fmla="*/ 24 w 67"/>
                <a:gd name="T39" fmla="*/ 31 h 37"/>
                <a:gd name="T40" fmla="*/ 24 w 67"/>
                <a:gd name="T41" fmla="*/ 32 h 37"/>
                <a:gd name="T42" fmla="*/ 25 w 67"/>
                <a:gd name="T43" fmla="*/ 32 h 37"/>
                <a:gd name="T44" fmla="*/ 26 w 67"/>
                <a:gd name="T45" fmla="*/ 31 h 37"/>
                <a:gd name="T46" fmla="*/ 28 w 67"/>
                <a:gd name="T47" fmla="*/ 35 h 37"/>
                <a:gd name="T48" fmla="*/ 28 w 67"/>
                <a:gd name="T49" fmla="*/ 35 h 37"/>
                <a:gd name="T50" fmla="*/ 28 w 67"/>
                <a:gd name="T51" fmla="*/ 35 h 37"/>
                <a:gd name="T52" fmla="*/ 31 w 67"/>
                <a:gd name="T53" fmla="*/ 37 h 37"/>
                <a:gd name="T54" fmla="*/ 46 w 67"/>
                <a:gd name="T55" fmla="*/ 25 h 37"/>
                <a:gd name="T56" fmla="*/ 49 w 67"/>
                <a:gd name="T57" fmla="*/ 24 h 37"/>
                <a:gd name="T58" fmla="*/ 51 w 67"/>
                <a:gd name="T59" fmla="*/ 24 h 37"/>
                <a:gd name="T60" fmla="*/ 56 w 67"/>
                <a:gd name="T61" fmla="*/ 23 h 37"/>
                <a:gd name="T62" fmla="*/ 60 w 67"/>
                <a:gd name="T63" fmla="*/ 22 h 37"/>
                <a:gd name="T64" fmla="*/ 61 w 67"/>
                <a:gd name="T65" fmla="*/ 19 h 37"/>
                <a:gd name="T66" fmla="*/ 65 w 67"/>
                <a:gd name="T67" fmla="*/ 20 h 37"/>
                <a:gd name="T68" fmla="*/ 66 w 67"/>
                <a:gd name="T69" fmla="*/ 20 h 37"/>
                <a:gd name="T70" fmla="*/ 67 w 67"/>
                <a:gd name="T71" fmla="*/ 18 h 37"/>
                <a:gd name="T72" fmla="*/ 62 w 67"/>
                <a:gd name="T73" fmla="*/ 13 h 37"/>
                <a:gd name="T74" fmla="*/ 60 w 67"/>
                <a:gd name="T75" fmla="*/ 13 h 37"/>
                <a:gd name="T76" fmla="*/ 54 w 67"/>
                <a:gd name="T77" fmla="*/ 16 h 37"/>
                <a:gd name="T78" fmla="*/ 52 w 67"/>
                <a:gd name="T79" fmla="*/ 17 h 37"/>
                <a:gd name="T80" fmla="*/ 53 w 67"/>
                <a:gd name="T81" fmla="*/ 17 h 37"/>
                <a:gd name="T82" fmla="*/ 52 w 67"/>
                <a:gd name="T83" fmla="*/ 21 h 37"/>
                <a:gd name="T84" fmla="*/ 47 w 67"/>
                <a:gd name="T85" fmla="*/ 20 h 37"/>
                <a:gd name="T86" fmla="*/ 47 w 67"/>
                <a:gd name="T87" fmla="*/ 20 h 37"/>
                <a:gd name="T88" fmla="*/ 45 w 67"/>
                <a:gd name="T89" fmla="*/ 21 h 37"/>
                <a:gd name="T90" fmla="*/ 45 w 67"/>
                <a:gd name="T91" fmla="*/ 19 h 37"/>
                <a:gd name="T92" fmla="*/ 39 w 67"/>
                <a:gd name="T93" fmla="*/ 15 h 37"/>
                <a:gd name="T94" fmla="*/ 36 w 67"/>
                <a:gd name="T95" fmla="*/ 10 h 37"/>
                <a:gd name="T96" fmla="*/ 39 w 67"/>
                <a:gd name="T97" fmla="*/ 5 h 37"/>
                <a:gd name="T98" fmla="*/ 45 w 67"/>
                <a:gd name="T99" fmla="*/ 1 h 37"/>
                <a:gd name="T100" fmla="*/ 45 w 67"/>
                <a:gd name="T101" fmla="*/ 0 h 37"/>
                <a:gd name="T102" fmla="*/ 41 w 67"/>
                <a:gd name="T10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37">
                  <a:moveTo>
                    <a:pt x="2" y="5"/>
                  </a:moveTo>
                  <a:cubicBezTo>
                    <a:pt x="1" y="5"/>
                    <a:pt x="0" y="5"/>
                    <a:pt x="0" y="6"/>
                  </a:cubicBezTo>
                  <a:cubicBezTo>
                    <a:pt x="1" y="6"/>
                    <a:pt x="3" y="7"/>
                    <a:pt x="4" y="8"/>
                  </a:cubicBezTo>
                  <a:cubicBezTo>
                    <a:pt x="5" y="9"/>
                    <a:pt x="7" y="10"/>
                    <a:pt x="9" y="10"/>
                  </a:cubicBezTo>
                  <a:cubicBezTo>
                    <a:pt x="10" y="10"/>
                    <a:pt x="11" y="9"/>
                    <a:pt x="12" y="9"/>
                  </a:cubicBezTo>
                  <a:cubicBezTo>
                    <a:pt x="8" y="7"/>
                    <a:pt x="5" y="5"/>
                    <a:pt x="2" y="5"/>
                  </a:cubicBezTo>
                  <a:moveTo>
                    <a:pt x="35" y="30"/>
                  </a:moveTo>
                  <a:cubicBezTo>
                    <a:pt x="32" y="27"/>
                    <a:pt x="32" y="27"/>
                    <a:pt x="32" y="27"/>
                  </a:cubicBezTo>
                  <a:cubicBezTo>
                    <a:pt x="33" y="26"/>
                    <a:pt x="33" y="26"/>
                    <a:pt x="34" y="25"/>
                  </a:cubicBezTo>
                  <a:cubicBezTo>
                    <a:pt x="35" y="24"/>
                    <a:pt x="36" y="23"/>
                    <a:pt x="37" y="21"/>
                  </a:cubicBezTo>
                  <a:cubicBezTo>
                    <a:pt x="40" y="24"/>
                    <a:pt x="40" y="24"/>
                    <a:pt x="40" y="24"/>
                  </a:cubicBezTo>
                  <a:cubicBezTo>
                    <a:pt x="39" y="25"/>
                    <a:pt x="38" y="26"/>
                    <a:pt x="37" y="27"/>
                  </a:cubicBezTo>
                  <a:cubicBezTo>
                    <a:pt x="36" y="28"/>
                    <a:pt x="35" y="29"/>
                    <a:pt x="35" y="30"/>
                  </a:cubicBezTo>
                  <a:moveTo>
                    <a:pt x="41" y="0"/>
                  </a:moveTo>
                  <a:cubicBezTo>
                    <a:pt x="41" y="0"/>
                    <a:pt x="40" y="0"/>
                    <a:pt x="39" y="0"/>
                  </a:cubicBezTo>
                  <a:cubicBezTo>
                    <a:pt x="35" y="1"/>
                    <a:pt x="31" y="6"/>
                    <a:pt x="28" y="10"/>
                  </a:cubicBezTo>
                  <a:cubicBezTo>
                    <a:pt x="28" y="11"/>
                    <a:pt x="29" y="13"/>
                    <a:pt x="30" y="14"/>
                  </a:cubicBezTo>
                  <a:cubicBezTo>
                    <a:pt x="30" y="14"/>
                    <a:pt x="30" y="15"/>
                    <a:pt x="31" y="15"/>
                  </a:cubicBezTo>
                  <a:cubicBezTo>
                    <a:pt x="34" y="20"/>
                    <a:pt x="33" y="21"/>
                    <a:pt x="26" y="24"/>
                  </a:cubicBezTo>
                  <a:cubicBezTo>
                    <a:pt x="20" y="27"/>
                    <a:pt x="20" y="27"/>
                    <a:pt x="24" y="31"/>
                  </a:cubicBezTo>
                  <a:cubicBezTo>
                    <a:pt x="24" y="31"/>
                    <a:pt x="24" y="32"/>
                    <a:pt x="24" y="32"/>
                  </a:cubicBezTo>
                  <a:cubicBezTo>
                    <a:pt x="24" y="32"/>
                    <a:pt x="25" y="32"/>
                    <a:pt x="25" y="32"/>
                  </a:cubicBezTo>
                  <a:cubicBezTo>
                    <a:pt x="25" y="32"/>
                    <a:pt x="26" y="32"/>
                    <a:pt x="26" y="31"/>
                  </a:cubicBezTo>
                  <a:cubicBezTo>
                    <a:pt x="28" y="35"/>
                    <a:pt x="28" y="35"/>
                    <a:pt x="28" y="35"/>
                  </a:cubicBezTo>
                  <a:cubicBezTo>
                    <a:pt x="28" y="35"/>
                    <a:pt x="28" y="35"/>
                    <a:pt x="28" y="35"/>
                  </a:cubicBezTo>
                  <a:cubicBezTo>
                    <a:pt x="28" y="35"/>
                    <a:pt x="28" y="35"/>
                    <a:pt x="28" y="35"/>
                  </a:cubicBezTo>
                  <a:cubicBezTo>
                    <a:pt x="29" y="36"/>
                    <a:pt x="30" y="37"/>
                    <a:pt x="31" y="37"/>
                  </a:cubicBezTo>
                  <a:cubicBezTo>
                    <a:pt x="36" y="33"/>
                    <a:pt x="41" y="26"/>
                    <a:pt x="46" y="25"/>
                  </a:cubicBezTo>
                  <a:cubicBezTo>
                    <a:pt x="47" y="24"/>
                    <a:pt x="48" y="24"/>
                    <a:pt x="49" y="24"/>
                  </a:cubicBezTo>
                  <a:cubicBezTo>
                    <a:pt x="50" y="24"/>
                    <a:pt x="50" y="24"/>
                    <a:pt x="51" y="24"/>
                  </a:cubicBezTo>
                  <a:cubicBezTo>
                    <a:pt x="52" y="24"/>
                    <a:pt x="54" y="23"/>
                    <a:pt x="56" y="23"/>
                  </a:cubicBezTo>
                  <a:cubicBezTo>
                    <a:pt x="57" y="22"/>
                    <a:pt x="59" y="22"/>
                    <a:pt x="60" y="22"/>
                  </a:cubicBezTo>
                  <a:cubicBezTo>
                    <a:pt x="61" y="19"/>
                    <a:pt x="61" y="19"/>
                    <a:pt x="61" y="19"/>
                  </a:cubicBezTo>
                  <a:cubicBezTo>
                    <a:pt x="62" y="20"/>
                    <a:pt x="64" y="20"/>
                    <a:pt x="65" y="20"/>
                  </a:cubicBezTo>
                  <a:cubicBezTo>
                    <a:pt x="65" y="20"/>
                    <a:pt x="66" y="20"/>
                    <a:pt x="66" y="20"/>
                  </a:cubicBezTo>
                  <a:cubicBezTo>
                    <a:pt x="67" y="19"/>
                    <a:pt x="67" y="18"/>
                    <a:pt x="67" y="18"/>
                  </a:cubicBezTo>
                  <a:cubicBezTo>
                    <a:pt x="66" y="16"/>
                    <a:pt x="66" y="14"/>
                    <a:pt x="62" y="13"/>
                  </a:cubicBezTo>
                  <a:cubicBezTo>
                    <a:pt x="62" y="13"/>
                    <a:pt x="61" y="13"/>
                    <a:pt x="60" y="13"/>
                  </a:cubicBezTo>
                  <a:cubicBezTo>
                    <a:pt x="57" y="13"/>
                    <a:pt x="56" y="14"/>
                    <a:pt x="54" y="16"/>
                  </a:cubicBezTo>
                  <a:cubicBezTo>
                    <a:pt x="53" y="16"/>
                    <a:pt x="53" y="17"/>
                    <a:pt x="52" y="17"/>
                  </a:cubicBezTo>
                  <a:cubicBezTo>
                    <a:pt x="53" y="17"/>
                    <a:pt x="53" y="17"/>
                    <a:pt x="53" y="17"/>
                  </a:cubicBezTo>
                  <a:cubicBezTo>
                    <a:pt x="52" y="21"/>
                    <a:pt x="52" y="21"/>
                    <a:pt x="52" y="21"/>
                  </a:cubicBezTo>
                  <a:cubicBezTo>
                    <a:pt x="50" y="21"/>
                    <a:pt x="49" y="20"/>
                    <a:pt x="47" y="20"/>
                  </a:cubicBezTo>
                  <a:cubicBezTo>
                    <a:pt x="47" y="20"/>
                    <a:pt x="47" y="20"/>
                    <a:pt x="47" y="20"/>
                  </a:cubicBezTo>
                  <a:cubicBezTo>
                    <a:pt x="47" y="20"/>
                    <a:pt x="46" y="21"/>
                    <a:pt x="45" y="21"/>
                  </a:cubicBezTo>
                  <a:cubicBezTo>
                    <a:pt x="45" y="19"/>
                    <a:pt x="45" y="19"/>
                    <a:pt x="45" y="19"/>
                  </a:cubicBezTo>
                  <a:cubicBezTo>
                    <a:pt x="42" y="18"/>
                    <a:pt x="40" y="17"/>
                    <a:pt x="39" y="15"/>
                  </a:cubicBezTo>
                  <a:cubicBezTo>
                    <a:pt x="37" y="13"/>
                    <a:pt x="37" y="11"/>
                    <a:pt x="36" y="10"/>
                  </a:cubicBezTo>
                  <a:cubicBezTo>
                    <a:pt x="34" y="7"/>
                    <a:pt x="34" y="5"/>
                    <a:pt x="39" y="5"/>
                  </a:cubicBezTo>
                  <a:cubicBezTo>
                    <a:pt x="43" y="4"/>
                    <a:pt x="45" y="3"/>
                    <a:pt x="45" y="1"/>
                  </a:cubicBezTo>
                  <a:cubicBezTo>
                    <a:pt x="45" y="0"/>
                    <a:pt x="45" y="0"/>
                    <a:pt x="45" y="0"/>
                  </a:cubicBezTo>
                  <a:cubicBezTo>
                    <a:pt x="44" y="0"/>
                    <a:pt x="43" y="0"/>
                    <a:pt x="41"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5" name="Freeform 494"/>
            <p:cNvSpPr>
              <a:spLocks noEditPoints="1"/>
            </p:cNvSpPr>
            <p:nvPr/>
          </p:nvSpPr>
          <p:spPr bwMode="auto">
            <a:xfrm>
              <a:off x="6407150" y="6261101"/>
              <a:ext cx="592138" cy="254000"/>
            </a:xfrm>
            <a:custGeom>
              <a:avLst/>
              <a:gdLst>
                <a:gd name="T0" fmla="*/ 2 w 42"/>
                <a:gd name="T1" fmla="*/ 14 h 18"/>
                <a:gd name="T2" fmla="*/ 1 w 42"/>
                <a:gd name="T3" fmla="*/ 15 h 18"/>
                <a:gd name="T4" fmla="*/ 0 w 42"/>
                <a:gd name="T5" fmla="*/ 15 h 18"/>
                <a:gd name="T6" fmla="*/ 4 w 42"/>
                <a:gd name="T7" fmla="*/ 18 h 18"/>
                <a:gd name="T8" fmla="*/ 4 w 42"/>
                <a:gd name="T9" fmla="*/ 18 h 18"/>
                <a:gd name="T10" fmla="*/ 2 w 42"/>
                <a:gd name="T11" fmla="*/ 14 h 18"/>
                <a:gd name="T12" fmla="*/ 13 w 42"/>
                <a:gd name="T13" fmla="*/ 4 h 18"/>
                <a:gd name="T14" fmla="*/ 10 w 42"/>
                <a:gd name="T15" fmla="*/ 8 h 18"/>
                <a:gd name="T16" fmla="*/ 8 w 42"/>
                <a:gd name="T17" fmla="*/ 10 h 18"/>
                <a:gd name="T18" fmla="*/ 11 w 42"/>
                <a:gd name="T19" fmla="*/ 13 h 18"/>
                <a:gd name="T20" fmla="*/ 13 w 42"/>
                <a:gd name="T21" fmla="*/ 10 h 18"/>
                <a:gd name="T22" fmla="*/ 16 w 42"/>
                <a:gd name="T23" fmla="*/ 7 h 18"/>
                <a:gd name="T24" fmla="*/ 13 w 42"/>
                <a:gd name="T25" fmla="*/ 4 h 18"/>
                <a:gd name="T26" fmla="*/ 37 w 42"/>
                <a:gd name="T27" fmla="*/ 2 h 18"/>
                <a:gd name="T28" fmla="*/ 36 w 42"/>
                <a:gd name="T29" fmla="*/ 5 h 18"/>
                <a:gd name="T30" fmla="*/ 39 w 42"/>
                <a:gd name="T31" fmla="*/ 4 h 18"/>
                <a:gd name="T32" fmla="*/ 42 w 42"/>
                <a:gd name="T33" fmla="*/ 3 h 18"/>
                <a:gd name="T34" fmla="*/ 41 w 42"/>
                <a:gd name="T35" fmla="*/ 3 h 18"/>
                <a:gd name="T36" fmla="*/ 37 w 42"/>
                <a:gd name="T37" fmla="*/ 2 h 18"/>
                <a:gd name="T38" fmla="*/ 28 w 42"/>
                <a:gd name="T39" fmla="*/ 0 h 18"/>
                <a:gd name="T40" fmla="*/ 24 w 42"/>
                <a:gd name="T41" fmla="*/ 3 h 18"/>
                <a:gd name="T42" fmla="*/ 22 w 42"/>
                <a:gd name="T43" fmla="*/ 2 h 18"/>
                <a:gd name="T44" fmla="*/ 21 w 42"/>
                <a:gd name="T45" fmla="*/ 2 h 18"/>
                <a:gd name="T46" fmla="*/ 21 w 42"/>
                <a:gd name="T47" fmla="*/ 4 h 18"/>
                <a:gd name="T48" fmla="*/ 23 w 42"/>
                <a:gd name="T49" fmla="*/ 3 h 18"/>
                <a:gd name="T50" fmla="*/ 23 w 42"/>
                <a:gd name="T51" fmla="*/ 3 h 18"/>
                <a:gd name="T52" fmla="*/ 28 w 42"/>
                <a:gd name="T53" fmla="*/ 4 h 18"/>
                <a:gd name="T54" fmla="*/ 29 w 42"/>
                <a:gd name="T55" fmla="*/ 0 h 18"/>
                <a:gd name="T56" fmla="*/ 28 w 42"/>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18">
                  <a:moveTo>
                    <a:pt x="2" y="14"/>
                  </a:moveTo>
                  <a:cubicBezTo>
                    <a:pt x="2" y="15"/>
                    <a:pt x="1" y="15"/>
                    <a:pt x="1" y="15"/>
                  </a:cubicBezTo>
                  <a:cubicBezTo>
                    <a:pt x="1" y="15"/>
                    <a:pt x="0" y="15"/>
                    <a:pt x="0" y="15"/>
                  </a:cubicBezTo>
                  <a:cubicBezTo>
                    <a:pt x="1" y="16"/>
                    <a:pt x="3" y="17"/>
                    <a:pt x="4" y="18"/>
                  </a:cubicBezTo>
                  <a:cubicBezTo>
                    <a:pt x="4" y="18"/>
                    <a:pt x="4" y="18"/>
                    <a:pt x="4" y="18"/>
                  </a:cubicBezTo>
                  <a:cubicBezTo>
                    <a:pt x="2" y="14"/>
                    <a:pt x="2" y="14"/>
                    <a:pt x="2" y="14"/>
                  </a:cubicBezTo>
                  <a:moveTo>
                    <a:pt x="13" y="4"/>
                  </a:moveTo>
                  <a:cubicBezTo>
                    <a:pt x="12" y="6"/>
                    <a:pt x="11" y="7"/>
                    <a:pt x="10" y="8"/>
                  </a:cubicBezTo>
                  <a:cubicBezTo>
                    <a:pt x="9" y="9"/>
                    <a:pt x="9" y="9"/>
                    <a:pt x="8" y="10"/>
                  </a:cubicBezTo>
                  <a:cubicBezTo>
                    <a:pt x="11" y="13"/>
                    <a:pt x="11" y="13"/>
                    <a:pt x="11" y="13"/>
                  </a:cubicBezTo>
                  <a:cubicBezTo>
                    <a:pt x="11" y="12"/>
                    <a:pt x="12" y="11"/>
                    <a:pt x="13" y="10"/>
                  </a:cubicBezTo>
                  <a:cubicBezTo>
                    <a:pt x="14" y="9"/>
                    <a:pt x="15" y="8"/>
                    <a:pt x="16" y="7"/>
                  </a:cubicBezTo>
                  <a:cubicBezTo>
                    <a:pt x="13" y="4"/>
                    <a:pt x="13" y="4"/>
                    <a:pt x="13" y="4"/>
                  </a:cubicBezTo>
                  <a:moveTo>
                    <a:pt x="37" y="2"/>
                  </a:moveTo>
                  <a:cubicBezTo>
                    <a:pt x="36" y="5"/>
                    <a:pt x="36" y="5"/>
                    <a:pt x="36" y="5"/>
                  </a:cubicBezTo>
                  <a:cubicBezTo>
                    <a:pt x="37" y="5"/>
                    <a:pt x="38" y="4"/>
                    <a:pt x="39" y="4"/>
                  </a:cubicBezTo>
                  <a:cubicBezTo>
                    <a:pt x="40" y="4"/>
                    <a:pt x="41" y="3"/>
                    <a:pt x="42" y="3"/>
                  </a:cubicBezTo>
                  <a:cubicBezTo>
                    <a:pt x="42" y="3"/>
                    <a:pt x="41" y="3"/>
                    <a:pt x="41" y="3"/>
                  </a:cubicBezTo>
                  <a:cubicBezTo>
                    <a:pt x="40" y="3"/>
                    <a:pt x="38" y="3"/>
                    <a:pt x="37" y="2"/>
                  </a:cubicBezTo>
                  <a:moveTo>
                    <a:pt x="28" y="0"/>
                  </a:moveTo>
                  <a:cubicBezTo>
                    <a:pt x="28" y="1"/>
                    <a:pt x="26" y="3"/>
                    <a:pt x="24" y="3"/>
                  </a:cubicBezTo>
                  <a:cubicBezTo>
                    <a:pt x="24" y="3"/>
                    <a:pt x="23" y="2"/>
                    <a:pt x="22" y="2"/>
                  </a:cubicBezTo>
                  <a:cubicBezTo>
                    <a:pt x="22" y="2"/>
                    <a:pt x="21" y="2"/>
                    <a:pt x="21" y="2"/>
                  </a:cubicBezTo>
                  <a:cubicBezTo>
                    <a:pt x="21" y="4"/>
                    <a:pt x="21" y="4"/>
                    <a:pt x="21" y="4"/>
                  </a:cubicBezTo>
                  <a:cubicBezTo>
                    <a:pt x="22" y="4"/>
                    <a:pt x="23" y="3"/>
                    <a:pt x="23" y="3"/>
                  </a:cubicBezTo>
                  <a:cubicBezTo>
                    <a:pt x="23" y="3"/>
                    <a:pt x="23" y="3"/>
                    <a:pt x="23" y="3"/>
                  </a:cubicBezTo>
                  <a:cubicBezTo>
                    <a:pt x="25" y="3"/>
                    <a:pt x="26" y="4"/>
                    <a:pt x="28" y="4"/>
                  </a:cubicBezTo>
                  <a:cubicBezTo>
                    <a:pt x="29" y="0"/>
                    <a:pt x="29" y="0"/>
                    <a:pt x="29" y="0"/>
                  </a:cubicBezTo>
                  <a:cubicBezTo>
                    <a:pt x="29" y="0"/>
                    <a:pt x="29" y="0"/>
                    <a:pt x="28"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6" name="Freeform 495"/>
            <p:cNvSpPr>
              <a:spLocks noEditPoints="1"/>
            </p:cNvSpPr>
            <p:nvPr/>
          </p:nvSpPr>
          <p:spPr bwMode="auto">
            <a:xfrm>
              <a:off x="5856288" y="5794376"/>
              <a:ext cx="944563" cy="366713"/>
            </a:xfrm>
            <a:custGeom>
              <a:avLst/>
              <a:gdLst>
                <a:gd name="T0" fmla="*/ 67 w 67"/>
                <a:gd name="T1" fmla="*/ 10 h 26"/>
                <a:gd name="T2" fmla="*/ 17 w 67"/>
                <a:gd name="T3" fmla="*/ 20 h 26"/>
                <a:gd name="T4" fmla="*/ 2 w 67"/>
                <a:gd name="T5" fmla="*/ 19 h 26"/>
                <a:gd name="T6" fmla="*/ 2 w 67"/>
                <a:gd name="T7" fmla="*/ 20 h 26"/>
                <a:gd name="T8" fmla="*/ 6 w 67"/>
                <a:gd name="T9" fmla="*/ 22 h 26"/>
                <a:gd name="T10" fmla="*/ 7 w 67"/>
                <a:gd name="T11" fmla="*/ 21 h 26"/>
                <a:gd name="T12" fmla="*/ 11 w 67"/>
                <a:gd name="T13" fmla="*/ 21 h 26"/>
                <a:gd name="T14" fmla="*/ 15 w 67"/>
                <a:gd name="T15" fmla="*/ 22 h 26"/>
                <a:gd name="T16" fmla="*/ 17 w 67"/>
                <a:gd name="T17" fmla="*/ 21 h 26"/>
                <a:gd name="T18" fmla="*/ 27 w 67"/>
                <a:gd name="T19" fmla="*/ 25 h 26"/>
                <a:gd name="T20" fmla="*/ 27 w 67"/>
                <a:gd name="T21" fmla="*/ 25 h 26"/>
                <a:gd name="T22" fmla="*/ 36 w 67"/>
                <a:gd name="T23" fmla="*/ 22 h 26"/>
                <a:gd name="T24" fmla="*/ 39 w 67"/>
                <a:gd name="T25" fmla="*/ 23 h 26"/>
                <a:gd name="T26" fmla="*/ 43 w 67"/>
                <a:gd name="T27" fmla="*/ 26 h 26"/>
                <a:gd name="T28" fmla="*/ 54 w 67"/>
                <a:gd name="T29" fmla="*/ 16 h 26"/>
                <a:gd name="T30" fmla="*/ 56 w 67"/>
                <a:gd name="T31" fmla="*/ 16 h 26"/>
                <a:gd name="T32" fmla="*/ 60 w 67"/>
                <a:gd name="T33" fmla="*/ 16 h 26"/>
                <a:gd name="T34" fmla="*/ 63 w 67"/>
                <a:gd name="T35" fmla="*/ 13 h 26"/>
                <a:gd name="T36" fmla="*/ 67 w 67"/>
                <a:gd name="T37" fmla="*/ 10 h 26"/>
                <a:gd name="T38" fmla="*/ 17 w 67"/>
                <a:gd name="T39" fmla="*/ 0 h 26"/>
                <a:gd name="T40" fmla="*/ 2 w 67"/>
                <a:gd name="T41" fmla="*/ 6 h 26"/>
                <a:gd name="T42" fmla="*/ 1 w 67"/>
                <a:gd name="T43" fmla="*/ 9 h 26"/>
                <a:gd name="T44" fmla="*/ 0 w 67"/>
                <a:gd name="T45" fmla="*/ 15 h 26"/>
                <a:gd name="T46" fmla="*/ 17 w 67"/>
                <a:gd name="T47" fmla="*/ 16 h 26"/>
                <a:gd name="T48" fmla="*/ 67 w 67"/>
                <a:gd name="T49" fmla="*/ 5 h 26"/>
                <a:gd name="T50" fmla="*/ 65 w 67"/>
                <a:gd name="T51" fmla="*/ 3 h 26"/>
                <a:gd name="T52" fmla="*/ 60 w 67"/>
                <a:gd name="T53" fmla="*/ 1 h 26"/>
                <a:gd name="T54" fmla="*/ 56 w 67"/>
                <a:gd name="T55" fmla="*/ 2 h 26"/>
                <a:gd name="T56" fmla="*/ 42 w 67"/>
                <a:gd name="T57" fmla="*/ 5 h 26"/>
                <a:gd name="T58" fmla="*/ 37 w 67"/>
                <a:gd name="T59" fmla="*/ 5 h 26"/>
                <a:gd name="T60" fmla="*/ 34 w 67"/>
                <a:gd name="T61" fmla="*/ 7 h 26"/>
                <a:gd name="T62" fmla="*/ 33 w 67"/>
                <a:gd name="T63" fmla="*/ 7 h 26"/>
                <a:gd name="T64" fmla="*/ 17 w 67"/>
                <a:gd name="T6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26">
                  <a:moveTo>
                    <a:pt x="67" y="10"/>
                  </a:moveTo>
                  <a:cubicBezTo>
                    <a:pt x="51" y="17"/>
                    <a:pt x="34" y="20"/>
                    <a:pt x="17" y="20"/>
                  </a:cubicBezTo>
                  <a:cubicBezTo>
                    <a:pt x="12" y="20"/>
                    <a:pt x="7" y="20"/>
                    <a:pt x="2" y="19"/>
                  </a:cubicBezTo>
                  <a:cubicBezTo>
                    <a:pt x="2" y="19"/>
                    <a:pt x="2" y="20"/>
                    <a:pt x="2" y="20"/>
                  </a:cubicBezTo>
                  <a:cubicBezTo>
                    <a:pt x="2" y="21"/>
                    <a:pt x="4" y="22"/>
                    <a:pt x="6" y="22"/>
                  </a:cubicBezTo>
                  <a:cubicBezTo>
                    <a:pt x="6" y="22"/>
                    <a:pt x="7" y="22"/>
                    <a:pt x="7" y="21"/>
                  </a:cubicBezTo>
                  <a:cubicBezTo>
                    <a:pt x="9" y="21"/>
                    <a:pt x="10" y="21"/>
                    <a:pt x="11" y="21"/>
                  </a:cubicBezTo>
                  <a:cubicBezTo>
                    <a:pt x="12" y="21"/>
                    <a:pt x="14" y="21"/>
                    <a:pt x="15" y="22"/>
                  </a:cubicBezTo>
                  <a:cubicBezTo>
                    <a:pt x="15" y="21"/>
                    <a:pt x="16" y="21"/>
                    <a:pt x="17" y="21"/>
                  </a:cubicBezTo>
                  <a:cubicBezTo>
                    <a:pt x="20" y="21"/>
                    <a:pt x="23" y="23"/>
                    <a:pt x="27" y="25"/>
                  </a:cubicBezTo>
                  <a:cubicBezTo>
                    <a:pt x="27" y="25"/>
                    <a:pt x="27" y="25"/>
                    <a:pt x="27" y="25"/>
                  </a:cubicBezTo>
                  <a:cubicBezTo>
                    <a:pt x="30" y="24"/>
                    <a:pt x="33" y="22"/>
                    <a:pt x="36" y="22"/>
                  </a:cubicBezTo>
                  <a:cubicBezTo>
                    <a:pt x="37" y="22"/>
                    <a:pt x="38" y="23"/>
                    <a:pt x="39" y="23"/>
                  </a:cubicBezTo>
                  <a:cubicBezTo>
                    <a:pt x="41" y="24"/>
                    <a:pt x="42" y="25"/>
                    <a:pt x="43" y="26"/>
                  </a:cubicBezTo>
                  <a:cubicBezTo>
                    <a:pt x="46" y="22"/>
                    <a:pt x="50" y="17"/>
                    <a:pt x="54" y="16"/>
                  </a:cubicBezTo>
                  <a:cubicBezTo>
                    <a:pt x="55" y="16"/>
                    <a:pt x="56" y="16"/>
                    <a:pt x="56" y="16"/>
                  </a:cubicBezTo>
                  <a:cubicBezTo>
                    <a:pt x="58" y="16"/>
                    <a:pt x="59" y="16"/>
                    <a:pt x="60" y="16"/>
                  </a:cubicBezTo>
                  <a:cubicBezTo>
                    <a:pt x="61" y="15"/>
                    <a:pt x="62" y="13"/>
                    <a:pt x="63" y="13"/>
                  </a:cubicBezTo>
                  <a:cubicBezTo>
                    <a:pt x="65" y="12"/>
                    <a:pt x="66" y="11"/>
                    <a:pt x="67" y="10"/>
                  </a:cubicBezTo>
                  <a:moveTo>
                    <a:pt x="17" y="0"/>
                  </a:moveTo>
                  <a:cubicBezTo>
                    <a:pt x="12" y="0"/>
                    <a:pt x="7" y="6"/>
                    <a:pt x="2" y="6"/>
                  </a:cubicBezTo>
                  <a:cubicBezTo>
                    <a:pt x="2" y="7"/>
                    <a:pt x="1" y="8"/>
                    <a:pt x="1" y="9"/>
                  </a:cubicBezTo>
                  <a:cubicBezTo>
                    <a:pt x="0" y="11"/>
                    <a:pt x="0" y="13"/>
                    <a:pt x="0" y="15"/>
                  </a:cubicBezTo>
                  <a:cubicBezTo>
                    <a:pt x="6" y="15"/>
                    <a:pt x="11" y="16"/>
                    <a:pt x="17" y="16"/>
                  </a:cubicBezTo>
                  <a:cubicBezTo>
                    <a:pt x="35" y="16"/>
                    <a:pt x="51" y="12"/>
                    <a:pt x="67" y="5"/>
                  </a:cubicBezTo>
                  <a:cubicBezTo>
                    <a:pt x="66" y="5"/>
                    <a:pt x="66" y="4"/>
                    <a:pt x="65" y="3"/>
                  </a:cubicBezTo>
                  <a:cubicBezTo>
                    <a:pt x="64" y="1"/>
                    <a:pt x="62" y="1"/>
                    <a:pt x="60" y="1"/>
                  </a:cubicBezTo>
                  <a:cubicBezTo>
                    <a:pt x="59" y="1"/>
                    <a:pt x="57" y="1"/>
                    <a:pt x="56" y="2"/>
                  </a:cubicBezTo>
                  <a:cubicBezTo>
                    <a:pt x="51" y="3"/>
                    <a:pt x="47" y="4"/>
                    <a:pt x="42" y="5"/>
                  </a:cubicBezTo>
                  <a:cubicBezTo>
                    <a:pt x="40" y="5"/>
                    <a:pt x="38" y="5"/>
                    <a:pt x="37" y="5"/>
                  </a:cubicBezTo>
                  <a:cubicBezTo>
                    <a:pt x="36" y="6"/>
                    <a:pt x="35" y="6"/>
                    <a:pt x="34" y="7"/>
                  </a:cubicBezTo>
                  <a:cubicBezTo>
                    <a:pt x="33" y="7"/>
                    <a:pt x="33" y="7"/>
                    <a:pt x="33" y="7"/>
                  </a:cubicBezTo>
                  <a:cubicBezTo>
                    <a:pt x="28" y="7"/>
                    <a:pt x="22" y="0"/>
                    <a:pt x="17" y="0"/>
                  </a:cubicBezTo>
                </a:path>
              </a:pathLst>
            </a:custGeom>
            <a:solidFill>
              <a:srgbClr val="E0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8" name="Freeform 497"/>
            <p:cNvSpPr>
              <a:spLocks/>
            </p:cNvSpPr>
            <p:nvPr/>
          </p:nvSpPr>
          <p:spPr bwMode="auto">
            <a:xfrm>
              <a:off x="5856288" y="5864226"/>
              <a:ext cx="958850" cy="212725"/>
            </a:xfrm>
            <a:custGeom>
              <a:avLst/>
              <a:gdLst>
                <a:gd name="T0" fmla="*/ 67 w 68"/>
                <a:gd name="T1" fmla="*/ 0 h 15"/>
                <a:gd name="T2" fmla="*/ 17 w 68"/>
                <a:gd name="T3" fmla="*/ 11 h 15"/>
                <a:gd name="T4" fmla="*/ 0 w 68"/>
                <a:gd name="T5" fmla="*/ 10 h 15"/>
                <a:gd name="T6" fmla="*/ 2 w 68"/>
                <a:gd name="T7" fmla="*/ 14 h 15"/>
                <a:gd name="T8" fmla="*/ 17 w 68"/>
                <a:gd name="T9" fmla="*/ 15 h 15"/>
                <a:gd name="T10" fmla="*/ 67 w 68"/>
                <a:gd name="T11" fmla="*/ 5 h 15"/>
                <a:gd name="T12" fmla="*/ 67 w 68"/>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68" h="15">
                  <a:moveTo>
                    <a:pt x="67" y="0"/>
                  </a:moveTo>
                  <a:cubicBezTo>
                    <a:pt x="51" y="7"/>
                    <a:pt x="35" y="11"/>
                    <a:pt x="17" y="11"/>
                  </a:cubicBezTo>
                  <a:cubicBezTo>
                    <a:pt x="11" y="11"/>
                    <a:pt x="6" y="10"/>
                    <a:pt x="0" y="10"/>
                  </a:cubicBezTo>
                  <a:cubicBezTo>
                    <a:pt x="1" y="11"/>
                    <a:pt x="2" y="13"/>
                    <a:pt x="2" y="14"/>
                  </a:cubicBezTo>
                  <a:cubicBezTo>
                    <a:pt x="7" y="15"/>
                    <a:pt x="12" y="15"/>
                    <a:pt x="17" y="15"/>
                  </a:cubicBezTo>
                  <a:cubicBezTo>
                    <a:pt x="34" y="15"/>
                    <a:pt x="51" y="12"/>
                    <a:pt x="67" y="5"/>
                  </a:cubicBezTo>
                  <a:cubicBezTo>
                    <a:pt x="68" y="4"/>
                    <a:pt x="67" y="2"/>
                    <a:pt x="67" y="0"/>
                  </a:cubicBezTo>
                </a:path>
              </a:pathLst>
            </a:custGeom>
            <a:solidFill>
              <a:srgbClr val="E3D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9" name="Freeform 513"/>
            <p:cNvSpPr>
              <a:spLocks/>
            </p:cNvSpPr>
            <p:nvPr/>
          </p:nvSpPr>
          <p:spPr bwMode="auto">
            <a:xfrm>
              <a:off x="4868863" y="6048376"/>
              <a:ext cx="153988" cy="127000"/>
            </a:xfrm>
            <a:custGeom>
              <a:avLst/>
              <a:gdLst>
                <a:gd name="T0" fmla="*/ 3 w 11"/>
                <a:gd name="T1" fmla="*/ 0 h 9"/>
                <a:gd name="T2" fmla="*/ 0 w 11"/>
                <a:gd name="T3" fmla="*/ 3 h 9"/>
                <a:gd name="T4" fmla="*/ 3 w 11"/>
                <a:gd name="T5" fmla="*/ 4 h 9"/>
                <a:gd name="T6" fmla="*/ 7 w 11"/>
                <a:gd name="T7" fmla="*/ 9 h 9"/>
                <a:gd name="T8" fmla="*/ 11 w 11"/>
                <a:gd name="T9" fmla="*/ 5 h 9"/>
                <a:gd name="T10" fmla="*/ 10 w 11"/>
                <a:gd name="T11" fmla="*/ 1 h 9"/>
                <a:gd name="T12" fmla="*/ 7 w 11"/>
                <a:gd name="T13" fmla="*/ 3 h 9"/>
                <a:gd name="T14" fmla="*/ 5 w 11"/>
                <a:gd name="T15" fmla="*/ 1 h 9"/>
                <a:gd name="T16" fmla="*/ 3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3" y="0"/>
                  </a:moveTo>
                  <a:cubicBezTo>
                    <a:pt x="1" y="1"/>
                    <a:pt x="1" y="2"/>
                    <a:pt x="0" y="3"/>
                  </a:cubicBezTo>
                  <a:cubicBezTo>
                    <a:pt x="1" y="3"/>
                    <a:pt x="2" y="4"/>
                    <a:pt x="3" y="4"/>
                  </a:cubicBezTo>
                  <a:cubicBezTo>
                    <a:pt x="4" y="5"/>
                    <a:pt x="6" y="7"/>
                    <a:pt x="7" y="9"/>
                  </a:cubicBezTo>
                  <a:cubicBezTo>
                    <a:pt x="9" y="8"/>
                    <a:pt x="11" y="7"/>
                    <a:pt x="11" y="5"/>
                  </a:cubicBezTo>
                  <a:cubicBezTo>
                    <a:pt x="10" y="3"/>
                    <a:pt x="10" y="2"/>
                    <a:pt x="10" y="1"/>
                  </a:cubicBezTo>
                  <a:cubicBezTo>
                    <a:pt x="7" y="3"/>
                    <a:pt x="7" y="3"/>
                    <a:pt x="7" y="3"/>
                  </a:cubicBezTo>
                  <a:cubicBezTo>
                    <a:pt x="6" y="2"/>
                    <a:pt x="5" y="1"/>
                    <a:pt x="5" y="1"/>
                  </a:cubicBezTo>
                  <a:cubicBezTo>
                    <a:pt x="4" y="0"/>
                    <a:pt x="3" y="0"/>
                    <a:pt x="3"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0" name="Freeform 514"/>
            <p:cNvSpPr>
              <a:spLocks/>
            </p:cNvSpPr>
            <p:nvPr/>
          </p:nvSpPr>
          <p:spPr bwMode="auto">
            <a:xfrm>
              <a:off x="4910138" y="6034088"/>
              <a:ext cx="100013" cy="57150"/>
            </a:xfrm>
            <a:custGeom>
              <a:avLst/>
              <a:gdLst>
                <a:gd name="T0" fmla="*/ 3 w 7"/>
                <a:gd name="T1" fmla="*/ 0 h 4"/>
                <a:gd name="T2" fmla="*/ 0 w 7"/>
                <a:gd name="T3" fmla="*/ 1 h 4"/>
                <a:gd name="T4" fmla="*/ 2 w 7"/>
                <a:gd name="T5" fmla="*/ 2 h 4"/>
                <a:gd name="T6" fmla="*/ 4 w 7"/>
                <a:gd name="T7" fmla="*/ 4 h 4"/>
                <a:gd name="T8" fmla="*/ 7 w 7"/>
                <a:gd name="T9" fmla="*/ 2 h 4"/>
                <a:gd name="T10" fmla="*/ 3 w 7"/>
                <a:gd name="T11" fmla="*/ 0 h 4"/>
                <a:gd name="T12" fmla="*/ 3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3" y="0"/>
                  </a:moveTo>
                  <a:cubicBezTo>
                    <a:pt x="1" y="0"/>
                    <a:pt x="0" y="0"/>
                    <a:pt x="0" y="1"/>
                  </a:cubicBezTo>
                  <a:cubicBezTo>
                    <a:pt x="0" y="1"/>
                    <a:pt x="1" y="1"/>
                    <a:pt x="2" y="2"/>
                  </a:cubicBezTo>
                  <a:cubicBezTo>
                    <a:pt x="2" y="2"/>
                    <a:pt x="3" y="3"/>
                    <a:pt x="4" y="4"/>
                  </a:cubicBezTo>
                  <a:cubicBezTo>
                    <a:pt x="7" y="2"/>
                    <a:pt x="7" y="2"/>
                    <a:pt x="7" y="2"/>
                  </a:cubicBezTo>
                  <a:cubicBezTo>
                    <a:pt x="6" y="1"/>
                    <a:pt x="5" y="0"/>
                    <a:pt x="3" y="0"/>
                  </a:cubicBezTo>
                  <a:cubicBezTo>
                    <a:pt x="3" y="0"/>
                    <a:pt x="3" y="0"/>
                    <a:pt x="3" y="0"/>
                  </a:cubicBezTo>
                </a:path>
              </a:pathLst>
            </a:custGeom>
            <a:solidFill>
              <a:srgbClr val="C3C8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1" name="Freeform 531"/>
            <p:cNvSpPr>
              <a:spLocks/>
            </p:cNvSpPr>
            <p:nvPr/>
          </p:nvSpPr>
          <p:spPr bwMode="auto">
            <a:xfrm>
              <a:off x="6067425" y="6203951"/>
              <a:ext cx="71438" cy="28575"/>
            </a:xfrm>
            <a:custGeom>
              <a:avLst/>
              <a:gdLst>
                <a:gd name="T0" fmla="*/ 2 w 5"/>
                <a:gd name="T1" fmla="*/ 0 h 2"/>
                <a:gd name="T2" fmla="*/ 2 w 5"/>
                <a:gd name="T3" fmla="*/ 0 h 2"/>
                <a:gd name="T4" fmla="*/ 0 w 5"/>
                <a:gd name="T5" fmla="*/ 1 h 2"/>
                <a:gd name="T6" fmla="*/ 2 w 5"/>
                <a:gd name="T7" fmla="*/ 2 h 2"/>
                <a:gd name="T8" fmla="*/ 3 w 5"/>
                <a:gd name="T9" fmla="*/ 2 h 2"/>
                <a:gd name="T10" fmla="*/ 4 w 5"/>
                <a:gd name="T11" fmla="*/ 1 h 2"/>
                <a:gd name="T12" fmla="*/ 2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2" y="0"/>
                  </a:moveTo>
                  <a:cubicBezTo>
                    <a:pt x="2" y="0"/>
                    <a:pt x="2" y="0"/>
                    <a:pt x="2" y="0"/>
                  </a:cubicBezTo>
                  <a:cubicBezTo>
                    <a:pt x="1" y="0"/>
                    <a:pt x="0" y="1"/>
                    <a:pt x="0" y="1"/>
                  </a:cubicBezTo>
                  <a:cubicBezTo>
                    <a:pt x="0" y="2"/>
                    <a:pt x="1" y="2"/>
                    <a:pt x="2" y="2"/>
                  </a:cubicBezTo>
                  <a:cubicBezTo>
                    <a:pt x="2" y="2"/>
                    <a:pt x="2" y="2"/>
                    <a:pt x="3" y="2"/>
                  </a:cubicBezTo>
                  <a:cubicBezTo>
                    <a:pt x="4" y="2"/>
                    <a:pt x="5" y="1"/>
                    <a:pt x="4" y="1"/>
                  </a:cubicBezTo>
                  <a:cubicBezTo>
                    <a:pt x="4" y="0"/>
                    <a:pt x="3" y="0"/>
                    <a:pt x="2" y="0"/>
                  </a:cubicBezTo>
                </a:path>
              </a:pathLst>
            </a:custGeom>
            <a:solidFill>
              <a:srgbClr val="77A5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651" name="文本框 650"/>
          <p:cNvSpPr txBox="1"/>
          <p:nvPr/>
        </p:nvSpPr>
        <p:spPr>
          <a:xfrm>
            <a:off x="4398163" y="3815999"/>
            <a:ext cx="3545964" cy="646331"/>
          </a:xfrm>
          <a:prstGeom prst="rect">
            <a:avLst/>
          </a:prstGeom>
          <a:noFill/>
        </p:spPr>
        <p:txBody>
          <a:bodyPr wrap="square" rtlCol="0">
            <a:spAutoFit/>
          </a:bodyPr>
          <a:lstStyle/>
          <a:p>
            <a:pPr algn="ctr"/>
            <a:r>
              <a:rPr lang="en-US" altLang="zh-CN" sz="3600" dirty="0" smtClean="0">
                <a:solidFill>
                  <a:prstClr val="black"/>
                </a:solidFill>
                <a:latin typeface="造字工房力黑（非商用）常规体" pitchFamily="50" charset="-122"/>
                <a:ea typeface="造字工房力黑（非商用）常规体" pitchFamily="50" charset="-122"/>
              </a:rPr>
              <a:t>Thank  YOU</a:t>
            </a:r>
            <a:endParaRPr lang="zh-CN" altLang="en-US" sz="3600" dirty="0">
              <a:solidFill>
                <a:prstClr val="black"/>
              </a:solidFill>
              <a:latin typeface="造字工房力黑（非商用）常规体" pitchFamily="50" charset="-122"/>
              <a:ea typeface="造字工房力黑（非商用）常规体" pitchFamily="50" charset="-122"/>
            </a:endParaRPr>
          </a:p>
        </p:txBody>
      </p:sp>
      <p:sp>
        <p:nvSpPr>
          <p:cNvPr id="214" name="矩形 213"/>
          <p:cNvSpPr/>
          <p:nvPr>
            <p:custDataLst>
              <p:tags r:id="rId1"/>
            </p:custDataLst>
          </p:nvPr>
        </p:nvSpPr>
        <p:spPr>
          <a:xfrm>
            <a:off x="-1803400" y="-53664"/>
            <a:ext cx="469900" cy="434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078636872"/>
      </p:ext>
    </p:extLst>
  </p:cSld>
  <p:clrMapOvr>
    <a:masterClrMapping/>
  </p:clrMapOvr>
  <mc:AlternateContent xmlns:mc="http://schemas.openxmlformats.org/markup-compatibility/2006" xmlns:p14="http://schemas.microsoft.com/office/powerpoint/2010/main">
    <mc:Choice Requires="p14">
      <p:transition spd="slow" p14:dur="1250" advClick="0" advTm="0">
        <p14:switch dir="r"/>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651"/>
                                        </p:tgtEl>
                                        <p:attrNameLst>
                                          <p:attrName>style.visibility</p:attrName>
                                        </p:attrNameLst>
                                      </p:cBhvr>
                                      <p:to>
                                        <p:strVal val="visible"/>
                                      </p:to>
                                    </p:set>
                                    <p:anim calcmode="lin" valueType="num">
                                      <p:cBhvr>
                                        <p:cTn id="7" dur="500" fill="hold"/>
                                        <p:tgtEl>
                                          <p:spTgt spid="651"/>
                                        </p:tgtEl>
                                        <p:attrNameLst>
                                          <p:attrName>ppt_w</p:attrName>
                                        </p:attrNameLst>
                                      </p:cBhvr>
                                      <p:tavLst>
                                        <p:tav tm="0">
                                          <p:val>
                                            <p:fltVal val="0"/>
                                          </p:val>
                                        </p:tav>
                                        <p:tav tm="100000">
                                          <p:val>
                                            <p:strVal val="#ppt_w"/>
                                          </p:val>
                                        </p:tav>
                                      </p:tavLst>
                                    </p:anim>
                                    <p:anim calcmode="lin" valueType="num">
                                      <p:cBhvr>
                                        <p:cTn id="8" dur="500" fill="hold"/>
                                        <p:tgtEl>
                                          <p:spTgt spid="651"/>
                                        </p:tgtEl>
                                        <p:attrNameLst>
                                          <p:attrName>ppt_h</p:attrName>
                                        </p:attrNameLst>
                                      </p:cBhvr>
                                      <p:tavLst>
                                        <p:tav tm="0">
                                          <p:val>
                                            <p:fltVal val="0"/>
                                          </p:val>
                                        </p:tav>
                                        <p:tav tm="100000">
                                          <p:val>
                                            <p:strVal val="#ppt_h"/>
                                          </p:val>
                                        </p:tav>
                                      </p:tavLst>
                                    </p:anim>
                                    <p:animEffect transition="in" filter="fade">
                                      <p:cBhvr>
                                        <p:cTn id="9" dur="500"/>
                                        <p:tgtEl>
                                          <p:spTgt spid="651"/>
                                        </p:tgtEl>
                                      </p:cBhvr>
                                    </p:animEffect>
                                  </p:childTnLst>
                                </p:cTn>
                              </p:par>
                            </p:childTnLst>
                          </p:cTn>
                        </p:par>
                        <p:par>
                          <p:cTn id="10" fill="hold">
                            <p:stCondLst>
                              <p:cond delay="500"/>
                            </p:stCondLst>
                            <p:childTnLst>
                              <p:par>
                                <p:cTn id="11" presetID="1" presetClass="entr" presetSubtype="0" fill="hold" grpId="0" nodeType="afterEffect">
                                  <p:stCondLst>
                                    <p:cond delay="2000"/>
                                  </p:stCondLst>
                                  <p:childTnLst>
                                    <p:set>
                                      <p:cBhvr>
                                        <p:cTn id="12" dur="1" fill="hold">
                                          <p:stCondLst>
                                            <p:cond delay="0"/>
                                          </p:stCondLst>
                                        </p:cTn>
                                        <p:tgtEl>
                                          <p:spTgt spid="2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1" grpId="0"/>
      <p:bldP spid="214"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2.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3.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4.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5.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6.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7.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8.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9.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10.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11.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12.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13.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14.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15.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16.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17.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18.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19.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20.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21.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22.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23.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24.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25.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26.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27.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28.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ags/tag29.xml><?xml version="1.0" encoding="utf-8"?>
<p:tagLst xmlns:a="http://schemas.openxmlformats.org/drawingml/2006/main" xmlns:r="http://schemas.openxmlformats.org/officeDocument/2006/relationships" xmlns:p="http://schemas.openxmlformats.org/presentationml/2006/main">
  <p:tag name="NORDRI TOOLS WATERMARK" val="qqrouyti"/>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3.xml><?xml version="1.0" encoding="utf-8"?>
<a:theme xmlns:a="http://schemas.openxmlformats.org/drawingml/2006/main" name="2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4.xml><?xml version="1.0" encoding="utf-8"?>
<a:theme xmlns:a="http://schemas.openxmlformats.org/drawingml/2006/main" name="3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5.xml><?xml version="1.0" encoding="utf-8"?>
<a:theme xmlns:a="http://schemas.openxmlformats.org/drawingml/2006/main" name="4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6.xml><?xml version="1.0" encoding="utf-8"?>
<a:theme xmlns:a="http://schemas.openxmlformats.org/drawingml/2006/main" name="5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7.xml><?xml version="1.0" encoding="utf-8"?>
<a:theme xmlns:a="http://schemas.openxmlformats.org/drawingml/2006/main" name="6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8.xml><?xml version="1.0" encoding="utf-8"?>
<a:theme xmlns:a="http://schemas.openxmlformats.org/drawingml/2006/main" name="7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9.xml><?xml version="1.0" encoding="utf-8"?>
<a:theme xmlns:a="http://schemas.openxmlformats.org/drawingml/2006/main" name="8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0.xml><?xml version="1.0" encoding="utf-8"?>
<a:theme xmlns:a="http://schemas.openxmlformats.org/drawingml/2006/main" name="9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1.xml><?xml version="1.0" encoding="utf-8"?>
<a:theme xmlns:a="http://schemas.openxmlformats.org/drawingml/2006/main" name="10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2.xml><?xml version="1.0" encoding="utf-8"?>
<a:theme xmlns:a="http://schemas.openxmlformats.org/drawingml/2006/main" name="11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3.xml><?xml version="1.0" encoding="utf-8"?>
<a:theme xmlns:a="http://schemas.openxmlformats.org/drawingml/2006/main" name="12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4.xml><?xml version="1.0" encoding="utf-8"?>
<a:theme xmlns:a="http://schemas.openxmlformats.org/drawingml/2006/main" name="13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5.xml><?xml version="1.0" encoding="utf-8"?>
<a:theme xmlns:a="http://schemas.openxmlformats.org/drawingml/2006/main" name="14_Theme_16_9">
  <a:themeElements>
    <a:clrScheme name="20_Theme20">
      <a:dk1>
        <a:srgbClr val="262626"/>
      </a:dk1>
      <a:lt1>
        <a:srgbClr val="FFFFFF"/>
      </a:lt1>
      <a:dk2>
        <a:srgbClr val="262626"/>
      </a:dk2>
      <a:lt2>
        <a:srgbClr val="FFFFFF"/>
      </a:lt2>
      <a:accent1>
        <a:srgbClr val="237DB9"/>
      </a:accent1>
      <a:accent2>
        <a:srgbClr val="15AA96"/>
      </a:accent2>
      <a:accent3>
        <a:srgbClr val="9BB955"/>
      </a:accent3>
      <a:accent4>
        <a:srgbClr val="F19B14"/>
      </a:accent4>
      <a:accent5>
        <a:srgbClr val="BE382C"/>
      </a:accent5>
      <a:accent6>
        <a:srgbClr val="633247"/>
      </a:accent6>
      <a:hlink>
        <a:srgbClr val="FFFFFF"/>
      </a:hlink>
      <a:folHlink>
        <a:srgbClr val="595959"/>
      </a:folHlink>
    </a:clrScheme>
    <a:fontScheme name="Roboto">
      <a:majorFont>
        <a:latin typeface="Roboto Medium"/>
        <a:ea typeface=""/>
        <a:cs typeface="Roboto Medium"/>
      </a:majorFont>
      <a:minorFont>
        <a:latin typeface="Roboto Condensed"/>
        <a:ea typeface=""/>
        <a:cs typeface="Roboto Condensed"/>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6.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501</TotalTime>
  <Words>1897</Words>
  <Application>Microsoft Office PowerPoint</Application>
  <PresentationFormat>自定义</PresentationFormat>
  <Paragraphs>338</Paragraphs>
  <Slides>30</Slides>
  <Notes>1</Notes>
  <HiddenSlides>0</HiddenSlides>
  <MMClips>0</MMClips>
  <ScaleCrop>false</ScaleCrop>
  <HeadingPairs>
    <vt:vector size="4" baseType="variant">
      <vt:variant>
        <vt:lpstr>主题</vt:lpstr>
      </vt:variant>
      <vt:variant>
        <vt:i4>15</vt:i4>
      </vt:variant>
      <vt:variant>
        <vt:lpstr>幻灯片标题</vt:lpstr>
      </vt:variant>
      <vt:variant>
        <vt:i4>30</vt:i4>
      </vt:variant>
    </vt:vector>
  </HeadingPairs>
  <TitlesOfParts>
    <vt:vector size="45" baseType="lpstr">
      <vt:lpstr>Office 主题</vt:lpstr>
      <vt:lpstr>1_Theme_16_9</vt:lpstr>
      <vt:lpstr>2_Theme_16_9</vt:lpstr>
      <vt:lpstr>3_Theme_16_9</vt:lpstr>
      <vt:lpstr>4_Theme_16_9</vt:lpstr>
      <vt:lpstr>5_Theme_16_9</vt:lpstr>
      <vt:lpstr>6_Theme_16_9</vt:lpstr>
      <vt:lpstr>7_Theme_16_9</vt:lpstr>
      <vt:lpstr>8_Theme_16_9</vt:lpstr>
      <vt:lpstr>9_Theme_16_9</vt:lpstr>
      <vt:lpstr>10_Theme_16_9</vt:lpstr>
      <vt:lpstr>11_Theme_16_9</vt:lpstr>
      <vt:lpstr>12_Theme_16_9</vt:lpstr>
      <vt:lpstr>13_Theme_16_9</vt:lpstr>
      <vt:lpstr>14_Theme_16_9</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夏影PPT工作室</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Mac</dc:creator>
  <cp:lastModifiedBy>Sky123.Org</cp:lastModifiedBy>
  <cp:revision>23</cp:revision>
  <dcterms:created xsi:type="dcterms:W3CDTF">2015-11-08T05:08:10Z</dcterms:created>
  <dcterms:modified xsi:type="dcterms:W3CDTF">2018-01-30T01:24:19Z</dcterms:modified>
</cp:coreProperties>
</file>