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800" r:id="rId3"/>
    <p:sldId id="3833" r:id="rId5"/>
    <p:sldId id="3834" r:id="rId6"/>
    <p:sldId id="3828" r:id="rId7"/>
    <p:sldId id="3812" r:id="rId8"/>
    <p:sldId id="3811" r:id="rId9"/>
    <p:sldId id="3813" r:id="rId10"/>
    <p:sldId id="3844" r:id="rId11"/>
    <p:sldId id="3835" r:id="rId12"/>
    <p:sldId id="3815" r:id="rId13"/>
    <p:sldId id="3838" r:id="rId14"/>
    <p:sldId id="3843" r:id="rId15"/>
    <p:sldId id="3845" r:id="rId16"/>
    <p:sldId id="3829" r:id="rId17"/>
    <p:sldId id="3840" r:id="rId18"/>
    <p:sldId id="3841" r:id="rId19"/>
    <p:sldId id="3842" r:id="rId20"/>
    <p:sldId id="3846" r:id="rId21"/>
    <p:sldId id="3831" r:id="rId22"/>
    <p:sldId id="3821" r:id="rId23"/>
    <p:sldId id="3839" r:id="rId24"/>
    <p:sldId id="384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97F1"/>
    <a:srgbClr val="000000"/>
    <a:srgbClr val="341801"/>
    <a:srgbClr val="682F03"/>
    <a:srgbClr val="F08200"/>
    <a:srgbClr val="E91E21"/>
    <a:srgbClr val="010066"/>
    <a:srgbClr val="DA1F28"/>
    <a:srgbClr val="4BC1DD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80" autoAdjust="0"/>
    <p:restoredTop sz="95317" autoAdjust="0"/>
  </p:normalViewPr>
  <p:slideViewPr>
    <p:cSldViewPr>
      <p:cViewPr varScale="1">
        <p:scale>
          <a:sx n="71" d="100"/>
          <a:sy n="71" d="100"/>
        </p:scale>
        <p:origin x="588" y="5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3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7" Type="http://schemas.openxmlformats.org/officeDocument/2006/relationships/notesSlide" Target="../notesSlides/notesSlide2.x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2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6069335" y="1839367"/>
            <a:ext cx="568863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医学医药 </a:t>
            </a:r>
            <a:r>
              <a:rPr lang="zh-CN" altLang="en-US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产品推广介绍</a:t>
            </a:r>
            <a:r>
              <a:rPr lang="en-US" altLang="zh-CN" cap="all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6050285" y="2546291"/>
            <a:ext cx="570593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chemeClr val="bg1"/>
                </a:solidFill>
                <a:cs typeface="Arial" panose="020B0604020202020204" pitchFamily="34" charset="0"/>
              </a:rPr>
              <a:t>Medical pharmaceutical products introduction PPT</a:t>
            </a:r>
            <a:endParaRPr lang="en-US" altLang="zh-CN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734175" y="3616326"/>
            <a:ext cx="4536894" cy="24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        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汇报时间：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201X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22765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849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14" grpId="0"/>
      <p:bldP spid="14" grpId="1"/>
      <p:bldP spid="15" grpId="0"/>
      <p:bldP spid="15" grpId="1"/>
      <p:bldP spid="11" grpId="0" bldLvl="0" animBg="1"/>
      <p:bldP spid="11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Others_1"/>
          <p:cNvSpPr txBox="1"/>
          <p:nvPr>
            <p:custDataLst>
              <p:tags r:id="rId1"/>
            </p:custDataLst>
          </p:nvPr>
        </p:nvSpPr>
        <p:spPr>
          <a:xfrm>
            <a:off x="1428195" y="1659627"/>
            <a:ext cx="2897062" cy="1231106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8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s_2"/>
          <p:cNvSpPr txBox="1"/>
          <p:nvPr>
            <p:custDataLst>
              <p:tags r:id="rId2"/>
            </p:custDataLst>
          </p:nvPr>
        </p:nvSpPr>
        <p:spPr>
          <a:xfrm>
            <a:off x="1486252" y="2908038"/>
            <a:ext cx="2780948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6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41524" y="1661766"/>
            <a:ext cx="4339590" cy="1264040"/>
            <a:chOff x="5738324" y="1661766"/>
            <a:chExt cx="4339590" cy="1264040"/>
          </a:xfrm>
        </p:grpSpPr>
        <p:sp>
          <p:nvSpPr>
            <p:cNvPr id="2051" name="MH_Other_1"/>
            <p:cNvSpPr/>
            <p:nvPr>
              <p:custDataLst>
                <p:tags r:id="rId3"/>
              </p:custDataLst>
            </p:nvPr>
          </p:nvSpPr>
          <p:spPr bwMode="auto">
            <a:xfrm>
              <a:off x="5943687" y="1827635"/>
              <a:ext cx="3870807" cy="805303"/>
            </a:xfrm>
            <a:custGeom>
              <a:avLst/>
              <a:gdLst>
                <a:gd name="T0" fmla="*/ 2147483646 w 3244"/>
                <a:gd name="T1" fmla="*/ 2147483646 h 674"/>
                <a:gd name="T2" fmla="*/ 2147483646 w 3244"/>
                <a:gd name="T3" fmla="*/ 2147483646 h 674"/>
                <a:gd name="T4" fmla="*/ 2147483646 w 3244"/>
                <a:gd name="T5" fmla="*/ 0 h 674"/>
                <a:gd name="T6" fmla="*/ 2147483646 w 3244"/>
                <a:gd name="T7" fmla="*/ 0 h 674"/>
                <a:gd name="T8" fmla="*/ 0 w 3244"/>
                <a:gd name="T9" fmla="*/ 2147483646 h 674"/>
                <a:gd name="T10" fmla="*/ 2147483646 w 3244"/>
                <a:gd name="T11" fmla="*/ 2147483646 h 674"/>
                <a:gd name="T12" fmla="*/ 2147483646 w 3244"/>
                <a:gd name="T13" fmla="*/ 2147483646 h 67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2" name="MH_Other_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1661766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组合 1"/>
            <p:cNvGrpSpPr/>
            <p:nvPr/>
          </p:nvGrpSpPr>
          <p:grpSpPr>
            <a:xfrm>
              <a:off x="6108394" y="2075420"/>
              <a:ext cx="515662" cy="309732"/>
              <a:chOff x="5515929" y="2199931"/>
              <a:chExt cx="515662" cy="309732"/>
            </a:xfrm>
          </p:grpSpPr>
          <p:sp>
            <p:nvSpPr>
              <p:cNvPr id="2061" name="MH_Other_11"/>
              <p:cNvSpPr>
                <a:spLocks noEditPoint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5715162" y="2199931"/>
                <a:ext cx="316429" cy="309732"/>
              </a:xfrm>
              <a:custGeom>
                <a:avLst/>
                <a:gdLst>
                  <a:gd name="T0" fmla="*/ 2147483646 w 117"/>
                  <a:gd name="T1" fmla="*/ 2147483646 h 116"/>
                  <a:gd name="T2" fmla="*/ 2147483646 w 117"/>
                  <a:gd name="T3" fmla="*/ 2147483646 h 116"/>
                  <a:gd name="T4" fmla="*/ 2147483646 w 117"/>
                  <a:gd name="T5" fmla="*/ 2147483646 h 116"/>
                  <a:gd name="T6" fmla="*/ 2147483646 w 117"/>
                  <a:gd name="T7" fmla="*/ 2147483646 h 116"/>
                  <a:gd name="T8" fmla="*/ 2147483646 w 117"/>
                  <a:gd name="T9" fmla="*/ 2147483646 h 116"/>
                  <a:gd name="T10" fmla="*/ 2147483646 w 117"/>
                  <a:gd name="T11" fmla="*/ 2147483646 h 116"/>
                  <a:gd name="T12" fmla="*/ 2147483646 w 117"/>
                  <a:gd name="T13" fmla="*/ 2147483646 h 116"/>
                  <a:gd name="T14" fmla="*/ 2147483646 w 117"/>
                  <a:gd name="T15" fmla="*/ 2147483646 h 116"/>
                  <a:gd name="T16" fmla="*/ 2147483646 w 117"/>
                  <a:gd name="T17" fmla="*/ 2147483646 h 116"/>
                  <a:gd name="T18" fmla="*/ 2147483646 w 117"/>
                  <a:gd name="T19" fmla="*/ 2147483646 h 116"/>
                  <a:gd name="T20" fmla="*/ 2147483646 w 117"/>
                  <a:gd name="T21" fmla="*/ 2147483646 h 116"/>
                  <a:gd name="T22" fmla="*/ 2147483646 w 117"/>
                  <a:gd name="T23" fmla="*/ 2147483646 h 116"/>
                  <a:gd name="T24" fmla="*/ 2147483646 w 117"/>
                  <a:gd name="T25" fmla="*/ 2147483646 h 116"/>
                  <a:gd name="T26" fmla="*/ 2147483646 w 117"/>
                  <a:gd name="T27" fmla="*/ 2147483646 h 116"/>
                  <a:gd name="T28" fmla="*/ 2147483646 w 117"/>
                  <a:gd name="T29" fmla="*/ 2147483646 h 116"/>
                  <a:gd name="T30" fmla="*/ 0 w 117"/>
                  <a:gd name="T31" fmla="*/ 2147483646 h 116"/>
                  <a:gd name="T32" fmla="*/ 2147483646 w 117"/>
                  <a:gd name="T33" fmla="*/ 2147483646 h 116"/>
                  <a:gd name="T34" fmla="*/ 2147483646 w 117"/>
                  <a:gd name="T35" fmla="*/ 2147483646 h 116"/>
                  <a:gd name="T36" fmla="*/ 2147483646 w 117"/>
                  <a:gd name="T37" fmla="*/ 2147483646 h 116"/>
                  <a:gd name="T38" fmla="*/ 2147483646 w 117"/>
                  <a:gd name="T39" fmla="*/ 2147483646 h 116"/>
                  <a:gd name="T40" fmla="*/ 2147483646 w 117"/>
                  <a:gd name="T41" fmla="*/ 2147483646 h 116"/>
                  <a:gd name="T42" fmla="*/ 2147483646 w 117"/>
                  <a:gd name="T43" fmla="*/ 2147483646 h 116"/>
                  <a:gd name="T44" fmla="*/ 2147483646 w 117"/>
                  <a:gd name="T45" fmla="*/ 2147483646 h 116"/>
                  <a:gd name="T46" fmla="*/ 2147483646 w 117"/>
                  <a:gd name="T47" fmla="*/ 2147483646 h 116"/>
                  <a:gd name="T48" fmla="*/ 2147483646 w 117"/>
                  <a:gd name="T49" fmla="*/ 2147483646 h 116"/>
                  <a:gd name="T50" fmla="*/ 2147483646 w 117"/>
                  <a:gd name="T51" fmla="*/ 2147483646 h 116"/>
                  <a:gd name="T52" fmla="*/ 2147483646 w 117"/>
                  <a:gd name="T53" fmla="*/ 2147483646 h 116"/>
                  <a:gd name="T54" fmla="*/ 2147483646 w 117"/>
                  <a:gd name="T55" fmla="*/ 2147483646 h 116"/>
                  <a:gd name="T56" fmla="*/ 2147483646 w 117"/>
                  <a:gd name="T57" fmla="*/ 2147483646 h 116"/>
                  <a:gd name="T58" fmla="*/ 2147483646 w 117"/>
                  <a:gd name="T59" fmla="*/ 2147483646 h 116"/>
                  <a:gd name="T60" fmla="*/ 2147483646 w 117"/>
                  <a:gd name="T61" fmla="*/ 2147483646 h 116"/>
                  <a:gd name="T62" fmla="*/ 2147483646 w 117"/>
                  <a:gd name="T63" fmla="*/ 2147483646 h 116"/>
                  <a:gd name="T64" fmla="*/ 2147483646 w 117"/>
                  <a:gd name="T65" fmla="*/ 2147483646 h 11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62" name="MH_Other_12"/>
              <p:cNvSpPr>
                <a:spLocks noEditPoint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515929" y="2295362"/>
                <a:ext cx="207604" cy="205929"/>
              </a:xfrm>
              <a:custGeom>
                <a:avLst/>
                <a:gdLst>
                  <a:gd name="T0" fmla="*/ 2147483646 w 77"/>
                  <a:gd name="T1" fmla="*/ 2147483646 h 77"/>
                  <a:gd name="T2" fmla="*/ 2147483646 w 77"/>
                  <a:gd name="T3" fmla="*/ 2147483646 h 77"/>
                  <a:gd name="T4" fmla="*/ 2147483646 w 77"/>
                  <a:gd name="T5" fmla="*/ 2147483646 h 77"/>
                  <a:gd name="T6" fmla="*/ 2147483646 w 77"/>
                  <a:gd name="T7" fmla="*/ 2147483646 h 77"/>
                  <a:gd name="T8" fmla="*/ 2147483646 w 77"/>
                  <a:gd name="T9" fmla="*/ 2147483646 h 77"/>
                  <a:gd name="T10" fmla="*/ 2147483646 w 77"/>
                  <a:gd name="T11" fmla="*/ 2147483646 h 77"/>
                  <a:gd name="T12" fmla="*/ 2147483646 w 77"/>
                  <a:gd name="T13" fmla="*/ 2147483646 h 77"/>
                  <a:gd name="T14" fmla="*/ 2147483646 w 77"/>
                  <a:gd name="T15" fmla="*/ 2147483646 h 77"/>
                  <a:gd name="T16" fmla="*/ 2147483646 w 77"/>
                  <a:gd name="T17" fmla="*/ 2147483646 h 77"/>
                  <a:gd name="T18" fmla="*/ 2147483646 w 77"/>
                  <a:gd name="T19" fmla="*/ 0 h 77"/>
                  <a:gd name="T20" fmla="*/ 2147483646 w 77"/>
                  <a:gd name="T21" fmla="*/ 2147483646 h 77"/>
                  <a:gd name="T22" fmla="*/ 2147483646 w 77"/>
                  <a:gd name="T23" fmla="*/ 2147483646 h 77"/>
                  <a:gd name="T24" fmla="*/ 2147483646 w 77"/>
                  <a:gd name="T25" fmla="*/ 2147483646 h 77"/>
                  <a:gd name="T26" fmla="*/ 2147483646 w 77"/>
                  <a:gd name="T27" fmla="*/ 2147483646 h 77"/>
                  <a:gd name="T28" fmla="*/ 2147483646 w 77"/>
                  <a:gd name="T29" fmla="*/ 2147483646 h 77"/>
                  <a:gd name="T30" fmla="*/ 2147483646 w 77"/>
                  <a:gd name="T31" fmla="*/ 2147483646 h 77"/>
                  <a:gd name="T32" fmla="*/ 2147483646 w 77"/>
                  <a:gd name="T33" fmla="*/ 2147483646 h 77"/>
                  <a:gd name="T34" fmla="*/ 2147483646 w 77"/>
                  <a:gd name="T35" fmla="*/ 2147483646 h 77"/>
                  <a:gd name="T36" fmla="*/ 2147483646 w 77"/>
                  <a:gd name="T37" fmla="*/ 2147483646 h 77"/>
                  <a:gd name="T38" fmla="*/ 0 w 77"/>
                  <a:gd name="T39" fmla="*/ 2147483646 h 77"/>
                  <a:gd name="T40" fmla="*/ 2147483646 w 77"/>
                  <a:gd name="T41" fmla="*/ 2147483646 h 77"/>
                  <a:gd name="T42" fmla="*/ 2147483646 w 77"/>
                  <a:gd name="T43" fmla="*/ 2147483646 h 77"/>
                  <a:gd name="T44" fmla="*/ 2147483646 w 77"/>
                  <a:gd name="T45" fmla="*/ 2147483646 h 77"/>
                  <a:gd name="T46" fmla="*/ 2147483646 w 77"/>
                  <a:gd name="T47" fmla="*/ 2147483646 h 77"/>
                  <a:gd name="T48" fmla="*/ 2147483646 w 77"/>
                  <a:gd name="T49" fmla="*/ 2147483646 h 77"/>
                  <a:gd name="T50" fmla="*/ 2147483646 w 77"/>
                  <a:gd name="T51" fmla="*/ 2147483646 h 77"/>
                  <a:gd name="T52" fmla="*/ 2147483646 w 77"/>
                  <a:gd name="T53" fmla="*/ 2147483646 h 77"/>
                  <a:gd name="T54" fmla="*/ 2147483646 w 77"/>
                  <a:gd name="T55" fmla="*/ 2147483646 h 77"/>
                  <a:gd name="T56" fmla="*/ 2147483646 w 77"/>
                  <a:gd name="T57" fmla="*/ 2147483646 h 77"/>
                  <a:gd name="T58" fmla="*/ 2147483646 w 77"/>
                  <a:gd name="T59" fmla="*/ 2147483646 h 77"/>
                  <a:gd name="T60" fmla="*/ 2147483646 w 77"/>
                  <a:gd name="T61" fmla="*/ 2147483646 h 77"/>
                  <a:gd name="T62" fmla="*/ 2147483646 w 77"/>
                  <a:gd name="T63" fmla="*/ 2147483646 h 77"/>
                  <a:gd name="T64" fmla="*/ 2147483646 w 77"/>
                  <a:gd name="T65" fmla="*/ 2147483646 h 77"/>
                  <a:gd name="T66" fmla="*/ 2147483646 w 77"/>
                  <a:gd name="T67" fmla="*/ 2147483646 h 77"/>
                  <a:gd name="T68" fmla="*/ 2147483646 w 77"/>
                  <a:gd name="T69" fmla="*/ 2147483646 h 77"/>
                  <a:gd name="T70" fmla="*/ 2147483646 w 77"/>
                  <a:gd name="T71" fmla="*/ 2147483646 h 77"/>
                  <a:gd name="T72" fmla="*/ 2147483646 w 77"/>
                  <a:gd name="T73" fmla="*/ 2147483646 h 77"/>
                  <a:gd name="T74" fmla="*/ 2147483646 w 77"/>
                  <a:gd name="T75" fmla="*/ 2147483646 h 77"/>
                  <a:gd name="T76" fmla="*/ 2147483646 w 77"/>
                  <a:gd name="T77" fmla="*/ 2147483646 h 77"/>
                  <a:gd name="T78" fmla="*/ 2147483646 w 77"/>
                  <a:gd name="T79" fmla="*/ 2147483646 h 77"/>
                  <a:gd name="T80" fmla="*/ 2147483646 w 77"/>
                  <a:gd name="T81" fmla="*/ 2147483646 h 77"/>
                  <a:gd name="T82" fmla="*/ 2147483646 w 77"/>
                  <a:gd name="T83" fmla="*/ 2147483646 h 77"/>
                  <a:gd name="T84" fmla="*/ 2147483646 w 77"/>
                  <a:gd name="T85" fmla="*/ 2147483646 h 77"/>
                  <a:gd name="T86" fmla="*/ 2147483646 w 77"/>
                  <a:gd name="T87" fmla="*/ 2147483646 h 77"/>
                  <a:gd name="T88" fmla="*/ 2147483646 w 77"/>
                  <a:gd name="T89" fmla="*/ 2147483646 h 77"/>
                  <a:gd name="T90" fmla="*/ 2147483646 w 77"/>
                  <a:gd name="T91" fmla="*/ 2147483646 h 7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0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67" name="MH_Other_17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083040" y="2067998"/>
              <a:ext cx="487200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MH_Text_1"/>
            <p:cNvSpPr txBox="1"/>
            <p:nvPr>
              <p:custDataLst>
                <p:tags r:id="rId9"/>
              </p:custDataLst>
            </p:nvPr>
          </p:nvSpPr>
          <p:spPr>
            <a:xfrm>
              <a:off x="7627271" y="196482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1524" y="2843769"/>
            <a:ext cx="4339590" cy="1264040"/>
            <a:chOff x="5738324" y="2843769"/>
            <a:chExt cx="4339590" cy="1264040"/>
          </a:xfrm>
        </p:grpSpPr>
        <p:sp>
          <p:nvSpPr>
            <p:cNvPr id="2055" name="MH_Other_5"/>
            <p:cNvSpPr/>
            <p:nvPr>
              <p:custDataLst>
                <p:tags r:id="rId10"/>
              </p:custDataLst>
            </p:nvPr>
          </p:nvSpPr>
          <p:spPr bwMode="auto">
            <a:xfrm>
              <a:off x="5943687" y="3009638"/>
              <a:ext cx="3870807" cy="805303"/>
            </a:xfrm>
            <a:custGeom>
              <a:avLst/>
              <a:gdLst>
                <a:gd name="T0" fmla="*/ 2147483646 w 3244"/>
                <a:gd name="T1" fmla="*/ 2147483646 h 675"/>
                <a:gd name="T2" fmla="*/ 2147483646 w 3244"/>
                <a:gd name="T3" fmla="*/ 2147483646 h 675"/>
                <a:gd name="T4" fmla="*/ 2147483646 w 3244"/>
                <a:gd name="T5" fmla="*/ 0 h 675"/>
                <a:gd name="T6" fmla="*/ 2147483646 w 3244"/>
                <a:gd name="T7" fmla="*/ 0 h 675"/>
                <a:gd name="T8" fmla="*/ 0 w 3244"/>
                <a:gd name="T9" fmla="*/ 2147483646 h 675"/>
                <a:gd name="T10" fmla="*/ 2147483646 w 3244"/>
                <a:gd name="T11" fmla="*/ 2147483646 h 675"/>
                <a:gd name="T12" fmla="*/ 2147483646 w 3244"/>
                <a:gd name="T13" fmla="*/ 2147483646 h 67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759333"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6" name="MH_Other_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2843769"/>
              <a:ext cx="4339590" cy="1264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6" name="MH_Other_16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6143553" y="3251564"/>
              <a:ext cx="445344" cy="321451"/>
            </a:xfrm>
            <a:custGeom>
              <a:avLst/>
              <a:gdLst>
                <a:gd name="T0" fmla="*/ 2147483646 w 165"/>
                <a:gd name="T1" fmla="*/ 2147483646 h 121"/>
                <a:gd name="T2" fmla="*/ 2147483646 w 165"/>
                <a:gd name="T3" fmla="*/ 2147483646 h 121"/>
                <a:gd name="T4" fmla="*/ 2147483646 w 165"/>
                <a:gd name="T5" fmla="*/ 2147483646 h 121"/>
                <a:gd name="T6" fmla="*/ 2147483646 w 165"/>
                <a:gd name="T7" fmla="*/ 2147483646 h 121"/>
                <a:gd name="T8" fmla="*/ 2147483646 w 165"/>
                <a:gd name="T9" fmla="*/ 2147483646 h 121"/>
                <a:gd name="T10" fmla="*/ 2147483646 w 165"/>
                <a:gd name="T11" fmla="*/ 2147483646 h 121"/>
                <a:gd name="T12" fmla="*/ 2147483646 w 165"/>
                <a:gd name="T13" fmla="*/ 2147483646 h 121"/>
                <a:gd name="T14" fmla="*/ 2147483646 w 165"/>
                <a:gd name="T15" fmla="*/ 2147483646 h 121"/>
                <a:gd name="T16" fmla="*/ 2147483646 w 165"/>
                <a:gd name="T17" fmla="*/ 2147483646 h 121"/>
                <a:gd name="T18" fmla="*/ 2147483646 w 165"/>
                <a:gd name="T19" fmla="*/ 2147483646 h 121"/>
                <a:gd name="T20" fmla="*/ 2147483646 w 165"/>
                <a:gd name="T21" fmla="*/ 2147483646 h 121"/>
                <a:gd name="T22" fmla="*/ 2147483646 w 165"/>
                <a:gd name="T23" fmla="*/ 2147483646 h 121"/>
                <a:gd name="T24" fmla="*/ 2147483646 w 165"/>
                <a:gd name="T25" fmla="*/ 2147483646 h 121"/>
                <a:gd name="T26" fmla="*/ 2147483646 w 165"/>
                <a:gd name="T27" fmla="*/ 2147483646 h 121"/>
                <a:gd name="T28" fmla="*/ 2147483646 w 165"/>
                <a:gd name="T29" fmla="*/ 2147483646 h 121"/>
                <a:gd name="T30" fmla="*/ 2147483646 w 165"/>
                <a:gd name="T31" fmla="*/ 2147483646 h 121"/>
                <a:gd name="T32" fmla="*/ 2147483646 w 165"/>
                <a:gd name="T33" fmla="*/ 2147483646 h 121"/>
                <a:gd name="T34" fmla="*/ 2147483646 w 165"/>
                <a:gd name="T35" fmla="*/ 2147483646 h 121"/>
                <a:gd name="T36" fmla="*/ 2147483646 w 165"/>
                <a:gd name="T37" fmla="*/ 2147483646 h 121"/>
                <a:gd name="T38" fmla="*/ 2147483646 w 165"/>
                <a:gd name="T39" fmla="*/ 2147483646 h 121"/>
                <a:gd name="T40" fmla="*/ 2147483646 w 165"/>
                <a:gd name="T41" fmla="*/ 2147483646 h 121"/>
                <a:gd name="T42" fmla="*/ 2147483646 w 165"/>
                <a:gd name="T43" fmla="*/ 2147483646 h 121"/>
                <a:gd name="T44" fmla="*/ 2147483646 w 165"/>
                <a:gd name="T45" fmla="*/ 2147483646 h 121"/>
                <a:gd name="T46" fmla="*/ 2147483646 w 165"/>
                <a:gd name="T47" fmla="*/ 2147483646 h 121"/>
                <a:gd name="T48" fmla="*/ 2147483646 w 165"/>
                <a:gd name="T49" fmla="*/ 2147483646 h 121"/>
                <a:gd name="T50" fmla="*/ 2147483646 w 165"/>
                <a:gd name="T51" fmla="*/ 2147483646 h 121"/>
                <a:gd name="T52" fmla="*/ 2147483646 w 165"/>
                <a:gd name="T53" fmla="*/ 2147483646 h 121"/>
                <a:gd name="T54" fmla="*/ 2147483646 w 165"/>
                <a:gd name="T55" fmla="*/ 2147483646 h 121"/>
                <a:gd name="T56" fmla="*/ 2147483646 w 165"/>
                <a:gd name="T57" fmla="*/ 2147483646 h 121"/>
                <a:gd name="T58" fmla="*/ 2147483646 w 165"/>
                <a:gd name="T59" fmla="*/ 2147483646 h 121"/>
                <a:gd name="T60" fmla="*/ 2147483646 w 165"/>
                <a:gd name="T61" fmla="*/ 2147483646 h 121"/>
                <a:gd name="T62" fmla="*/ 2147483646 w 165"/>
                <a:gd name="T63" fmla="*/ 2147483646 h 121"/>
                <a:gd name="T64" fmla="*/ 2147483646 w 165"/>
                <a:gd name="T65" fmla="*/ 2147483646 h 121"/>
                <a:gd name="T66" fmla="*/ 2147483646 w 165"/>
                <a:gd name="T67" fmla="*/ 2147483646 h 121"/>
                <a:gd name="T68" fmla="*/ 2147483646 w 165"/>
                <a:gd name="T69" fmla="*/ 2147483646 h 1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MH_Other_1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046207" y="3250001"/>
              <a:ext cx="560866" cy="324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11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11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MH_Text_2"/>
            <p:cNvSpPr txBox="1"/>
            <p:nvPr>
              <p:custDataLst>
                <p:tags r:id="rId14"/>
              </p:custDataLst>
            </p:nvPr>
          </p:nvSpPr>
          <p:spPr>
            <a:xfrm>
              <a:off x="7627271" y="3146832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941524" y="4024097"/>
            <a:ext cx="4339590" cy="1264039"/>
            <a:chOff x="5738324" y="4024097"/>
            <a:chExt cx="4339590" cy="1264039"/>
          </a:xfrm>
        </p:grpSpPr>
        <p:sp>
          <p:nvSpPr>
            <p:cNvPr id="4" name="MH_Other_4"/>
            <p:cNvSpPr/>
            <p:nvPr>
              <p:custDataLst>
                <p:tags r:id="rId15"/>
              </p:custDataLst>
            </p:nvPr>
          </p:nvSpPr>
          <p:spPr bwMode="auto">
            <a:xfrm>
              <a:off x="5943687" y="4189966"/>
              <a:ext cx="3870807" cy="805301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7" name="MH_Other_7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4024097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63" name="MH_Other_13"/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6236473" y="4434402"/>
              <a:ext cx="259504" cy="316428"/>
            </a:xfrm>
            <a:custGeom>
              <a:avLst/>
              <a:gdLst>
                <a:gd name="T0" fmla="*/ 2147483646 w 96"/>
                <a:gd name="T1" fmla="*/ 2147483646 h 119"/>
                <a:gd name="T2" fmla="*/ 2147483646 w 96"/>
                <a:gd name="T3" fmla="*/ 2147483646 h 119"/>
                <a:gd name="T4" fmla="*/ 2147483646 w 96"/>
                <a:gd name="T5" fmla="*/ 0 h 119"/>
                <a:gd name="T6" fmla="*/ 2147483646 w 96"/>
                <a:gd name="T7" fmla="*/ 2147483646 h 119"/>
                <a:gd name="T8" fmla="*/ 2147483646 w 96"/>
                <a:gd name="T9" fmla="*/ 2147483646 h 119"/>
                <a:gd name="T10" fmla="*/ 0 w 96"/>
                <a:gd name="T11" fmla="*/ 2147483646 h 119"/>
                <a:gd name="T12" fmla="*/ 0 w 96"/>
                <a:gd name="T13" fmla="*/ 2147483646 h 119"/>
                <a:gd name="T14" fmla="*/ 2147483646 w 96"/>
                <a:gd name="T15" fmla="*/ 2147483646 h 119"/>
                <a:gd name="T16" fmla="*/ 2147483646 w 96"/>
                <a:gd name="T17" fmla="*/ 2147483646 h 119"/>
                <a:gd name="T18" fmla="*/ 2147483646 w 96"/>
                <a:gd name="T19" fmla="*/ 2147483646 h 119"/>
                <a:gd name="T20" fmla="*/ 2147483646 w 96"/>
                <a:gd name="T21" fmla="*/ 2147483646 h 119"/>
                <a:gd name="T22" fmla="*/ 2147483646 w 96"/>
                <a:gd name="T23" fmla="*/ 2147483646 h 119"/>
                <a:gd name="T24" fmla="*/ 2147483646 w 96"/>
                <a:gd name="T25" fmla="*/ 2147483646 h 119"/>
                <a:gd name="T26" fmla="*/ 2147483646 w 96"/>
                <a:gd name="T27" fmla="*/ 2147483646 h 119"/>
                <a:gd name="T28" fmla="*/ 2147483646 w 96"/>
                <a:gd name="T29" fmla="*/ 2147483646 h 119"/>
                <a:gd name="T30" fmla="*/ 2147483646 w 96"/>
                <a:gd name="T31" fmla="*/ 2147483646 h 119"/>
                <a:gd name="T32" fmla="*/ 2147483646 w 96"/>
                <a:gd name="T33" fmla="*/ 2147483646 h 119"/>
                <a:gd name="T34" fmla="*/ 2147483646 w 96"/>
                <a:gd name="T35" fmla="*/ 2147483646 h 119"/>
                <a:gd name="T36" fmla="*/ 2147483646 w 96"/>
                <a:gd name="T37" fmla="*/ 2147483646 h 119"/>
                <a:gd name="T38" fmla="*/ 2147483646 w 96"/>
                <a:gd name="T39" fmla="*/ 2147483646 h 119"/>
                <a:gd name="T40" fmla="*/ 2147483646 w 96"/>
                <a:gd name="T41" fmla="*/ 2147483646 h 119"/>
                <a:gd name="T42" fmla="*/ 2147483646 w 96"/>
                <a:gd name="T43" fmla="*/ 2147483646 h 119"/>
                <a:gd name="T44" fmla="*/ 2147483646 w 96"/>
                <a:gd name="T45" fmla="*/ 2147483646 h 1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96" h="119">
                  <a:moveTo>
                    <a:pt x="67" y="48"/>
                  </a:moveTo>
                  <a:cubicBezTo>
                    <a:pt x="73" y="43"/>
                    <a:pt x="76" y="36"/>
                    <a:pt x="76" y="28"/>
                  </a:cubicBezTo>
                  <a:cubicBezTo>
                    <a:pt x="76" y="13"/>
                    <a:pt x="63" y="0"/>
                    <a:pt x="48" y="0"/>
                  </a:cubicBezTo>
                  <a:cubicBezTo>
                    <a:pt x="33" y="0"/>
                    <a:pt x="20" y="13"/>
                    <a:pt x="20" y="28"/>
                  </a:cubicBezTo>
                  <a:cubicBezTo>
                    <a:pt x="20" y="36"/>
                    <a:pt x="24" y="43"/>
                    <a:pt x="29" y="48"/>
                  </a:cubicBezTo>
                  <a:cubicBezTo>
                    <a:pt x="12" y="56"/>
                    <a:pt x="0" y="73"/>
                    <a:pt x="0" y="92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73"/>
                    <a:pt x="84" y="56"/>
                    <a:pt x="67" y="48"/>
                  </a:cubicBezTo>
                  <a:moveTo>
                    <a:pt x="27" y="28"/>
                  </a:moveTo>
                  <a:cubicBezTo>
                    <a:pt x="27" y="17"/>
                    <a:pt x="37" y="8"/>
                    <a:pt x="48" y="8"/>
                  </a:cubicBezTo>
                  <a:cubicBezTo>
                    <a:pt x="59" y="8"/>
                    <a:pt x="69" y="17"/>
                    <a:pt x="69" y="28"/>
                  </a:cubicBezTo>
                  <a:cubicBezTo>
                    <a:pt x="69" y="36"/>
                    <a:pt x="65" y="42"/>
                    <a:pt x="59" y="46"/>
                  </a:cubicBezTo>
                  <a:cubicBezTo>
                    <a:pt x="56" y="48"/>
                    <a:pt x="52" y="49"/>
                    <a:pt x="48" y="49"/>
                  </a:cubicBezTo>
                  <a:cubicBezTo>
                    <a:pt x="44" y="49"/>
                    <a:pt x="40" y="48"/>
                    <a:pt x="37" y="46"/>
                  </a:cubicBezTo>
                  <a:cubicBezTo>
                    <a:pt x="31" y="42"/>
                    <a:pt x="27" y="36"/>
                    <a:pt x="27" y="28"/>
                  </a:cubicBezTo>
                  <a:moveTo>
                    <a:pt x="83" y="107"/>
                  </a:moveTo>
                  <a:cubicBezTo>
                    <a:pt x="13" y="107"/>
                    <a:pt x="13" y="107"/>
                    <a:pt x="13" y="107"/>
                  </a:cubicBezTo>
                  <a:cubicBezTo>
                    <a:pt x="13" y="92"/>
                    <a:pt x="13" y="92"/>
                    <a:pt x="13" y="92"/>
                  </a:cubicBezTo>
                  <a:cubicBezTo>
                    <a:pt x="13" y="73"/>
                    <a:pt x="29" y="57"/>
                    <a:pt x="48" y="57"/>
                  </a:cubicBezTo>
                  <a:cubicBezTo>
                    <a:pt x="68" y="57"/>
                    <a:pt x="83" y="73"/>
                    <a:pt x="83" y="92"/>
                  </a:cubicBezTo>
                  <a:lnTo>
                    <a:pt x="83" y="1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18"/>
            <p:cNvSpPr txBox="1"/>
            <p:nvPr>
              <p:custDataLst>
                <p:tags r:id="rId18"/>
              </p:custDataLst>
            </p:nvPr>
          </p:nvSpPr>
          <p:spPr>
            <a:xfrm>
              <a:off x="7039510" y="4430328"/>
              <a:ext cx="574260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MH_Text_3"/>
            <p:cNvSpPr txBox="1"/>
            <p:nvPr>
              <p:custDataLst>
                <p:tags r:id="rId19"/>
              </p:custDataLst>
            </p:nvPr>
          </p:nvSpPr>
          <p:spPr>
            <a:xfrm>
              <a:off x="7627271" y="4327159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41524" y="5206099"/>
            <a:ext cx="4339590" cy="1264039"/>
            <a:chOff x="5738324" y="5206099"/>
            <a:chExt cx="4339590" cy="1264039"/>
          </a:xfrm>
        </p:grpSpPr>
        <p:sp>
          <p:nvSpPr>
            <p:cNvPr id="3" name="MH_Other_3"/>
            <p:cNvSpPr/>
            <p:nvPr>
              <p:custDataLst>
                <p:tags r:id="rId20"/>
              </p:custDataLst>
            </p:nvPr>
          </p:nvSpPr>
          <p:spPr bwMode="auto">
            <a:xfrm>
              <a:off x="5943687" y="5371967"/>
              <a:ext cx="3870807" cy="805303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759333"/>
            <a:lstStyle/>
            <a:p>
              <a:pPr>
                <a:defRPr/>
              </a:pPr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058" name="MH_Other_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324" y="5206099"/>
              <a:ext cx="4339590" cy="1264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9" name="MH_Other_9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6219731" y="5632309"/>
              <a:ext cx="292989" cy="284618"/>
            </a:xfrm>
            <a:custGeom>
              <a:avLst/>
              <a:gdLst>
                <a:gd name="T0" fmla="*/ 2147483646 w 108"/>
                <a:gd name="T1" fmla="*/ 2147483646 h 107"/>
                <a:gd name="T2" fmla="*/ 2147483646 w 108"/>
                <a:gd name="T3" fmla="*/ 2147483646 h 107"/>
                <a:gd name="T4" fmla="*/ 2147483646 w 108"/>
                <a:gd name="T5" fmla="*/ 2147483646 h 107"/>
                <a:gd name="T6" fmla="*/ 2147483646 w 108"/>
                <a:gd name="T7" fmla="*/ 0 h 107"/>
                <a:gd name="T8" fmla="*/ 0 w 108"/>
                <a:gd name="T9" fmla="*/ 2147483646 h 107"/>
                <a:gd name="T10" fmla="*/ 2147483646 w 108"/>
                <a:gd name="T11" fmla="*/ 2147483646 h 107"/>
                <a:gd name="T12" fmla="*/ 2147483646 w 108"/>
                <a:gd name="T13" fmla="*/ 2147483646 h 107"/>
                <a:gd name="T14" fmla="*/ 2147483646 w 108"/>
                <a:gd name="T15" fmla="*/ 2147483646 h 107"/>
                <a:gd name="T16" fmla="*/ 2147483646 w 108"/>
                <a:gd name="T17" fmla="*/ 2147483646 h 107"/>
                <a:gd name="T18" fmla="*/ 2147483646 w 108"/>
                <a:gd name="T19" fmla="*/ 2147483646 h 107"/>
                <a:gd name="T20" fmla="*/ 2147483646 w 108"/>
                <a:gd name="T21" fmla="*/ 2147483646 h 107"/>
                <a:gd name="T22" fmla="*/ 2147483646 w 108"/>
                <a:gd name="T23" fmla="*/ 2147483646 h 107"/>
                <a:gd name="T24" fmla="*/ 2147483646 w 108"/>
                <a:gd name="T25" fmla="*/ 2147483646 h 107"/>
                <a:gd name="T26" fmla="*/ 2147483646 w 108"/>
                <a:gd name="T27" fmla="*/ 2147483646 h 107"/>
                <a:gd name="T28" fmla="*/ 2147483646 w 108"/>
                <a:gd name="T29" fmla="*/ 2147483646 h 107"/>
                <a:gd name="T30" fmla="*/ 2147483646 w 108"/>
                <a:gd name="T31" fmla="*/ 2147483646 h 10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8" h="107">
                  <a:moveTo>
                    <a:pt x="105" y="95"/>
                  </a:moveTo>
                  <a:cubicBezTo>
                    <a:pt x="76" y="66"/>
                    <a:pt x="76" y="66"/>
                    <a:pt x="76" y="66"/>
                  </a:cubicBezTo>
                  <a:cubicBezTo>
                    <a:pt x="81" y="59"/>
                    <a:pt x="83" y="51"/>
                    <a:pt x="83" y="42"/>
                  </a:cubicBezTo>
                  <a:cubicBezTo>
                    <a:pt x="83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51" y="83"/>
                    <a:pt x="59" y="81"/>
                    <a:pt x="66" y="76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6" y="106"/>
                    <a:pt x="98" y="107"/>
                    <a:pt x="100" y="107"/>
                  </a:cubicBezTo>
                  <a:cubicBezTo>
                    <a:pt x="101" y="107"/>
                    <a:pt x="103" y="106"/>
                    <a:pt x="105" y="105"/>
                  </a:cubicBezTo>
                  <a:cubicBezTo>
                    <a:pt x="108" y="102"/>
                    <a:pt x="108" y="97"/>
                    <a:pt x="105" y="95"/>
                  </a:cubicBezTo>
                  <a:moveTo>
                    <a:pt x="7" y="42"/>
                  </a:moveTo>
                  <a:cubicBezTo>
                    <a:pt x="7" y="23"/>
                    <a:pt x="23" y="7"/>
                    <a:pt x="42" y="7"/>
                  </a:cubicBezTo>
                  <a:cubicBezTo>
                    <a:pt x="61" y="7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7" y="61"/>
                    <a:pt x="7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20"/>
            <p:cNvSpPr txBox="1"/>
            <p:nvPr>
              <p:custDataLst>
                <p:tags r:id="rId23"/>
              </p:custDataLst>
            </p:nvPr>
          </p:nvSpPr>
          <p:spPr>
            <a:xfrm>
              <a:off x="7047045" y="5612330"/>
              <a:ext cx="559191" cy="32457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en-US" altLang="zh-CN" sz="211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11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MH_Text_4"/>
            <p:cNvSpPr txBox="1"/>
            <p:nvPr>
              <p:custDataLst>
                <p:tags r:id="rId24"/>
              </p:custDataLst>
            </p:nvPr>
          </p:nvSpPr>
          <p:spPr>
            <a:xfrm>
              <a:off x="7627271" y="5509161"/>
              <a:ext cx="1967807" cy="530915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lvl="0"/>
              <a:r>
                <a:rPr lang="zh-CN" alt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/>
              <a:r>
                <a:rPr lang="en-US" altLang="zh-CN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custDataLst>
      <p:tags r:id="rId25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3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4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3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71195" y="313128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05995" y="3106058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965812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068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812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068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693929" y="326238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  <p:bldP spid="1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71195" y="313128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05995" y="3106058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965812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068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812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068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693929" y="326238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/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-1" fmla="*/ 0 w 10000"/>
                <a:gd name="connsiteY0-2" fmla="*/ 5342 h 6013"/>
                <a:gd name="connsiteX1-3" fmla="*/ 0 w 10000"/>
                <a:gd name="connsiteY1-4" fmla="*/ 5342 h 6013"/>
                <a:gd name="connsiteX2-5" fmla="*/ 5000 w 10000"/>
                <a:gd name="connsiteY2-6" fmla="*/ 6013 h 6013"/>
                <a:gd name="connsiteX3-7" fmla="*/ 5000 w 10000"/>
                <a:gd name="connsiteY3-8" fmla="*/ 6013 h 6013"/>
                <a:gd name="connsiteX4-9" fmla="*/ 10000 w 10000"/>
                <a:gd name="connsiteY4-10" fmla="*/ 5342 h 6013"/>
                <a:gd name="connsiteX5-11" fmla="*/ 10000 w 10000"/>
                <a:gd name="connsiteY5-12" fmla="*/ 5342 h 6013"/>
                <a:gd name="connsiteX6-13" fmla="*/ 10000 w 10000"/>
                <a:gd name="connsiteY6-14" fmla="*/ 0 h 60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/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/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71195" y="313128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05995" y="3106058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965812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068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812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068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693929" y="326238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  <p:bldP spid="1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/>
          <p:nvPr/>
        </p:nvSpPr>
        <p:spPr bwMode="auto">
          <a:xfrm>
            <a:off x="6982472" y="3676589"/>
            <a:ext cx="457177" cy="664635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6748121" y="4748457"/>
            <a:ext cx="72995" cy="129661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6748120" y="4748457"/>
            <a:ext cx="766444" cy="129661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6129588" y="4878118"/>
            <a:ext cx="147911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6129588" y="4878119"/>
            <a:ext cx="382261" cy="663675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/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/>
          <p:nvPr/>
        </p:nvSpPr>
        <p:spPr bwMode="auto">
          <a:xfrm>
            <a:off x="5436139" y="4341224"/>
            <a:ext cx="457177" cy="663675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/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/>
          <p:nvPr/>
        </p:nvSpPr>
        <p:spPr bwMode="auto">
          <a:xfrm>
            <a:off x="6054672" y="3806248"/>
            <a:ext cx="74916" cy="127741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/>
          <p:nvPr/>
        </p:nvSpPr>
        <p:spPr bwMode="auto">
          <a:xfrm>
            <a:off x="5361223" y="3806248"/>
            <a:ext cx="768364" cy="127741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/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/>
          <p:nvPr/>
        </p:nvSpPr>
        <p:spPr bwMode="auto">
          <a:xfrm>
            <a:off x="6600211" y="3806248"/>
            <a:ext cx="147911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/>
          <p:nvPr/>
        </p:nvSpPr>
        <p:spPr bwMode="auto">
          <a:xfrm>
            <a:off x="6363938" y="3142575"/>
            <a:ext cx="384183" cy="663675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046" y="3806249"/>
            <a:ext cx="1225542" cy="1539611"/>
            <a:chOff x="3949950" y="3095545"/>
            <a:chExt cx="1713617" cy="2152765"/>
          </a:xfrm>
        </p:grpSpPr>
        <p:sp>
          <p:nvSpPr>
            <p:cNvPr id="52" name="Freeform 51"/>
            <p:cNvSpPr/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/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205" y="2976416"/>
            <a:ext cx="1677916" cy="1004637"/>
            <a:chOff x="4182282" y="1935228"/>
            <a:chExt cx="2346151" cy="1404736"/>
          </a:xfrm>
        </p:grpSpPr>
        <p:sp>
          <p:nvSpPr>
            <p:cNvPr id="55" name="Freeform 54"/>
            <p:cNvSpPr/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/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588" y="4700435"/>
            <a:ext cx="1677916" cy="1005597"/>
            <a:chOff x="5663567" y="4345842"/>
            <a:chExt cx="2346151" cy="1406079"/>
          </a:xfrm>
        </p:grpSpPr>
        <p:sp>
          <p:nvSpPr>
            <p:cNvPr id="58" name="Freeform 57"/>
            <p:cNvSpPr/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473" y="4341223"/>
            <a:ext cx="1432040" cy="1364809"/>
            <a:chOff x="4614716" y="3843574"/>
            <a:chExt cx="2002354" cy="1908348"/>
          </a:xfrm>
        </p:grpSpPr>
        <p:sp>
          <p:nvSpPr>
            <p:cNvPr id="61" name="Freeform 60"/>
            <p:cNvSpPr/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199" y="2976415"/>
            <a:ext cx="1430119" cy="1364809"/>
            <a:chOff x="5574932" y="1935228"/>
            <a:chExt cx="1999668" cy="1908347"/>
          </a:xfrm>
        </p:grpSpPr>
        <p:sp>
          <p:nvSpPr>
            <p:cNvPr id="64" name="Freeform 63"/>
            <p:cNvSpPr/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121" y="3335625"/>
            <a:ext cx="1225542" cy="1542493"/>
            <a:chOff x="6528433" y="2437495"/>
            <a:chExt cx="1713617" cy="2156795"/>
          </a:xfrm>
        </p:grpSpPr>
        <p:sp>
          <p:nvSpPr>
            <p:cNvPr id="67" name="Freeform 66"/>
            <p:cNvSpPr/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/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063" y="2015152"/>
            <a:ext cx="3803583" cy="4023641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2027212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2027212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4959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11384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273371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609796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339" y="3122688"/>
            <a:ext cx="470393" cy="537287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/>
          <p:nvPr/>
        </p:nvSpPr>
        <p:spPr bwMode="auto">
          <a:xfrm>
            <a:off x="6781257" y="3202660"/>
            <a:ext cx="486018" cy="473927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40181" tIns="40181" rIns="40181" bIns="40181" anchor="ctr"/>
          <a:lstStyle/>
          <a:p>
            <a:pPr algn="just" defTabSz="36068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/>
          <p:nvPr/>
        </p:nvSpPr>
        <p:spPr bwMode="auto">
          <a:xfrm>
            <a:off x="7215011" y="4127431"/>
            <a:ext cx="562612" cy="497030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80" tIns="64290" rIns="128580" bIns="64290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214" y="5071168"/>
            <a:ext cx="718870" cy="361879"/>
            <a:chOff x="6661142" y="2346209"/>
            <a:chExt cx="479063" cy="241160"/>
          </a:xfrm>
        </p:grpSpPr>
        <p:sp>
          <p:nvSpPr>
            <p:cNvPr id="74" name="AutoShape 262"/>
            <p:cNvSpPr/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/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/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/>
          <p:nvPr/>
        </p:nvSpPr>
        <p:spPr bwMode="auto">
          <a:xfrm>
            <a:off x="5603982" y="4974947"/>
            <a:ext cx="495542" cy="48762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413" y="4029532"/>
            <a:ext cx="433107" cy="51836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e 41"/>
          <p:cNvSpPr/>
          <p:nvPr/>
        </p:nvSpPr>
        <p:spPr>
          <a:xfrm>
            <a:off x="7555171" y="1907428"/>
            <a:ext cx="578612" cy="578612"/>
          </a:xfrm>
          <a:prstGeom prst="pie">
            <a:avLst>
              <a:gd name="adj1" fmla="val 6587927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ie 42"/>
          <p:cNvSpPr/>
          <p:nvPr/>
        </p:nvSpPr>
        <p:spPr>
          <a:xfrm>
            <a:off x="7554808" y="3194527"/>
            <a:ext cx="578612" cy="578612"/>
          </a:xfrm>
          <a:prstGeom prst="pie">
            <a:avLst>
              <a:gd name="adj1" fmla="val 20384371"/>
              <a:gd name="adj2" fmla="val 1620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ie 43"/>
          <p:cNvSpPr/>
          <p:nvPr/>
        </p:nvSpPr>
        <p:spPr>
          <a:xfrm>
            <a:off x="7554808" y="4479571"/>
            <a:ext cx="578612" cy="578612"/>
          </a:xfrm>
          <a:prstGeom prst="pie">
            <a:avLst>
              <a:gd name="adj1" fmla="val 4000316"/>
              <a:gd name="adj2" fmla="val 1620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Pie 44"/>
          <p:cNvSpPr/>
          <p:nvPr/>
        </p:nvSpPr>
        <p:spPr>
          <a:xfrm>
            <a:off x="7554807" y="5764615"/>
            <a:ext cx="578612" cy="578612"/>
          </a:xfrm>
          <a:prstGeom prst="pie">
            <a:avLst>
              <a:gd name="adj1" fmla="val 6078594"/>
              <a:gd name="adj2" fmla="val 1620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83144" y="3182705"/>
            <a:ext cx="34365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。点击添加相关标题文字点击添加相关标题文字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5448201" y="1904881"/>
            <a:ext cx="982760" cy="4397059"/>
          </a:xfrm>
          <a:custGeom>
            <a:avLst/>
            <a:gdLst>
              <a:gd name="T0" fmla="*/ 129 w 131"/>
              <a:gd name="T1" fmla="*/ 0 h 587"/>
              <a:gd name="T2" fmla="*/ 100 w 131"/>
              <a:gd name="T3" fmla="*/ 34 h 587"/>
              <a:gd name="T4" fmla="*/ 102 w 131"/>
              <a:gd name="T5" fmla="*/ 52 h 587"/>
              <a:gd name="T6" fmla="*/ 109 w 131"/>
              <a:gd name="T7" fmla="*/ 66 h 587"/>
              <a:gd name="T8" fmla="*/ 109 w 131"/>
              <a:gd name="T9" fmla="*/ 82 h 587"/>
              <a:gd name="T10" fmla="*/ 79 w 131"/>
              <a:gd name="T11" fmla="*/ 97 h 587"/>
              <a:gd name="T12" fmla="*/ 53 w 131"/>
              <a:gd name="T13" fmla="*/ 108 h 587"/>
              <a:gd name="T14" fmla="*/ 46 w 131"/>
              <a:gd name="T15" fmla="*/ 153 h 587"/>
              <a:gd name="T16" fmla="*/ 42 w 131"/>
              <a:gd name="T17" fmla="*/ 186 h 587"/>
              <a:gd name="T18" fmla="*/ 20 w 131"/>
              <a:gd name="T19" fmla="*/ 261 h 587"/>
              <a:gd name="T20" fmla="*/ 13 w 131"/>
              <a:gd name="T21" fmla="*/ 270 h 587"/>
              <a:gd name="T22" fmla="*/ 1 w 131"/>
              <a:gd name="T23" fmla="*/ 281 h 587"/>
              <a:gd name="T24" fmla="*/ 1 w 131"/>
              <a:gd name="T25" fmla="*/ 286 h 587"/>
              <a:gd name="T26" fmla="*/ 6 w 131"/>
              <a:gd name="T27" fmla="*/ 286 h 587"/>
              <a:gd name="T28" fmla="*/ 11 w 131"/>
              <a:gd name="T29" fmla="*/ 282 h 587"/>
              <a:gd name="T30" fmla="*/ 6 w 131"/>
              <a:gd name="T31" fmla="*/ 305 h 587"/>
              <a:gd name="T32" fmla="*/ 8 w 131"/>
              <a:gd name="T33" fmla="*/ 308 h 587"/>
              <a:gd name="T34" fmla="*/ 12 w 131"/>
              <a:gd name="T35" fmla="*/ 306 h 587"/>
              <a:gd name="T36" fmla="*/ 15 w 131"/>
              <a:gd name="T37" fmla="*/ 289 h 587"/>
              <a:gd name="T38" fmla="*/ 16 w 131"/>
              <a:gd name="T39" fmla="*/ 290 h 587"/>
              <a:gd name="T40" fmla="*/ 11 w 131"/>
              <a:gd name="T41" fmla="*/ 313 h 587"/>
              <a:gd name="T42" fmla="*/ 14 w 131"/>
              <a:gd name="T43" fmla="*/ 317 h 587"/>
              <a:gd name="T44" fmla="*/ 17 w 131"/>
              <a:gd name="T45" fmla="*/ 314 h 587"/>
              <a:gd name="T46" fmla="*/ 21 w 131"/>
              <a:gd name="T47" fmla="*/ 293 h 587"/>
              <a:gd name="T48" fmla="*/ 23 w 131"/>
              <a:gd name="T49" fmla="*/ 293 h 587"/>
              <a:gd name="T50" fmla="*/ 19 w 131"/>
              <a:gd name="T51" fmla="*/ 313 h 587"/>
              <a:gd name="T52" fmla="*/ 21 w 131"/>
              <a:gd name="T53" fmla="*/ 316 h 587"/>
              <a:gd name="T54" fmla="*/ 24 w 131"/>
              <a:gd name="T55" fmla="*/ 314 h 587"/>
              <a:gd name="T56" fmla="*/ 29 w 131"/>
              <a:gd name="T57" fmla="*/ 294 h 587"/>
              <a:gd name="T58" fmla="*/ 30 w 131"/>
              <a:gd name="T59" fmla="*/ 293 h 587"/>
              <a:gd name="T60" fmla="*/ 27 w 131"/>
              <a:gd name="T61" fmla="*/ 304 h 587"/>
              <a:gd name="T62" fmla="*/ 30 w 131"/>
              <a:gd name="T63" fmla="*/ 307 h 587"/>
              <a:gd name="T64" fmla="*/ 33 w 131"/>
              <a:gd name="T65" fmla="*/ 305 h 587"/>
              <a:gd name="T66" fmla="*/ 36 w 131"/>
              <a:gd name="T67" fmla="*/ 290 h 587"/>
              <a:gd name="T68" fmla="*/ 38 w 131"/>
              <a:gd name="T69" fmla="*/ 280 h 587"/>
              <a:gd name="T70" fmla="*/ 38 w 131"/>
              <a:gd name="T71" fmla="*/ 268 h 587"/>
              <a:gd name="T72" fmla="*/ 56 w 131"/>
              <a:gd name="T73" fmla="*/ 232 h 587"/>
              <a:gd name="T74" fmla="*/ 69 w 131"/>
              <a:gd name="T75" fmla="*/ 191 h 587"/>
              <a:gd name="T76" fmla="*/ 77 w 131"/>
              <a:gd name="T77" fmla="*/ 180 h 587"/>
              <a:gd name="T78" fmla="*/ 85 w 131"/>
              <a:gd name="T79" fmla="*/ 212 h 587"/>
              <a:gd name="T80" fmla="*/ 77 w 131"/>
              <a:gd name="T81" fmla="*/ 252 h 587"/>
              <a:gd name="T82" fmla="*/ 71 w 131"/>
              <a:gd name="T83" fmla="*/ 300 h 587"/>
              <a:gd name="T84" fmla="*/ 72 w 131"/>
              <a:gd name="T85" fmla="*/ 357 h 587"/>
              <a:gd name="T86" fmla="*/ 77 w 131"/>
              <a:gd name="T87" fmla="*/ 415 h 587"/>
              <a:gd name="T88" fmla="*/ 75 w 131"/>
              <a:gd name="T89" fmla="*/ 493 h 587"/>
              <a:gd name="T90" fmla="*/ 83 w 131"/>
              <a:gd name="T91" fmla="*/ 550 h 587"/>
              <a:gd name="T92" fmla="*/ 80 w 131"/>
              <a:gd name="T93" fmla="*/ 559 h 587"/>
              <a:gd name="T94" fmla="*/ 74 w 131"/>
              <a:gd name="T95" fmla="*/ 581 h 587"/>
              <a:gd name="T96" fmla="*/ 105 w 131"/>
              <a:gd name="T97" fmla="*/ 587 h 587"/>
              <a:gd name="T98" fmla="*/ 112 w 131"/>
              <a:gd name="T99" fmla="*/ 572 h 587"/>
              <a:gd name="T100" fmla="*/ 106 w 131"/>
              <a:gd name="T101" fmla="*/ 546 h 587"/>
              <a:gd name="T102" fmla="*/ 106 w 131"/>
              <a:gd name="T103" fmla="*/ 546 h 587"/>
              <a:gd name="T104" fmla="*/ 114 w 131"/>
              <a:gd name="T105" fmla="*/ 475 h 587"/>
              <a:gd name="T106" fmla="*/ 112 w 131"/>
              <a:gd name="T107" fmla="*/ 415 h 587"/>
              <a:gd name="T108" fmla="*/ 128 w 131"/>
              <a:gd name="T109" fmla="*/ 301 h 587"/>
              <a:gd name="T110" fmla="*/ 131 w 131"/>
              <a:gd name="T111" fmla="*/ 301 h 587"/>
              <a:gd name="T112" fmla="*/ 131 w 131"/>
              <a:gd name="T113" fmla="*/ 1 h 587"/>
              <a:gd name="T114" fmla="*/ 129 w 131"/>
              <a:gd name="T115" fmla="*/ 0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1" h="587">
                <a:moveTo>
                  <a:pt x="129" y="0"/>
                </a:moveTo>
                <a:cubicBezTo>
                  <a:pt x="109" y="1"/>
                  <a:pt x="101" y="15"/>
                  <a:pt x="100" y="34"/>
                </a:cubicBezTo>
                <a:cubicBezTo>
                  <a:pt x="93" y="31"/>
                  <a:pt x="96" y="50"/>
                  <a:pt x="102" y="52"/>
                </a:cubicBezTo>
                <a:cubicBezTo>
                  <a:pt x="104" y="58"/>
                  <a:pt x="106" y="62"/>
                  <a:pt x="109" y="66"/>
                </a:cubicBezTo>
                <a:cubicBezTo>
                  <a:pt x="109" y="82"/>
                  <a:pt x="109" y="82"/>
                  <a:pt x="109" y="82"/>
                </a:cubicBezTo>
                <a:cubicBezTo>
                  <a:pt x="101" y="90"/>
                  <a:pt x="91" y="94"/>
                  <a:pt x="79" y="97"/>
                </a:cubicBezTo>
                <a:cubicBezTo>
                  <a:pt x="69" y="98"/>
                  <a:pt x="58" y="97"/>
                  <a:pt x="53" y="108"/>
                </a:cubicBezTo>
                <a:cubicBezTo>
                  <a:pt x="51" y="113"/>
                  <a:pt x="45" y="128"/>
                  <a:pt x="46" y="153"/>
                </a:cubicBezTo>
                <a:cubicBezTo>
                  <a:pt x="46" y="166"/>
                  <a:pt x="48" y="178"/>
                  <a:pt x="42" y="186"/>
                </a:cubicBezTo>
                <a:cubicBezTo>
                  <a:pt x="31" y="202"/>
                  <a:pt x="21" y="258"/>
                  <a:pt x="20" y="261"/>
                </a:cubicBezTo>
                <a:cubicBezTo>
                  <a:pt x="18" y="263"/>
                  <a:pt x="15" y="267"/>
                  <a:pt x="13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3"/>
                  <a:pt x="0" y="285"/>
                  <a:pt x="1" y="286"/>
                </a:cubicBezTo>
                <a:cubicBezTo>
                  <a:pt x="2" y="287"/>
                  <a:pt x="4" y="288"/>
                  <a:pt x="6" y="286"/>
                </a:cubicBezTo>
                <a:cubicBezTo>
                  <a:pt x="11" y="282"/>
                  <a:pt x="11" y="282"/>
                  <a:pt x="11" y="282"/>
                </a:cubicBezTo>
                <a:cubicBezTo>
                  <a:pt x="6" y="305"/>
                  <a:pt x="6" y="305"/>
                  <a:pt x="6" y="305"/>
                </a:cubicBezTo>
                <a:cubicBezTo>
                  <a:pt x="6" y="306"/>
                  <a:pt x="7" y="308"/>
                  <a:pt x="8" y="308"/>
                </a:cubicBezTo>
                <a:cubicBezTo>
                  <a:pt x="10" y="308"/>
                  <a:pt x="11" y="307"/>
                  <a:pt x="12" y="306"/>
                </a:cubicBezTo>
                <a:cubicBezTo>
                  <a:pt x="15" y="289"/>
                  <a:pt x="15" y="289"/>
                  <a:pt x="15" y="289"/>
                </a:cubicBezTo>
                <a:cubicBezTo>
                  <a:pt x="15" y="289"/>
                  <a:pt x="16" y="290"/>
                  <a:pt x="16" y="290"/>
                </a:cubicBezTo>
                <a:cubicBezTo>
                  <a:pt x="11" y="313"/>
                  <a:pt x="11" y="313"/>
                  <a:pt x="11" y="313"/>
                </a:cubicBezTo>
                <a:cubicBezTo>
                  <a:pt x="11" y="315"/>
                  <a:pt x="12" y="316"/>
                  <a:pt x="14" y="317"/>
                </a:cubicBezTo>
                <a:cubicBezTo>
                  <a:pt x="15" y="317"/>
                  <a:pt x="17" y="316"/>
                  <a:pt x="17" y="314"/>
                </a:cubicBezTo>
                <a:cubicBezTo>
                  <a:pt x="21" y="293"/>
                  <a:pt x="21" y="293"/>
                  <a:pt x="21" y="293"/>
                </a:cubicBezTo>
                <a:cubicBezTo>
                  <a:pt x="22" y="293"/>
                  <a:pt x="22" y="293"/>
                  <a:pt x="23" y="293"/>
                </a:cubicBezTo>
                <a:cubicBezTo>
                  <a:pt x="19" y="313"/>
                  <a:pt x="19" y="313"/>
                  <a:pt x="19" y="313"/>
                </a:cubicBezTo>
                <a:cubicBezTo>
                  <a:pt x="18" y="314"/>
                  <a:pt x="19" y="316"/>
                  <a:pt x="21" y="316"/>
                </a:cubicBezTo>
                <a:cubicBezTo>
                  <a:pt x="23" y="317"/>
                  <a:pt x="24" y="316"/>
                  <a:pt x="24" y="314"/>
                </a:cubicBezTo>
                <a:cubicBezTo>
                  <a:pt x="29" y="294"/>
                  <a:pt x="29" y="294"/>
                  <a:pt x="29" y="294"/>
                </a:cubicBezTo>
                <a:cubicBezTo>
                  <a:pt x="29" y="293"/>
                  <a:pt x="29" y="293"/>
                  <a:pt x="30" y="293"/>
                </a:cubicBezTo>
                <a:cubicBezTo>
                  <a:pt x="27" y="304"/>
                  <a:pt x="27" y="304"/>
                  <a:pt x="27" y="304"/>
                </a:cubicBezTo>
                <a:cubicBezTo>
                  <a:pt x="27" y="305"/>
                  <a:pt x="28" y="307"/>
                  <a:pt x="30" y="307"/>
                </a:cubicBezTo>
                <a:cubicBezTo>
                  <a:pt x="31" y="308"/>
                  <a:pt x="33" y="307"/>
                  <a:pt x="33" y="305"/>
                </a:cubicBezTo>
                <a:cubicBezTo>
                  <a:pt x="36" y="290"/>
                  <a:pt x="36" y="290"/>
                  <a:pt x="36" y="290"/>
                </a:cubicBezTo>
                <a:cubicBezTo>
                  <a:pt x="38" y="288"/>
                  <a:pt x="38" y="282"/>
                  <a:pt x="38" y="280"/>
                </a:cubicBezTo>
                <a:cubicBezTo>
                  <a:pt x="39" y="276"/>
                  <a:pt x="39" y="272"/>
                  <a:pt x="38" y="268"/>
                </a:cubicBezTo>
                <a:cubicBezTo>
                  <a:pt x="41" y="262"/>
                  <a:pt x="52" y="240"/>
                  <a:pt x="56" y="232"/>
                </a:cubicBezTo>
                <a:cubicBezTo>
                  <a:pt x="69" y="210"/>
                  <a:pt x="67" y="194"/>
                  <a:pt x="69" y="191"/>
                </a:cubicBezTo>
                <a:cubicBezTo>
                  <a:pt x="70" y="190"/>
                  <a:pt x="73" y="186"/>
                  <a:pt x="77" y="180"/>
                </a:cubicBezTo>
                <a:cubicBezTo>
                  <a:pt x="81" y="190"/>
                  <a:pt x="85" y="200"/>
                  <a:pt x="85" y="212"/>
                </a:cubicBezTo>
                <a:cubicBezTo>
                  <a:pt x="85" y="226"/>
                  <a:pt x="79" y="238"/>
                  <a:pt x="77" y="252"/>
                </a:cubicBezTo>
                <a:cubicBezTo>
                  <a:pt x="74" y="266"/>
                  <a:pt x="72" y="281"/>
                  <a:pt x="71" y="300"/>
                </a:cubicBezTo>
                <a:cubicBezTo>
                  <a:pt x="70" y="318"/>
                  <a:pt x="69" y="340"/>
                  <a:pt x="72" y="357"/>
                </a:cubicBezTo>
                <a:cubicBezTo>
                  <a:pt x="76" y="381"/>
                  <a:pt x="78" y="405"/>
                  <a:pt x="77" y="415"/>
                </a:cubicBezTo>
                <a:cubicBezTo>
                  <a:pt x="74" y="435"/>
                  <a:pt x="72" y="458"/>
                  <a:pt x="75" y="493"/>
                </a:cubicBezTo>
                <a:cubicBezTo>
                  <a:pt x="78" y="527"/>
                  <a:pt x="84" y="524"/>
                  <a:pt x="83" y="550"/>
                </a:cubicBezTo>
                <a:cubicBezTo>
                  <a:pt x="82" y="554"/>
                  <a:pt x="81" y="558"/>
                  <a:pt x="80" y="559"/>
                </a:cubicBezTo>
                <a:cubicBezTo>
                  <a:pt x="77" y="566"/>
                  <a:pt x="57" y="578"/>
                  <a:pt x="74" y="581"/>
                </a:cubicBezTo>
                <a:cubicBezTo>
                  <a:pt x="84" y="583"/>
                  <a:pt x="95" y="587"/>
                  <a:pt x="105" y="587"/>
                </a:cubicBezTo>
                <a:cubicBezTo>
                  <a:pt x="111" y="586"/>
                  <a:pt x="113" y="577"/>
                  <a:pt x="112" y="572"/>
                </a:cubicBezTo>
                <a:cubicBezTo>
                  <a:pt x="109" y="563"/>
                  <a:pt x="107" y="555"/>
                  <a:pt x="106" y="546"/>
                </a:cubicBezTo>
                <a:cubicBezTo>
                  <a:pt x="106" y="546"/>
                  <a:pt x="106" y="546"/>
                  <a:pt x="106" y="546"/>
                </a:cubicBezTo>
                <a:cubicBezTo>
                  <a:pt x="106" y="521"/>
                  <a:pt x="116" y="498"/>
                  <a:pt x="114" y="475"/>
                </a:cubicBezTo>
                <a:cubicBezTo>
                  <a:pt x="112" y="453"/>
                  <a:pt x="109" y="426"/>
                  <a:pt x="112" y="415"/>
                </a:cubicBezTo>
                <a:cubicBezTo>
                  <a:pt x="121" y="384"/>
                  <a:pt x="130" y="332"/>
                  <a:pt x="128" y="301"/>
                </a:cubicBezTo>
                <a:cubicBezTo>
                  <a:pt x="131" y="301"/>
                  <a:pt x="131" y="301"/>
                  <a:pt x="131" y="301"/>
                </a:cubicBezTo>
                <a:cubicBezTo>
                  <a:pt x="131" y="1"/>
                  <a:pt x="131" y="1"/>
                  <a:pt x="131" y="1"/>
                </a:cubicBezTo>
                <a:cubicBezTo>
                  <a:pt x="130" y="1"/>
                  <a:pt x="130" y="0"/>
                  <a:pt x="129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430960" y="1904882"/>
            <a:ext cx="979590" cy="4397059"/>
            <a:chOff x="6430960" y="1904882"/>
            <a:chExt cx="979590" cy="4397059"/>
          </a:xfrm>
        </p:grpSpPr>
        <p:sp>
          <p:nvSpPr>
            <p:cNvPr id="15" name="Freeform 17"/>
            <p:cNvSpPr/>
            <p:nvPr/>
          </p:nvSpPr>
          <p:spPr bwMode="auto">
            <a:xfrm>
              <a:off x="6564109" y="5807390"/>
              <a:ext cx="421635" cy="494551"/>
            </a:xfrm>
            <a:custGeom>
              <a:avLst/>
              <a:gdLst>
                <a:gd name="T0" fmla="*/ 6 w 56"/>
                <a:gd name="T1" fmla="*/ 25 h 66"/>
                <a:gd name="T2" fmla="*/ 6 w 56"/>
                <a:gd name="T3" fmla="*/ 25 h 66"/>
                <a:gd name="T4" fmla="*/ 1 w 56"/>
                <a:gd name="T5" fmla="*/ 51 h 66"/>
                <a:gd name="T6" fmla="*/ 8 w 56"/>
                <a:gd name="T7" fmla="*/ 66 h 66"/>
                <a:gd name="T8" fmla="*/ 38 w 56"/>
                <a:gd name="T9" fmla="*/ 60 h 66"/>
                <a:gd name="T10" fmla="*/ 32 w 56"/>
                <a:gd name="T11" fmla="*/ 38 h 66"/>
                <a:gd name="T12" fmla="*/ 29 w 56"/>
                <a:gd name="T13" fmla="*/ 29 h 66"/>
                <a:gd name="T14" fmla="*/ 29 w 56"/>
                <a:gd name="T15" fmla="*/ 24 h 66"/>
                <a:gd name="T16" fmla="*/ 4 w 56"/>
                <a:gd name="T17" fmla="*/ 0 h 66"/>
                <a:gd name="T18" fmla="*/ 6 w 56"/>
                <a:gd name="T19" fmla="*/ 2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6">
                  <a:moveTo>
                    <a:pt x="6" y="25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34"/>
                    <a:pt x="3" y="42"/>
                    <a:pt x="1" y="51"/>
                  </a:cubicBezTo>
                  <a:cubicBezTo>
                    <a:pt x="0" y="56"/>
                    <a:pt x="1" y="65"/>
                    <a:pt x="8" y="66"/>
                  </a:cubicBezTo>
                  <a:cubicBezTo>
                    <a:pt x="18" y="66"/>
                    <a:pt x="29" y="62"/>
                    <a:pt x="38" y="60"/>
                  </a:cubicBezTo>
                  <a:cubicBezTo>
                    <a:pt x="56" y="57"/>
                    <a:pt x="36" y="45"/>
                    <a:pt x="32" y="38"/>
                  </a:cubicBezTo>
                  <a:cubicBezTo>
                    <a:pt x="32" y="37"/>
                    <a:pt x="30" y="33"/>
                    <a:pt x="29" y="29"/>
                  </a:cubicBezTo>
                  <a:cubicBezTo>
                    <a:pt x="29" y="27"/>
                    <a:pt x="29" y="25"/>
                    <a:pt x="29" y="2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8"/>
                    <a:pt x="6" y="16"/>
                    <a:pt x="6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491193" y="4647101"/>
              <a:ext cx="374083" cy="1340992"/>
            </a:xfrm>
            <a:custGeom>
              <a:avLst/>
              <a:gdLst>
                <a:gd name="T0" fmla="*/ 11 w 50"/>
                <a:gd name="T1" fmla="*/ 49 h 179"/>
                <a:gd name="T2" fmla="*/ 9 w 50"/>
                <a:gd name="T3" fmla="*/ 109 h 179"/>
                <a:gd name="T4" fmla="*/ 14 w 50"/>
                <a:gd name="T5" fmla="*/ 155 h 179"/>
                <a:gd name="T6" fmla="*/ 39 w 50"/>
                <a:gd name="T7" fmla="*/ 179 h 179"/>
                <a:gd name="T8" fmla="*/ 48 w 50"/>
                <a:gd name="T9" fmla="*/ 127 h 179"/>
                <a:gd name="T10" fmla="*/ 46 w 50"/>
                <a:gd name="T11" fmla="*/ 49 h 179"/>
                <a:gd name="T12" fmla="*/ 45 w 50"/>
                <a:gd name="T13" fmla="*/ 44 h 179"/>
                <a:gd name="T14" fmla="*/ 0 w 50"/>
                <a:gd name="T15" fmla="*/ 0 h 179"/>
                <a:gd name="T16" fmla="*/ 11 w 50"/>
                <a:gd name="T17" fmla="*/ 4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79">
                  <a:moveTo>
                    <a:pt x="11" y="49"/>
                  </a:moveTo>
                  <a:cubicBezTo>
                    <a:pt x="14" y="60"/>
                    <a:pt x="11" y="87"/>
                    <a:pt x="9" y="109"/>
                  </a:cubicBezTo>
                  <a:cubicBezTo>
                    <a:pt x="8" y="124"/>
                    <a:pt x="11" y="139"/>
                    <a:pt x="14" y="155"/>
                  </a:cubicBezTo>
                  <a:cubicBezTo>
                    <a:pt x="39" y="179"/>
                    <a:pt x="39" y="179"/>
                    <a:pt x="39" y="179"/>
                  </a:cubicBezTo>
                  <a:cubicBezTo>
                    <a:pt x="39" y="158"/>
                    <a:pt x="45" y="158"/>
                    <a:pt x="48" y="127"/>
                  </a:cubicBezTo>
                  <a:cubicBezTo>
                    <a:pt x="50" y="92"/>
                    <a:pt x="49" y="69"/>
                    <a:pt x="46" y="49"/>
                  </a:cubicBezTo>
                  <a:cubicBezTo>
                    <a:pt x="46" y="47"/>
                    <a:pt x="45" y="46"/>
                    <a:pt x="45" y="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8"/>
                    <a:pt x="7" y="35"/>
                    <a:pt x="11" y="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6430960" y="2481857"/>
              <a:ext cx="979590" cy="1797500"/>
            </a:xfrm>
            <a:custGeom>
              <a:avLst/>
              <a:gdLst>
                <a:gd name="T0" fmla="*/ 46 w 131"/>
                <a:gd name="T1" fmla="*/ 135 h 240"/>
                <a:gd name="T2" fmla="*/ 54 w 131"/>
                <a:gd name="T3" fmla="*/ 103 h 240"/>
                <a:gd name="T4" fmla="*/ 62 w 131"/>
                <a:gd name="T5" fmla="*/ 114 h 240"/>
                <a:gd name="T6" fmla="*/ 75 w 131"/>
                <a:gd name="T7" fmla="*/ 155 h 240"/>
                <a:gd name="T8" fmla="*/ 92 w 131"/>
                <a:gd name="T9" fmla="*/ 191 h 240"/>
                <a:gd name="T10" fmla="*/ 92 w 131"/>
                <a:gd name="T11" fmla="*/ 203 h 240"/>
                <a:gd name="T12" fmla="*/ 95 w 131"/>
                <a:gd name="T13" fmla="*/ 213 h 240"/>
                <a:gd name="T14" fmla="*/ 98 w 131"/>
                <a:gd name="T15" fmla="*/ 228 h 240"/>
                <a:gd name="T16" fmla="*/ 101 w 131"/>
                <a:gd name="T17" fmla="*/ 230 h 240"/>
                <a:gd name="T18" fmla="*/ 103 w 131"/>
                <a:gd name="T19" fmla="*/ 227 h 240"/>
                <a:gd name="T20" fmla="*/ 101 w 131"/>
                <a:gd name="T21" fmla="*/ 216 h 240"/>
                <a:gd name="T22" fmla="*/ 102 w 131"/>
                <a:gd name="T23" fmla="*/ 217 h 240"/>
                <a:gd name="T24" fmla="*/ 106 w 131"/>
                <a:gd name="T25" fmla="*/ 237 h 240"/>
                <a:gd name="T26" fmla="*/ 110 w 131"/>
                <a:gd name="T27" fmla="*/ 239 h 240"/>
                <a:gd name="T28" fmla="*/ 112 w 131"/>
                <a:gd name="T29" fmla="*/ 236 h 240"/>
                <a:gd name="T30" fmla="*/ 108 w 131"/>
                <a:gd name="T31" fmla="*/ 216 h 240"/>
                <a:gd name="T32" fmla="*/ 109 w 131"/>
                <a:gd name="T33" fmla="*/ 216 h 240"/>
                <a:gd name="T34" fmla="*/ 114 w 131"/>
                <a:gd name="T35" fmla="*/ 237 h 240"/>
                <a:gd name="T36" fmla="*/ 117 w 131"/>
                <a:gd name="T37" fmla="*/ 240 h 240"/>
                <a:gd name="T38" fmla="*/ 119 w 131"/>
                <a:gd name="T39" fmla="*/ 236 h 240"/>
                <a:gd name="T40" fmla="*/ 115 w 131"/>
                <a:gd name="T41" fmla="*/ 213 h 240"/>
                <a:gd name="T42" fmla="*/ 116 w 131"/>
                <a:gd name="T43" fmla="*/ 212 h 240"/>
                <a:gd name="T44" fmla="*/ 119 w 131"/>
                <a:gd name="T45" fmla="*/ 229 h 240"/>
                <a:gd name="T46" fmla="*/ 123 w 131"/>
                <a:gd name="T47" fmla="*/ 231 h 240"/>
                <a:gd name="T48" fmla="*/ 125 w 131"/>
                <a:gd name="T49" fmla="*/ 228 h 240"/>
                <a:gd name="T50" fmla="*/ 120 w 131"/>
                <a:gd name="T51" fmla="*/ 205 h 240"/>
                <a:gd name="T52" fmla="*/ 125 w 131"/>
                <a:gd name="T53" fmla="*/ 209 h 240"/>
                <a:gd name="T54" fmla="*/ 130 w 131"/>
                <a:gd name="T55" fmla="*/ 209 h 240"/>
                <a:gd name="T56" fmla="*/ 129 w 131"/>
                <a:gd name="T57" fmla="*/ 204 h 240"/>
                <a:gd name="T58" fmla="*/ 118 w 131"/>
                <a:gd name="T59" fmla="*/ 193 h 240"/>
                <a:gd name="T60" fmla="*/ 110 w 131"/>
                <a:gd name="T61" fmla="*/ 184 h 240"/>
                <a:gd name="T62" fmla="*/ 89 w 131"/>
                <a:gd name="T63" fmla="*/ 109 h 240"/>
                <a:gd name="T64" fmla="*/ 85 w 131"/>
                <a:gd name="T65" fmla="*/ 80 h 240"/>
                <a:gd name="T66" fmla="*/ 0 w 131"/>
                <a:gd name="T67" fmla="*/ 0 h 240"/>
                <a:gd name="T68" fmla="*/ 0 w 131"/>
                <a:gd name="T69" fmla="*/ 141 h 240"/>
                <a:gd name="T70" fmla="*/ 57 w 131"/>
                <a:gd name="T71" fmla="*/ 195 h 240"/>
                <a:gd name="T72" fmla="*/ 54 w 131"/>
                <a:gd name="T73" fmla="*/ 175 h 240"/>
                <a:gd name="T74" fmla="*/ 46 w 131"/>
                <a:gd name="T75" fmla="*/ 135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1" h="240">
                  <a:moveTo>
                    <a:pt x="46" y="135"/>
                  </a:moveTo>
                  <a:cubicBezTo>
                    <a:pt x="46" y="123"/>
                    <a:pt x="49" y="113"/>
                    <a:pt x="54" y="103"/>
                  </a:cubicBezTo>
                  <a:cubicBezTo>
                    <a:pt x="57" y="109"/>
                    <a:pt x="60" y="113"/>
                    <a:pt x="62" y="114"/>
                  </a:cubicBezTo>
                  <a:cubicBezTo>
                    <a:pt x="64" y="117"/>
                    <a:pt x="62" y="133"/>
                    <a:pt x="75" y="155"/>
                  </a:cubicBezTo>
                  <a:cubicBezTo>
                    <a:pt x="79" y="163"/>
                    <a:pt x="90" y="185"/>
                    <a:pt x="92" y="191"/>
                  </a:cubicBezTo>
                  <a:cubicBezTo>
                    <a:pt x="92" y="195"/>
                    <a:pt x="92" y="199"/>
                    <a:pt x="92" y="203"/>
                  </a:cubicBezTo>
                  <a:cubicBezTo>
                    <a:pt x="93" y="205"/>
                    <a:pt x="93" y="211"/>
                    <a:pt x="95" y="213"/>
                  </a:cubicBezTo>
                  <a:cubicBezTo>
                    <a:pt x="98" y="228"/>
                    <a:pt x="98" y="228"/>
                    <a:pt x="98" y="228"/>
                  </a:cubicBezTo>
                  <a:cubicBezTo>
                    <a:pt x="98" y="230"/>
                    <a:pt x="99" y="231"/>
                    <a:pt x="101" y="230"/>
                  </a:cubicBezTo>
                  <a:cubicBezTo>
                    <a:pt x="103" y="230"/>
                    <a:pt x="103" y="228"/>
                    <a:pt x="103" y="227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01" y="216"/>
                    <a:pt x="102" y="216"/>
                    <a:pt x="102" y="217"/>
                  </a:cubicBezTo>
                  <a:cubicBezTo>
                    <a:pt x="106" y="237"/>
                    <a:pt x="106" y="237"/>
                    <a:pt x="106" y="237"/>
                  </a:cubicBezTo>
                  <a:cubicBezTo>
                    <a:pt x="107" y="239"/>
                    <a:pt x="108" y="240"/>
                    <a:pt x="110" y="239"/>
                  </a:cubicBezTo>
                  <a:cubicBezTo>
                    <a:pt x="111" y="239"/>
                    <a:pt x="112" y="237"/>
                    <a:pt x="112" y="236"/>
                  </a:cubicBezTo>
                  <a:cubicBezTo>
                    <a:pt x="108" y="216"/>
                    <a:pt x="108" y="216"/>
                    <a:pt x="108" y="216"/>
                  </a:cubicBezTo>
                  <a:cubicBezTo>
                    <a:pt x="108" y="216"/>
                    <a:pt x="109" y="216"/>
                    <a:pt x="109" y="216"/>
                  </a:cubicBezTo>
                  <a:cubicBezTo>
                    <a:pt x="114" y="237"/>
                    <a:pt x="114" y="237"/>
                    <a:pt x="114" y="237"/>
                  </a:cubicBezTo>
                  <a:cubicBezTo>
                    <a:pt x="114" y="239"/>
                    <a:pt x="115" y="240"/>
                    <a:pt x="117" y="240"/>
                  </a:cubicBezTo>
                  <a:cubicBezTo>
                    <a:pt x="119" y="239"/>
                    <a:pt x="120" y="238"/>
                    <a:pt x="119" y="236"/>
                  </a:cubicBezTo>
                  <a:cubicBezTo>
                    <a:pt x="115" y="213"/>
                    <a:pt x="115" y="213"/>
                    <a:pt x="115" y="213"/>
                  </a:cubicBezTo>
                  <a:cubicBezTo>
                    <a:pt x="115" y="213"/>
                    <a:pt x="115" y="212"/>
                    <a:pt x="116" y="212"/>
                  </a:cubicBezTo>
                  <a:cubicBezTo>
                    <a:pt x="119" y="229"/>
                    <a:pt x="119" y="229"/>
                    <a:pt x="119" y="229"/>
                  </a:cubicBezTo>
                  <a:cubicBezTo>
                    <a:pt x="119" y="230"/>
                    <a:pt x="121" y="231"/>
                    <a:pt x="123" y="231"/>
                  </a:cubicBezTo>
                  <a:cubicBezTo>
                    <a:pt x="124" y="231"/>
                    <a:pt x="125" y="229"/>
                    <a:pt x="125" y="228"/>
                  </a:cubicBezTo>
                  <a:cubicBezTo>
                    <a:pt x="120" y="205"/>
                    <a:pt x="120" y="205"/>
                    <a:pt x="120" y="205"/>
                  </a:cubicBezTo>
                  <a:cubicBezTo>
                    <a:pt x="125" y="209"/>
                    <a:pt x="125" y="209"/>
                    <a:pt x="125" y="209"/>
                  </a:cubicBezTo>
                  <a:cubicBezTo>
                    <a:pt x="126" y="211"/>
                    <a:pt x="128" y="210"/>
                    <a:pt x="130" y="209"/>
                  </a:cubicBezTo>
                  <a:cubicBezTo>
                    <a:pt x="131" y="208"/>
                    <a:pt x="131" y="206"/>
                    <a:pt x="129" y="204"/>
                  </a:cubicBezTo>
                  <a:cubicBezTo>
                    <a:pt x="118" y="193"/>
                    <a:pt x="118" y="193"/>
                    <a:pt x="118" y="193"/>
                  </a:cubicBezTo>
                  <a:cubicBezTo>
                    <a:pt x="116" y="190"/>
                    <a:pt x="113" y="186"/>
                    <a:pt x="110" y="184"/>
                  </a:cubicBezTo>
                  <a:cubicBezTo>
                    <a:pt x="110" y="181"/>
                    <a:pt x="99" y="125"/>
                    <a:pt x="89" y="109"/>
                  </a:cubicBezTo>
                  <a:cubicBezTo>
                    <a:pt x="84" y="102"/>
                    <a:pt x="84" y="92"/>
                    <a:pt x="85" y="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56" y="188"/>
                    <a:pt x="55" y="181"/>
                    <a:pt x="54" y="175"/>
                  </a:cubicBezTo>
                  <a:cubicBezTo>
                    <a:pt x="51" y="161"/>
                    <a:pt x="46" y="149"/>
                    <a:pt x="46" y="1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430960" y="3537533"/>
              <a:ext cx="462847" cy="1439267"/>
            </a:xfrm>
            <a:custGeom>
              <a:avLst/>
              <a:gdLst>
                <a:gd name="T0" fmla="*/ 0 w 62"/>
                <a:gd name="T1" fmla="*/ 83 h 192"/>
                <a:gd name="T2" fmla="*/ 3 w 62"/>
                <a:gd name="T3" fmla="*/ 83 h 192"/>
                <a:gd name="T4" fmla="*/ 8 w 62"/>
                <a:gd name="T5" fmla="*/ 148 h 192"/>
                <a:gd name="T6" fmla="*/ 53 w 62"/>
                <a:gd name="T7" fmla="*/ 192 h 192"/>
                <a:gd name="T8" fmla="*/ 59 w 62"/>
                <a:gd name="T9" fmla="*/ 139 h 192"/>
                <a:gd name="T10" fmla="*/ 59 w 62"/>
                <a:gd name="T11" fmla="*/ 82 h 192"/>
                <a:gd name="T12" fmla="*/ 57 w 62"/>
                <a:gd name="T13" fmla="*/ 54 h 192"/>
                <a:gd name="T14" fmla="*/ 0 w 62"/>
                <a:gd name="T15" fmla="*/ 0 h 192"/>
                <a:gd name="T16" fmla="*/ 0 w 62"/>
                <a:gd name="T17" fmla="*/ 8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192">
                  <a:moveTo>
                    <a:pt x="0" y="83"/>
                  </a:moveTo>
                  <a:cubicBezTo>
                    <a:pt x="3" y="83"/>
                    <a:pt x="3" y="83"/>
                    <a:pt x="3" y="83"/>
                  </a:cubicBezTo>
                  <a:cubicBezTo>
                    <a:pt x="2" y="101"/>
                    <a:pt x="4" y="125"/>
                    <a:pt x="8" y="148"/>
                  </a:cubicBezTo>
                  <a:cubicBezTo>
                    <a:pt x="53" y="192"/>
                    <a:pt x="53" y="192"/>
                    <a:pt x="53" y="192"/>
                  </a:cubicBezTo>
                  <a:cubicBezTo>
                    <a:pt x="53" y="180"/>
                    <a:pt x="55" y="160"/>
                    <a:pt x="59" y="139"/>
                  </a:cubicBezTo>
                  <a:cubicBezTo>
                    <a:pt x="62" y="122"/>
                    <a:pt x="61" y="100"/>
                    <a:pt x="59" y="82"/>
                  </a:cubicBezTo>
                  <a:cubicBezTo>
                    <a:pt x="59" y="72"/>
                    <a:pt x="58" y="62"/>
                    <a:pt x="57" y="5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8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6430960" y="1904882"/>
              <a:ext cx="643549" cy="1176143"/>
            </a:xfrm>
            <a:custGeom>
              <a:avLst/>
              <a:gdLst>
                <a:gd name="T0" fmla="*/ 85 w 86"/>
                <a:gd name="T1" fmla="*/ 153 h 157"/>
                <a:gd name="T2" fmla="*/ 77 w 86"/>
                <a:gd name="T3" fmla="*/ 108 h 157"/>
                <a:gd name="T4" fmla="*/ 51 w 86"/>
                <a:gd name="T5" fmla="*/ 97 h 157"/>
                <a:gd name="T6" fmla="*/ 22 w 86"/>
                <a:gd name="T7" fmla="*/ 82 h 157"/>
                <a:gd name="T8" fmla="*/ 22 w 86"/>
                <a:gd name="T9" fmla="*/ 66 h 157"/>
                <a:gd name="T10" fmla="*/ 28 w 86"/>
                <a:gd name="T11" fmla="*/ 52 h 157"/>
                <a:gd name="T12" fmla="*/ 30 w 86"/>
                <a:gd name="T13" fmla="*/ 34 h 157"/>
                <a:gd name="T14" fmla="*/ 1 w 86"/>
                <a:gd name="T15" fmla="*/ 0 h 157"/>
                <a:gd name="T16" fmla="*/ 0 w 86"/>
                <a:gd name="T17" fmla="*/ 1 h 157"/>
                <a:gd name="T18" fmla="*/ 0 w 86"/>
                <a:gd name="T19" fmla="*/ 77 h 157"/>
                <a:gd name="T20" fmla="*/ 85 w 86"/>
                <a:gd name="T21" fmla="*/ 157 h 157"/>
                <a:gd name="T22" fmla="*/ 85 w 86"/>
                <a:gd name="T23" fmla="*/ 15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6" h="157">
                  <a:moveTo>
                    <a:pt x="85" y="153"/>
                  </a:moveTo>
                  <a:cubicBezTo>
                    <a:pt x="86" y="128"/>
                    <a:pt x="79" y="113"/>
                    <a:pt x="77" y="108"/>
                  </a:cubicBezTo>
                  <a:cubicBezTo>
                    <a:pt x="73" y="97"/>
                    <a:pt x="62" y="98"/>
                    <a:pt x="51" y="97"/>
                  </a:cubicBezTo>
                  <a:cubicBezTo>
                    <a:pt x="39" y="94"/>
                    <a:pt x="30" y="90"/>
                    <a:pt x="22" y="82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5" y="62"/>
                    <a:pt x="27" y="58"/>
                    <a:pt x="28" y="52"/>
                  </a:cubicBezTo>
                  <a:cubicBezTo>
                    <a:pt x="34" y="50"/>
                    <a:pt x="38" y="31"/>
                    <a:pt x="30" y="34"/>
                  </a:cubicBezTo>
                  <a:cubicBezTo>
                    <a:pt x="29" y="15"/>
                    <a:pt x="2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85" y="157"/>
                    <a:pt x="85" y="157"/>
                    <a:pt x="85" y="157"/>
                  </a:cubicBezTo>
                  <a:cubicBezTo>
                    <a:pt x="85" y="156"/>
                    <a:pt x="85" y="154"/>
                    <a:pt x="85" y="1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7604346" y="1956967"/>
            <a:ext cx="472804" cy="472804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7604346" y="5818263"/>
            <a:ext cx="472804" cy="4728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7604346" y="4531164"/>
            <a:ext cx="472804" cy="4728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7604346" y="3244066"/>
            <a:ext cx="472804" cy="4728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Shape 2411"/>
          <p:cNvSpPr/>
          <p:nvPr/>
        </p:nvSpPr>
        <p:spPr>
          <a:xfrm>
            <a:off x="8300059" y="1770109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Shape 2414"/>
          <p:cNvSpPr/>
          <p:nvPr/>
        </p:nvSpPr>
        <p:spPr>
          <a:xfrm>
            <a:off x="8300059" y="2097486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2411"/>
          <p:cNvSpPr/>
          <p:nvPr/>
        </p:nvSpPr>
        <p:spPr>
          <a:xfrm>
            <a:off x="8300059" y="2960281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2414"/>
          <p:cNvSpPr/>
          <p:nvPr/>
        </p:nvSpPr>
        <p:spPr>
          <a:xfrm>
            <a:off x="8300059" y="3287658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2411"/>
          <p:cNvSpPr/>
          <p:nvPr/>
        </p:nvSpPr>
        <p:spPr>
          <a:xfrm>
            <a:off x="8300059" y="4310109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2414"/>
          <p:cNvSpPr/>
          <p:nvPr/>
        </p:nvSpPr>
        <p:spPr>
          <a:xfrm>
            <a:off x="8300059" y="4637486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2411"/>
          <p:cNvSpPr/>
          <p:nvPr/>
        </p:nvSpPr>
        <p:spPr>
          <a:xfrm>
            <a:off x="8300059" y="5500281"/>
            <a:ext cx="1605980" cy="269543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>
              <a:defRPr sz="3000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414"/>
          <p:cNvSpPr/>
          <p:nvPr/>
        </p:nvSpPr>
        <p:spPr>
          <a:xfrm>
            <a:off x="8300059" y="5827658"/>
            <a:ext cx="2593812" cy="483704"/>
          </a:xfrm>
          <a:prstGeom prst="rect">
            <a:avLst/>
          </a:prstGeom>
          <a:ln w="12700">
            <a:miter lim="400000"/>
          </a:ln>
        </p:spPr>
        <p:txBody>
          <a:bodyPr wrap="square" lIns="26788" tIns="26788" rIns="26788" bIns="26788" anchor="ctr">
            <a:spAutoFit/>
          </a:bodyPr>
          <a:lstStyle>
            <a:lvl1pPr algn="l" defTabSz="457200">
              <a:lnSpc>
                <a:spcPct val="120000"/>
              </a:lnSpc>
              <a:defRPr sz="2000">
                <a:solidFill>
                  <a:srgbClr val="A6AAA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lvl="0" algn="just">
              <a:spcBef>
                <a:spcPts val="0"/>
              </a:spcBef>
              <a:spcAft>
                <a:spcPts val="0"/>
              </a:spcAft>
              <a:defRPr sz="1800">
                <a:solidFill>
                  <a:srgbClr val="000000"/>
                </a:solidFill>
              </a:defRPr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14" grpId="0" animBg="1"/>
      <p:bldP spid="23" grpId="0" animBg="1"/>
      <p:bldP spid="33" grpId="0" animBg="1"/>
      <p:bldP spid="36" grpId="0" animBg="1"/>
      <p:bldP spid="39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/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/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/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/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/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/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/>
          <p:nvPr/>
        </p:nvSpPr>
        <p:spPr>
          <a:xfrm>
            <a:off x="9889815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330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/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81" name="Freeform 96"/>
            <p:cNvSpPr/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330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771195" y="3131287"/>
            <a:ext cx="4381561" cy="97007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8" tIns="36364" rIns="72728" bIns="36364" rtlCol="0" anchor="ctr"/>
          <a:lstStyle/>
          <a:p>
            <a:pPr algn="ctr"/>
            <a:endParaRPr lang="zh-CN" altLang="en-US" sz="15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05995" y="3106058"/>
            <a:ext cx="1020536" cy="10205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965812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195068" y="4285021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965812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95068" y="4554678"/>
            <a:ext cx="160941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50" lvl="1" indent="-171450" algn="ctr">
              <a:buFont typeface="Arial" panose="020B0604020202020204" pitchFamily="34" charset="0"/>
              <a:buChar char="•"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693929" y="3262380"/>
            <a:ext cx="2536091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0" grpId="0"/>
      <p:bldP spid="11" grpId="0"/>
      <p:bldP spid="1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/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/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/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/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/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/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/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/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/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/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/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/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/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/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/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/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/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/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/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/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/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/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/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/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/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/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/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/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20317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6069335" y="1839367"/>
            <a:ext cx="568863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54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789415" y="3144199"/>
            <a:ext cx="3816425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75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4" grpId="1"/>
      <p:bldP spid="11" grpId="0"/>
      <p:bldP spid="11" grpId="1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p="http://schemas.openxmlformats.org/presentationml/2006/main">
  <p:tag name="MH" val="20161022194333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61022194333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194333"/>
  <p:tag name="MH_LIBRARY" val="GRAPHIC"/>
  <p:tag name="MH_TYPE" val="Other"/>
  <p:tag name="MH_ORDER" val="11"/>
</p:tagLst>
</file>

<file path=ppt/tags/tag6.xml><?xml version="1.0" encoding="utf-8"?>
<p:tagLst xmlns:p="http://schemas.openxmlformats.org/presentationml/2006/main">
  <p:tag name="MH" val="20161022194333"/>
  <p:tag name="MH_LIBRARY" val="GRAPHIC"/>
  <p:tag name="MH_TYPE" val="Other"/>
  <p:tag name="MH_ORDER" val="12"/>
</p:tagLst>
</file>

<file path=ppt/tags/tag7.xml><?xml version="1.0" encoding="utf-8"?>
<p:tagLst xmlns:p="http://schemas.openxmlformats.org/presentationml/2006/main">
  <p:tag name="MH" val="20161022194333"/>
  <p:tag name="MH_LIBRARY" val="GRAPHIC"/>
  <p:tag name="MH_TYPE" val="Other"/>
  <p:tag name="MH_ORDER" val="17"/>
</p:tagLst>
</file>

<file path=ppt/tags/tag8.xml><?xml version="1.0" encoding="utf-8"?>
<p:tagLst xmlns:p="http://schemas.openxmlformats.org/presentationml/2006/main">
  <p:tag name="MH" val="20161022194503"/>
  <p:tag name="MH_LIBRARY" val="GRAPHIC"/>
  <p:tag name="MH_TYPE" val="Text"/>
  <p:tag name="MH_ORDER" val="1"/>
</p:tagLst>
</file>

<file path=ppt/tags/tag9.xml><?xml version="1.0" encoding="utf-8"?>
<p:tagLst xmlns:p="http://schemas.openxmlformats.org/presentationml/2006/main">
  <p:tag name="MH" val="20161022194333"/>
  <p:tag name="MH_LIBRARY" val="GRAPHIC"/>
  <p:tag name="MH_TYPE" val="Other"/>
  <p:tag name="MH_ORDER" val="5"/>
</p:tagLst>
</file>

<file path=ppt/tags/tag10.xml><?xml version="1.0" encoding="utf-8"?>
<p:tagLst xmlns:p="http://schemas.openxmlformats.org/presentationml/2006/main">
  <p:tag name="MH" val="20161022194333"/>
  <p:tag name="MH_LIBRARY" val="GRAPHIC"/>
  <p:tag name="MH_TYPE" val="Other"/>
  <p:tag name="MH_ORDER" val="6"/>
</p:tagLst>
</file>

<file path=ppt/tags/tag11.xml><?xml version="1.0" encoding="utf-8"?>
<p:tagLst xmlns:p="http://schemas.openxmlformats.org/presentationml/2006/main">
  <p:tag name="MH" val="20161022194333"/>
  <p:tag name="MH_LIBRARY" val="GRAPHIC"/>
  <p:tag name="MH_TYPE" val="Other"/>
  <p:tag name="MH_ORDER" val="16"/>
</p:tagLst>
</file>

<file path=ppt/tags/tag12.xml><?xml version="1.0" encoding="utf-8"?>
<p:tagLst xmlns:p="http://schemas.openxmlformats.org/presentationml/2006/main">
  <p:tag name="MH" val="20161022194333"/>
  <p:tag name="MH_LIBRARY" val="GRAPHIC"/>
  <p:tag name="MH_TYPE" val="Other"/>
  <p:tag name="MH_ORDER" val="19"/>
</p:tagLst>
</file>

<file path=ppt/tags/tag13.xml><?xml version="1.0" encoding="utf-8"?>
<p:tagLst xmlns:p="http://schemas.openxmlformats.org/presentationml/2006/main">
  <p:tag name="MH" val="20161022194503"/>
  <p:tag name="MH_LIBRARY" val="GRAPHIC"/>
  <p:tag name="MH_TYPE" val="Text"/>
  <p:tag name="MH_ORDER" val="2"/>
</p:tagLst>
</file>

<file path=ppt/tags/tag14.xml><?xml version="1.0" encoding="utf-8"?>
<p:tagLst xmlns:p="http://schemas.openxmlformats.org/presentationml/2006/main">
  <p:tag name="MH" val="20161022194333"/>
  <p:tag name="MH_LIBRARY" val="GRAPHIC"/>
  <p:tag name="MH_TYPE" val="Other"/>
  <p:tag name="MH_ORDER" val="4"/>
</p:tagLst>
</file>

<file path=ppt/tags/tag15.xml><?xml version="1.0" encoding="utf-8"?>
<p:tagLst xmlns:p="http://schemas.openxmlformats.org/presentationml/2006/main">
  <p:tag name="MH" val="20161022194333"/>
  <p:tag name="MH_LIBRARY" val="GRAPHIC"/>
  <p:tag name="MH_TYPE" val="Other"/>
  <p:tag name="MH_ORDER" val="7"/>
</p:tagLst>
</file>

<file path=ppt/tags/tag16.xml><?xml version="1.0" encoding="utf-8"?>
<p:tagLst xmlns:p="http://schemas.openxmlformats.org/presentationml/2006/main">
  <p:tag name="MH" val="20161022194333"/>
  <p:tag name="MH_LIBRARY" val="GRAPHIC"/>
  <p:tag name="MH_TYPE" val="Other"/>
  <p:tag name="MH_ORDER" val="13"/>
</p:tagLst>
</file>

<file path=ppt/tags/tag17.xml><?xml version="1.0" encoding="utf-8"?>
<p:tagLst xmlns:p="http://schemas.openxmlformats.org/presentationml/2006/main">
  <p:tag name="MH" val="20161022194333"/>
  <p:tag name="MH_LIBRARY" val="GRAPHIC"/>
  <p:tag name="MH_TYPE" val="Other"/>
  <p:tag name="MH_ORDER" val="18"/>
</p:tagLst>
</file>

<file path=ppt/tags/tag18.xml><?xml version="1.0" encoding="utf-8"?>
<p:tagLst xmlns:p="http://schemas.openxmlformats.org/presentationml/2006/main">
  <p:tag name="MH" val="20161022194503"/>
  <p:tag name="MH_LIBRARY" val="GRAPHIC"/>
  <p:tag name="MH_TYPE" val="Text"/>
  <p:tag name="MH_ORDER" val="3"/>
</p:tagLst>
</file>

<file path=ppt/tags/tag19.xml><?xml version="1.0" encoding="utf-8"?>
<p:tagLst xmlns:p="http://schemas.openxmlformats.org/presentationml/2006/main">
  <p:tag name="MH" val="20161022194333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" val="20161022194333"/>
  <p:tag name="MH_LIBRARY" val="GRAPHIC"/>
  <p:tag name="MH_TYPE" val="Other"/>
  <p:tag name="MH_ORDER" val="8"/>
</p:tagLst>
</file>

<file path=ppt/tags/tag21.xml><?xml version="1.0" encoding="utf-8"?>
<p:tagLst xmlns:p="http://schemas.openxmlformats.org/presentationml/2006/main">
  <p:tag name="MH" val="20161022194333"/>
  <p:tag name="MH_LIBRARY" val="GRAPHIC"/>
  <p:tag name="MH_TYPE" val="Other"/>
  <p:tag name="MH_ORDER" val="9"/>
</p:tagLst>
</file>

<file path=ppt/tags/tag22.xml><?xml version="1.0" encoding="utf-8"?>
<p:tagLst xmlns:p="http://schemas.openxmlformats.org/presentationml/2006/main">
  <p:tag name="MH" val="20161022194333"/>
  <p:tag name="MH_LIBRARY" val="GRAPHIC"/>
  <p:tag name="MH_TYPE" val="Other"/>
  <p:tag name="MH_ORDER" val="20"/>
</p:tagLst>
</file>

<file path=ppt/tags/tag23.xml><?xml version="1.0" encoding="utf-8"?>
<p:tagLst xmlns:p="http://schemas.openxmlformats.org/presentationml/2006/main">
  <p:tag name="MH" val="20161022194503"/>
  <p:tag name="MH_LIBRARY" val="GRAPHIC"/>
  <p:tag name="MH_TYPE" val="Text"/>
  <p:tag name="MH_ORDER" val="4"/>
</p:tagLst>
</file>

<file path=ppt/tags/tag24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194333"/>
  <p:tag name="MH_LIBRARY" val="GRAPHIC"/>
</p:tagLst>
</file>

<file path=ppt/tags/tag25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5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A5A5"/>
      </a:accent1>
      <a:accent2>
        <a:srgbClr val="0B97F1"/>
      </a:accent2>
      <a:accent3>
        <a:srgbClr val="A5A5A5"/>
      </a:accent3>
      <a:accent4>
        <a:srgbClr val="0B97F1"/>
      </a:accent4>
      <a:accent5>
        <a:srgbClr val="A5A5A5"/>
      </a:accent5>
      <a:accent6>
        <a:srgbClr val="0B97F1"/>
      </a:accent6>
      <a:hlink>
        <a:srgbClr val="A5A5A5"/>
      </a:hlink>
      <a:folHlink>
        <a:srgbClr val="0B97F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9641</Words>
  <Application>WPS 演示</Application>
  <PresentationFormat>自定义</PresentationFormat>
  <Paragraphs>446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Arial</vt:lpstr>
      <vt:lpstr>Open Sans</vt:lpstr>
      <vt:lpstr>Open Sans</vt:lpstr>
      <vt:lpstr>Lato Regular</vt:lpstr>
      <vt:lpstr>FontAwesome</vt:lpstr>
      <vt:lpstr>Helvetica</vt:lpstr>
      <vt:lpstr>Source Sans Pro ExtraLight</vt:lpstr>
      <vt:lpstr>Arial Unicode MS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蓝色药品生物科技医疗医药产品发布PPT</dc:title>
  <dc:creator/>
  <cp:lastModifiedBy>拉普耶鲁</cp:lastModifiedBy>
  <cp:revision>2</cp:revision>
  <dcterms:created xsi:type="dcterms:W3CDTF">2016-11-14T17:46:00Z</dcterms:created>
  <dcterms:modified xsi:type="dcterms:W3CDTF">2018-04-18T03:53:34Z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